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21" r:id="rId4"/>
    <p:sldMasterId id="2147483733" r:id="rId5"/>
    <p:sldMasterId id="2147483740" r:id="rId6"/>
    <p:sldMasterId id="2147483755" r:id="rId7"/>
  </p:sldMasterIdLst>
  <p:notesMasterIdLst>
    <p:notesMasterId r:id="rId32"/>
  </p:notesMasterIdLst>
  <p:sldIdLst>
    <p:sldId id="2007577143" r:id="rId8"/>
    <p:sldId id="2007577145" r:id="rId9"/>
    <p:sldId id="2007577146" r:id="rId10"/>
    <p:sldId id="353" r:id="rId11"/>
    <p:sldId id="355" r:id="rId12"/>
    <p:sldId id="2007577148" r:id="rId13"/>
    <p:sldId id="415" r:id="rId14"/>
    <p:sldId id="2007577153" r:id="rId15"/>
    <p:sldId id="2007577149" r:id="rId16"/>
    <p:sldId id="359" r:id="rId17"/>
    <p:sldId id="2007577150" r:id="rId18"/>
    <p:sldId id="425" r:id="rId19"/>
    <p:sldId id="2007577151" r:id="rId20"/>
    <p:sldId id="2007577157" r:id="rId21"/>
    <p:sldId id="367" r:id="rId22"/>
    <p:sldId id="360" r:id="rId23"/>
    <p:sldId id="386" r:id="rId24"/>
    <p:sldId id="391" r:id="rId25"/>
    <p:sldId id="392" r:id="rId26"/>
    <p:sldId id="316" r:id="rId27"/>
    <p:sldId id="2007577158" r:id="rId28"/>
    <p:sldId id="2007577127" r:id="rId29"/>
    <p:sldId id="361" r:id="rId30"/>
    <p:sldId id="2007577156" r:id="rId31"/>
  </p:sldIdLst>
  <p:sldSz cx="6858000" cy="51435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等线 Light" panose="02010600030101010101" pitchFamily="2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Kalam" panose="020B0604020202020204" charset="0"/>
      <p:regular r:id="rId43"/>
      <p:bold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FF9900"/>
    <a:srgbClr val="F6D5A8"/>
    <a:srgbClr val="FFCB85"/>
    <a:srgbClr val="FFAB40"/>
    <a:srgbClr val="FFFF99"/>
    <a:srgbClr val="000000"/>
    <a:srgbClr val="0054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108" d="100"/>
          <a:sy n="108" d="100"/>
        </p:scale>
        <p:origin x="153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831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8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0883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3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7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4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9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1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40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6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6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1" y="274640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0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3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5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7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5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8953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8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90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3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42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4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5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57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4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70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93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2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1806" y="146025"/>
            <a:ext cx="1355400" cy="12528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202476"/>
            <a:ext cx="5550461" cy="3577874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812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74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03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7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30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27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34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331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0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413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59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kern="12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329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63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49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7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93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6858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7" y="3750967"/>
            <a:ext cx="1606848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069584" y="-55792"/>
            <a:ext cx="8605815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43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6539" y="-626892"/>
            <a:ext cx="7489444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14" y="4515967"/>
            <a:ext cx="1350190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8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0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5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976" y="-865526"/>
            <a:ext cx="5160050" cy="6858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4930836" y="4862697"/>
            <a:ext cx="188595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7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5/17/2025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572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4" indent="-128584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4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50" kern="12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18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8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3349" y="393421"/>
            <a:ext cx="6939481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32398" y="501923"/>
            <a:ext cx="6939481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1448" y="2140325"/>
            <a:ext cx="4465100" cy="731357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2087" y="2106789"/>
            <a:ext cx="744249" cy="7442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59617" y="-5507"/>
            <a:ext cx="1852225" cy="172254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06621" y="902834"/>
            <a:ext cx="1339981" cy="41546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25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8567" y="455978"/>
            <a:ext cx="5372100" cy="101947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75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>
              <a:buClrTx/>
              <a:buFontTx/>
              <a:buNone/>
            </a:pPr>
            <a:r>
              <a:rPr lang="en-US" sz="2800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5763" y="2119615"/>
            <a:ext cx="742950" cy="71554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411" y="2308095"/>
            <a:ext cx="4054033" cy="37699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3349" y="4667388"/>
            <a:ext cx="6858000" cy="4189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62723" y="3377254"/>
            <a:ext cx="3792338" cy="45008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2810" y="4273886"/>
            <a:ext cx="1792586" cy="34621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31629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393664" y="781956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484044" y="91938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14462" y="781956"/>
            <a:ext cx="4966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393664" y="1156304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484044" y="1293732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28059" y="1157915"/>
            <a:ext cx="36514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tranh vẽ cảnh vật, sông núi.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" y="1832431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60" y="1832432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1" y="1832431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314259" y="440845"/>
            <a:ext cx="634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Đầu tiên, chúng ta sẽ đến Phú Thọ, miền Bắc nước ta, nơi có đền thờ Vua Hùng, nơi được gọi là “quê cha đất tổ”: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 ai đi ngược về xuôi</a:t>
            </a:r>
          </a:p>
          <a:p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5261" y="467549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4259" y="1624806"/>
            <a:ext cx="634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Đường vô xứ Nghệ quanh quanh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13" y="3418163"/>
            <a:ext cx="4909930" cy="1611338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969" y="3467286"/>
            <a:ext cx="3765761" cy="16454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2635631" y="1210020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55236" y="2167176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179459" y="2455803"/>
            <a:ext cx="616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Và chúng ta cùng khám phá miền đất Nam Bộ: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35631" y="2708355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35631" y="2961187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07" y="3393543"/>
            <a:ext cx="4645053" cy="1780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6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361547" y="1559808"/>
            <a:ext cx="5996914" cy="2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8209" y="174195"/>
            <a:ext cx="2844824" cy="589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2072867" y="760677"/>
            <a:ext cx="3343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    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271547" y="125903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900469" y="1182304"/>
            <a:ext cx="49190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vùng đất trũng rộng lớn ở miền Nam.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382067" y="796009"/>
            <a:ext cx="600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là chúng ta đã đi qua ba miền Bắc, Trung, Nam của đất nước. Nơi nào cũng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6660" y="796009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4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168348" y="14217"/>
            <a:ext cx="168965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algn="ctr" defTabSz="514211">
              <a:buClrTx/>
              <a:defRPr/>
            </a:pP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256656" y="1121018"/>
            <a:ext cx="195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722740" y="1354667"/>
            <a:ext cx="4314352" cy="757130"/>
            <a:chOff x="1829681" y="3215223"/>
            <a:chExt cx="4314352" cy="7571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757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256656" y="2117090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2"/>
            <a:ext cx="4391550" cy="757130"/>
            <a:chOff x="1829681" y="3215223"/>
            <a:chExt cx="4391550" cy="7071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391550" cy="7071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278428" y="3306435"/>
            <a:ext cx="313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798756"/>
            <a:ext cx="4314352" cy="757130"/>
            <a:chOff x="1829681" y="3215223"/>
            <a:chExt cx="4314352" cy="7571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571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58000" t="-3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455499" y="727463"/>
            <a:ext cx="4314352" cy="1060547"/>
            <a:chOff x="1829681" y="3215223"/>
            <a:chExt cx="4314352" cy="10605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229100" cy="106054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295242" y="788207"/>
              <a:ext cx="6303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55271" y="1252133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rgbClr val="0070C0"/>
                  </a:solidFill>
                  <a:latin typeface="+mn-lt"/>
                </a:rPr>
                <a:t>Âm </a:t>
              </a:r>
              <a:r>
                <a:rPr lang="vi-VN" b="1" dirty="0" err="1">
                  <a:solidFill>
                    <a:srgbClr val="0070C0"/>
                  </a:solidFill>
                  <a:latin typeface="+mn-lt"/>
                </a:rPr>
                <a:t>lịch</a:t>
              </a:r>
              <a:endParaRPr lang="vi-VN" b="1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31642" y="9026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từ ngữ miêu tả vẻ đẹp của xứ Nghệ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171468" y="610341"/>
            <a:ext cx="4412298" cy="1833194"/>
            <a:chOff x="1731735" y="3203412"/>
            <a:chExt cx="4412298" cy="6666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731735" y="3203412"/>
              <a:ext cx="4229100" cy="266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1316271" y="1492308"/>
            <a:ext cx="21499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532574" y="1492308"/>
            <a:ext cx="1944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giải thích đúng cho mỗi câu sau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2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10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9" y="2829101"/>
            <a:ext cx="3929528" cy="657488"/>
            <a:chOff x="1829681" y="3143613"/>
            <a:chExt cx="4326716" cy="7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762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4"/>
            <a:ext cx="3840874" cy="663515"/>
            <a:chOff x="1780589" y="3171796"/>
            <a:chExt cx="4363444" cy="7432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7432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9" y="4277297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3349" y="393421"/>
            <a:ext cx="6939481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32398" y="501923"/>
            <a:ext cx="6939481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1448" y="2140325"/>
            <a:ext cx="4465100" cy="731357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2087" y="2106789"/>
            <a:ext cx="744249" cy="7442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59617" y="-5507"/>
            <a:ext cx="1852225" cy="172254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06621" y="902834"/>
            <a:ext cx="1339981" cy="41546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25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8567" y="455978"/>
            <a:ext cx="5372100" cy="101947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75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>
              <a:buClrTx/>
              <a:buFontTx/>
              <a:buNone/>
            </a:pPr>
            <a:r>
              <a:rPr lang="en-US" sz="2800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5763" y="2119615"/>
            <a:ext cx="742950" cy="71554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411" y="2308095"/>
            <a:ext cx="4054033" cy="37699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3349" y="4667388"/>
            <a:ext cx="6858000" cy="4189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62723" y="3377254"/>
            <a:ext cx="3792338" cy="45008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2810" y="4273886"/>
            <a:ext cx="1792586" cy="34621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22566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5913" y="2312064"/>
            <a:ext cx="3343275" cy="519373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1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0188" y="-857251"/>
            <a:ext cx="3857626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90" y="538475"/>
            <a:ext cx="5185212" cy="3174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429" y="1474260"/>
            <a:ext cx="407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4800" b="1" kern="120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 tập theo văn bản đọc</a:t>
            </a:r>
            <a:endParaRPr lang="zh-CN" altLang="en-US" sz="4800" b="1" kern="1200" dirty="0">
              <a:ln>
                <a:solidFill>
                  <a:prstClr val="white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7551" y="516214"/>
            <a:ext cx="1122897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28139"/>
            <a:ext cx="2556440" cy="37096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4843463" y="604986"/>
            <a:ext cx="1973324" cy="205383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buClrTx/>
            </a:pP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5091320" y="642938"/>
            <a:ext cx="1766680" cy="141632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50" y="317703"/>
            <a:ext cx="5858216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1233952"/>
            <a:ext cx="4542972" cy="3456573"/>
          </a:xfrm>
          <a:prstGeom prst="roundRect">
            <a:avLst/>
          </a:prstGeom>
          <a:blipFill>
            <a:blip r:embed="rId3">
              <a:alphaModFix amt="23000"/>
            </a:blip>
            <a:stretch>
              <a:fillRect/>
            </a:stretch>
          </a:blipFill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20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1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1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800720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623332" y="128056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87727" y="1570002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77414" y="1829317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613991" y="2118754"/>
            <a:ext cx="103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832188" y="2378069"/>
            <a:ext cx="639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99411" y="2667506"/>
            <a:ext cx="896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88806" y="297406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815976" y="3268274"/>
            <a:ext cx="6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56051" y="3565433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92024" y="731248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11331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3222808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580736" y="510833"/>
            <a:ext cx="569085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1411376"/>
            <a:ext cx="5693144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277127" y="1996537"/>
            <a:ext cx="195481" cy="388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277127" y="2371053"/>
            <a:ext cx="195481" cy="313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287261" y="2029764"/>
            <a:ext cx="185347" cy="740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73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472126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238562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2" y="1408753"/>
            <a:ext cx="6593125" cy="21069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611758" y="3391045"/>
            <a:ext cx="2127384" cy="923330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02558" y="4312142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từng đến thăm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48889" y="3391045"/>
            <a:ext cx="1977475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74843" y="3391045"/>
            <a:ext cx="1977887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165192" y="4312142"/>
            <a:ext cx="649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0" grpId="0"/>
      <p:bldP spid="10" grpId="1"/>
      <p:bldP spid="8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350125" y="659873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760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 1 + 2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469489" y="262738"/>
            <a:ext cx="1904290" cy="653427"/>
            <a:chOff x="369343" y="615593"/>
            <a:chExt cx="1904290" cy="21179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86224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69343" y="615593"/>
              <a:ext cx="190429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8475" y="269696"/>
            <a:ext cx="3423284" cy="930988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srgbClr val="FF7C8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676775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ngược về xuôi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9" y="2168425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 quanh</a:t>
            </a: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0" y="1965657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6" y="56498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37">
              <a:buClrTx/>
              <a:defRPr/>
            </a:pP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b="1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687194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9" y="3205963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8" y="3767871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 lánh</a:t>
            </a: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2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118" y="745865"/>
            <a:ext cx="610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5678" y="857618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89644" y="1142940"/>
            <a:ext cx="124860" cy="477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2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1426</Words>
  <Application>Microsoft Office PowerPoint</Application>
  <PresentationFormat>Custom</PresentationFormat>
  <Paragraphs>195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Calibri Light</vt:lpstr>
      <vt:lpstr>Kalam</vt:lpstr>
      <vt:lpstr>Times New Roman</vt:lpstr>
      <vt:lpstr>微软雅黑</vt:lpstr>
      <vt:lpstr>Arial</vt:lpstr>
      <vt:lpstr>等线</vt:lpstr>
      <vt:lpstr>等线 Light</vt:lpstr>
      <vt:lpstr>UTM Avo</vt:lpstr>
      <vt:lpstr>UTM Cookies</vt:lpstr>
      <vt:lpstr>Montserrat</vt:lpstr>
      <vt:lpstr>Calibri</vt:lpstr>
      <vt:lpstr>Doodle Sketchbook by Slidesgo</vt:lpstr>
      <vt:lpstr>Custom Design</vt:lpstr>
      <vt:lpstr>Office Theme</vt:lpstr>
      <vt:lpstr>3_Office 主题​​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DELL</cp:lastModifiedBy>
  <cp:revision>285</cp:revision>
  <dcterms:modified xsi:type="dcterms:W3CDTF">2025-05-17T14:28:58Z</dcterms:modified>
</cp:coreProperties>
</file>