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  <p:sldMasterId id="2147483686" r:id="rId3"/>
    <p:sldMasterId id="2147483698" r:id="rId4"/>
    <p:sldMasterId id="2147483715" r:id="rId5"/>
  </p:sldMasterIdLst>
  <p:sldIdLst>
    <p:sldId id="303" r:id="rId6"/>
    <p:sldId id="327" r:id="rId7"/>
    <p:sldId id="287" r:id="rId8"/>
    <p:sldId id="264" r:id="rId9"/>
    <p:sldId id="284" r:id="rId10"/>
    <p:sldId id="265" r:id="rId11"/>
    <p:sldId id="290" r:id="rId12"/>
    <p:sldId id="291" r:id="rId13"/>
    <p:sldId id="292" r:id="rId14"/>
    <p:sldId id="293" r:id="rId15"/>
    <p:sldId id="294" r:id="rId16"/>
    <p:sldId id="326" r:id="rId17"/>
    <p:sldId id="25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D02AB-3099-7F1C-1057-869159A9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1898-7533-064F-9FAA-5F699EBA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27A5F-6D2B-7A29-05DC-5AB3593D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0A30-5247-29F8-4254-5A6E8233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E8A4-553A-AFD3-B494-817982DC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96A-996F-0B7B-18D2-9EDC79337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4F25-35B2-4773-D1B5-396040A8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9453D-543C-D8D2-587F-3A8CF011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7AD36-7024-F2F4-2E02-CD7483F5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65A3-4359-3812-2ED2-C6DDF2D8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B068A-D3C1-3E4B-F403-89D03F822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FBBAA-630B-23C8-1C7A-160F16ED7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2A888-3BB3-BBC5-9D48-01992507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66AA7-2D15-E8FB-0955-0B95CBD6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C905-FBA1-3E2C-7D47-1AB42176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7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D761-B03E-4B32-0331-ED3C735D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267DB-0AFC-96CA-54EA-DB53F495F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B1C64-F521-45EB-3333-088330DB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17A45-930F-F8B2-1A94-09758DC6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36D6-1190-ECA1-B38C-7A703BE4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49E82-8BB6-46A4-F5C5-7FD7CD863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B3338-3D6C-5D97-F7B1-DEDCFC0F2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9F185-A0D4-4865-7323-DBCC80A1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32EB-4576-1988-83B3-A50561F8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6181C-F7F5-BAD0-89F1-D98A8D83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49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6384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34278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51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0852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5605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83622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59793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497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72068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103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65821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60769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25932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31771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8149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91633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40076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61148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38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4831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86143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9000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10010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8671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784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9A0E-C332-20EA-A3E8-D14A345B1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1E5A5-C05E-DCEE-E937-5E4F34344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3C3A1-DA2C-168B-5937-E41EB088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8C701-C1F5-9B3D-F6CE-DC53B8E7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1CCCB-5BAF-C818-172F-6AF05612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0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987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36396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74288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89639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23693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43790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0157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1BD-C698-8369-227A-7E8776F8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89E5A-5739-C3D9-61D0-D36466A4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F954-0A9E-BBF7-2CC3-22F3A222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13C3-54FD-162A-AC8F-33CCC811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0DEB-7C2A-7C76-DABC-55F043E3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E908-DF82-76D4-30F6-7DFE97E5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7EBEE-43B6-32CF-2FFB-43234D23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1E05F-2716-2E4D-D214-F66BB94B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D5FD2-7C25-329C-7D29-F4A44724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7086B-4EB5-C702-9C97-BDB696B0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89B9-D12E-DA27-0641-2BA53916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56C89-4DB2-06D8-2448-64687F01C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C1C64-2DFE-0075-F15E-67EE29F1D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B1AB2-4385-4B72-EFBB-56FC5D88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63578-3B1D-628D-81A1-59F84522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4671-7C54-1AB5-A1E0-9708D4A6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5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1DEA-AA92-5313-49FE-CAE2302F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7331F-3E4E-0E19-B9B6-2BA987298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6D76B-4383-D20C-E4FD-7C432126A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C8FE7-E873-147E-B125-9A1E4F566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34637-7DF1-FE64-7350-37DB5D3D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665EB-3E07-A328-A3F2-E2136A04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255A5-76AB-9276-3D90-1D50EFE6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86036-DF79-C096-3906-CB065148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76A9-00AF-CEFF-57E0-122E7410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4FD3D-456E-C2FB-4754-AAEF9B00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1E05-57D5-13E1-E84F-C7A9AD94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11E0D-C4B1-B868-0F44-5F6A9287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A9ABF-EC4E-0705-258D-A6B153E5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7863-0781-2BA1-4967-2A8FCA388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76F63-9480-E7BB-CEC6-DED49A7F1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C5CD-9844-5DD3-55BF-AD05B4383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63929-CDE8-B142-3FEC-D132E606A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986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885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3.m4a"/><Relationship Id="rId7" Type="http://schemas.microsoft.com/office/2007/relationships/hdphoto" Target="../media/hdphoto2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2.png"/><Relationship Id="rId4" Type="http://schemas.openxmlformats.org/officeDocument/2006/relationships/audio" Target="../media/media3.m4a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9314" y="1005839"/>
            <a:ext cx="3317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.VnMystical" panose="020B7200000000000000" pitchFamily="34" charset="0"/>
              </a:rPr>
              <a:t>CHỦ ĐỀ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2337" y="1974982"/>
            <a:ext cx="3043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+mj-lt"/>
              </a:rPr>
              <a:t>TUÂN THỦ QUY ĐỊNH NƠI CÔNG CỘNG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146" y="809896"/>
            <a:ext cx="37098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Bài</a:t>
            </a:r>
            <a:r>
              <a:rPr lang="en-US" sz="4400" dirty="0"/>
              <a:t> 15: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TUÂN THỦ QUY ĐỊNH NƠI CÔNG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854" y="548639"/>
            <a:ext cx="4639458" cy="5901439"/>
          </a:xfrm>
          <a:prstGeom prst="rect">
            <a:avLst/>
          </a:prstGeom>
        </p:spPr>
      </p:pic>
      <p:pic>
        <p:nvPicPr>
          <p:cNvPr id="2" name="Slie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9946" y="6077987"/>
            <a:ext cx="407922" cy="4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89243" y="1254943"/>
            <a:ext cx="5072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tham quan khu di tích lịch sử, một số bạn viết tên mình lên bức tường.</a:t>
            </a:r>
            <a:endParaRPr lang="x-none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" name="Slie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732349" y="6273248"/>
            <a:ext cx="114816" cy="114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F67AD-82EA-CF19-DF5E-8311E10D9344}"/>
              </a:ext>
            </a:extLst>
          </p:cNvPr>
          <p:cNvSpPr txBox="1"/>
          <p:nvPr/>
        </p:nvSpPr>
        <p:spPr>
          <a:xfrm>
            <a:off x="6417306" y="2857850"/>
            <a:ext cx="5117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tham quan khu di tích lịch sử, một số bạn viết tên mình lên bức tường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gây mất mĩ quan, bẩn tường.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738664"/>
            <a:chOff x="569406" y="5749727"/>
            <a:chExt cx="10156577" cy="7386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dirty="0">
                  <a:ln w="0">
                    <a:noFill/>
                  </a:ln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Theo em, việc tuân thủ quy định nơi công cộng có ích lợi gì</a:t>
              </a:r>
              <a:r>
                <a:rPr lang="vi-VN" sz="2800" i="1">
                  <a:ln w="0">
                    <a:noFill/>
                  </a:ln>
                  <a:solidFill>
                    <a:srgbClr val="07060A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1979071" y="1473270"/>
            <a:ext cx="8810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Tuân thủ quy định nơi công cộng là trách nhiệm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 tuân thủ quy định nơi công cộng giúp chúng ta có môi trường xanh, sạch, đẹp, thoáng mát,…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 hiện sự văn minh, lịch sự của mỗi người.</a:t>
            </a:r>
          </a:p>
        </p:txBody>
      </p:sp>
      <p:pic>
        <p:nvPicPr>
          <p:cNvPr id="5" name="Slie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069" y="6337663"/>
            <a:ext cx="141514" cy="1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495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8" dur="24957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92729" y="346025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B90FDA-1AAE-A9A1-A0B3-E2F0269F3289}"/>
              </a:ext>
            </a:extLst>
          </p:cNvPr>
          <p:cNvGrpSpPr/>
          <p:nvPr/>
        </p:nvGrpSpPr>
        <p:grpSpPr>
          <a:xfrm>
            <a:off x="707020" y="-1168400"/>
            <a:ext cx="6758380" cy="3684555"/>
            <a:chOff x="934430" y="1800785"/>
            <a:chExt cx="10047894" cy="21914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2A4DFB-177C-5136-840B-F5D36522FC24}"/>
                </a:ext>
              </a:extLst>
            </p:cNvPr>
            <p:cNvSpPr/>
            <p:nvPr/>
          </p:nvSpPr>
          <p:spPr>
            <a:xfrm>
              <a:off x="934430" y="3161256"/>
              <a:ext cx="10047893" cy="83099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Nêu được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vì sao cần tuân thủ quy định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24628-88B8-C979-FE53-DA7F150E2F32}"/>
              </a:ext>
            </a:extLst>
          </p:cNvPr>
          <p:cNvSpPr/>
          <p:nvPr/>
        </p:nvSpPr>
        <p:spPr>
          <a:xfrm>
            <a:off x="707018" y="2768163"/>
            <a:ext cx="6758379" cy="1397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FFFF"/>
                </a:solidFill>
                <a:latin typeface="Arial"/>
                <a:cs typeface="Times New Roman" panose="02020603050405020304" pitchFamily="18" charset="0"/>
              </a:rPr>
              <a:t>Thực hiện các hành vi phù hợp để tuân thủ quy định nơi công cộng.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5A904-3FD2-0FAC-ACF4-91E01CB82DDC}"/>
              </a:ext>
            </a:extLst>
          </p:cNvPr>
          <p:cNvSpPr/>
          <p:nvPr/>
        </p:nvSpPr>
        <p:spPr>
          <a:xfrm>
            <a:off x="707018" y="4341846"/>
            <a:ext cx="6758379" cy="2196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 tình với những lời nói, hành động </a:t>
            </a:r>
            <a:r>
              <a:rPr lang="en-US" sz="2800" b="1">
                <a:solidFill>
                  <a:srgbClr val="FFFFFF"/>
                </a:solidFill>
                <a:latin typeface="Arial"/>
                <a:cs typeface="Times New Roman" panose="02020603050405020304" pitchFamily="18" charset="0"/>
              </a:rPr>
              <a:t>tuân thủ quy định nơi công cộng; không đồng tình với lời nói, hành động vi phạm quy định nơi công cộng.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5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46C070-44D9-997E-B559-0812BFA5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335BA3-50C8-F25E-58AD-80F64AF9A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7128E-BEA4-A5B8-6418-19CE3EF1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08" y="844732"/>
            <a:ext cx="4812834" cy="482246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2771579-CFDE-B9D0-CFA2-EA954A3709FB}"/>
              </a:ext>
            </a:extLst>
          </p:cNvPr>
          <p:cNvSpPr txBox="1">
            <a:spLocks/>
          </p:cNvSpPr>
          <p:nvPr/>
        </p:nvSpPr>
        <p:spPr>
          <a:xfrm>
            <a:off x="2185986" y="1339056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68528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92729" y="346025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B90FDA-1AAE-A9A1-A0B3-E2F0269F3289}"/>
              </a:ext>
            </a:extLst>
          </p:cNvPr>
          <p:cNvGrpSpPr/>
          <p:nvPr/>
        </p:nvGrpSpPr>
        <p:grpSpPr>
          <a:xfrm>
            <a:off x="707020" y="-1168400"/>
            <a:ext cx="6758380" cy="3684555"/>
            <a:chOff x="934430" y="1800785"/>
            <a:chExt cx="10047894" cy="21914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2A4DFB-177C-5136-840B-F5D36522FC24}"/>
                </a:ext>
              </a:extLst>
            </p:cNvPr>
            <p:cNvSpPr/>
            <p:nvPr/>
          </p:nvSpPr>
          <p:spPr>
            <a:xfrm>
              <a:off x="934430" y="3161256"/>
              <a:ext cx="10047893" cy="83099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Nêu được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vì sao cần tuân thủ quy định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24628-88B8-C979-FE53-DA7F150E2F32}"/>
              </a:ext>
            </a:extLst>
          </p:cNvPr>
          <p:cNvSpPr/>
          <p:nvPr/>
        </p:nvSpPr>
        <p:spPr>
          <a:xfrm>
            <a:off x="707018" y="2768163"/>
            <a:ext cx="6758379" cy="1397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Thực hiện các hành vi phù hợp để tuân thủ quy định nơi công cộng.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5A904-3FD2-0FAC-ACF4-91E01CB82DDC}"/>
              </a:ext>
            </a:extLst>
          </p:cNvPr>
          <p:cNvSpPr/>
          <p:nvPr/>
        </p:nvSpPr>
        <p:spPr>
          <a:xfrm>
            <a:off x="707018" y="4341846"/>
            <a:ext cx="6758379" cy="2196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 tình với những lời nói, hành động tuân thủ quy định nơi công cộng; không đồng tình với lời nói, hành động vi phạm quy định nơi công cộng.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5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8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760264" y="5872344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 hàng khi mượn sách ở thư viện.</a:t>
            </a:r>
            <a:endParaRPr lang="x-none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e 3 ( 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V="1">
            <a:off x="613954" y="546185"/>
            <a:ext cx="209006" cy="209006"/>
          </a:xfrm>
          <a:prstGeom prst="rect">
            <a:avLst/>
          </a:prstGeom>
        </p:spPr>
      </p:pic>
      <p:pic>
        <p:nvPicPr>
          <p:cNvPr id="8" name="Slie 3 ( 2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3792" y="6103176"/>
            <a:ext cx="103967" cy="1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6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2200122" y="5549553"/>
            <a:ext cx="8169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  <p:pic>
        <p:nvPicPr>
          <p:cNvPr id="2" name="Slie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879" y="6298474"/>
            <a:ext cx="206829" cy="2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3140862" y="5036948"/>
            <a:ext cx="56623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sát lề đường phía bên phải</a:t>
            </a:r>
            <a:endParaRPr lang="x-none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  <p:pic>
        <p:nvPicPr>
          <p:cNvPr id="2" name="Slie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668502" y="6099606"/>
            <a:ext cx="168281" cy="3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  <p:pic>
        <p:nvPicPr>
          <p:cNvPr id="2" name="Slie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805" y="62153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8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957054" y="1679583"/>
            <a:ext cx="5245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bạn đang đùa nghịch trong thư viện.</a:t>
            </a:r>
            <a:endParaRPr lang="x-none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367400" y="1636520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pic>
        <p:nvPicPr>
          <p:cNvPr id="7" name="Slie 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435" y="6367144"/>
            <a:ext cx="152400" cy="15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0E0F75-8A70-8B49-D9FD-5E076C8F02C5}"/>
              </a:ext>
            </a:extLst>
          </p:cNvPr>
          <p:cNvSpPr txBox="1"/>
          <p:nvPr/>
        </p:nvSpPr>
        <p:spPr>
          <a:xfrm>
            <a:off x="6021066" y="2654650"/>
            <a:ext cx="5117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bạn đang đùa nghịch trong </a:t>
            </a:r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 viện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gây mất trật tự và ảnh hưởng đến những bạn khác đang đọc sách.</a:t>
            </a:r>
            <a:endParaRPr lang="x-none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3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4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89243" y="1342119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đến vườn bách thú, Mạnh ném đồ ăn vào chuồng thú.</a:t>
            </a:r>
            <a:endParaRPr lang="x-none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pic>
        <p:nvPicPr>
          <p:cNvPr id="2" name="Slie 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906" y="6272349"/>
            <a:ext cx="152400" cy="15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B0E23-BFD3-7F29-F9D3-444E0132E83D}"/>
              </a:ext>
            </a:extLst>
          </p:cNvPr>
          <p:cNvSpPr txBox="1"/>
          <p:nvPr/>
        </p:nvSpPr>
        <p:spPr>
          <a:xfrm>
            <a:off x="6268755" y="2542890"/>
            <a:ext cx="5117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vật ở vườn bách thú đều có đồ ăn riêng. Khi ném thức ăn linh tinh vào chuồng, chúng ăn sẽ có hại cho sức khỏe.</a:t>
            </a:r>
            <a:endParaRPr lang="x-none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bạn chen lấn, xô đẩy khi lên xe.</a:t>
            </a:r>
            <a:endParaRPr lang="x-none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" name="Slie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244" y="6350726"/>
            <a:ext cx="152400" cy="15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E7D69-B537-76D5-C3FA-7CCE01F31374}"/>
              </a:ext>
            </a:extLst>
          </p:cNvPr>
          <p:cNvSpPr txBox="1"/>
          <p:nvPr/>
        </p:nvSpPr>
        <p:spPr>
          <a:xfrm>
            <a:off x="6417306" y="2857850"/>
            <a:ext cx="511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bạn chen lấn, xô đẩy khi lên xe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gây nguy hiểm</a:t>
            </a:r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x-none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</TotalTime>
  <Words>482</Words>
  <Application>Microsoft Office PowerPoint</Application>
  <PresentationFormat>Widescreen</PresentationFormat>
  <Paragraphs>47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.VnMystical</vt:lpstr>
      <vt:lpstr>Arial</vt:lpstr>
      <vt:lpstr>Calibri</vt:lpstr>
      <vt:lpstr>Calibri Light</vt:lpstr>
      <vt:lpstr>Times New Roman</vt:lpstr>
      <vt:lpstr>UTM Cookies</vt:lpstr>
      <vt:lpstr>UTM Cooper Black</vt:lpstr>
      <vt:lpstr>Cute Sticker by Slidesgo</vt:lpstr>
      <vt:lpstr>1_Cute Sticker by Slidesgo</vt:lpstr>
      <vt:lpstr>Office Theme</vt:lpstr>
      <vt:lpstr>7_Cute Sticker by Slidesgo</vt:lpstr>
      <vt:lpstr>8_Cute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185</cp:revision>
  <dcterms:created xsi:type="dcterms:W3CDTF">2021-06-11T02:39:36Z</dcterms:created>
  <dcterms:modified xsi:type="dcterms:W3CDTF">2025-05-17T16:25:02Z</dcterms:modified>
</cp:coreProperties>
</file>