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3" r:id="rId6"/>
    <p:sldMasterId id="2147483680" r:id="rId7"/>
    <p:sldMasterId id="2147483697" r:id="rId8"/>
    <p:sldMasterId id="2147483714" r:id="rId9"/>
    <p:sldMasterId id="2147483731" r:id="rId10"/>
  </p:sldMasterIdLst>
  <p:sldIdLst>
    <p:sldId id="259" r:id="rId11"/>
    <p:sldId id="304" r:id="rId12"/>
    <p:sldId id="264" r:id="rId13"/>
    <p:sldId id="284" r:id="rId14"/>
    <p:sldId id="265" r:id="rId15"/>
    <p:sldId id="288" r:id="rId16"/>
    <p:sldId id="270" r:id="rId17"/>
    <p:sldId id="321" r:id="rId18"/>
    <p:sldId id="271" r:id="rId19"/>
    <p:sldId id="326" r:id="rId20"/>
    <p:sldId id="2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19A0E-C332-20EA-A3E8-D14A345B1C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51E5A5-C05E-DCEE-E937-5E4F34344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3C3A1-DA2C-168B-5937-E41EB088F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C701-C1F5-9B3D-F6CE-DC53B8E7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1CCCB-5BAF-C818-172F-6AF05612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D761-B03E-4B32-0331-ED3C735D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0267DB-0AFC-96CA-54EA-DB53F495F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B1C64-F521-45EB-3333-088330DB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17A45-930F-F8B2-1A94-09758DC69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536D6-1190-ECA1-B38C-7A703BE4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49E82-8BB6-46A4-F5C5-7FD7CD863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B3338-3D6C-5D97-F7B1-DEDCFC0F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9F185-A0D4-4865-7323-DBCC80A1A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732EB-4576-1988-83B3-A50561F86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181C-F7F5-BAD0-89F1-D98A8D83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39193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446765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32635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094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2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8177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66803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39683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221BD-C698-8369-227A-7E8776F8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89E5A-5739-C3D9-61D0-D36466A41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3F954-0A9E-BBF7-2CC3-22F3A222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13C3-54FD-162A-AC8F-33CCC8110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0DEB-7C2A-7C76-DABC-55F043E37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459999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04213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24857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2858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16051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85189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6210057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3604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6473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102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E908-DF82-76D4-30F6-7DFE97E5B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EBEE-43B6-32CF-2FFB-43234D230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1E05F-2716-2E4D-D214-F66BB94B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D5FD2-7C25-329C-7D29-F4A44724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7086B-4EB5-C702-9C97-BDB696B0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836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891655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6016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55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28400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38301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8427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09114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40566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61201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352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9B9-D12E-DA27-0641-2BA53916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56C89-4DB2-06D8-2448-64687F01C4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C1C64-2DFE-0075-F15E-67EE29F1D1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B1AB2-4385-4B72-EFBB-56FC5D88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63578-3B1D-628D-81A1-59F84522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4671-7C54-1AB5-A1E0-9708D4A6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1076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866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6630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71201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51611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511783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8906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8396895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511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757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41DEA-AA92-5313-49FE-CAE2302FC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7331F-3E4E-0E19-B9B6-2BA987298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6D76B-4383-D20C-E4FD-7C432126A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5C8FE7-E873-147E-B125-9A1E4F566B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734637-7DF1-FE64-7350-37DB5D3D3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A665EB-3E07-A328-A3F2-E2136A04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255A5-76AB-9276-3D90-1D50EFE6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86036-DF79-C096-3906-CB065148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35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1237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88981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121047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27414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56519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878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959690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68519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002876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7707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76A9-00AF-CEFF-57E0-122E7410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4FD3D-456E-C2FB-4754-AAEF9B00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6A1E05-57D5-13E1-E84F-C7A9AD94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11E0D-C4B1-B868-0F44-5F6A9287A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131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62701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3555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540714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302297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793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895272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452814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41990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287726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28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D02AB-3099-7F1C-1057-869159A9E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61898-7533-064F-9FAA-5F699EBA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27A5F-6D2B-7A29-05DC-5AB3593DE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701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5355830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68594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5254271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3042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3520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45255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329608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51229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8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598672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98078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0A30-5247-29F8-4254-5A6E82336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9E8A4-553A-AFD3-B494-817982DCA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6596A-996F-0B7B-18D2-9EDC79337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04F25-35B2-4773-D1B5-396040A8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9453D-543C-D8D2-587F-3A8CF011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7AD36-7024-F2F4-2E02-CD7483F5A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6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2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5" y="555575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7" y="1482256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02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298431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7"/>
            <a:ext cx="4225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1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0758074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658532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8" y="848209"/>
            <a:ext cx="4225764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4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3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573409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463499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2" y="513078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50" y="602411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40" y="909621"/>
            <a:ext cx="7536449" cy="4546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5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9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3621520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018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40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8" y="1100809"/>
            <a:ext cx="3929071" cy="363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914378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2" y="3237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9" y="193117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6" y="6266198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61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1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8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19399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20378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65A3-4359-3812-2ED2-C6DDF2D8F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AB068A-D3C1-3E4B-F403-89D03F822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BFBBAA-630B-23C8-1C7A-160F16ED7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62A888-3BB3-BBC5-9D48-01992507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66AA7-2D15-E8FB-0955-0B95CBD6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C905-FBA1-3E2C-7D47-1AB42176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0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70" y="5554040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4" y="615907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801" y="115578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2" y="2675712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4552782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5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982851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8">
              <a:buClr>
                <a:srgbClr val="000000"/>
              </a:buClr>
            </a:pPr>
            <a:fld id="{00000000-1234-1234-1234-123412341234}" type="slidenum">
              <a:rPr lang="en" sz="1400" kern="0" smtClean="0">
                <a:solidFill>
                  <a:srgbClr val="000000"/>
                </a:solidFill>
                <a:cs typeface="Arial"/>
                <a:sym typeface="Arial"/>
              </a:rPr>
              <a:pPr defTabSz="914378">
                <a:buClr>
                  <a:srgbClr val="000000"/>
                </a:buClr>
              </a:pPr>
              <a:t>‹#›</a:t>
            </a:fld>
            <a:endParaRPr lang="en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2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8" y="1729217"/>
            <a:ext cx="6443823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2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2" y="148225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7" y="61314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5" y="946882"/>
            <a:ext cx="7941895" cy="394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91437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54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6" y="323964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7" y="546339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7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8" y="5960620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200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8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3" y="626619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2" y="4811041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650" tIns="34325" rIns="68650" bIns="34325" anchor="ctr" anchorCtr="0">
            <a:no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139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3600" b="1" i="0" u="none" strike="noStrike" kern="0" cap="none" spc="38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14416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400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21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6"/>
            <a:ext cx="16050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3773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BA9ABF-EC4E-0705-258D-A6B153E5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07863-0781-2BA1-4967-2A8FCA388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76F63-9480-E7BB-CEC6-DED49A7F1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C1293-7490-4E63-9BD6-8DDCB6F16789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7C5CD-9844-5DD3-55BF-AD05B438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63929-CDE8-B142-3FEC-D132E606A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8A590-2E31-4274-B7BE-C7E466C52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4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8901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4667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0272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560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674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5576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BÀI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217714" y="1234169"/>
            <a:ext cx="6075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TÌM HIỂU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QUY ĐỊNH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Nêu được một số </a:t>
              </a: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quy định cần tuân thủ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Nêu được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 những quy định cần tuân thủ ở nơi em sống.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T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t>ìm hiểu và tham quan những hoạt động phù hợp.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46C070-44D9-997E-B559-0812BFA55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8335BA3-50C8-F25E-58AD-80F64AF9A7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7128E-BEA4-A5B8-6418-19CE3EF1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08" y="844732"/>
            <a:ext cx="4812834" cy="482246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2771579-CFDE-B9D0-CFA2-EA954A3709FB}"/>
              </a:ext>
            </a:extLst>
          </p:cNvPr>
          <p:cNvSpPr txBox="1">
            <a:spLocks/>
          </p:cNvSpPr>
          <p:nvPr/>
        </p:nvSpPr>
        <p:spPr>
          <a:xfrm>
            <a:off x="2185986" y="1339056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A2CF9D">
                    <a:lumMod val="50000"/>
                  </a:srgbClr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  <a:sym typeface="Arial"/>
              </a:rPr>
              <a:t>CHÀO TẠM BIỆT CÁC EM</a:t>
            </a:r>
          </a:p>
        </p:txBody>
      </p:sp>
    </p:spTree>
    <p:extLst>
      <p:ext uri="{BB962C8B-B14F-4D97-AF65-F5344CB8AC3E}">
        <p14:creationId xmlns:p14="http://schemas.microsoft.com/office/powerpoint/2010/main" val="68528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B4797D74-6B3F-E663-9AD7-A3A30A358245}"/>
              </a:ext>
            </a:extLst>
          </p:cNvPr>
          <p:cNvSpPr txBox="1">
            <a:spLocks/>
          </p:cNvSpPr>
          <p:nvPr/>
        </p:nvSpPr>
        <p:spPr>
          <a:xfrm>
            <a:off x="2621609" y="500264"/>
            <a:ext cx="7886700" cy="1325563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  <a:sym typeface="Arial"/>
              </a:rPr>
              <a:t>YÊU CẦU CẦN ĐẠT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FAC92-20E4-CAC9-FC58-F9EE7773F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159" y="3000375"/>
            <a:ext cx="3176291" cy="35116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B90FDA-1AAE-A9A1-A0B3-E2F0269F3289}"/>
              </a:ext>
            </a:extLst>
          </p:cNvPr>
          <p:cNvGrpSpPr/>
          <p:nvPr/>
        </p:nvGrpSpPr>
        <p:grpSpPr>
          <a:xfrm>
            <a:off x="707021" y="-1168400"/>
            <a:ext cx="6758379" cy="4020578"/>
            <a:chOff x="934431" y="1800785"/>
            <a:chExt cx="10047893" cy="239132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702A4DFB-177C-5136-840B-F5D36522FC24}"/>
                </a:ext>
              </a:extLst>
            </p:cNvPr>
            <p:cNvSpPr/>
            <p:nvPr/>
          </p:nvSpPr>
          <p:spPr>
            <a:xfrm>
              <a:off x="934431" y="3361113"/>
              <a:ext cx="10047893" cy="830997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Nêu được một số </a:t>
              </a:r>
              <a:r>
                <a:rPr lang="en-US" sz="2800" b="1">
                  <a:solidFill>
                    <a:schemeClr val="accent2"/>
                  </a:solidFill>
                  <a:cs typeface="Times New Roman" panose="02020603050405020304" pitchFamily="18" charset="0"/>
                </a:rPr>
                <a:t>quy định cần tuân thủ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ở nơi công cộng.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B8F4-5BD6-83E9-E5BC-E9678A5894C4}"/>
                </a:ext>
              </a:extLst>
            </p:cNvPr>
            <p:cNvSpPr txBox="1"/>
            <p:nvPr/>
          </p:nvSpPr>
          <p:spPr>
            <a:xfrm flipH="1">
              <a:off x="934431" y="1800785"/>
              <a:ext cx="10047893" cy="2745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B424628-88B8-C979-FE53-DA7F150E2F32}"/>
              </a:ext>
            </a:extLst>
          </p:cNvPr>
          <p:cNvSpPr/>
          <p:nvPr/>
        </p:nvSpPr>
        <p:spPr>
          <a:xfrm>
            <a:off x="707021" y="3191898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Nêu được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những quy định cần tuân thủ ở nơi em sống.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335A904-3FD2-0FAC-ACF4-91E01CB82DDC}"/>
              </a:ext>
            </a:extLst>
          </p:cNvPr>
          <p:cNvSpPr/>
          <p:nvPr/>
        </p:nvSpPr>
        <p:spPr>
          <a:xfrm>
            <a:off x="707020" y="4881030"/>
            <a:ext cx="6758379" cy="139717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</a:t>
            </a:r>
            <a:r>
              <a:rPr lang="en-US" sz="2800" b="1">
                <a:solidFill>
                  <a:schemeClr val="accent2"/>
                </a:solidFill>
                <a:cs typeface="Times New Roman" panose="02020603050405020304" pitchFamily="18" charset="0"/>
              </a:rPr>
              <a:t>ìm hiểu và tham quan những hoạt động phù hợp.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chemeClr val="accent2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902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08773" y="228796"/>
            <a:ext cx="2553937" cy="1168400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265008" y="443089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728833" y="443089"/>
            <a:ext cx="7829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Nêu những quy định cần tuân thủ ở các địa điểm sau: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793BE0B-63F0-2A47-8523-12E11BA9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962" y="1506602"/>
            <a:ext cx="5907815" cy="377409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500006" y="5394571"/>
            <a:ext cx="89130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đến chùa, khu di tích, … chúng ta cần giữ gìn vệ sinh chung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 gây ồn ào, chen lấn, xô đẩy.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</a:t>
            </a: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ang phục nhã nhặn, lịch sự.</a:t>
            </a:r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FD71A28-82D5-744B-B675-C68BD431C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2" y="1345528"/>
            <a:ext cx="4806484" cy="30198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1256374" y="4669549"/>
            <a:ext cx="9679252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đến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siêu thị, khu vui chơi, rạp hát, … cần xếp hàng theo quy định.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 gây ồn ào, chen lấn, xô đẩy.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 vệ sinh chung.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299FF3B-287A-E642-8579-F47D23DE0B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144" t="6353"/>
          <a:stretch/>
        </p:blipFill>
        <p:spPr>
          <a:xfrm>
            <a:off x="5274664" y="1194603"/>
            <a:ext cx="3111182" cy="33216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C40735B-6B99-7C4C-9166-84F14ED48E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1"/>
          <a:stretch/>
        </p:blipFill>
        <p:spPr>
          <a:xfrm>
            <a:off x="8517868" y="1170718"/>
            <a:ext cx="3111182" cy="33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2F36EA8-04A1-EB4C-8CAD-D005E31696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8" t="6353" r="48856"/>
          <a:stretch/>
        </p:blipFill>
        <p:spPr>
          <a:xfrm>
            <a:off x="1224366" y="828380"/>
            <a:ext cx="4871634" cy="52012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6638442" y="1587797"/>
            <a:ext cx="4711484" cy="389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 thư viện: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Xếp hàng theo quy định.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 trật tự.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Sắp xếp sách, tài liệu ngay ngắn, đúng vị trí.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Giữ vệ sinh chung.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2A5D39-6508-DE4C-A5B2-994BB8F8D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458" t="1120" r="-457" b="-1120"/>
          <a:stretch/>
        </p:blipFill>
        <p:spPr>
          <a:xfrm>
            <a:off x="1153912" y="888459"/>
            <a:ext cx="4725113" cy="5081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267F48-83BB-5E40-A27D-8564CA2F616D}"/>
              </a:ext>
            </a:extLst>
          </p:cNvPr>
          <p:cNvSpPr txBox="1"/>
          <p:nvPr/>
        </p:nvSpPr>
        <p:spPr>
          <a:xfrm>
            <a:off x="6096000" y="2549301"/>
            <a:ext cx="5512230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Khi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đến bãi biển: Giữ gìn vệ sinh chung, mặc áo phao khi đi bơi, đi cùng người lớn.</a:t>
            </a:r>
          </a:p>
        </p:txBody>
      </p:sp>
    </p:spTree>
    <p:extLst>
      <p:ext uri="{BB962C8B-B14F-4D97-AF65-F5344CB8AC3E}">
        <p14:creationId xmlns:p14="http://schemas.microsoft.com/office/powerpoint/2010/main" val="30043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534173"/>
            <a:ext cx="10729913" cy="115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sẻ với các bạn về những quy định ở nơi gia đình em đang sinh sống.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534173"/>
            <a:ext cx="10729913" cy="1154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EA4F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Chia sẻ với các bạn về những quy định ở nơi gia đình em đang sinh sống.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0CE12-2564-8B0D-92CD-BAD1096A8319}"/>
              </a:ext>
            </a:extLst>
          </p:cNvPr>
          <p:cNvSpPr txBox="1"/>
          <p:nvPr/>
        </p:nvSpPr>
        <p:spPr>
          <a:xfrm>
            <a:off x="807243" y="2689111"/>
            <a:ext cx="10729913" cy="3394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 lấn chiếm vỉa hè.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>
                <a:solidFill>
                  <a:srgbClr val="002060"/>
                </a:solidFill>
                <a:latin typeface="Arial"/>
              </a:rPr>
              <a:t>Không</a:t>
            </a:r>
            <a:r>
              <a:rPr lang="en-US" sz="2800">
                <a:solidFill>
                  <a:srgbClr val="002060"/>
                </a:solidFill>
                <a:latin typeface="Arial"/>
              </a:rPr>
              <a:t> xả rác ở vỉa hè.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Hòa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đồng, thân thiện với mọi người.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>
                <a:solidFill>
                  <a:srgbClr val="002060"/>
                </a:solidFill>
                <a:latin typeface="Arial"/>
              </a:rPr>
              <a:t>Không</a:t>
            </a:r>
            <a:r>
              <a:rPr lang="en-US" sz="2800">
                <a:solidFill>
                  <a:srgbClr val="002060"/>
                </a:solidFill>
                <a:latin typeface="Arial"/>
              </a:rPr>
              <a:t> gây ồn, làm ồn ảnh hưởng đến mọi người xung quanh.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Tham</a:t>
            </a:r>
            <a:r>
              <a:rPr kumimoji="0" lang="en-US" sz="2800" b="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gia các hoạt động chung của khu dân cư.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800" baseline="0">
                <a:solidFill>
                  <a:srgbClr val="002060"/>
                </a:solidFill>
                <a:latin typeface="Arial"/>
              </a:rPr>
              <a:t>Có</a:t>
            </a:r>
            <a:r>
              <a:rPr lang="en-US" sz="2800">
                <a:solidFill>
                  <a:srgbClr val="002060"/>
                </a:solidFill>
                <a:latin typeface="Arial"/>
              </a:rPr>
              <a:t> trách nhiệm chăm sóc vườn hoa, cây cảnh khu vực nhà ở.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33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470560-20FD-4E40-87F0-500C9498A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92" y="2960176"/>
            <a:ext cx="8180695" cy="3213434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DD7A6781D0A73408B5B5A953A0CCCE1" ma:contentTypeVersion="2" ma:contentTypeDescription="Tạo tài liệu mới." ma:contentTypeScope="" ma:versionID="ad55d19e103e2b55486fd20b3fa8a761">
  <xsd:schema xmlns:xsd="http://www.w3.org/2001/XMLSchema" xmlns:xs="http://www.w3.org/2001/XMLSchema" xmlns:p="http://schemas.microsoft.com/office/2006/metadata/properties" xmlns:ns3="88959936-41ea-4660-8534-ddc647abe2d0" targetNamespace="http://schemas.microsoft.com/office/2006/metadata/properties" ma:root="true" ma:fieldsID="1a421e8f2eaccecb43bdbb77ab8472f5" ns3:_="">
    <xsd:import namespace="88959936-41ea-4660-8534-ddc647abe2d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59936-41ea-4660-8534-ddc647abe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8FB494-421B-4CF6-95F2-F504AE367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0A2F4-9DD2-40A7-9AA6-3A889BF71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59936-41ea-4660-8534-ddc647abe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30DBD1C-7D26-4832-B024-E9367B08BE7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88959936-41ea-4660-8534-ddc647abe2d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350</Words>
  <Application>Microsoft Office PowerPoint</Application>
  <PresentationFormat>Widescreen</PresentationFormat>
  <Paragraphs>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UTM Cookies</vt:lpstr>
      <vt:lpstr>Office Theme</vt:lpstr>
      <vt:lpstr>Cute Sticker by Slidesgo</vt:lpstr>
      <vt:lpstr>5_Cute Sticker by Slidesgo</vt:lpstr>
      <vt:lpstr>1_Cute Sticker by Slidesgo</vt:lpstr>
      <vt:lpstr>6_Cute Sticker by Slidesgo</vt:lpstr>
      <vt:lpstr>2_Cute Sticker by Slidesgo</vt:lpstr>
      <vt:lpstr>7_Cute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Thu Hường</dc:creator>
  <cp:lastModifiedBy>DELL</cp:lastModifiedBy>
  <cp:revision>3</cp:revision>
  <dcterms:created xsi:type="dcterms:W3CDTF">2023-03-30T13:45:00Z</dcterms:created>
  <dcterms:modified xsi:type="dcterms:W3CDTF">2025-05-17T16:15:04Z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0x010100DDD7A6781D0A73408B5B5A953A0CCCE1</vt:lpwstr>
  </property>
</Properties>
</file>