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68" r:id="rId3"/>
    <p:sldMasterId id="2147483681" r:id="rId4"/>
    <p:sldMasterId id="2147483685" r:id="rId5"/>
  </p:sldMasterIdLst>
  <p:notesMasterIdLst>
    <p:notesMasterId r:id="rId18"/>
  </p:notesMasterIdLst>
  <p:sldIdLst>
    <p:sldId id="2741" r:id="rId6"/>
    <p:sldId id="2742" r:id="rId7"/>
    <p:sldId id="2740" r:id="rId8"/>
    <p:sldId id="2744" r:id="rId9"/>
    <p:sldId id="265" r:id="rId10"/>
    <p:sldId id="266" r:id="rId11"/>
    <p:sldId id="2747" r:id="rId12"/>
    <p:sldId id="2748" r:id="rId13"/>
    <p:sldId id="2749" r:id="rId14"/>
    <p:sldId id="2750" r:id="rId15"/>
    <p:sldId id="2745" r:id="rId16"/>
    <p:sldId id="279"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FDEFC2"/>
    <a:srgbClr val="FF5C57"/>
    <a:srgbClr val="FFF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1EFFC-5F3D-431D-9902-34BCB4DB3D9C}"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4EF50-730B-4845-B693-D6A6B74D48F1}" type="slidenum">
              <a:rPr lang="en-US" smtClean="0"/>
              <a:t>‹#›</a:t>
            </a:fld>
            <a:endParaRPr lang="en-US"/>
          </a:p>
        </p:txBody>
      </p:sp>
    </p:spTree>
    <p:extLst>
      <p:ext uri="{BB962C8B-B14F-4D97-AF65-F5344CB8AC3E}">
        <p14:creationId xmlns:p14="http://schemas.microsoft.com/office/powerpoint/2010/main" val="1713339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837D047-3371-4E89-9F7E-1FD467D6867B}" type="slidenum">
              <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a:latin typeface="Arial" panose="020B0604020202020204" pitchFamily="34" charset="0"/>
            </a:endParaRPr>
          </a:p>
        </p:txBody>
      </p:sp>
    </p:spTree>
    <p:extLst>
      <p:ext uri="{BB962C8B-B14F-4D97-AF65-F5344CB8AC3E}">
        <p14:creationId xmlns:p14="http://schemas.microsoft.com/office/powerpoint/2010/main" val="126218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182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7078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14694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62085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69276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916378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9873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52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220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6F901-D6E3-4740-88CA-9F7A7EC444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68738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57861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6F901-D6E3-4740-88CA-9F7A7EC444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94177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257578" y="211820"/>
            <a:ext cx="11690680" cy="6413884"/>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6F901-D6E3-4740-88CA-9F7A7EC444C5}"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4168054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6F901-D6E3-4740-88CA-9F7A7EC444C5}"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676412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6F901-D6E3-4740-88CA-9F7A7EC444C5}"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509641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F901-D6E3-4740-88CA-9F7A7EC444C5}"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1303279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F901-D6E3-4740-88CA-9F7A7EC444C5}"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397813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F901-D6E3-4740-88CA-9F7A7EC444C5}"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299509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643347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6F901-D6E3-4740-88CA-9F7A7EC444C5}"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120CF-34B3-48DB-87C0-A1813EED8232}" type="slidenum">
              <a:rPr lang="en-US" smtClean="0"/>
              <a:t>‹#›</a:t>
            </a:fld>
            <a:endParaRPr lang="en-US"/>
          </a:p>
        </p:txBody>
      </p:sp>
    </p:spTree>
    <p:extLst>
      <p:ext uri="{BB962C8B-B14F-4D97-AF65-F5344CB8AC3E}">
        <p14:creationId xmlns:p14="http://schemas.microsoft.com/office/powerpoint/2010/main" val="3948933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76873"/>
            <a:ext cx="12192000" cy="3492500"/>
          </a:xfrm>
          <a:prstGeom prst="rect">
            <a:avLst/>
          </a:prstGeom>
        </p:spPr>
      </p:pic>
      <p:grpSp>
        <p:nvGrpSpPr>
          <p:cNvPr id="4" name="组合 3"/>
          <p:cNvGrpSpPr/>
          <p:nvPr userDrawn="1"/>
        </p:nvGrpSpPr>
        <p:grpSpPr>
          <a:xfrm>
            <a:off x="-1901483" y="-74389"/>
            <a:ext cx="15299227" cy="2077769"/>
            <a:chOff x="-900605" y="-49427"/>
            <a:chExt cx="5490815" cy="745701"/>
          </a:xfrm>
        </p:grpSpPr>
        <p:pic>
          <p:nvPicPr>
            <p:cNvPr id="5" name="图片 4"/>
            <p:cNvPicPr>
              <a:picLocks noChangeAspect="1"/>
            </p:cNvPicPr>
            <p:nvPr userDrawn="1"/>
          </p:nvPicPr>
          <p:blipFill rotWithShape="1">
            <a:blip r:embed="rId3"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511836484"/>
      </p:ext>
    </p:extLst>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69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325072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257578" y="211820"/>
            <a:ext cx="11690680" cy="6413884"/>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787345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0821475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4F4B88-0EC8-4759-AFDB-04A1030A6CF8}"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341895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73858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F4B88-0EC8-4759-AFDB-04A1030A6CF8}"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19579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4F4B88-0EC8-4759-AFDB-04A1030A6CF8}"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601531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4F4B88-0EC8-4759-AFDB-04A1030A6CF8}"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901789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4F4B88-0EC8-4759-AFDB-04A1030A6CF8}"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66092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F4B88-0EC8-4759-AFDB-04A1030A6CF8}"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095780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4F4B88-0EC8-4759-AFDB-04A1030A6CF8}"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2609034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931077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D04F4B88-0EC8-4759-AFDB-04A1030A6CF8}"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188655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327951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F4B88-0EC8-4759-AFDB-04A1030A6CF8}"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23D73-EDE4-4FDE-910A-EC2ABCBD3861}" type="slidenum">
              <a:rPr lang="en-US" smtClean="0"/>
              <a:t>‹#›</a:t>
            </a:fld>
            <a:endParaRPr lang="en-US"/>
          </a:p>
        </p:txBody>
      </p:sp>
    </p:spTree>
    <p:extLst>
      <p:ext uri="{BB962C8B-B14F-4D97-AF65-F5344CB8AC3E}">
        <p14:creationId xmlns:p14="http://schemas.microsoft.com/office/powerpoint/2010/main" val="388255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49762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2039933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427525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18080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74D81-BE9C-4C9D-8371-8BC208C7A872}" type="datetimeFigureOut">
              <a:rPr lang="zh-CN" altLang="en-US" smtClean="0"/>
              <a:t>2022/9/12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267104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F2E77-4E87-4338-A6B2-93E833A84A3C}"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E19DA-92E0-4635-8627-DEB5FDE3EBA8}" type="slidenum">
              <a:rPr lang="en-US" smtClean="0"/>
              <a:t>‹#›</a:t>
            </a:fld>
            <a:endParaRPr lang="en-US"/>
          </a:p>
        </p:txBody>
      </p:sp>
    </p:spTree>
    <p:extLst>
      <p:ext uri="{BB962C8B-B14F-4D97-AF65-F5344CB8AC3E}">
        <p14:creationId xmlns:p14="http://schemas.microsoft.com/office/powerpoint/2010/main" val="317412568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F901-D6E3-4740-88CA-9F7A7EC444C5}" type="datetimeFigureOut">
              <a:rPr lang="en-US" smtClean="0"/>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120CF-34B3-48DB-87C0-A1813EED8232}" type="slidenum">
              <a:rPr lang="en-US" smtClean="0"/>
              <a:t>‹#›</a:t>
            </a:fld>
            <a:endParaRPr lang="en-US"/>
          </a:p>
        </p:txBody>
      </p:sp>
    </p:spTree>
    <p:extLst>
      <p:ext uri="{BB962C8B-B14F-4D97-AF65-F5344CB8AC3E}">
        <p14:creationId xmlns:p14="http://schemas.microsoft.com/office/powerpoint/2010/main" val="184757722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566405321"/>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D04F4B88-0EC8-4759-AFDB-04A1030A6CF8}" type="datetimeFigureOut">
              <a:rPr lang="en-US" smtClean="0"/>
              <a:t>9/12/2022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CEC23D73-EDE4-4FDE-910A-EC2ABCBD3861}" type="slidenum">
              <a:rPr lang="en-US" smtClean="0"/>
              <a:t>‹#›</a:t>
            </a:fld>
            <a:endParaRPr lang="en-US"/>
          </a:p>
        </p:txBody>
      </p:sp>
    </p:spTree>
    <p:extLst>
      <p:ext uri="{BB962C8B-B14F-4D97-AF65-F5344CB8AC3E}">
        <p14:creationId xmlns:p14="http://schemas.microsoft.com/office/powerpoint/2010/main" val="282669090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5.png"/><Relationship Id="rId5" Type="http://schemas.microsoft.com/office/2007/relationships/hdphoto" Target="../media/hdphoto4.wdp"/><Relationship Id="rId4" Type="http://schemas.openxmlformats.org/officeDocument/2006/relationships/image" Target="../media/image24.png"/><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07/relationships/hdphoto" Target="../media/hdphoto3.wdp"/><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C6D40A15-D7DE-C9D8-5092-A24ED190F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0"/>
            <a:ext cx="12192000" cy="6855520"/>
          </a:xfrm>
          <a:prstGeom prst="rect">
            <a:avLst/>
          </a:prstGeom>
        </p:spPr>
      </p:pic>
      <p:sp>
        <p:nvSpPr>
          <p:cNvPr id="5" name="TextBox 4"/>
          <p:cNvSpPr txBox="1"/>
          <p:nvPr/>
        </p:nvSpPr>
        <p:spPr>
          <a:xfrm>
            <a:off x="2929944" y="2705725"/>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solidFill>
                  <a:srgbClr val="00B050"/>
                </a:solidFill>
                <a:effectLst/>
                <a:uLnTx/>
                <a:uFillTx/>
                <a:latin typeface="Times New Roman" panose="02020603050405020304" pitchFamily="18" charset="0"/>
                <a:ea typeface="+mn-ea"/>
                <a:cs typeface="+mn-cs"/>
              </a:rPr>
              <a:t>CHÀO MỪNG CÁC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solidFill>
                  <a:srgbClr val="00B050"/>
                </a:solidFill>
                <a:effectLst/>
                <a:uLnTx/>
                <a:uFillTx/>
                <a:latin typeface="Times New Roman" panose="02020603050405020304" pitchFamily="18" charset="0"/>
                <a:ea typeface="+mn-ea"/>
                <a:cs typeface="+mn-cs"/>
              </a:rPr>
              <a:t>ĐẾN VỚI </a:t>
            </a:r>
            <a:r>
              <a:rPr kumimoji="0" lang="vi-VN" sz="5400" b="1" i="0" u="none" strike="noStrike" kern="1200" cap="none" spc="0" normalizeH="0" baseline="0" noProof="0">
                <a:ln/>
                <a:solidFill>
                  <a:srgbClr val="00B050"/>
                </a:solidFill>
                <a:effectLst/>
                <a:uLnTx/>
                <a:uFillTx/>
                <a:latin typeface="Times New Roman" panose="02020603050405020304" pitchFamily="18" charset="0"/>
                <a:ea typeface="+mn-ea"/>
                <a:cs typeface="+mn-cs"/>
              </a:rPr>
              <a:t>TIẾT HỌC</a:t>
            </a:r>
            <a:r>
              <a:rPr kumimoji="0" lang="en-US" sz="5400" b="1" i="0" u="none" strike="noStrike" kern="1200" cap="none" spc="0" normalizeH="0" baseline="0" noProof="0">
                <a:ln/>
                <a:solidFill>
                  <a:srgbClr val="00B050"/>
                </a:solidFill>
                <a:effectLst/>
                <a:uLnTx/>
                <a:uFillTx/>
                <a:latin typeface="Calibri Light"/>
                <a:ea typeface="+mn-ea"/>
                <a:cs typeface="+mn-cs"/>
              </a:rPr>
              <a:t> </a:t>
            </a:r>
            <a:r>
              <a:rPr kumimoji="0" lang="en-US" sz="5400" b="1" i="0" u="none" strike="noStrike" kern="1200" cap="none" spc="0" normalizeH="0" baseline="0" noProof="0">
                <a:ln/>
                <a:solidFill>
                  <a:srgbClr val="00B050"/>
                </a:solidFill>
                <a:effectLst/>
                <a:uLnTx/>
                <a:uFillTx/>
                <a:latin typeface="Times New Roman" panose="02020603050405020304" pitchFamily="18" charset="0"/>
                <a:ea typeface="+mn-ea"/>
                <a:cs typeface="Times New Roman" panose="02020603050405020304" pitchFamily="18" charset="0"/>
              </a:rPr>
              <a:t>ĐẠO ĐỨC</a:t>
            </a:r>
            <a:endParaRPr kumimoji="0" lang="en-US" sz="5400" b="1" i="0" u="none" strike="noStrike" kern="1200" cap="none" spc="0" normalizeH="0" baseline="0" noProof="0" dirty="0">
              <a:ln/>
              <a:solidFill>
                <a:srgbClr val="00B050"/>
              </a:solidFill>
              <a:effectLst/>
              <a:uLnTx/>
              <a:uFillTx/>
              <a:latin typeface="Times New Roman" panose="02020603050405020304" pitchFamily="18" charset="0"/>
              <a:ea typeface="+mn-ea"/>
              <a:cs typeface="Times New Roman" panose="02020603050405020304" pitchFamily="18" charset="0"/>
            </a:endParaRPr>
          </a:p>
        </p:txBody>
      </p:sp>
      <p:pic>
        <p:nvPicPr>
          <p:cNvPr id="4" name="图片 6">
            <a:extLst>
              <a:ext uri="{FF2B5EF4-FFF2-40B4-BE49-F238E27FC236}">
                <a16:creationId xmlns:a16="http://schemas.microsoft.com/office/drawing/2014/main" id="{B48239D6-D533-9A2C-72F0-A088808C5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26" y="3054070"/>
            <a:ext cx="3403486" cy="3801450"/>
          </a:xfrm>
          <a:prstGeom prst="rect">
            <a:avLst/>
          </a:prstGeom>
        </p:spPr>
      </p:pic>
      <p:pic>
        <p:nvPicPr>
          <p:cNvPr id="6" name="图片 9">
            <a:extLst>
              <a:ext uri="{FF2B5EF4-FFF2-40B4-BE49-F238E27FC236}">
                <a16:creationId xmlns:a16="http://schemas.microsoft.com/office/drawing/2014/main" id="{42D6C84B-479C-66DA-9ADE-C5F9B66BD2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31" y="436730"/>
            <a:ext cx="2081147" cy="2268995"/>
          </a:xfrm>
          <a:prstGeom prst="rect">
            <a:avLst/>
          </a:prstGeom>
        </p:spPr>
      </p:pic>
      <p:pic>
        <p:nvPicPr>
          <p:cNvPr id="7" name="图片 2">
            <a:extLst>
              <a:ext uri="{FF2B5EF4-FFF2-40B4-BE49-F238E27FC236}">
                <a16:creationId xmlns:a16="http://schemas.microsoft.com/office/drawing/2014/main" id="{EA06FF79-9A35-1442-8E4F-5654F4F4A5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1384" y="892164"/>
            <a:ext cx="1271022" cy="2161906"/>
          </a:xfrm>
          <a:prstGeom prst="rect">
            <a:avLst/>
          </a:prstGeom>
        </p:spPr>
      </p:pic>
      <p:pic>
        <p:nvPicPr>
          <p:cNvPr id="8" name="图片 2">
            <a:extLst>
              <a:ext uri="{FF2B5EF4-FFF2-40B4-BE49-F238E27FC236}">
                <a16:creationId xmlns:a16="http://schemas.microsoft.com/office/drawing/2014/main" id="{1C7E48DB-2F14-FA8E-39EC-B17FD5EA0B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66811">
            <a:off x="10234549" y="1064670"/>
            <a:ext cx="1271022" cy="2161906"/>
          </a:xfrm>
          <a:prstGeom prst="rect">
            <a:avLst/>
          </a:prstGeom>
        </p:spPr>
      </p:pic>
    </p:spTree>
    <p:extLst>
      <p:ext uri="{BB962C8B-B14F-4D97-AF65-F5344CB8AC3E}">
        <p14:creationId xmlns:p14="http://schemas.microsoft.com/office/powerpoint/2010/main" val="17227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6"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435">
                                          <p:stCondLst>
                                            <p:cond delay="0"/>
                                          </p:stCondLst>
                                        </p:cTn>
                                        <p:tgtEl>
                                          <p:spTgt spid="6"/>
                                        </p:tgtEl>
                                      </p:cBhvr>
                                    </p:animEffect>
                                    <p:anim calcmode="lin" valueType="num">
                                      <p:cBhvr>
                                        <p:cTn id="16"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21" dur="20">
                                          <p:stCondLst>
                                            <p:cond delay="487"/>
                                          </p:stCondLst>
                                        </p:cTn>
                                        <p:tgtEl>
                                          <p:spTgt spid="6"/>
                                        </p:tgtEl>
                                      </p:cBhvr>
                                      <p:to x="100000" y="60000"/>
                                    </p:animScale>
                                    <p:animScale>
                                      <p:cBhvr>
                                        <p:cTn id="22" dur="124" decel="50000">
                                          <p:stCondLst>
                                            <p:cond delay="507"/>
                                          </p:stCondLst>
                                        </p:cTn>
                                        <p:tgtEl>
                                          <p:spTgt spid="6"/>
                                        </p:tgtEl>
                                      </p:cBhvr>
                                      <p:to x="100000" y="100000"/>
                                    </p:animScale>
                                    <p:animScale>
                                      <p:cBhvr>
                                        <p:cTn id="23" dur="20">
                                          <p:stCondLst>
                                            <p:cond delay="984"/>
                                          </p:stCondLst>
                                        </p:cTn>
                                        <p:tgtEl>
                                          <p:spTgt spid="6"/>
                                        </p:tgtEl>
                                      </p:cBhvr>
                                      <p:to x="100000" y="80000"/>
                                    </p:animScale>
                                    <p:animScale>
                                      <p:cBhvr>
                                        <p:cTn id="24" dur="124" decel="50000">
                                          <p:stCondLst>
                                            <p:cond delay="1004"/>
                                          </p:stCondLst>
                                        </p:cTn>
                                        <p:tgtEl>
                                          <p:spTgt spid="6"/>
                                        </p:tgtEl>
                                      </p:cBhvr>
                                      <p:to x="100000" y="100000"/>
                                    </p:animScale>
                                    <p:animScale>
                                      <p:cBhvr>
                                        <p:cTn id="25" dur="20">
                                          <p:stCondLst>
                                            <p:cond delay="1231"/>
                                          </p:stCondLst>
                                        </p:cTn>
                                        <p:tgtEl>
                                          <p:spTgt spid="6"/>
                                        </p:tgtEl>
                                      </p:cBhvr>
                                      <p:to x="100000" y="90000"/>
                                    </p:animScale>
                                    <p:animScale>
                                      <p:cBhvr>
                                        <p:cTn id="26" dur="124" decel="50000">
                                          <p:stCondLst>
                                            <p:cond delay="1251"/>
                                          </p:stCondLst>
                                        </p:cTn>
                                        <p:tgtEl>
                                          <p:spTgt spid="6"/>
                                        </p:tgtEl>
                                      </p:cBhvr>
                                      <p:to x="100000" y="100000"/>
                                    </p:animScale>
                                    <p:animScale>
                                      <p:cBhvr>
                                        <p:cTn id="27" dur="20">
                                          <p:stCondLst>
                                            <p:cond delay="1356"/>
                                          </p:stCondLst>
                                        </p:cTn>
                                        <p:tgtEl>
                                          <p:spTgt spid="6"/>
                                        </p:tgtEl>
                                      </p:cBhvr>
                                      <p:to x="100000" y="95000"/>
                                    </p:animScale>
                                    <p:animScale>
                                      <p:cBhvr>
                                        <p:cTn id="28" dur="124" decel="50000">
                                          <p:stCondLst>
                                            <p:cond delay="1376"/>
                                          </p:stCondLst>
                                        </p:cTn>
                                        <p:tgtEl>
                                          <p:spTgt spid="6"/>
                                        </p:tgtEl>
                                      </p:cBhvr>
                                      <p:to x="100000" y="100000"/>
                                    </p:animScale>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101600" y="4724400"/>
            <a:ext cx="12181114" cy="2133600"/>
          </a:xfrm>
          <a:prstGeom prst="rect">
            <a:avLst/>
          </a:prstGeom>
        </p:spPr>
      </p:pic>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52628" y="3077609"/>
            <a:ext cx="3149600"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771256" y="284151"/>
            <a:ext cx="3331541" cy="18420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D6474C38-812D-4BEE-911B-CB2477EFC35B}"/>
              </a:ext>
            </a:extLst>
          </p:cNvPr>
          <p:cNvSpPr/>
          <p:nvPr/>
        </p:nvSpPr>
        <p:spPr>
          <a:xfrm>
            <a:off x="2896972" y="1719322"/>
            <a:ext cx="7842250" cy="25336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Tình quê ấm áp, thân thương</a:t>
            </a:r>
          </a:p>
          <a:p>
            <a:pPr marR="0" lvl="0" algn="ctr" defTabSz="914400" rtl="0" eaLnBrk="1" fontAlgn="auto" latinLnBrk="0" hangingPunct="1">
              <a:lnSpc>
                <a:spcPct val="100000"/>
              </a:lnSpc>
              <a:spcBef>
                <a:spcPts val="0"/>
              </a:spcBef>
              <a:spcAft>
                <a:spcPts val="0"/>
              </a:spcAft>
              <a:buClrTx/>
              <a:buSzTx/>
              <a:tabLst/>
              <a:defRPr/>
            </a:pPr>
            <a:r>
              <a:rPr lang="en-US" sz="3600" b="1">
                <a:solidFill>
                  <a:srgbClr val="002060"/>
                </a:solidFill>
                <a:latin typeface="Times New Roman" panose="02020603050405020304" pitchFamily="18" charset="0"/>
                <a:cs typeface="Times New Roman" panose="02020603050405020304" pitchFamily="18" charset="0"/>
              </a:rPr>
              <a:t>Theo em trên mọi nẻo đường em đi.</a:t>
            </a:r>
            <a:endParaRPr kumimoji="0" lang="en-US" sz="36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phim hoạt hình - Phim hoạt hình mặt trời véc tơ liệu png tải về - Miễn phí  trong suốt Cảm Xúc png Tải về.">
            <a:extLst>
              <a:ext uri="{FF2B5EF4-FFF2-40B4-BE49-F238E27FC236}">
                <a16:creationId xmlns:a16="http://schemas.microsoft.com/office/drawing/2014/main" id="{F812B8C4-B56F-4B21-6A74-6788A3086BD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3556" y1="27073" x2="29444" y2="32683"/>
                        <a14:foregroundMark x1="39556" y1="17317" x2="40333" y2="25854"/>
                        <a14:foregroundMark x1="55333" y1="18902" x2="55556" y2="25854"/>
                        <a14:foregroundMark x1="68111" y1="23659" x2="65222" y2="28171"/>
                        <a14:foregroundMark x1="17556" y1="41951" x2="26778" y2="44634"/>
                        <a14:foregroundMark x1="17111" y1="62195" x2="25778" y2="57439"/>
                        <a14:foregroundMark x1="31111" y1="75244" x2="36000" y2="69878"/>
                        <a14:foregroundMark x1="48556" y1="80244" x2="49556" y2="73049"/>
                        <a14:foregroundMark x1="65000" y1="77561" x2="61333" y2="69878"/>
                        <a14:foregroundMark x1="76889" y1="68049" x2="69333" y2="61951"/>
                        <a14:foregroundMark x1="73222" y1="51341" x2="84556" y2="53415"/>
                        <a14:foregroundMark x1="71000" y1="39634" x2="80444" y2="35122"/>
                      </a14:backgroundRemoval>
                    </a14:imgEffect>
                  </a14:imgLayer>
                </a14:imgProps>
              </a:ext>
              <a:ext uri="{28A0092B-C50C-407E-A947-70E740481C1C}">
                <a14:useLocalDpi xmlns:a14="http://schemas.microsoft.com/office/drawing/2010/main" val="0"/>
              </a:ext>
            </a:extLst>
          </a:blip>
          <a:srcRect/>
          <a:stretch>
            <a:fillRect/>
          </a:stretch>
        </p:blipFill>
        <p:spPr bwMode="auto">
          <a:xfrm>
            <a:off x="117336" y="530508"/>
            <a:ext cx="3149601" cy="286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68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3"/>
          <p:cNvGrpSpPr/>
          <p:nvPr/>
        </p:nvGrpSpPr>
        <p:grpSpPr>
          <a:xfrm>
            <a:off x="1978056" y="1664549"/>
            <a:ext cx="1160119" cy="3528902"/>
            <a:chOff x="2102024" y="-1714093"/>
            <a:chExt cx="1143795" cy="3479248"/>
          </a:xfrm>
        </p:grpSpPr>
        <p:grpSp>
          <p:nvGrpSpPr>
            <p:cNvPr id="3" name="组合 64"/>
            <p:cNvGrpSpPr/>
            <p:nvPr/>
          </p:nvGrpSpPr>
          <p:grpSpPr>
            <a:xfrm>
              <a:off x="2102024" y="18263"/>
              <a:ext cx="1108721" cy="1746892"/>
              <a:chOff x="1547664" y="32770"/>
              <a:chExt cx="1217765" cy="1918701"/>
            </a:xfrm>
          </p:grpSpPr>
          <p:sp>
            <p:nvSpPr>
              <p:cNvPr id="7"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8"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4</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4" name="组合 65"/>
            <p:cNvGrpSpPr/>
            <p:nvPr/>
          </p:nvGrpSpPr>
          <p:grpSpPr>
            <a:xfrm flipV="1">
              <a:off x="2137098" y="-1714093"/>
              <a:ext cx="1108721" cy="1746892"/>
              <a:chOff x="1547664" y="32770"/>
              <a:chExt cx="1217765" cy="1918701"/>
            </a:xfrm>
            <a:noFill/>
            <a:effectLst/>
          </p:grpSpPr>
          <p:sp>
            <p:nvSpPr>
              <p:cNvPr id="5"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6"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9" name="组合 53"/>
          <p:cNvGrpSpPr/>
          <p:nvPr/>
        </p:nvGrpSpPr>
        <p:grpSpPr>
          <a:xfrm>
            <a:off x="1978056" y="528907"/>
            <a:ext cx="1160119" cy="3528902"/>
            <a:chOff x="2102024" y="-1714093"/>
            <a:chExt cx="1143795" cy="3479248"/>
          </a:xfrm>
        </p:grpSpPr>
        <p:grpSp>
          <p:nvGrpSpPr>
            <p:cNvPr id="10" name="组合 54"/>
            <p:cNvGrpSpPr/>
            <p:nvPr/>
          </p:nvGrpSpPr>
          <p:grpSpPr>
            <a:xfrm>
              <a:off x="2102024" y="18263"/>
              <a:ext cx="1108721" cy="1746892"/>
              <a:chOff x="1547664" y="32770"/>
              <a:chExt cx="1217765" cy="1918701"/>
            </a:xfrm>
          </p:grpSpPr>
          <p:sp>
            <p:nvSpPr>
              <p:cNvPr id="14"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5"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3</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1" name="组合 55"/>
            <p:cNvGrpSpPr/>
            <p:nvPr/>
          </p:nvGrpSpPr>
          <p:grpSpPr>
            <a:xfrm flipV="1">
              <a:off x="2137098" y="-1714093"/>
              <a:ext cx="1108721" cy="1746892"/>
              <a:chOff x="1547664" y="32770"/>
              <a:chExt cx="1217765" cy="1918701"/>
            </a:xfrm>
            <a:noFill/>
            <a:effectLst/>
          </p:grpSpPr>
          <p:sp>
            <p:nvSpPr>
              <p:cNvPr id="12"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3"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16" name="组合 43"/>
          <p:cNvGrpSpPr/>
          <p:nvPr/>
        </p:nvGrpSpPr>
        <p:grpSpPr>
          <a:xfrm>
            <a:off x="1977954" y="-677967"/>
            <a:ext cx="1160119" cy="3528902"/>
            <a:chOff x="2102024" y="-1714093"/>
            <a:chExt cx="1143795" cy="3479248"/>
          </a:xfrm>
        </p:grpSpPr>
        <p:grpSp>
          <p:nvGrpSpPr>
            <p:cNvPr id="17" name="组合 44"/>
            <p:cNvGrpSpPr/>
            <p:nvPr/>
          </p:nvGrpSpPr>
          <p:grpSpPr>
            <a:xfrm>
              <a:off x="2102024" y="18263"/>
              <a:ext cx="1108721" cy="1746892"/>
              <a:chOff x="1547664" y="32770"/>
              <a:chExt cx="1217765" cy="1918701"/>
            </a:xfrm>
          </p:grpSpPr>
          <p:sp>
            <p:nvSpPr>
              <p:cNvPr id="21"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2"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2</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8" name="组合 45"/>
            <p:cNvGrpSpPr/>
            <p:nvPr/>
          </p:nvGrpSpPr>
          <p:grpSpPr>
            <a:xfrm flipV="1">
              <a:off x="2137098" y="-1714093"/>
              <a:ext cx="1108721" cy="1746892"/>
              <a:chOff x="1547664" y="32770"/>
              <a:chExt cx="1217765" cy="1918701"/>
            </a:xfrm>
            <a:noFill/>
            <a:effectLst/>
          </p:grpSpPr>
          <p:sp>
            <p:nvSpPr>
              <p:cNvPr id="19"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0"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sp>
        <p:nvSpPr>
          <p:cNvPr id="24" name="圆角矩形 1"/>
          <p:cNvSpPr/>
          <p:nvPr/>
        </p:nvSpPr>
        <p:spPr>
          <a:xfrm>
            <a:off x="3173750" y="538528"/>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B</a:t>
            </a:r>
            <a:r>
              <a:rPr kumimoji="0" lang="vi-VN"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iết cách giới thiệu quê hương của mình với bạn bè. </a:t>
            </a:r>
          </a:p>
        </p:txBody>
      </p:sp>
      <p:grpSp>
        <p:nvGrpSpPr>
          <p:cNvPr id="26" name="组合 42"/>
          <p:cNvGrpSpPr/>
          <p:nvPr/>
        </p:nvGrpSpPr>
        <p:grpSpPr>
          <a:xfrm>
            <a:off x="1997492" y="-2053708"/>
            <a:ext cx="1160122" cy="3528902"/>
            <a:chOff x="2102021" y="-1714093"/>
            <a:chExt cx="1143798" cy="3479248"/>
          </a:xfrm>
        </p:grpSpPr>
        <p:grpSp>
          <p:nvGrpSpPr>
            <p:cNvPr id="27" name="组合 38"/>
            <p:cNvGrpSpPr/>
            <p:nvPr/>
          </p:nvGrpSpPr>
          <p:grpSpPr>
            <a:xfrm>
              <a:off x="2102021" y="18263"/>
              <a:ext cx="1108718" cy="1746892"/>
              <a:chOff x="1547663" y="32770"/>
              <a:chExt cx="1217764" cy="1918701"/>
            </a:xfrm>
          </p:grpSpPr>
          <p:sp>
            <p:nvSpPr>
              <p:cNvPr id="31"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2"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1</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28" name="组合 39"/>
            <p:cNvGrpSpPr/>
            <p:nvPr/>
          </p:nvGrpSpPr>
          <p:grpSpPr>
            <a:xfrm flipV="1">
              <a:off x="2137098" y="-1714093"/>
              <a:ext cx="1108721" cy="1746892"/>
              <a:chOff x="1547664" y="32770"/>
              <a:chExt cx="1217765" cy="1918701"/>
            </a:xfrm>
            <a:noFill/>
            <a:effectLst/>
          </p:grpSpPr>
          <p:sp>
            <p:nvSpPr>
              <p:cNvPr id="29"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0"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sp>
        <p:nvSpPr>
          <p:cNvPr id="34" name="圆角矩形 1"/>
          <p:cNvSpPr/>
          <p:nvPr/>
        </p:nvSpPr>
        <p:spPr>
          <a:xfrm>
            <a:off x="3223058" y="1904177"/>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Thực hành xử lí được tình huống cụ thể.</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37" name="圆角矩形 1"/>
          <p:cNvSpPr/>
          <p:nvPr/>
        </p:nvSpPr>
        <p:spPr>
          <a:xfrm>
            <a:off x="3272366" y="3048862"/>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Rèn năng lực phát triển bản thân., điều chỉnh hành vi.</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40" name="圆角矩形 1"/>
          <p:cNvSpPr/>
          <p:nvPr/>
        </p:nvSpPr>
        <p:spPr>
          <a:xfrm>
            <a:off x="3272366" y="4254924"/>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Hình thành phẩm chất yêu nước, trách nhiệm, chăm chỉ.</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48" name="图片 15">
            <a:extLst>
              <a:ext uri="{FF2B5EF4-FFF2-40B4-BE49-F238E27FC236}">
                <a16:creationId xmlns:a16="http://schemas.microsoft.com/office/drawing/2014/main" id="{AC6193C4-463C-498E-8059-1646B83D1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5936" y="3512415"/>
            <a:ext cx="1970514" cy="3247326"/>
          </a:xfrm>
          <a:prstGeom prst="rect">
            <a:avLst/>
          </a:prstGeom>
        </p:spPr>
      </p:pic>
      <p:grpSp>
        <p:nvGrpSpPr>
          <p:cNvPr id="49" name="Group 48"/>
          <p:cNvGrpSpPr/>
          <p:nvPr/>
        </p:nvGrpSpPr>
        <p:grpSpPr>
          <a:xfrm>
            <a:off x="-19215" y="5678955"/>
            <a:ext cx="12211215" cy="1179045"/>
            <a:chOff x="-19215" y="5485894"/>
            <a:chExt cx="12211215" cy="1179045"/>
          </a:xfrm>
        </p:grpSpPr>
        <p:pic>
          <p:nvPicPr>
            <p:cNvPr id="50"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92" y="5526555"/>
              <a:ext cx="2847942" cy="1138384"/>
            </a:xfrm>
            <a:prstGeom prst="rect">
              <a:avLst/>
            </a:prstGeom>
          </p:spPr>
        </p:pic>
        <p:pic>
          <p:nvPicPr>
            <p:cNvPr id="51"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6450" y="5526555"/>
              <a:ext cx="2847942" cy="1138384"/>
            </a:xfrm>
            <a:prstGeom prst="rect">
              <a:avLst/>
            </a:prstGeom>
          </p:spPr>
        </p:pic>
        <p:pic>
          <p:nvPicPr>
            <p:cNvPr id="5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676" y="5526555"/>
              <a:ext cx="2847942" cy="1138384"/>
            </a:xfrm>
            <a:prstGeom prst="rect">
              <a:avLst/>
            </a:prstGeom>
          </p:spPr>
        </p:pic>
        <p:pic>
          <p:nvPicPr>
            <p:cNvPr id="53"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534" y="5526555"/>
              <a:ext cx="2847942" cy="1138384"/>
            </a:xfrm>
            <a:prstGeom prst="rect">
              <a:avLst/>
            </a:prstGeom>
          </p:spPr>
        </p:pic>
        <p:pic>
          <p:nvPicPr>
            <p:cNvPr id="5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58" y="5526555"/>
              <a:ext cx="2847942" cy="1138384"/>
            </a:xfrm>
            <a:prstGeom prst="rect">
              <a:avLst/>
            </a:prstGeom>
          </p:spPr>
        </p:pic>
        <p:pic>
          <p:nvPicPr>
            <p:cNvPr id="5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4916" y="5526555"/>
              <a:ext cx="2847942" cy="1138384"/>
            </a:xfrm>
            <a:prstGeom prst="rect">
              <a:avLst/>
            </a:prstGeom>
          </p:spPr>
        </p:pic>
        <p:pic>
          <p:nvPicPr>
            <p:cNvPr id="56"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15" y="5485894"/>
              <a:ext cx="2847942" cy="1138384"/>
            </a:xfrm>
            <a:prstGeom prst="rect">
              <a:avLst/>
            </a:prstGeom>
          </p:spPr>
        </p:pic>
      </p:grpSp>
      <p:sp>
        <p:nvSpPr>
          <p:cNvPr id="44" name="文本框 22">
            <a:extLst>
              <a:ext uri="{FF2B5EF4-FFF2-40B4-BE49-F238E27FC236}">
                <a16:creationId xmlns:a16="http://schemas.microsoft.com/office/drawing/2014/main" id="{AB5745BD-0E13-4A2C-B56B-81F76B9E9B79}"/>
              </a:ext>
            </a:extLst>
          </p:cNvPr>
          <p:cNvSpPr txBox="1"/>
          <p:nvPr/>
        </p:nvSpPr>
        <p:spPr>
          <a:xfrm>
            <a:off x="551572" y="989364"/>
            <a:ext cx="148250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47890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 calcmode="lin" valueType="num">
                                      <p:cBhvr>
                                        <p:cTn id="24" dur="750" fill="hold"/>
                                        <p:tgtEl>
                                          <p:spTgt spid="26"/>
                                        </p:tgtEl>
                                        <p:attrNameLst>
                                          <p:attrName>style.rotation</p:attrName>
                                        </p:attrNameLst>
                                      </p:cBhvr>
                                      <p:tavLst>
                                        <p:tav tm="0">
                                          <p:val>
                                            <p:fltVal val="90"/>
                                          </p:val>
                                        </p:tav>
                                        <p:tav tm="100000">
                                          <p:val>
                                            <p:fltVal val="0"/>
                                          </p:val>
                                        </p:tav>
                                      </p:tavLst>
                                    </p:anim>
                                    <p:animEffect transition="in" filter="fade">
                                      <p:cBhvr>
                                        <p:cTn id="25" dur="750"/>
                                        <p:tgtEl>
                                          <p:spTgt spid="26"/>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1250"/>
                            </p:stCondLst>
                            <p:childTnLst>
                              <p:par>
                                <p:cTn id="31" presetID="3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 calcmode="lin" valueType="num">
                                      <p:cBhvr>
                                        <p:cTn id="46" dur="750" fill="hold"/>
                                        <p:tgtEl>
                                          <p:spTgt spid="9"/>
                                        </p:tgtEl>
                                        <p:attrNameLst>
                                          <p:attrName>style.rotation</p:attrName>
                                        </p:attrNameLst>
                                      </p:cBhvr>
                                      <p:tavLst>
                                        <p:tav tm="0">
                                          <p:val>
                                            <p:fltVal val="90"/>
                                          </p:val>
                                        </p:tav>
                                        <p:tav tm="100000">
                                          <p:val>
                                            <p:fltVal val="0"/>
                                          </p:val>
                                        </p:tav>
                                      </p:tavLst>
                                    </p:anim>
                                    <p:animEffect transition="in" filter="fade">
                                      <p:cBhvr>
                                        <p:cTn id="47" dur="750"/>
                                        <p:tgtEl>
                                          <p:spTgt spid="9"/>
                                        </p:tgtEl>
                                      </p:cBhvr>
                                    </p:animEffect>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750"/>
                            </p:stCondLst>
                            <p:childTnLst>
                              <p:par>
                                <p:cTn id="53" presetID="3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750" fill="hold"/>
                                        <p:tgtEl>
                                          <p:spTgt spid="2"/>
                                        </p:tgtEl>
                                        <p:attrNameLst>
                                          <p:attrName>ppt_w</p:attrName>
                                        </p:attrNameLst>
                                      </p:cBhvr>
                                      <p:tavLst>
                                        <p:tav tm="0">
                                          <p:val>
                                            <p:fltVal val="0"/>
                                          </p:val>
                                        </p:tav>
                                        <p:tav tm="100000">
                                          <p:val>
                                            <p:strVal val="#ppt_w"/>
                                          </p:val>
                                        </p:tav>
                                      </p:tavLst>
                                    </p:anim>
                                    <p:anim calcmode="lin" valueType="num">
                                      <p:cBhvr>
                                        <p:cTn id="56" dur="750" fill="hold"/>
                                        <p:tgtEl>
                                          <p:spTgt spid="2"/>
                                        </p:tgtEl>
                                        <p:attrNameLst>
                                          <p:attrName>ppt_h</p:attrName>
                                        </p:attrNameLst>
                                      </p:cBhvr>
                                      <p:tavLst>
                                        <p:tav tm="0">
                                          <p:val>
                                            <p:fltVal val="0"/>
                                          </p:val>
                                        </p:tav>
                                        <p:tav tm="100000">
                                          <p:val>
                                            <p:strVal val="#ppt_h"/>
                                          </p:val>
                                        </p:tav>
                                      </p:tavLst>
                                    </p:anim>
                                    <p:anim calcmode="lin" valueType="num">
                                      <p:cBhvr>
                                        <p:cTn id="57" dur="750" fill="hold"/>
                                        <p:tgtEl>
                                          <p:spTgt spid="2"/>
                                        </p:tgtEl>
                                        <p:attrNameLst>
                                          <p:attrName>style.rotation</p:attrName>
                                        </p:attrNameLst>
                                      </p:cBhvr>
                                      <p:tavLst>
                                        <p:tav tm="0">
                                          <p:val>
                                            <p:fltVal val="90"/>
                                          </p:val>
                                        </p:tav>
                                        <p:tav tm="100000">
                                          <p:val>
                                            <p:fltVal val="0"/>
                                          </p:val>
                                        </p:tav>
                                      </p:tavLst>
                                    </p:anim>
                                    <p:animEffect transition="in" filter="fade">
                                      <p:cBhvr>
                                        <p:cTn id="58" dur="750"/>
                                        <p:tgtEl>
                                          <p:spTgt spid="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40"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96775" cy="768516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868" y="4034842"/>
            <a:ext cx="9767130" cy="216509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1513" y="117631"/>
            <a:ext cx="1658815" cy="1811339"/>
          </a:xfrm>
          <a:prstGeom prst="rect">
            <a:avLst/>
          </a:prstGeom>
        </p:spPr>
      </p:pic>
      <p:sp>
        <p:nvSpPr>
          <p:cNvPr id="7" name="TextBox 6"/>
          <p:cNvSpPr txBox="1"/>
          <p:nvPr/>
        </p:nvSpPr>
        <p:spPr>
          <a:xfrm>
            <a:off x="3872418" y="2178896"/>
            <a:ext cx="9159775" cy="1773562"/>
          </a:xfrm>
          <a:prstGeom prst="rect">
            <a:avLst/>
          </a:prstGeom>
          <a:noFill/>
        </p:spPr>
        <p:txBody>
          <a:bodyPr wrap="square" rtlCol="0">
            <a:spAutoFit/>
          </a:bodyPr>
          <a:lstStyle/>
          <a:p>
            <a:pPr marL="0" marR="0" lvl="0" indent="0" algn="ctr" defTabSz="1097280" rtl="0" eaLnBrk="1" fontAlgn="auto" latinLnBrk="0" hangingPunct="1">
              <a:lnSpc>
                <a:spcPct val="150000"/>
              </a:lnSpc>
              <a:spcBef>
                <a:spcPts val="0"/>
              </a:spcBef>
              <a:spcAft>
                <a:spcPts val="0"/>
              </a:spcAft>
              <a:buClrTx/>
              <a:buSzTx/>
              <a:buFontTx/>
              <a:buNone/>
              <a:tabLst/>
              <a:defRPr/>
            </a:pP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Tạm</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biệt</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hẹn</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gặp</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lại</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1097280" rtl="0" eaLnBrk="1" fontAlgn="auto" latinLnBrk="0" hangingPunct="1">
              <a:lnSpc>
                <a:spcPct val="150000"/>
              </a:lnSpc>
              <a:spcBef>
                <a:spcPts val="0"/>
              </a:spcBef>
              <a:spcAft>
                <a:spcPts val="0"/>
              </a:spcAft>
              <a:buClrTx/>
              <a:buSzTx/>
              <a:buFontTx/>
              <a:buNone/>
              <a:tabLst/>
              <a:defRPr/>
            </a:pP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sau</a:t>
            </a:r>
            <a:r>
              <a:rPr kumimoji="0" 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pic>
        <p:nvPicPr>
          <p:cNvPr id="8" name="Picture 2" descr="Cute children playing at pencil house Premium Vector">
            <a:extLst>
              <a:ext uri="{FF2B5EF4-FFF2-40B4-BE49-F238E27FC236}">
                <a16:creationId xmlns:a16="http://schemas.microsoft.com/office/drawing/2014/main" id="{226FB95F-77DA-D981-213E-57103D8F185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853" y="428624"/>
            <a:ext cx="5385776"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45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528BB-C807-4990-B2CC-745F75C402D8}"/>
              </a:ext>
            </a:extLst>
          </p:cNvPr>
          <p:cNvSpPr txBox="1"/>
          <p:nvPr/>
        </p:nvSpPr>
        <p:spPr>
          <a:xfrm>
            <a:off x="217714" y="0"/>
            <a:ext cx="189667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1</a:t>
            </a:r>
          </a:p>
        </p:txBody>
      </p:sp>
      <p:sp>
        <p:nvSpPr>
          <p:cNvPr id="3" name="TextBox 2">
            <a:extLst>
              <a:ext uri="{FF2B5EF4-FFF2-40B4-BE49-F238E27FC236}">
                <a16:creationId xmlns:a16="http://schemas.microsoft.com/office/drawing/2014/main" id="{C72CCE00-87BF-467B-8434-A2908FE0B412}"/>
              </a:ext>
            </a:extLst>
          </p:cNvPr>
          <p:cNvSpPr txBox="1"/>
          <p:nvPr/>
        </p:nvSpPr>
        <p:spPr>
          <a:xfrm>
            <a:off x="-552773" y="1913165"/>
            <a:ext cx="603794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VẺ ĐẸP </a:t>
            </a:r>
            <a:endPar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QUÊ HƯƠNG EM</a:t>
            </a:r>
            <a:endPar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TIẾT 2</a:t>
            </a:r>
            <a:endParaRPr kumimoji="0" lang="vi-VN" sz="4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69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1" y="0"/>
            <a:ext cx="12140809" cy="685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4068702" y="3741182"/>
            <a:ext cx="4749708" cy="92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panose="020B0604020202020204" pitchFamily="34" charset="0"/>
                <a:ea typeface="宋体" panose="02010600030101010101" pitchFamily="2" charset="-122"/>
              </a:defRPr>
            </a:lvl1pPr>
            <a:lvl2pPr marL="742950" indent="-285750" defTabSz="1500188">
              <a:defRPr sz="3000">
                <a:solidFill>
                  <a:schemeClr val="tx1"/>
                </a:solidFill>
                <a:latin typeface="Arial" panose="020B0604020202020204" pitchFamily="34" charset="0"/>
                <a:ea typeface="宋体" panose="02010600030101010101" pitchFamily="2" charset="-122"/>
              </a:defRPr>
            </a:lvl2pPr>
            <a:lvl3pPr marL="1143000" indent="-228600" defTabSz="1500188">
              <a:defRPr sz="3000">
                <a:solidFill>
                  <a:schemeClr val="tx1"/>
                </a:solidFill>
                <a:latin typeface="Arial" panose="020B0604020202020204" pitchFamily="34" charset="0"/>
                <a:ea typeface="宋体" panose="02010600030101010101" pitchFamily="2" charset="-122"/>
              </a:defRPr>
            </a:lvl3pPr>
            <a:lvl4pPr marL="1600200" indent="-228600" defTabSz="1500188">
              <a:defRPr sz="3000">
                <a:solidFill>
                  <a:schemeClr val="tx1"/>
                </a:solidFill>
                <a:latin typeface="Arial" panose="020B0604020202020204" pitchFamily="34" charset="0"/>
                <a:ea typeface="宋体" panose="02010600030101010101" pitchFamily="2" charset="-122"/>
              </a:defRPr>
            </a:lvl4pPr>
            <a:lvl5pPr marL="2057400" indent="-228600" defTabSz="1500188">
              <a:defRPr sz="3000">
                <a:solidFill>
                  <a:schemeClr val="tx1"/>
                </a:solidFill>
                <a:latin typeface="Arial" panose="020B0604020202020204" pitchFamily="34" charset="0"/>
                <a:ea typeface="宋体" panose="02010600030101010101" pitchFamily="2" charset="-122"/>
              </a:defRPr>
            </a:lvl5pPr>
            <a:lvl6pPr marL="25146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defTabSz="1500188"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marL="0" marR="0" lvl="0" indent="0" algn="l" defTabSz="1500188" rtl="0" eaLnBrk="1" fontAlgn="auto" latinLnBrk="0" hangingPunct="1">
              <a:lnSpc>
                <a:spcPct val="100000"/>
              </a:lnSpc>
              <a:spcBef>
                <a:spcPct val="50000"/>
              </a:spcBef>
              <a:spcAft>
                <a:spcPts val="0"/>
              </a:spcAft>
              <a:buClrTx/>
              <a:buSzTx/>
              <a:buFontTx/>
              <a:buNone/>
              <a:tabLst/>
              <a:defRPr/>
            </a:pPr>
            <a:r>
              <a:rPr kumimoji="0" lang="en-US" altLang="zh-CN" sz="5211" b="1" i="0" u="none" strike="noStrike" kern="1200" cap="none" spc="0" normalizeH="0" baseline="0" noProof="0" dirty="0" err="1">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KHỞI</a:t>
            </a:r>
            <a:r>
              <a:rPr kumimoji="0" lang="en-US" altLang="zh-CN" sz="5211" b="1"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 </a:t>
            </a:r>
            <a:r>
              <a:rPr kumimoji="0" lang="en-US" altLang="zh-CN" sz="5211" b="1" i="0" u="none" strike="noStrike" kern="1200" cap="none" spc="0" normalizeH="0" baseline="0" noProof="0" dirty="0" err="1">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ĐỘNG</a:t>
            </a:r>
            <a:endParaRPr kumimoji="0" lang="en-US" altLang="zh-CN" sz="5211" b="1"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2405" y="458426"/>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6660" y="406723"/>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086" y="719234"/>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C3380AA-5396-DAB5-3AAD-8D96F4589CF9}"/>
              </a:ext>
            </a:extLst>
          </p:cNvPr>
          <p:cNvSpPr txBox="1"/>
          <p:nvPr/>
        </p:nvSpPr>
        <p:spPr>
          <a:xfrm>
            <a:off x="3076576" y="4938437"/>
            <a:ext cx="7429500" cy="1200329"/>
          </a:xfrm>
          <a:prstGeom prst="rect">
            <a:avLst/>
          </a:prstGeom>
          <a:noFill/>
        </p:spPr>
        <p:txBody>
          <a:bodyPr wrap="square">
            <a:spAutoFit/>
          </a:bodyPr>
          <a:lstStyle/>
          <a:p>
            <a:r>
              <a:rPr lang="vi-VN"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Quê hương em ở đâu, </a:t>
            </a:r>
            <a:r>
              <a:rPr lang="en-US"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giới thiệu về địa chỉ quê hương </a:t>
            </a:r>
            <a:r>
              <a:rPr lang="vi-VN"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 </a:t>
            </a:r>
            <a:r>
              <a:rPr lang="en-US"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vi-VN" sz="3600" b="1"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253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par>
                                <p:cTn id="10" presetID="29" presetClass="entr" presetSubtype="0" fill="hold" nodeType="with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1000" fill="hold"/>
                                        <p:tgtEl>
                                          <p:spTgt spid="2059"/>
                                        </p:tgtEl>
                                        <p:attrNameLst>
                                          <p:attrName>ppt_x</p:attrName>
                                        </p:attrNameLst>
                                      </p:cBhvr>
                                      <p:tavLst>
                                        <p:tav tm="0">
                                          <p:val>
                                            <p:strVal val="#ppt_x-.2"/>
                                          </p:val>
                                        </p:tav>
                                        <p:tav tm="100000">
                                          <p:val>
                                            <p:strVal val="#ppt_x"/>
                                          </p:val>
                                        </p:tav>
                                      </p:tavLst>
                                    </p:anim>
                                    <p:anim calcmode="lin" valueType="num">
                                      <p:cBhvr>
                                        <p:cTn id="13"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9"/>
                                        </p:tgtEl>
                                      </p:cBhvr>
                                    </p:animEffect>
                                  </p:childTnLst>
                                </p:cTn>
                              </p:par>
                              <p:par>
                                <p:cTn id="15" presetID="29" presetClass="entr" presetSubtype="0" fill="hold" nodeType="withEffect">
                                  <p:stCondLst>
                                    <p:cond delay="0"/>
                                  </p:stCondLst>
                                  <p:childTnLst>
                                    <p:set>
                                      <p:cBhvr>
                                        <p:cTn id="16" dur="1" fill="hold">
                                          <p:stCondLst>
                                            <p:cond delay="0"/>
                                          </p:stCondLst>
                                        </p:cTn>
                                        <p:tgtEl>
                                          <p:spTgt spid="2061"/>
                                        </p:tgtEl>
                                        <p:attrNameLst>
                                          <p:attrName>style.visibility</p:attrName>
                                        </p:attrNameLst>
                                      </p:cBhvr>
                                      <p:to>
                                        <p:strVal val="visible"/>
                                      </p:to>
                                    </p:set>
                                    <p:anim calcmode="lin" valueType="num">
                                      <p:cBhvr>
                                        <p:cTn id="17" dur="1000" fill="hold"/>
                                        <p:tgtEl>
                                          <p:spTgt spid="2061"/>
                                        </p:tgtEl>
                                        <p:attrNameLst>
                                          <p:attrName>ppt_x</p:attrName>
                                        </p:attrNameLst>
                                      </p:cBhvr>
                                      <p:tavLst>
                                        <p:tav tm="0">
                                          <p:val>
                                            <p:strVal val="#ppt_x-.2"/>
                                          </p:val>
                                        </p:tav>
                                        <p:tav tm="100000">
                                          <p:val>
                                            <p:strVal val="#ppt_x"/>
                                          </p:val>
                                        </p:tav>
                                      </p:tavLst>
                                    </p:anim>
                                    <p:anim calcmode="lin" valueType="num">
                                      <p:cBhvr>
                                        <p:cTn id="18" dur="1000" fill="hold"/>
                                        <p:tgtEl>
                                          <p:spTgt spid="20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61"/>
                                        </p:tgtEl>
                                      </p:cBhvr>
                                    </p:animEffect>
                                  </p:childTnLst>
                                </p:cTn>
                              </p:par>
                              <p:par>
                                <p:cTn id="20" presetID="29" presetClass="entr" presetSubtype="0" fill="hold" nodeType="withEffect">
                                  <p:stCondLst>
                                    <p:cond delay="0"/>
                                  </p:stCondLst>
                                  <p:childTnLst>
                                    <p:set>
                                      <p:cBhvr>
                                        <p:cTn id="21" dur="1" fill="hold">
                                          <p:stCondLst>
                                            <p:cond delay="0"/>
                                          </p:stCondLst>
                                        </p:cTn>
                                        <p:tgtEl>
                                          <p:spTgt spid="2058"/>
                                        </p:tgtEl>
                                        <p:attrNameLst>
                                          <p:attrName>style.visibility</p:attrName>
                                        </p:attrNameLst>
                                      </p:cBhvr>
                                      <p:to>
                                        <p:strVal val="visible"/>
                                      </p:to>
                                    </p:set>
                                    <p:anim calcmode="lin" valueType="num">
                                      <p:cBhvr>
                                        <p:cTn id="22" dur="1000" fill="hold"/>
                                        <p:tgtEl>
                                          <p:spTgt spid="2058"/>
                                        </p:tgtEl>
                                        <p:attrNameLst>
                                          <p:attrName>ppt_x</p:attrName>
                                        </p:attrNameLst>
                                      </p:cBhvr>
                                      <p:tavLst>
                                        <p:tav tm="0">
                                          <p:val>
                                            <p:strVal val="#ppt_x-.2"/>
                                          </p:val>
                                        </p:tav>
                                        <p:tav tm="100000">
                                          <p:val>
                                            <p:strVal val="#ppt_x"/>
                                          </p:val>
                                        </p:tav>
                                      </p:tavLst>
                                    </p:anim>
                                    <p:anim calcmode="lin" valueType="num">
                                      <p:cBhvr>
                                        <p:cTn id="23"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058"/>
                                        </p:tgtEl>
                                      </p:cBhvr>
                                    </p:animEffec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2056"/>
                                        </p:tgtEl>
                                        <p:attrNameLst>
                                          <p:attrName>style.visibility</p:attrName>
                                        </p:attrNameLst>
                                      </p:cBhvr>
                                      <p:to>
                                        <p:strVal val="visible"/>
                                      </p:to>
                                    </p:set>
                                    <p:anim calcmode="discrete" valueType="clr">
                                      <p:cBhvr override="childStyle">
                                        <p:cTn id="27"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56"/>
                                        </p:tgtEl>
                                        <p:attrNameLst>
                                          <p:attrName>fillcolor</p:attrName>
                                        </p:attrNameLst>
                                      </p:cBhvr>
                                      <p:tavLst>
                                        <p:tav tm="0">
                                          <p:val>
                                            <p:clrVal>
                                              <a:schemeClr val="accent2"/>
                                            </p:clrVal>
                                          </p:val>
                                        </p:tav>
                                        <p:tav tm="50000">
                                          <p:val>
                                            <p:clrVal>
                                              <a:schemeClr val="hlink"/>
                                            </p:clrVal>
                                          </p:val>
                                        </p:tav>
                                      </p:tavLst>
                                    </p:anim>
                                    <p:set>
                                      <p:cBhvr>
                                        <p:cTn id="29" dur="80"/>
                                        <p:tgtEl>
                                          <p:spTgt spid="20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3"/>
          <p:cNvGrpSpPr/>
          <p:nvPr/>
        </p:nvGrpSpPr>
        <p:grpSpPr>
          <a:xfrm>
            <a:off x="1978056" y="1664549"/>
            <a:ext cx="1160119" cy="3528902"/>
            <a:chOff x="2102024" y="-1714093"/>
            <a:chExt cx="1143795" cy="3479248"/>
          </a:xfrm>
        </p:grpSpPr>
        <p:grpSp>
          <p:nvGrpSpPr>
            <p:cNvPr id="3" name="组合 64"/>
            <p:cNvGrpSpPr/>
            <p:nvPr/>
          </p:nvGrpSpPr>
          <p:grpSpPr>
            <a:xfrm>
              <a:off x="2102024" y="18263"/>
              <a:ext cx="1108721" cy="1746892"/>
              <a:chOff x="1547664" y="32770"/>
              <a:chExt cx="1217765" cy="1918701"/>
            </a:xfrm>
          </p:grpSpPr>
          <p:sp>
            <p:nvSpPr>
              <p:cNvPr id="7" name="任意多边形 6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8" name="心形 69"/>
              <p:cNvSpPr/>
              <p:nvPr/>
            </p:nvSpPr>
            <p:spPr>
              <a:xfrm>
                <a:off x="1547664" y="899265"/>
                <a:ext cx="1217765" cy="1052206"/>
              </a:xfrm>
              <a:prstGeom prst="hear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4</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4" name="组合 65"/>
            <p:cNvGrpSpPr/>
            <p:nvPr/>
          </p:nvGrpSpPr>
          <p:grpSpPr>
            <a:xfrm flipV="1">
              <a:off x="2137098" y="-1714093"/>
              <a:ext cx="1108721" cy="1746892"/>
              <a:chOff x="1547664" y="32770"/>
              <a:chExt cx="1217765" cy="1918701"/>
            </a:xfrm>
            <a:noFill/>
            <a:effectLst/>
          </p:grpSpPr>
          <p:sp>
            <p:nvSpPr>
              <p:cNvPr id="5" name="任意多边形 6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6" name="十六角星 6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9" name="组合 53"/>
          <p:cNvGrpSpPr/>
          <p:nvPr/>
        </p:nvGrpSpPr>
        <p:grpSpPr>
          <a:xfrm>
            <a:off x="1978056" y="528907"/>
            <a:ext cx="1160119" cy="3528902"/>
            <a:chOff x="2102024" y="-1714093"/>
            <a:chExt cx="1143795" cy="3479248"/>
          </a:xfrm>
        </p:grpSpPr>
        <p:grpSp>
          <p:nvGrpSpPr>
            <p:cNvPr id="10" name="组合 54"/>
            <p:cNvGrpSpPr/>
            <p:nvPr/>
          </p:nvGrpSpPr>
          <p:grpSpPr>
            <a:xfrm>
              <a:off x="2102024" y="18263"/>
              <a:ext cx="1108721" cy="1746892"/>
              <a:chOff x="1547664" y="32770"/>
              <a:chExt cx="1217765" cy="1918701"/>
            </a:xfrm>
          </p:grpSpPr>
          <p:sp>
            <p:nvSpPr>
              <p:cNvPr id="14" name="任意多边形 5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ln>
                <a:solidFill>
                  <a:schemeClr val="accent4"/>
                </a:solid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5" name="心形 59"/>
              <p:cNvSpPr/>
              <p:nvPr/>
            </p:nvSpPr>
            <p:spPr>
              <a:xfrm>
                <a:off x="1547664" y="899265"/>
                <a:ext cx="1217765" cy="1052206"/>
              </a:xfrm>
              <a:prstGeom prst="hear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3</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1" name="组合 55"/>
            <p:cNvGrpSpPr/>
            <p:nvPr/>
          </p:nvGrpSpPr>
          <p:grpSpPr>
            <a:xfrm flipV="1">
              <a:off x="2137098" y="-1714093"/>
              <a:ext cx="1108721" cy="1746892"/>
              <a:chOff x="1547664" y="32770"/>
              <a:chExt cx="1217765" cy="1918701"/>
            </a:xfrm>
            <a:noFill/>
            <a:effectLst/>
          </p:grpSpPr>
          <p:sp>
            <p:nvSpPr>
              <p:cNvPr id="12" name="任意多边形 5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3" name="十六角星 5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grpSp>
        <p:nvGrpSpPr>
          <p:cNvPr id="16" name="组合 43"/>
          <p:cNvGrpSpPr/>
          <p:nvPr/>
        </p:nvGrpSpPr>
        <p:grpSpPr>
          <a:xfrm>
            <a:off x="1977954" y="-677967"/>
            <a:ext cx="1160119" cy="3528902"/>
            <a:chOff x="2102024" y="-1714093"/>
            <a:chExt cx="1143795" cy="3479248"/>
          </a:xfrm>
        </p:grpSpPr>
        <p:grpSp>
          <p:nvGrpSpPr>
            <p:cNvPr id="17" name="组合 44"/>
            <p:cNvGrpSpPr/>
            <p:nvPr/>
          </p:nvGrpSpPr>
          <p:grpSpPr>
            <a:xfrm>
              <a:off x="2102024" y="18263"/>
              <a:ext cx="1108721" cy="1746892"/>
              <a:chOff x="1547664" y="32770"/>
              <a:chExt cx="1217765" cy="1918701"/>
            </a:xfrm>
          </p:grpSpPr>
          <p:sp>
            <p:nvSpPr>
              <p:cNvPr id="21" name="任意多边形 48"/>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2" name="心形 49"/>
              <p:cNvSpPr/>
              <p:nvPr/>
            </p:nvSpPr>
            <p:spPr>
              <a:xfrm>
                <a:off x="1547664" y="899265"/>
                <a:ext cx="1217765" cy="1052206"/>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2</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nvGrpSpPr>
            <p:cNvPr id="18" name="组合 45"/>
            <p:cNvGrpSpPr/>
            <p:nvPr/>
          </p:nvGrpSpPr>
          <p:grpSpPr>
            <a:xfrm flipV="1">
              <a:off x="2137098" y="-1714093"/>
              <a:ext cx="1108721" cy="1746892"/>
              <a:chOff x="1547664" y="32770"/>
              <a:chExt cx="1217765" cy="1918701"/>
            </a:xfrm>
            <a:noFill/>
            <a:effectLst/>
          </p:grpSpPr>
          <p:sp>
            <p:nvSpPr>
              <p:cNvPr id="19" name="任意多边形 46"/>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20" name="十六角星 47"/>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grpSp>
      <p:sp>
        <p:nvSpPr>
          <p:cNvPr id="24" name="圆角矩形 1"/>
          <p:cNvSpPr/>
          <p:nvPr/>
        </p:nvSpPr>
        <p:spPr>
          <a:xfrm>
            <a:off x="3173750" y="538528"/>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lvl="0" algn="ctr" fontAlgn="base">
              <a:spcBef>
                <a:spcPct val="0"/>
              </a:spcBef>
              <a:spcAft>
                <a:spcPct val="0"/>
              </a:spcAft>
              <a:defRPr/>
            </a:pPr>
            <a:r>
              <a:rPr lang="en-US" altLang="zh-CN" sz="2400" kern="0">
                <a:solidFill>
                  <a:srgbClr val="002060"/>
                </a:solidFill>
                <a:latin typeface="Times New Roman" panose="02020603050405020304" pitchFamily="18" charset="0"/>
                <a:ea typeface=".黑体-日本语" panose="02000500000000000000" pitchFamily="2" charset="-122"/>
                <a:cs typeface="Times New Roman" panose="02020603050405020304" pitchFamily="18" charset="0"/>
                <a:sym typeface="+mn-lt"/>
              </a:rPr>
              <a:t>B</a:t>
            </a:r>
            <a:r>
              <a:rPr lang="vi-VN" altLang="zh-CN" sz="2400" kern="0">
                <a:solidFill>
                  <a:srgbClr val="002060"/>
                </a:solidFill>
                <a:latin typeface="Times New Roman" panose="02020603050405020304" pitchFamily="18" charset="0"/>
                <a:ea typeface=".黑体-日本语" panose="02000500000000000000" pitchFamily="2" charset="-122"/>
                <a:cs typeface="Times New Roman" panose="02020603050405020304" pitchFamily="18" charset="0"/>
                <a:sym typeface="+mn-lt"/>
              </a:rPr>
              <a:t>iết cách giới thiệu quê hương của mình với bạn bè. </a:t>
            </a:r>
            <a:endParaRPr kumimoji="0" lang="vi-VN"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grpSp>
        <p:nvGrpSpPr>
          <p:cNvPr id="26" name="组合 42"/>
          <p:cNvGrpSpPr/>
          <p:nvPr/>
        </p:nvGrpSpPr>
        <p:grpSpPr>
          <a:xfrm>
            <a:off x="1997492" y="-2053708"/>
            <a:ext cx="1160122" cy="3528902"/>
            <a:chOff x="2102021" y="-1714093"/>
            <a:chExt cx="1143798" cy="3479248"/>
          </a:xfrm>
        </p:grpSpPr>
        <p:grpSp>
          <p:nvGrpSpPr>
            <p:cNvPr id="27" name="组合 38"/>
            <p:cNvGrpSpPr/>
            <p:nvPr/>
          </p:nvGrpSpPr>
          <p:grpSpPr>
            <a:xfrm>
              <a:off x="2102021" y="18263"/>
              <a:ext cx="1108718" cy="1746892"/>
              <a:chOff x="1547663" y="32770"/>
              <a:chExt cx="1217764" cy="1918701"/>
            </a:xfrm>
          </p:grpSpPr>
          <p:sp>
            <p:nvSpPr>
              <p:cNvPr id="31" name="任意多边形 2"/>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2" name="心形 37"/>
              <p:cNvSpPr/>
              <p:nvPr/>
            </p:nvSpPr>
            <p:spPr>
              <a:xfrm>
                <a:off x="1547663" y="899265"/>
                <a:ext cx="1217764" cy="1052206"/>
              </a:xfrm>
              <a:prstGeom prst="hear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1</a:t>
                </a: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nvGrpSpPr>
            <p:cNvPr id="28" name="组合 39"/>
            <p:cNvGrpSpPr/>
            <p:nvPr/>
          </p:nvGrpSpPr>
          <p:grpSpPr>
            <a:xfrm flipV="1">
              <a:off x="2137098" y="-1714093"/>
              <a:ext cx="1108721" cy="1746892"/>
              <a:chOff x="1547664" y="32770"/>
              <a:chExt cx="1217765" cy="1918701"/>
            </a:xfrm>
            <a:noFill/>
            <a:effectLst/>
          </p:grpSpPr>
          <p:sp>
            <p:nvSpPr>
              <p:cNvPr id="29" name="任意多边形 40"/>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a:noFill/>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30" name="十六角星 41"/>
              <p:cNvSpPr/>
              <p:nvPr/>
            </p:nvSpPr>
            <p:spPr>
              <a:xfrm>
                <a:off x="1547664" y="899265"/>
                <a:ext cx="1217765" cy="1052206"/>
              </a:xfrm>
              <a:prstGeom prst="star16">
                <a:avLst/>
              </a:prstGeom>
              <a:grp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ysClr val="window" lastClr="FFFFFF"/>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grpSp>
      <p:sp>
        <p:nvSpPr>
          <p:cNvPr id="34" name="圆角矩形 1"/>
          <p:cNvSpPr/>
          <p:nvPr/>
        </p:nvSpPr>
        <p:spPr>
          <a:xfrm>
            <a:off x="3223058" y="1904177"/>
            <a:ext cx="8740746"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Thực</a:t>
            </a:r>
            <a:r>
              <a:rPr kumimoji="0" lang="en-US" altLang="zh-CN" sz="2400" b="0" i="0" u="none" strike="noStrike" kern="0" cap="none" spc="0" normalizeH="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 hành xử lí được tình huống cụ thể.</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37" name="圆角矩形 1"/>
          <p:cNvSpPr/>
          <p:nvPr/>
        </p:nvSpPr>
        <p:spPr>
          <a:xfrm>
            <a:off x="3272366" y="3048862"/>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Rèn năng lực phát triển bản thân., điều chỉnh hành vi.</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40" name="圆角矩形 1"/>
          <p:cNvSpPr/>
          <p:nvPr/>
        </p:nvSpPr>
        <p:spPr>
          <a:xfrm>
            <a:off x="3272366" y="4254924"/>
            <a:ext cx="8642130" cy="732031"/>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chemeClr val="accent3"/>
            </a:solidFill>
            <a:prstDash val="sysDot"/>
          </a:ln>
          <a:effectLst>
            <a:outerShdw blurRad="355600" dist="127000" dir="2940000" algn="t" rotWithShape="0">
              <a:srgbClr val="92D050">
                <a:alpha val="40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0" cap="none" spc="0" normalizeH="0" baseline="0" noProof="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rPr>
              <a:t>Hình thành phẩm chất yêu nước, trách nhiệm, chăm chỉ.</a:t>
            </a:r>
            <a:endParaRPr kumimoji="0" lang="zh-CN" altLang="en-US" sz="2400" b="0" i="0" u="none" strike="noStrike" kern="0" cap="none" spc="0" normalizeH="0" baseline="0" noProof="0" dirty="0">
              <a:ln>
                <a:noFill/>
              </a:ln>
              <a:solidFill>
                <a:srgbClr val="002060"/>
              </a:solidFill>
              <a:effectLst/>
              <a:uLnTx/>
              <a:uFillTx/>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pic>
        <p:nvPicPr>
          <p:cNvPr id="48" name="图片 15">
            <a:extLst>
              <a:ext uri="{FF2B5EF4-FFF2-40B4-BE49-F238E27FC236}">
                <a16:creationId xmlns:a16="http://schemas.microsoft.com/office/drawing/2014/main" id="{AC6193C4-463C-498E-8059-1646B83D1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5936" y="3512415"/>
            <a:ext cx="1970514" cy="3247326"/>
          </a:xfrm>
          <a:prstGeom prst="rect">
            <a:avLst/>
          </a:prstGeom>
        </p:spPr>
      </p:pic>
      <p:grpSp>
        <p:nvGrpSpPr>
          <p:cNvPr id="49" name="Group 48"/>
          <p:cNvGrpSpPr/>
          <p:nvPr/>
        </p:nvGrpSpPr>
        <p:grpSpPr>
          <a:xfrm>
            <a:off x="-19215" y="5678955"/>
            <a:ext cx="12211215" cy="1179045"/>
            <a:chOff x="-19215" y="5485894"/>
            <a:chExt cx="12211215" cy="1179045"/>
          </a:xfrm>
        </p:grpSpPr>
        <p:pic>
          <p:nvPicPr>
            <p:cNvPr id="50"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92" y="5526555"/>
              <a:ext cx="2847942" cy="1138384"/>
            </a:xfrm>
            <a:prstGeom prst="rect">
              <a:avLst/>
            </a:prstGeom>
          </p:spPr>
        </p:pic>
        <p:pic>
          <p:nvPicPr>
            <p:cNvPr id="51"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76450" y="5526555"/>
              <a:ext cx="2847942" cy="1138384"/>
            </a:xfrm>
            <a:prstGeom prst="rect">
              <a:avLst/>
            </a:prstGeom>
          </p:spPr>
        </p:pic>
        <p:pic>
          <p:nvPicPr>
            <p:cNvPr id="5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2676" y="5526555"/>
              <a:ext cx="2847942" cy="1138384"/>
            </a:xfrm>
            <a:prstGeom prst="rect">
              <a:avLst/>
            </a:prstGeom>
          </p:spPr>
        </p:pic>
        <p:pic>
          <p:nvPicPr>
            <p:cNvPr id="53"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43534" y="5526555"/>
              <a:ext cx="2847942" cy="1138384"/>
            </a:xfrm>
            <a:prstGeom prst="rect">
              <a:avLst/>
            </a:prstGeom>
          </p:spPr>
        </p:pic>
        <p:pic>
          <p:nvPicPr>
            <p:cNvPr id="54"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58" y="5526555"/>
              <a:ext cx="2847942" cy="1138384"/>
            </a:xfrm>
            <a:prstGeom prst="rect">
              <a:avLst/>
            </a:prstGeom>
          </p:spPr>
        </p:pic>
        <p:pic>
          <p:nvPicPr>
            <p:cNvPr id="5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24916" y="5526555"/>
              <a:ext cx="2847942" cy="1138384"/>
            </a:xfrm>
            <a:prstGeom prst="rect">
              <a:avLst/>
            </a:prstGeom>
          </p:spPr>
        </p:pic>
        <p:pic>
          <p:nvPicPr>
            <p:cNvPr id="56"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15" y="5485894"/>
              <a:ext cx="2847942" cy="1138384"/>
            </a:xfrm>
            <a:prstGeom prst="rect">
              <a:avLst/>
            </a:prstGeom>
          </p:spPr>
        </p:pic>
      </p:grpSp>
      <p:sp>
        <p:nvSpPr>
          <p:cNvPr id="44" name="文本框 22">
            <a:extLst>
              <a:ext uri="{FF2B5EF4-FFF2-40B4-BE49-F238E27FC236}">
                <a16:creationId xmlns:a16="http://schemas.microsoft.com/office/drawing/2014/main" id="{AB5745BD-0E13-4A2C-B56B-81F76B9E9B79}"/>
              </a:ext>
            </a:extLst>
          </p:cNvPr>
          <p:cNvSpPr txBox="1"/>
          <p:nvPr/>
        </p:nvSpPr>
        <p:spPr>
          <a:xfrm>
            <a:off x="551572" y="989364"/>
            <a:ext cx="148250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9490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4"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par>
                                <p:cTn id="13" presetID="42"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anim calcmode="lin" valueType="num">
                                      <p:cBhvr>
                                        <p:cTn id="16" dur="1000" fill="hold"/>
                                        <p:tgtEl>
                                          <p:spTgt spid="48"/>
                                        </p:tgtEl>
                                        <p:attrNameLst>
                                          <p:attrName>ppt_x</p:attrName>
                                        </p:attrNameLst>
                                      </p:cBhvr>
                                      <p:tavLst>
                                        <p:tav tm="0">
                                          <p:val>
                                            <p:strVal val="#ppt_x"/>
                                          </p:val>
                                        </p:tav>
                                        <p:tav tm="100000">
                                          <p:val>
                                            <p:strVal val="#ppt_x"/>
                                          </p:val>
                                        </p:tav>
                                      </p:tavLst>
                                    </p:anim>
                                    <p:anim calcmode="lin" valueType="num">
                                      <p:cBhvr>
                                        <p:cTn id="1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750" fill="hold"/>
                                        <p:tgtEl>
                                          <p:spTgt spid="26"/>
                                        </p:tgtEl>
                                        <p:attrNameLst>
                                          <p:attrName>ppt_w</p:attrName>
                                        </p:attrNameLst>
                                      </p:cBhvr>
                                      <p:tavLst>
                                        <p:tav tm="0">
                                          <p:val>
                                            <p:fltVal val="0"/>
                                          </p:val>
                                        </p:tav>
                                        <p:tav tm="100000">
                                          <p:val>
                                            <p:strVal val="#ppt_w"/>
                                          </p:val>
                                        </p:tav>
                                      </p:tavLst>
                                    </p:anim>
                                    <p:anim calcmode="lin" valueType="num">
                                      <p:cBhvr>
                                        <p:cTn id="23" dur="750" fill="hold"/>
                                        <p:tgtEl>
                                          <p:spTgt spid="26"/>
                                        </p:tgtEl>
                                        <p:attrNameLst>
                                          <p:attrName>ppt_h</p:attrName>
                                        </p:attrNameLst>
                                      </p:cBhvr>
                                      <p:tavLst>
                                        <p:tav tm="0">
                                          <p:val>
                                            <p:fltVal val="0"/>
                                          </p:val>
                                        </p:tav>
                                        <p:tav tm="100000">
                                          <p:val>
                                            <p:strVal val="#ppt_h"/>
                                          </p:val>
                                        </p:tav>
                                      </p:tavLst>
                                    </p:anim>
                                    <p:anim calcmode="lin" valueType="num">
                                      <p:cBhvr>
                                        <p:cTn id="24" dur="750" fill="hold"/>
                                        <p:tgtEl>
                                          <p:spTgt spid="26"/>
                                        </p:tgtEl>
                                        <p:attrNameLst>
                                          <p:attrName>style.rotation</p:attrName>
                                        </p:attrNameLst>
                                      </p:cBhvr>
                                      <p:tavLst>
                                        <p:tav tm="0">
                                          <p:val>
                                            <p:fltVal val="90"/>
                                          </p:val>
                                        </p:tav>
                                        <p:tav tm="100000">
                                          <p:val>
                                            <p:fltVal val="0"/>
                                          </p:val>
                                        </p:tav>
                                      </p:tavLst>
                                    </p:anim>
                                    <p:animEffect transition="in" filter="fade">
                                      <p:cBhvr>
                                        <p:cTn id="25" dur="750"/>
                                        <p:tgtEl>
                                          <p:spTgt spid="26"/>
                                        </p:tgtEl>
                                      </p:cBhvr>
                                    </p:animEffect>
                                  </p:childTnLst>
                                </p:cTn>
                              </p:par>
                            </p:childTnLst>
                          </p:cTn>
                        </p:par>
                        <p:par>
                          <p:cTn id="26" fill="hold">
                            <p:stCondLst>
                              <p:cond delay="75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1250"/>
                            </p:stCondLst>
                            <p:childTnLst>
                              <p:par>
                                <p:cTn id="31" presetID="3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750" fill="hold"/>
                                        <p:tgtEl>
                                          <p:spTgt spid="16"/>
                                        </p:tgtEl>
                                        <p:attrNameLst>
                                          <p:attrName>ppt_w</p:attrName>
                                        </p:attrNameLst>
                                      </p:cBhvr>
                                      <p:tavLst>
                                        <p:tav tm="0">
                                          <p:val>
                                            <p:fltVal val="0"/>
                                          </p:val>
                                        </p:tav>
                                        <p:tav tm="100000">
                                          <p:val>
                                            <p:strVal val="#ppt_w"/>
                                          </p:val>
                                        </p:tav>
                                      </p:tavLst>
                                    </p:anim>
                                    <p:anim calcmode="lin" valueType="num">
                                      <p:cBhvr>
                                        <p:cTn id="34" dur="750" fill="hold"/>
                                        <p:tgtEl>
                                          <p:spTgt spid="16"/>
                                        </p:tgtEl>
                                        <p:attrNameLst>
                                          <p:attrName>ppt_h</p:attrName>
                                        </p:attrNameLst>
                                      </p:cBhvr>
                                      <p:tavLst>
                                        <p:tav tm="0">
                                          <p:val>
                                            <p:fltVal val="0"/>
                                          </p:val>
                                        </p:tav>
                                        <p:tav tm="100000">
                                          <p:val>
                                            <p:strVal val="#ppt_h"/>
                                          </p:val>
                                        </p:tav>
                                      </p:tavLst>
                                    </p:anim>
                                    <p:anim calcmode="lin" valueType="num">
                                      <p:cBhvr>
                                        <p:cTn id="35" dur="750" fill="hold"/>
                                        <p:tgtEl>
                                          <p:spTgt spid="16"/>
                                        </p:tgtEl>
                                        <p:attrNameLst>
                                          <p:attrName>style.rotation</p:attrName>
                                        </p:attrNameLst>
                                      </p:cBhvr>
                                      <p:tavLst>
                                        <p:tav tm="0">
                                          <p:val>
                                            <p:fltVal val="90"/>
                                          </p:val>
                                        </p:tav>
                                        <p:tav tm="100000">
                                          <p:val>
                                            <p:fltVal val="0"/>
                                          </p:val>
                                        </p:tav>
                                      </p:tavLst>
                                    </p:anim>
                                    <p:animEffect transition="in" filter="fade">
                                      <p:cBhvr>
                                        <p:cTn id="36" dur="750"/>
                                        <p:tgtEl>
                                          <p:spTgt spid="16"/>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750" fill="hold"/>
                                        <p:tgtEl>
                                          <p:spTgt spid="9"/>
                                        </p:tgtEl>
                                        <p:attrNameLst>
                                          <p:attrName>ppt_w</p:attrName>
                                        </p:attrNameLst>
                                      </p:cBhvr>
                                      <p:tavLst>
                                        <p:tav tm="0">
                                          <p:val>
                                            <p:fltVal val="0"/>
                                          </p:val>
                                        </p:tav>
                                        <p:tav tm="100000">
                                          <p:val>
                                            <p:strVal val="#ppt_w"/>
                                          </p:val>
                                        </p:tav>
                                      </p:tavLst>
                                    </p:anim>
                                    <p:anim calcmode="lin" valueType="num">
                                      <p:cBhvr>
                                        <p:cTn id="45" dur="750" fill="hold"/>
                                        <p:tgtEl>
                                          <p:spTgt spid="9"/>
                                        </p:tgtEl>
                                        <p:attrNameLst>
                                          <p:attrName>ppt_h</p:attrName>
                                        </p:attrNameLst>
                                      </p:cBhvr>
                                      <p:tavLst>
                                        <p:tav tm="0">
                                          <p:val>
                                            <p:fltVal val="0"/>
                                          </p:val>
                                        </p:tav>
                                        <p:tav tm="100000">
                                          <p:val>
                                            <p:strVal val="#ppt_h"/>
                                          </p:val>
                                        </p:tav>
                                      </p:tavLst>
                                    </p:anim>
                                    <p:anim calcmode="lin" valueType="num">
                                      <p:cBhvr>
                                        <p:cTn id="46" dur="750" fill="hold"/>
                                        <p:tgtEl>
                                          <p:spTgt spid="9"/>
                                        </p:tgtEl>
                                        <p:attrNameLst>
                                          <p:attrName>style.rotation</p:attrName>
                                        </p:attrNameLst>
                                      </p:cBhvr>
                                      <p:tavLst>
                                        <p:tav tm="0">
                                          <p:val>
                                            <p:fltVal val="90"/>
                                          </p:val>
                                        </p:tav>
                                        <p:tav tm="100000">
                                          <p:val>
                                            <p:fltVal val="0"/>
                                          </p:val>
                                        </p:tav>
                                      </p:tavLst>
                                    </p:anim>
                                    <p:animEffect transition="in" filter="fade">
                                      <p:cBhvr>
                                        <p:cTn id="47" dur="750"/>
                                        <p:tgtEl>
                                          <p:spTgt spid="9"/>
                                        </p:tgtEl>
                                      </p:cBhvr>
                                    </p:animEffect>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childTnLst>
                          </p:cTn>
                        </p:par>
                        <p:par>
                          <p:cTn id="52" fill="hold">
                            <p:stCondLst>
                              <p:cond delay="3750"/>
                            </p:stCondLst>
                            <p:childTnLst>
                              <p:par>
                                <p:cTn id="53" presetID="3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750" fill="hold"/>
                                        <p:tgtEl>
                                          <p:spTgt spid="2"/>
                                        </p:tgtEl>
                                        <p:attrNameLst>
                                          <p:attrName>ppt_w</p:attrName>
                                        </p:attrNameLst>
                                      </p:cBhvr>
                                      <p:tavLst>
                                        <p:tav tm="0">
                                          <p:val>
                                            <p:fltVal val="0"/>
                                          </p:val>
                                        </p:tav>
                                        <p:tav tm="100000">
                                          <p:val>
                                            <p:strVal val="#ppt_w"/>
                                          </p:val>
                                        </p:tav>
                                      </p:tavLst>
                                    </p:anim>
                                    <p:anim calcmode="lin" valueType="num">
                                      <p:cBhvr>
                                        <p:cTn id="56" dur="750" fill="hold"/>
                                        <p:tgtEl>
                                          <p:spTgt spid="2"/>
                                        </p:tgtEl>
                                        <p:attrNameLst>
                                          <p:attrName>ppt_h</p:attrName>
                                        </p:attrNameLst>
                                      </p:cBhvr>
                                      <p:tavLst>
                                        <p:tav tm="0">
                                          <p:val>
                                            <p:fltVal val="0"/>
                                          </p:val>
                                        </p:tav>
                                        <p:tav tm="100000">
                                          <p:val>
                                            <p:strVal val="#ppt_h"/>
                                          </p:val>
                                        </p:tav>
                                      </p:tavLst>
                                    </p:anim>
                                    <p:anim calcmode="lin" valueType="num">
                                      <p:cBhvr>
                                        <p:cTn id="57" dur="750" fill="hold"/>
                                        <p:tgtEl>
                                          <p:spTgt spid="2"/>
                                        </p:tgtEl>
                                        <p:attrNameLst>
                                          <p:attrName>style.rotation</p:attrName>
                                        </p:attrNameLst>
                                      </p:cBhvr>
                                      <p:tavLst>
                                        <p:tav tm="0">
                                          <p:val>
                                            <p:fltVal val="90"/>
                                          </p:val>
                                        </p:tav>
                                        <p:tav tm="100000">
                                          <p:val>
                                            <p:fltVal val="0"/>
                                          </p:val>
                                        </p:tav>
                                      </p:tavLst>
                                    </p:anim>
                                    <p:animEffect transition="in" filter="fade">
                                      <p:cBhvr>
                                        <p:cTn id="58" dur="750"/>
                                        <p:tgtEl>
                                          <p:spTgt spid="2"/>
                                        </p:tgtEl>
                                      </p:cBhvr>
                                    </p:animEffect>
                                  </p:childTnLst>
                                </p:cTn>
                              </p:par>
                            </p:childTnLst>
                          </p:cTn>
                        </p:par>
                        <p:par>
                          <p:cTn id="59" fill="hold">
                            <p:stCondLst>
                              <p:cond delay="4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40"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88937" y="352498"/>
            <a:ext cx="3122734" cy="1392938"/>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grpSp>
        <p:nvGrpSpPr>
          <p:cNvPr id="5" name="Group 4"/>
          <p:cNvGrpSpPr/>
          <p:nvPr/>
        </p:nvGrpSpPr>
        <p:grpSpPr>
          <a:xfrm>
            <a:off x="3850205" y="603171"/>
            <a:ext cx="7423041" cy="954107"/>
            <a:chOff x="569825" y="2199885"/>
            <a:chExt cx="7423041" cy="954107"/>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954107"/>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cùng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giới</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thiệu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err="1">
                  <a:solidFill>
                    <a:srgbClr val="00B050"/>
                  </a:solidFill>
                  <a:latin typeface="Times New Roman" panose="02020603050405020304" pitchFamily="18" charset="0"/>
                  <a:cs typeface="Times New Roman" panose="02020603050405020304" pitchFamily="18" charset="0"/>
                </a:rPr>
                <a:t>về</a:t>
              </a:r>
              <a:r>
                <a:rPr lang="en-US" sz="2800" b="1">
                  <a:solidFill>
                    <a:srgbClr val="00B050"/>
                  </a:solidFill>
                  <a:latin typeface="Times New Roman" panose="02020603050405020304" pitchFamily="18" charset="0"/>
                  <a:cs typeface="Times New Roman" panose="02020603050405020304" pitchFamily="18" charset="0"/>
                </a:rPr>
                <a:t> vẻ đẹpquê </a:t>
              </a:r>
              <a:r>
                <a:rPr lang="en-US" sz="2800" b="1" dirty="0" err="1">
                  <a:solidFill>
                    <a:srgbClr val="00B050"/>
                  </a:solidFill>
                  <a:latin typeface="Times New Roman" panose="02020603050405020304" pitchFamily="18" charset="0"/>
                  <a:cs typeface="Times New Roman" panose="02020603050405020304" pitchFamily="18" charset="0"/>
                </a:rPr>
                <a:t>hương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theo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gợi</a:t>
              </a:r>
              <a:r>
                <a:rPr lang="en-US" sz="2800" b="1" dirty="0">
                  <a:solidFill>
                    <a:srgbClr val="00B050"/>
                  </a:solidFill>
                  <a:latin typeface="Times New Roman" panose="02020603050405020304" pitchFamily="18" charset="0"/>
                  <a:cs typeface="Times New Roman" panose="02020603050405020304" pitchFamily="18" charset="0"/>
                </a:rPr>
                <a:t> ý:</a:t>
              </a:r>
              <a:endParaRPr lang="vi-VN" sz="2800" b="1" dirty="0">
                <a:solidFill>
                  <a:srgbClr val="00B050"/>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30137" y="1724588"/>
            <a:ext cx="8687563" cy="2470864"/>
            <a:chOff x="2226977" y="2351314"/>
            <a:chExt cx="8687563" cy="2470864"/>
          </a:xfrm>
        </p:grpSpPr>
        <p:sp>
          <p:nvSpPr>
            <p:cNvPr id="8" name="TextBox 7"/>
            <p:cNvSpPr txBox="1"/>
            <p:nvPr/>
          </p:nvSpPr>
          <p:spPr>
            <a:xfrm>
              <a:off x="2410620" y="2560320"/>
              <a:ext cx="8503920" cy="1951496"/>
            </a:xfrm>
            <a:prstGeom prst="rect">
              <a:avLst/>
            </a:prstGeom>
            <a:noFill/>
          </p:spPr>
          <p:txBody>
            <a:bodyPr wrap="square" rtlCol="0">
              <a:spAutoFit/>
            </a:bodyPr>
            <a:lstStyle/>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9" name="Rounded Rectangle 8"/>
            <p:cNvSpPr/>
            <p:nvPr/>
          </p:nvSpPr>
          <p:spPr>
            <a:xfrm>
              <a:off x="2226977" y="2351314"/>
              <a:ext cx="7393577" cy="2470864"/>
            </a:xfrm>
            <a:prstGeom prst="roundRect">
              <a:avLst/>
            </a:prstGeom>
            <a:noFill/>
            <a:ln w="762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1"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81" y="4517869"/>
            <a:ext cx="2458992" cy="2458992"/>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3122786" y="4571768"/>
            <a:ext cx="8503920" cy="2011911"/>
          </a:xfrm>
          <a:prstGeom prst="wedgeRoundRectCallout">
            <a:avLst>
              <a:gd name="adj1" fmla="val -58797"/>
              <a:gd name="adj2" fmla="val -172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TextBox 12"/>
          <p:cNvSpPr txBox="1"/>
          <p:nvPr/>
        </p:nvSpPr>
        <p:spPr>
          <a:xfrm>
            <a:off x="2913779" y="4638676"/>
            <a:ext cx="8925795" cy="1384995"/>
          </a:xfrm>
          <a:prstGeom prst="rect">
            <a:avLst/>
          </a:prstGeom>
          <a:noFill/>
        </p:spPr>
        <p:txBody>
          <a:bodyPr wrap="square" rtlCol="0">
            <a:spAutoFit/>
          </a:bodyPr>
          <a:lstStyle/>
          <a:p>
            <a:pPr marL="285750" indent="-285750">
              <a:buFontTx/>
              <a:buChar char="-"/>
            </a:pPr>
            <a:r>
              <a:rPr lang="en-US" sz="2800" dirty="0" err="1">
                <a:solidFill>
                  <a:srgbClr val="000000"/>
                </a:solidFill>
                <a:latin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Tràng</a:t>
            </a:r>
            <a:r>
              <a:rPr lang="en-US" sz="2800" dirty="0">
                <a:solidFill>
                  <a:srgbClr val="000000"/>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rgbClr val="000000"/>
                </a:solidFill>
                <a:latin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quê</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cs typeface="Times New Roman" panose="02020603050405020304" pitchFamily="18" charset="0"/>
              </a:rPr>
              <a:t> </a:t>
            </a:r>
            <a:r>
              <a:rPr lang="en-US" sz="2800" err="1">
                <a:solidFill>
                  <a:srgbClr val="000000"/>
                </a:solidFill>
                <a:latin typeface="Times New Roman" panose="02020603050405020304" pitchFamily="18" charset="0"/>
                <a:cs typeface="Times New Roman" panose="02020603050405020304" pitchFamily="18" charset="0"/>
              </a:rPr>
              <a:t>làng</a:t>
            </a:r>
            <a:r>
              <a:rPr lang="en-US" sz="2800">
                <a:solidFill>
                  <a:srgbClr val="000000"/>
                </a:solidFill>
                <a:latin typeface="Times New Roman" panose="02020603050405020304" pitchFamily="18" charset="0"/>
                <a:cs typeface="Times New Roman" panose="02020603050405020304" pitchFamily="18" charset="0"/>
              </a:rPr>
              <a:t> nghề </a:t>
            </a:r>
            <a:r>
              <a:rPr lang="en-US" sz="2800" dirty="0" err="1">
                <a:solidFill>
                  <a:srgbClr val="000000"/>
                </a:solidFill>
                <a:latin typeface="Times New Roman" panose="02020603050405020304" pitchFamily="18" charset="0"/>
                <a:cs typeface="Times New Roman" panose="02020603050405020304" pitchFamily="18" charset="0"/>
              </a:rPr>
              <a:t>gốm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lâu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cs typeface="Times New Roman" panose="02020603050405020304" pitchFamily="18" charset="0"/>
              </a:rPr>
              <a:t>đây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đều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thiện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hiếu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khách</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72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48815" y="156121"/>
            <a:ext cx="3185043" cy="1478663"/>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grpSp>
        <p:nvGrpSpPr>
          <p:cNvPr id="5" name="Group 4"/>
          <p:cNvGrpSpPr/>
          <p:nvPr/>
        </p:nvGrpSpPr>
        <p:grpSpPr>
          <a:xfrm>
            <a:off x="3850205" y="603171"/>
            <a:ext cx="7423041" cy="523220"/>
            <a:chOff x="569825" y="2199885"/>
            <a:chExt cx="7423041" cy="523220"/>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latin typeface="Times New Roman" panose="02020603050405020304" pitchFamily="18" charset="0"/>
                  <a:cs typeface="Times New Roman" panose="02020603050405020304" pitchFamily="18" charset="0"/>
                </a:rPr>
                <a:t>2</a:t>
              </a:r>
              <a:endParaRPr lang="vi-VN" sz="3200" b="1" dirty="0">
                <a:solidFill>
                  <a:schemeClr val="accent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sẽ</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khuyên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điều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gì</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348815" y="1588618"/>
            <a:ext cx="11481063" cy="5069115"/>
            <a:chOff x="1736111" y="1845260"/>
            <a:chExt cx="8145012" cy="4304080"/>
          </a:xfrm>
        </p:grpSpPr>
        <p:pic>
          <p:nvPicPr>
            <p:cNvPr id="8" name="Picture 7" descr="Screen Clippin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736111" y="1845260"/>
              <a:ext cx="8145012" cy="4220164"/>
            </a:xfrm>
            <a:prstGeom prst="rect">
              <a:avLst/>
            </a:prstGeom>
          </p:spPr>
        </p:pic>
        <p:sp>
          <p:nvSpPr>
            <p:cNvPr id="10" name="Freeform 9"/>
            <p:cNvSpPr/>
            <p:nvPr/>
          </p:nvSpPr>
          <p:spPr>
            <a:xfrm>
              <a:off x="4419600" y="3055620"/>
              <a:ext cx="3261360" cy="3093720"/>
            </a:xfrm>
            <a:custGeom>
              <a:avLst/>
              <a:gdLst>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 name="connsiteX0" fmla="*/ 891540 w 3261360"/>
                <a:gd name="connsiteY0" fmla="*/ 45720 h 3093720"/>
                <a:gd name="connsiteX1" fmla="*/ 617220 w 3261360"/>
                <a:gd name="connsiteY1" fmla="*/ 472440 h 3093720"/>
                <a:gd name="connsiteX2" fmla="*/ 1104900 w 3261360"/>
                <a:gd name="connsiteY2" fmla="*/ 1386840 h 3093720"/>
                <a:gd name="connsiteX3" fmla="*/ 960120 w 3261360"/>
                <a:gd name="connsiteY3" fmla="*/ 2156460 h 3093720"/>
                <a:gd name="connsiteX4" fmla="*/ 320040 w 3261360"/>
                <a:gd name="connsiteY4" fmla="*/ 2788920 h 3093720"/>
                <a:gd name="connsiteX5" fmla="*/ 0 w 3261360"/>
                <a:gd name="connsiteY5" fmla="*/ 3002280 h 3093720"/>
                <a:gd name="connsiteX6" fmla="*/ 845820 w 3261360"/>
                <a:gd name="connsiteY6" fmla="*/ 3093720 h 3093720"/>
                <a:gd name="connsiteX7" fmla="*/ 3261360 w 3261360"/>
                <a:gd name="connsiteY7" fmla="*/ 3070860 h 3093720"/>
                <a:gd name="connsiteX8" fmla="*/ 3261360 w 3261360"/>
                <a:gd name="connsiteY8" fmla="*/ 2575560 h 3093720"/>
                <a:gd name="connsiteX9" fmla="*/ 2788920 w 3261360"/>
                <a:gd name="connsiteY9" fmla="*/ 2575560 h 3093720"/>
                <a:gd name="connsiteX10" fmla="*/ 2674620 w 3261360"/>
                <a:gd name="connsiteY10" fmla="*/ 2461260 h 3093720"/>
                <a:gd name="connsiteX11" fmla="*/ 2667000 w 3261360"/>
                <a:gd name="connsiteY11" fmla="*/ 175260 h 3093720"/>
                <a:gd name="connsiteX12" fmla="*/ 2514600 w 3261360"/>
                <a:gd name="connsiteY12" fmla="*/ 0 h 3093720"/>
                <a:gd name="connsiteX13" fmla="*/ 891540 w 3261360"/>
                <a:gd name="connsiteY13" fmla="*/ 45720 h 309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61360" h="3093720">
                  <a:moveTo>
                    <a:pt x="891540" y="45720"/>
                  </a:moveTo>
                  <a:cubicBezTo>
                    <a:pt x="800100" y="287973"/>
                    <a:pt x="718185" y="368300"/>
                    <a:pt x="617220" y="472440"/>
                  </a:cubicBezTo>
                  <a:cubicBezTo>
                    <a:pt x="870268" y="696277"/>
                    <a:pt x="1056640" y="958214"/>
                    <a:pt x="1104900" y="1386840"/>
                  </a:cubicBezTo>
                  <a:cubicBezTo>
                    <a:pt x="1132840" y="1776730"/>
                    <a:pt x="1046481" y="1947545"/>
                    <a:pt x="960120" y="2156460"/>
                  </a:cubicBezTo>
                  <a:cubicBezTo>
                    <a:pt x="818198" y="2481580"/>
                    <a:pt x="561975" y="2630488"/>
                    <a:pt x="320040" y="2788920"/>
                  </a:cubicBezTo>
                  <a:lnTo>
                    <a:pt x="0" y="3002280"/>
                  </a:lnTo>
                  <a:lnTo>
                    <a:pt x="845820" y="3093720"/>
                  </a:lnTo>
                  <a:lnTo>
                    <a:pt x="3261360" y="3070860"/>
                  </a:lnTo>
                  <a:lnTo>
                    <a:pt x="3261360" y="2575560"/>
                  </a:lnTo>
                  <a:lnTo>
                    <a:pt x="2788920" y="2575560"/>
                  </a:lnTo>
                  <a:cubicBezTo>
                    <a:pt x="2693670" y="2561272"/>
                    <a:pt x="2698433" y="2518410"/>
                    <a:pt x="2674620" y="2461260"/>
                  </a:cubicBezTo>
                  <a:lnTo>
                    <a:pt x="2667000" y="175260"/>
                  </a:lnTo>
                  <a:cubicBezTo>
                    <a:pt x="2559050" y="150178"/>
                    <a:pt x="2541587" y="86995"/>
                    <a:pt x="2514600" y="0"/>
                  </a:cubicBezTo>
                  <a:lnTo>
                    <a:pt x="891540" y="4572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197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48815" y="156121"/>
            <a:ext cx="3185043" cy="1478663"/>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anose="02020603050405020304" pitchFamily="18" charset="0"/>
                  <a:cs typeface="Times New Roman" panose="02020603050405020304" pitchFamily="18" charset="0"/>
                </a:rPr>
                <a:t>LUYỆN TẬP</a:t>
              </a:r>
            </a:p>
          </p:txBody>
        </p:sp>
      </p:grpSp>
      <p:grpSp>
        <p:nvGrpSpPr>
          <p:cNvPr id="5" name="Group 4"/>
          <p:cNvGrpSpPr/>
          <p:nvPr/>
        </p:nvGrpSpPr>
        <p:grpSpPr>
          <a:xfrm>
            <a:off x="3850205" y="603171"/>
            <a:ext cx="7423041" cy="523220"/>
            <a:chOff x="569825" y="2199885"/>
            <a:chExt cx="7423041" cy="523220"/>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latin typeface="Times New Roman" panose="02020603050405020304" pitchFamily="18" charset="0"/>
                  <a:cs typeface="Times New Roman" panose="02020603050405020304" pitchFamily="18" charset="0"/>
                </a:rPr>
                <a:t>2</a:t>
              </a:r>
              <a:endParaRPr lang="vi-VN" sz="3200" b="1" dirty="0">
                <a:solidFill>
                  <a:schemeClr val="accent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Em</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sẽ</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khuyên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bạn</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điều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gì</a:t>
              </a:r>
              <a:r>
                <a:rPr lang="en-US" sz="2800" b="1" dirty="0">
                  <a:solidFill>
                    <a:srgbClr val="00B050"/>
                  </a:solidFill>
                  <a:latin typeface="Times New Roman" panose="02020603050405020304" pitchFamily="18" charset="0"/>
                  <a:cs typeface="Times New Roman" panose="02020603050405020304" pitchFamily="18" charset="0"/>
                </a:rPr>
                <a:t>?</a:t>
              </a:r>
              <a:endParaRPr lang="vi-VN" sz="2800" b="1" dirty="0">
                <a:solidFill>
                  <a:srgbClr val="00B050"/>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5F51FA3B-2943-807C-A8E2-3CD1957F3405}"/>
              </a:ext>
            </a:extLst>
          </p:cNvPr>
          <p:cNvSpPr txBox="1"/>
          <p:nvPr/>
        </p:nvSpPr>
        <p:spPr>
          <a:xfrm>
            <a:off x="499837" y="2170769"/>
            <a:ext cx="3876503" cy="1384995"/>
          </a:xfrm>
          <a:prstGeom prst="rect">
            <a:avLst/>
          </a:prstGeom>
          <a:noFill/>
        </p:spPr>
        <p:txBody>
          <a:bodyPr wrap="square" rtlCol="0">
            <a:spAutoFit/>
          </a:bodyPr>
          <a:lstStyle/>
          <a:p>
            <a:r>
              <a:rPr lang="en-US" sz="2800" b="1">
                <a:solidFill>
                  <a:schemeClr val="accent3">
                    <a:lumMod val="75000"/>
                  </a:schemeClr>
                </a:solidFill>
                <a:latin typeface="Times New Roman" panose="02020603050405020304" pitchFamily="18" charset="0"/>
                <a:cs typeface="Times New Roman" panose="02020603050405020304" pitchFamily="18" charset="0"/>
              </a:rPr>
              <a:t>Khuyên bạn: cần nhớ địa chỉ quê hương, khi đi đâu còn biết lối về.</a:t>
            </a:r>
            <a:endParaRPr lang="vi-VN"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82264D7-4377-1F80-1E4F-74D6A47A90F6}"/>
              </a:ext>
            </a:extLst>
          </p:cNvPr>
          <p:cNvSpPr txBox="1"/>
          <p:nvPr/>
        </p:nvSpPr>
        <p:spPr>
          <a:xfrm>
            <a:off x="2764355" y="4176493"/>
            <a:ext cx="4021445" cy="1384995"/>
          </a:xfrm>
          <a:prstGeom prst="rect">
            <a:avLst/>
          </a:prstGeom>
          <a:noFill/>
        </p:spPr>
        <p:txBody>
          <a:bodyPr wrap="square" rtlCol="0">
            <a:spAutoFit/>
          </a:bodyPr>
          <a:lstStyle/>
          <a:p>
            <a:r>
              <a:rPr lang="en-US" sz="2800" b="1">
                <a:solidFill>
                  <a:srgbClr val="000000"/>
                </a:solidFill>
                <a:latin typeface="Times New Roman" panose="02020603050405020304" pitchFamily="18" charset="0"/>
                <a:cs typeface="Times New Roman" panose="02020603050405020304" pitchFamily="18" charset="0"/>
              </a:rPr>
              <a:t>Khuyên bạn: hỏi bố mẹ địa chỉ quê hương và ghi vào sổ.</a:t>
            </a:r>
            <a:endParaRPr lang="vi-VN" sz="2800" b="1" dirty="0">
              <a:solidFill>
                <a:srgbClr val="00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60686AF-68C3-A209-F262-7131DBD9230B}"/>
              </a:ext>
            </a:extLst>
          </p:cNvPr>
          <p:cNvPicPr>
            <a:picLocks noChangeAspect="1"/>
          </p:cNvPicPr>
          <p:nvPr/>
        </p:nvPicPr>
        <p:blipFill>
          <a:blip r:embed="rId4"/>
          <a:stretch>
            <a:fillRect/>
          </a:stretch>
        </p:blipFill>
        <p:spPr>
          <a:xfrm>
            <a:off x="8172350" y="2509660"/>
            <a:ext cx="3343375" cy="4018396"/>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Cloud 17">
            <a:extLst>
              <a:ext uri="{FF2B5EF4-FFF2-40B4-BE49-F238E27FC236}">
                <a16:creationId xmlns:a16="http://schemas.microsoft.com/office/drawing/2014/main" id="{6BADE71A-D2FD-5C82-D3D5-EF85A9141122}"/>
              </a:ext>
            </a:extLst>
          </p:cNvPr>
          <p:cNvSpPr/>
          <p:nvPr/>
        </p:nvSpPr>
        <p:spPr>
          <a:xfrm>
            <a:off x="4552949" y="1432126"/>
            <a:ext cx="5276851" cy="177779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Tớ không nhớ địa chỉ quê hương mình.</a:t>
            </a:r>
          </a:p>
        </p:txBody>
      </p:sp>
    </p:spTree>
    <p:extLst>
      <p:ext uri="{BB962C8B-B14F-4D97-AF65-F5344CB8AC3E}">
        <p14:creationId xmlns:p14="http://schemas.microsoft.com/office/powerpoint/2010/main" val="19129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348815" y="156121"/>
            <a:ext cx="3185043" cy="1478663"/>
            <a:chOff x="500062" y="2851475"/>
            <a:chExt cx="2980645"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LUYỆN TẬP</a:t>
              </a:r>
            </a:p>
          </p:txBody>
        </p:sp>
      </p:grpSp>
      <p:grpSp>
        <p:nvGrpSpPr>
          <p:cNvPr id="5" name="Group 4"/>
          <p:cNvGrpSpPr/>
          <p:nvPr/>
        </p:nvGrpSpPr>
        <p:grpSpPr>
          <a:xfrm>
            <a:off x="3850205" y="603171"/>
            <a:ext cx="7423041" cy="523220"/>
            <a:chOff x="569825" y="2199885"/>
            <a:chExt cx="7423041" cy="523220"/>
          </a:xfrm>
        </p:grpSpPr>
        <p:sp>
          <p:nvSpPr>
            <p:cNvPr id="6" name="Oval 5">
              <a:extLst>
                <a:ext uri="{FF2B5EF4-FFF2-40B4-BE49-F238E27FC236}">
                  <a16:creationId xmlns:a16="http://schemas.microsoft.com/office/drawing/2014/main" id="{FF42F663-F3A2-4AB3-B9A5-6F4D44B3BC5B}"/>
                </a:ext>
              </a:extLst>
            </p:cNvPr>
            <p:cNvSpPr/>
            <p:nvPr/>
          </p:nvSpPr>
          <p:spPr>
            <a:xfrm>
              <a:off x="569825" y="2213113"/>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2</a:t>
              </a:r>
              <a:endParaRPr kumimoji="0" lang="vi-VN"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C025334-9B63-44D3-957B-00AB8843D486}"/>
                </a:ext>
              </a:extLst>
            </p:cNvPr>
            <p:cNvSpPr txBox="1"/>
            <p:nvPr/>
          </p:nvSpPr>
          <p:spPr>
            <a:xfrm>
              <a:off x="1095960" y="2199885"/>
              <a:ext cx="68969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sẽ</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khuyên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bạn</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điều</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pic>
        <p:nvPicPr>
          <p:cNvPr id="12" name="Picture 11">
            <a:extLst>
              <a:ext uri="{FF2B5EF4-FFF2-40B4-BE49-F238E27FC236}">
                <a16:creationId xmlns:a16="http://schemas.microsoft.com/office/drawing/2014/main" id="{1F3C80D4-A91F-CCA5-B077-AA7A53C5F1EB}"/>
              </a:ext>
            </a:extLst>
          </p:cNvPr>
          <p:cNvPicPr>
            <a:picLocks noChangeAspect="1"/>
          </p:cNvPicPr>
          <p:nvPr/>
        </p:nvPicPr>
        <p:blipFill>
          <a:blip r:embed="rId4"/>
          <a:stretch>
            <a:fillRect/>
          </a:stretch>
        </p:blipFill>
        <p:spPr>
          <a:xfrm>
            <a:off x="8824848" y="1634784"/>
            <a:ext cx="2837512" cy="3911599"/>
          </a:xfrm>
          <a:prstGeom prst="roundRect">
            <a:avLst>
              <a:gd name="adj" fmla="val 4167"/>
            </a:avLst>
          </a:prstGeom>
          <a:solidFill>
            <a:srgbClr val="FFFFFF"/>
          </a:solidFill>
          <a:ln w="76200" cap="sq">
            <a:solidFill>
              <a:schemeClr val="accent3">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Cloud 12">
            <a:extLst>
              <a:ext uri="{FF2B5EF4-FFF2-40B4-BE49-F238E27FC236}">
                <a16:creationId xmlns:a16="http://schemas.microsoft.com/office/drawing/2014/main" id="{A627BF2A-5592-CF65-82C0-7D98BFFF5DC4}"/>
              </a:ext>
            </a:extLst>
          </p:cNvPr>
          <p:cNvSpPr/>
          <p:nvPr/>
        </p:nvSpPr>
        <p:spPr>
          <a:xfrm>
            <a:off x="4805298" y="1019555"/>
            <a:ext cx="4505325" cy="1575141"/>
          </a:xfrm>
          <a:prstGeom prst="cloud">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Quê tớ không có cảnh gì đẹp, cũng không có gì vui.</a:t>
            </a:r>
          </a:p>
        </p:txBody>
      </p:sp>
      <p:sp>
        <p:nvSpPr>
          <p:cNvPr id="14" name="TextBox 13">
            <a:extLst>
              <a:ext uri="{FF2B5EF4-FFF2-40B4-BE49-F238E27FC236}">
                <a16:creationId xmlns:a16="http://schemas.microsoft.com/office/drawing/2014/main" id="{F6E81B15-50B4-7775-5F1D-8F6CC67F2012}"/>
              </a:ext>
            </a:extLst>
          </p:cNvPr>
          <p:cNvSpPr txBox="1"/>
          <p:nvPr/>
        </p:nvSpPr>
        <p:spPr>
          <a:xfrm>
            <a:off x="605307" y="2279066"/>
            <a:ext cx="4256737" cy="1815882"/>
          </a:xfrm>
          <a:prstGeom prst="rect">
            <a:avLst/>
          </a:prstGeom>
          <a:noFill/>
        </p:spPr>
        <p:txBody>
          <a:bodyPr wrap="square" rtlCol="0">
            <a:spAutoFit/>
          </a:bodyPr>
          <a:lstStyle/>
          <a:p>
            <a:r>
              <a:rPr lang="en-US" sz="2800" b="1">
                <a:solidFill>
                  <a:schemeClr val="accent3">
                    <a:lumMod val="75000"/>
                  </a:schemeClr>
                </a:solidFill>
                <a:latin typeface="Times New Roman" panose="02020603050405020304" pitchFamily="18" charset="0"/>
                <a:cs typeface="Times New Roman" panose="02020603050405020304" pitchFamily="18" charset="0"/>
              </a:rPr>
              <a:t>Khuyên bạn: miền quê nào cũng có cảnh đẹp, đó là những gì gần gũi, thân thuộc với mình.</a:t>
            </a:r>
            <a:endParaRPr lang="vi-VN" sz="28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4CC197C-0F66-4D47-F64C-6453DB83F91A}"/>
              </a:ext>
            </a:extLst>
          </p:cNvPr>
          <p:cNvSpPr txBox="1"/>
          <p:nvPr/>
        </p:nvSpPr>
        <p:spPr>
          <a:xfrm>
            <a:off x="1813471" y="4322108"/>
            <a:ext cx="6997154" cy="2246769"/>
          </a:xfrm>
          <a:prstGeom prst="rect">
            <a:avLst/>
          </a:prstGeom>
          <a:noFill/>
        </p:spPr>
        <p:txBody>
          <a:bodyPr wrap="square" rtlCol="0">
            <a:spAutoFit/>
          </a:bodyPr>
          <a:lstStyle/>
          <a:p>
            <a:r>
              <a:rPr lang="en-US" sz="2800" b="1">
                <a:solidFill>
                  <a:srgbClr val="000000"/>
                </a:solidFill>
                <a:latin typeface="Times New Roman" panose="02020603050405020304" pitchFamily="18" charset="0"/>
                <a:cs typeface="Times New Roman" panose="02020603050405020304" pitchFamily="18" charset="0"/>
              </a:rPr>
              <a:t>Khuyên bạn: quê nào cũng mang đến cho chúng ta niềm vui từ gia đình, hàng xóm, bạn bè, thầy cô giáo,… Nếu quan sát, khám phá và yêu quê, bạn sẽ thấy quê đẹp và rất vui.</a:t>
            </a:r>
            <a:endParaRPr lang="vi-VN" sz="2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89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274092" y="684700"/>
            <a:ext cx="3103318" cy="1274454"/>
            <a:chOff x="479771" y="4186500"/>
            <a:chExt cx="2780653"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2111475" cy="523220"/>
            </a:xfrm>
            <a:prstGeom prst="rect">
              <a:avLst/>
            </a:prstGeom>
            <a:noFill/>
          </p:spPr>
          <p:txBody>
            <a:bodyPr wrap="none" rtlCol="0">
              <a:spAutoFit/>
            </a:bodyPr>
            <a:lstStyle/>
            <a:p>
              <a:r>
                <a:rPr lang="vi-VN" sz="2800" b="1" dirty="0">
                  <a:solidFill>
                    <a:schemeClr val="accent2"/>
                  </a:solidFill>
                  <a:latin typeface="Times New Roman" panose="02020603050405020304" pitchFamily="18" charset="0"/>
                  <a:cs typeface="Times New Roman" panose="02020603050405020304" pitchFamily="18" charset="0"/>
                </a:rPr>
                <a:t>VẬN DỤNG</a:t>
              </a:r>
            </a:p>
          </p:txBody>
        </p:sp>
      </p:grpSp>
      <p:sp>
        <p:nvSpPr>
          <p:cNvPr id="5" name="TextBox 4"/>
          <p:cNvSpPr txBox="1"/>
          <p:nvPr/>
        </p:nvSpPr>
        <p:spPr>
          <a:xfrm>
            <a:off x="3241538" y="766215"/>
            <a:ext cx="8697914" cy="1514197"/>
          </a:xfrm>
          <a:prstGeom prst="rect">
            <a:avLst/>
          </a:prstGeom>
          <a:noFill/>
        </p:spPr>
        <p:txBody>
          <a:bodyPr wrap="square" rtlCol="0">
            <a:spAutoFit/>
          </a:bodyPr>
          <a:lstStyle/>
          <a:p>
            <a:pPr marL="285750" indent="-285750">
              <a:lnSpc>
                <a:spcPts val="3800"/>
              </a:lnSpc>
              <a:buFont typeface="Arial" panose="020B0604020202020204" pitchFamily="34" charset="0"/>
              <a:buChar char="•"/>
            </a:pPr>
            <a:r>
              <a:rPr lang="en-US" sz="2800" b="1" dirty="0" err="1">
                <a:solidFill>
                  <a:schemeClr val="accent1">
                    <a:lumMod val="50000"/>
                  </a:schemeClr>
                </a:solidFill>
                <a:latin typeface="Times New Roman" panose="02020603050405020304" pitchFamily="18" charset="0"/>
                <a:cs typeface="Times New Roman" panose="02020603050405020304" pitchFamily="18" charset="0"/>
              </a:rPr>
              <a:t>Sưu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err="1">
                <a:solidFill>
                  <a:schemeClr val="accent1">
                    <a:lumMod val="50000"/>
                  </a:schemeClr>
                </a:solidFill>
                <a:latin typeface="Times New Roman" panose="02020603050405020304" pitchFamily="18" charset="0"/>
                <a:cs typeface="Times New Roman" panose="02020603050405020304" pitchFamily="18" charset="0"/>
              </a:rPr>
              <a:t>tầm</a:t>
            </a:r>
            <a:r>
              <a:rPr lang="en-US" sz="2800" b="1">
                <a:solidFill>
                  <a:schemeClr val="accent1">
                    <a:lumMod val="50000"/>
                  </a:schemeClr>
                </a:solidFill>
                <a:latin typeface="Times New Roman" panose="02020603050405020304" pitchFamily="18" charset="0"/>
                <a:cs typeface="Times New Roman" panose="02020603050405020304" pitchFamily="18" charset="0"/>
              </a:rPr>
              <a:t> tranh,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ảnh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vẻ</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thiên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nhiên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quê</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hương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em</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a:p>
            <a:pPr marL="285750" indent="-285750">
              <a:lnSpc>
                <a:spcPts val="3800"/>
              </a:lnSpc>
              <a:buFont typeface="Arial" panose="020B0604020202020204" pitchFamily="34" charset="0"/>
              <a:buChar char="•"/>
            </a:pP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Vẽ</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bức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tranh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cảnh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quê</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hương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em</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026" name="Picture 2" descr="Hướng dẫn vẽ tranh phong cảnh quê hương của học sinh cực đẹp">
            <a:extLst>
              <a:ext uri="{FF2B5EF4-FFF2-40B4-BE49-F238E27FC236}">
                <a16:creationId xmlns:a16="http://schemas.microsoft.com/office/drawing/2014/main" id="{2F2B7321-CD6E-CB7F-E8B5-469687E1F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607" y="2271933"/>
            <a:ext cx="3188080" cy="1785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Dạy Vẽ Tranh Phong Cảnh - Cách Vẽ Tranh Phong Cảnh Quê Hương Em - Duy Hiếu  Vlogs - YouTube">
            <a:extLst>
              <a:ext uri="{FF2B5EF4-FFF2-40B4-BE49-F238E27FC236}">
                <a16:creationId xmlns:a16="http://schemas.microsoft.com/office/drawing/2014/main" id="{8B0AD3B4-D280-12FF-05B4-D4B47FED22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62" r="8437"/>
          <a:stretch/>
        </p:blipFill>
        <p:spPr bwMode="auto">
          <a:xfrm>
            <a:off x="5220000" y="2280412"/>
            <a:ext cx="2719826" cy="1865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Những Bức Tranh Vẽ Phố Cổ Hà Nội Đẹp Nhất">
            <a:extLst>
              <a:ext uri="{FF2B5EF4-FFF2-40B4-BE49-F238E27FC236}">
                <a16:creationId xmlns:a16="http://schemas.microsoft.com/office/drawing/2014/main" id="{A4479ECC-051D-E6FC-B21A-C62950CCB9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4823" y="3284931"/>
            <a:ext cx="3018933" cy="2267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Tổng hợp những bức tranh đẹp lung linh về Hà Nội - Artena">
            <a:extLst>
              <a:ext uri="{FF2B5EF4-FFF2-40B4-BE49-F238E27FC236}">
                <a16:creationId xmlns:a16="http://schemas.microsoft.com/office/drawing/2014/main" id="{525575C9-E707-F58A-6687-E383489FD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534" y="4238990"/>
            <a:ext cx="3364840" cy="2241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Vẽ tranh chủ đề em yêu Hà Nội đơn giản - Tranh vẽ về Hà Nội - HoaTieu.vn">
            <a:extLst>
              <a:ext uri="{FF2B5EF4-FFF2-40B4-BE49-F238E27FC236}">
                <a16:creationId xmlns:a16="http://schemas.microsoft.com/office/drawing/2014/main" id="{20ADD858-4CB4-4338-A297-C849AFDA1B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2687" y="4418708"/>
            <a:ext cx="3154823" cy="210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additive="base">
                                        <p:cTn id="25" dur="500" fill="hold"/>
                                        <p:tgtEl>
                                          <p:spTgt spid="1030"/>
                                        </p:tgtEl>
                                        <p:attrNameLst>
                                          <p:attrName>ppt_x</p:attrName>
                                        </p:attrNameLst>
                                      </p:cBhvr>
                                      <p:tavLst>
                                        <p:tav tm="0">
                                          <p:val>
                                            <p:strVal val="#ppt_x"/>
                                          </p:val>
                                        </p:tav>
                                        <p:tav tm="100000">
                                          <p:val>
                                            <p:strVal val="#ppt_x"/>
                                          </p:val>
                                        </p:tav>
                                      </p:tavLst>
                                    </p:anim>
                                    <p:anim calcmode="lin" valueType="num">
                                      <p:cBhvr additive="base">
                                        <p:cTn id="26" dur="500" fill="hold"/>
                                        <p:tgtEl>
                                          <p:spTgt spid="10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 calcmode="lin" valueType="num">
                                      <p:cBhvr additive="base">
                                        <p:cTn id="29" dur="500" fill="hold"/>
                                        <p:tgtEl>
                                          <p:spTgt spid="1034"/>
                                        </p:tgtEl>
                                        <p:attrNameLst>
                                          <p:attrName>ppt_x</p:attrName>
                                        </p:attrNameLst>
                                      </p:cBhvr>
                                      <p:tavLst>
                                        <p:tav tm="0">
                                          <p:val>
                                            <p:strVal val="#ppt_x"/>
                                          </p:val>
                                        </p:tav>
                                        <p:tav tm="100000">
                                          <p:val>
                                            <p:strVal val="#ppt_x"/>
                                          </p:val>
                                        </p:tav>
                                      </p:tavLst>
                                    </p:anim>
                                    <p:anim calcmode="lin" valueType="num">
                                      <p:cBhvr additive="base">
                                        <p:cTn id="30" dur="500" fill="hold"/>
                                        <p:tgtEl>
                                          <p:spTgt spid="103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additive="base">
                                        <p:cTn id="33" dur="500" fill="hold"/>
                                        <p:tgtEl>
                                          <p:spTgt spid="1032"/>
                                        </p:tgtEl>
                                        <p:attrNameLst>
                                          <p:attrName>ppt_x</p:attrName>
                                        </p:attrNameLst>
                                      </p:cBhvr>
                                      <p:tavLst>
                                        <p:tav tm="0">
                                          <p:val>
                                            <p:strVal val="#ppt_x"/>
                                          </p:val>
                                        </p:tav>
                                        <p:tav tm="100000">
                                          <p:val>
                                            <p:strVal val="#ppt_x"/>
                                          </p:val>
                                        </p:tav>
                                      </p:tavLst>
                                    </p:anim>
                                    <p:anim calcmode="lin" valueType="num">
                                      <p:cBhvr additive="base">
                                        <p:cTn id="3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TotalTime>
  <Words>438</Words>
  <Application>Microsoft Office PowerPoint</Application>
  <PresentationFormat>Màn hình rộng</PresentationFormat>
  <Paragraphs>59</Paragraphs>
  <Slides>12</Slides>
  <Notes>3</Notes>
  <HiddenSlides>0</HiddenSlides>
  <MMClips>0</MMClips>
  <ScaleCrop>false</ScaleCrop>
  <HeadingPairs>
    <vt:vector size="6" baseType="variant">
      <vt:variant>
        <vt:lpstr>Phông được Dùng</vt:lpstr>
      </vt:variant>
      <vt:variant>
        <vt:i4>6</vt:i4>
      </vt:variant>
      <vt:variant>
        <vt:lpstr>Chủ đề</vt:lpstr>
      </vt:variant>
      <vt:variant>
        <vt:i4>5</vt:i4>
      </vt:variant>
      <vt:variant>
        <vt:lpstr>Tiêu đề Bản chiếu</vt:lpstr>
      </vt:variant>
      <vt:variant>
        <vt:i4>12</vt:i4>
      </vt:variant>
    </vt:vector>
  </HeadingPairs>
  <TitlesOfParts>
    <vt:vector size="23" baseType="lpstr">
      <vt:lpstr>.VnTime</vt:lpstr>
      <vt:lpstr>Arial</vt:lpstr>
      <vt:lpstr>Calibri</vt:lpstr>
      <vt:lpstr>Calibri Light</vt:lpstr>
      <vt:lpstr>Times New Roman</vt:lpstr>
      <vt:lpstr>UTM Cookies</vt:lpstr>
      <vt:lpstr>Cute Sticker by Slidesgo</vt:lpstr>
      <vt:lpstr>1_Office Theme</vt:lpstr>
      <vt:lpstr>Office Theme</vt:lpstr>
      <vt:lpstr>1_Cute Sticker by Slidesgo</vt:lpstr>
      <vt:lpstr>3_Office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10</cp:lastModifiedBy>
  <cp:revision>28</cp:revision>
  <dcterms:created xsi:type="dcterms:W3CDTF">2021-06-11T02:39:36Z</dcterms:created>
  <dcterms:modified xsi:type="dcterms:W3CDTF">2022-09-12T07:26:11Z</dcterms:modified>
</cp:coreProperties>
</file>