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5" r:id="rId3"/>
    <p:sldMasterId id="2147483688" r:id="rId4"/>
    <p:sldMasterId id="2147483712" r:id="rId5"/>
  </p:sldMasterIdLst>
  <p:notesMasterIdLst>
    <p:notesMasterId r:id="rId16"/>
  </p:notesMasterIdLst>
  <p:sldIdLst>
    <p:sldId id="668" r:id="rId6"/>
    <p:sldId id="2742" r:id="rId7"/>
    <p:sldId id="2744" r:id="rId8"/>
    <p:sldId id="2007577148" r:id="rId9"/>
    <p:sldId id="2007577147" r:id="rId10"/>
    <p:sldId id="2007577145" r:id="rId11"/>
    <p:sldId id="2007577149" r:id="rId12"/>
    <p:sldId id="2750" r:id="rId13"/>
    <p:sldId id="2007577144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1F54E-F656-4D32-8903-F15C492DC9A7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0F213-3A6B-4158-A4A3-8BB077E7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6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823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6156D-592E-4B4D-8772-D689FB057AF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078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0D5D39-4FD6-9CE1-FF6C-FD828F526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57DA7EB-BCE2-B016-C2FF-95208B0157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DA85D9-E073-FA54-115B-75FB8CF5A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9EDC-934B-473C-B5D9-E72A93ABC995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716796-FF65-86A7-D41D-5524D081D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32334B-5180-A12D-F739-3A6FC8841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2563-8636-4436-928B-986C050A5A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41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AA5A31-E639-BCC0-A33E-B50E71D35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E415990-6B75-D1B0-F54C-BFC63AE835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62D6E8-512A-7C1A-5424-ED7DBBBCA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9EDC-934B-473C-B5D9-E72A93ABC995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6F350D-CE5D-7F35-1970-337D8E035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E69724-D1AD-8029-C47D-2F8BE4CA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2563-8636-4436-928B-986C050A5A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555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56E522B-9DC6-F26A-5BCE-3B05CCF028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49517BA-9B5E-EE5E-C8B9-D9453AEF72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F5EB27-B71F-E38F-2EA8-9F03C3215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9EDC-934B-473C-B5D9-E72A93ABC995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34ECAA-1314-00F4-2382-4CB8D6733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6AD88D-CCEB-1866-0397-F7EC2393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2563-8636-4436-928B-986C050A5A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751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8246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257578" y="211820"/>
            <a:ext cx="11690680" cy="64138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40281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4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0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1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1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7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445EFE-BC41-BE3F-4AEE-3055E973E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72135A-3C1D-F6FC-6A97-52A6DFB91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930BD2-02E2-00B9-3BF3-166354DDF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9EDC-934B-473C-B5D9-E72A93ABC995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BFE3137-77D7-591E-D6D1-AA2E95491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C950C9-204F-42E9-8381-FDAC4870C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2563-8636-4436-928B-986C050A5A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38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5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1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0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6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9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6591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7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6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7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33500"/>
            <a:ext cx="5384800" cy="3771900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33500"/>
            <a:ext cx="5384800" cy="3771900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4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4A587F-B33D-ECEB-E971-853D68956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CE917B6-0006-20AC-A831-B41F86B1E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CCBE6B-1B76-7864-F2B5-EE7A8EF03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9EDC-934B-473C-B5D9-E72A93ABC995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75E64A-13A2-E0BC-CA6B-D6FC70D4D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3D9ED4-CD10-0197-2B18-1ECF34B82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2563-8636-4436-928B-986C050A5A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78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8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2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7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3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3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35456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257578" y="211820"/>
            <a:ext cx="11690680" cy="64138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45936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79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26012B-A5A6-052B-BCB0-E07F2E578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B273AB-827C-3403-D401-0C813CC1D6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B53A682-6D00-5421-2415-A60EF333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B47DD2-3AB8-B284-D2E4-AB29F0816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9EDC-934B-473C-B5D9-E72A93ABC995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25B326D-9764-757E-7A13-45106BD75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493456A-C913-9DC9-04B5-F38952E1D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2563-8636-4436-928B-986C050A5A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47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AF5404-040F-0398-37C3-9EEAE8371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57B233-25C9-DFB9-91E3-95251A6F0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285BD00-6F1F-ACC9-D8CC-9D58693D97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1079F4D-6DF5-5FF2-2127-EF0A4BDB68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1832747-F20D-62D3-66D2-EBA6F4B4BB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EBEE23E-B3D2-181C-59F1-C60FE08E9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9EDC-934B-473C-B5D9-E72A93ABC995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4BB9FCD-341B-1E17-54B6-7919D9C15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D9C7BE6-615C-65D4-5950-21BC329CF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2563-8636-4436-928B-986C050A5A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79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0EA976-53EF-E89B-180A-16B5DA065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74530F8-4555-ADBF-6058-F43980942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9EDC-934B-473C-B5D9-E72A93ABC995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29987D4-971B-602B-07AA-09C788F70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D29767F-8114-7129-B2F2-DF9F918F2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2563-8636-4436-928B-986C050A5A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54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5E8034E-9377-BA67-2019-3B2756B66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9EDC-934B-473C-B5D9-E72A93ABC995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61736CE-CAA3-700E-E50D-DD04B4686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54B2BC-0D65-ABDD-6F74-904FFD3DE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2563-8636-4436-928B-986C050A5A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435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E28FD1-2962-13EA-959D-52894887B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8EFE19-0D0F-76DD-D4A9-7E4DDD658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A6D13FD-B382-0A64-1115-8F2E219E2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3AE282C-3922-2121-9ADC-9A4C84419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9EDC-934B-473C-B5D9-E72A93ABC995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9AF9380-7191-2B64-6711-034BF1200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19E4D7F-E148-3F61-754C-3A25A0E45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2563-8636-4436-928B-986C050A5A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916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77E721-E5D7-388F-FA02-E876CBCB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1CE9345-159F-FB15-6874-D826EAE76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41464FB-DB18-7DD5-A9AE-E92261940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D326FBD-AD9E-BF01-DE68-513FCDCE1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9EDC-934B-473C-B5D9-E72A93ABC995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3890C45-63B5-8AD8-AB5B-AFDFF7C2E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A56F86-CAAC-1B87-80B6-84D67A2EA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2563-8636-4436-928B-986C050A5A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29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9747C2C-28A0-B648-8374-C7F097E47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FA16A31-9509-3D16-EAA6-4EEBC682B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95F913-5120-E908-C891-7BACC550B4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59EDC-934B-473C-B5D9-E72A93ABC995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CAA51C-D60A-6BE3-7514-89DF1BF939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06326F-9C7D-8E2C-0D37-6C9A6C6A4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D2563-8636-4436-928B-986C050A5A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49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3372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6F901-D6E3-4740-88CA-9F7A7EC444C5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120CF-34B3-48DB-87C0-A1813EED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0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F4B88-0EC8-4759-AFDB-04A1030A6CF8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0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1097280" rtl="0" eaLnBrk="1" latinLnBrk="0" hangingPunct="1"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itchFamily="34" charset="0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36609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B0C8A01-A5E3-ABC2-B91C-02B8068CD3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" r="5568"/>
          <a:stretch/>
        </p:blipFill>
        <p:spPr>
          <a:xfrm>
            <a:off x="10886" y="-21771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B3333C-624A-E395-30D2-CE3F895EB2FA}"/>
              </a:ext>
            </a:extLst>
          </p:cNvPr>
          <p:cNvSpPr txBox="1"/>
          <p:nvPr/>
        </p:nvSpPr>
        <p:spPr>
          <a:xfrm>
            <a:off x="-304800" y="1468237"/>
            <a:ext cx="12039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CON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 VỚI </a:t>
            </a:r>
            <a:r>
              <a:rPr kumimoji="0" lang="vi-VN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HỌC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ĐẠO ĐỨC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0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96775" cy="768516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868" y="4034842"/>
            <a:ext cx="9767130" cy="21650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513" y="117631"/>
            <a:ext cx="1658815" cy="18113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72418" y="2178896"/>
            <a:ext cx="9159775" cy="1773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Tạm</a:t>
            </a: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hẹn</a:t>
            </a: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109728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4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84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8" name="Picture 2" descr="Cute children playing at pencil house Premium Vector">
            <a:extLst>
              <a:ext uri="{FF2B5EF4-FFF2-40B4-BE49-F238E27FC236}">
                <a16:creationId xmlns:a16="http://schemas.microsoft.com/office/drawing/2014/main" id="{226FB95F-77DA-D981-213E-57103D8F1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853" y="428624"/>
            <a:ext cx="5385776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24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7528BB-C807-4990-B2CC-745F75C402D8}"/>
              </a:ext>
            </a:extLst>
          </p:cNvPr>
          <p:cNvSpPr txBox="1"/>
          <p:nvPr/>
        </p:nvSpPr>
        <p:spPr>
          <a:xfrm>
            <a:off x="217714" y="0"/>
            <a:ext cx="18966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2CCE00-87BF-467B-8434-A2908FE0B412}"/>
              </a:ext>
            </a:extLst>
          </p:cNvPr>
          <p:cNvSpPr txBox="1"/>
          <p:nvPr/>
        </p:nvSpPr>
        <p:spPr>
          <a:xfrm>
            <a:off x="-457200" y="2667000"/>
            <a:ext cx="6037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QUÊ HƯƠNG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9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3"/>
          <p:cNvGrpSpPr/>
          <p:nvPr/>
        </p:nvGrpSpPr>
        <p:grpSpPr>
          <a:xfrm>
            <a:off x="1978056" y="1664549"/>
            <a:ext cx="1160119" cy="3528902"/>
            <a:chOff x="2102024" y="-1714093"/>
            <a:chExt cx="1143795" cy="3479248"/>
          </a:xfrm>
        </p:grpSpPr>
        <p:grpSp>
          <p:nvGrpSpPr>
            <p:cNvPr id="3" name="组合 6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7" name="任意多边形 6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8" name="心形 6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4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4" name="组合 6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5" name="任意多边形 6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6" name="十六角星 6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grpSp>
        <p:nvGrpSpPr>
          <p:cNvPr id="9" name="组合 53"/>
          <p:cNvGrpSpPr/>
          <p:nvPr/>
        </p:nvGrpSpPr>
        <p:grpSpPr>
          <a:xfrm>
            <a:off x="1978056" y="528907"/>
            <a:ext cx="1160119" cy="3528902"/>
            <a:chOff x="2102024" y="-1714093"/>
            <a:chExt cx="1143795" cy="3479248"/>
          </a:xfrm>
        </p:grpSpPr>
        <p:grpSp>
          <p:nvGrpSpPr>
            <p:cNvPr id="10" name="组合 5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14" name="任意多边形 5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5" name="心形 5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3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11" name="组合 5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12" name="任意多边形 5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3" name="十六角星 5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grpSp>
        <p:nvGrpSpPr>
          <p:cNvPr id="16" name="组合 43"/>
          <p:cNvGrpSpPr/>
          <p:nvPr/>
        </p:nvGrpSpPr>
        <p:grpSpPr>
          <a:xfrm>
            <a:off x="1977954" y="-677967"/>
            <a:ext cx="1160119" cy="3528902"/>
            <a:chOff x="2102024" y="-1714093"/>
            <a:chExt cx="1143795" cy="3479248"/>
          </a:xfrm>
        </p:grpSpPr>
        <p:grpSp>
          <p:nvGrpSpPr>
            <p:cNvPr id="17" name="组合 4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21" name="任意多边形 4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2" name="心形 4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2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18" name="组合 4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19" name="任意多边形 4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0" name="十六角星 4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sp>
        <p:nvSpPr>
          <p:cNvPr id="24" name="圆角矩形 1"/>
          <p:cNvSpPr/>
          <p:nvPr/>
        </p:nvSpPr>
        <p:spPr>
          <a:xfrm>
            <a:off x="3173750" y="538528"/>
            <a:ext cx="8740746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          </a:t>
            </a:r>
            <a:r>
              <a:rPr lang="en-US" altLang="zh-CN" sz="2400" kern="0" noProof="0">
                <a:solidFill>
                  <a:srgbClr val="00206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V</a:t>
            </a:r>
            <a:r>
              <a:rPr lang="vi-VN" altLang="zh-CN" sz="2400" kern="0">
                <a:solidFill>
                  <a:srgbClr val="00206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ận dụng nội dung bài học vào cuộc sống để thể hiện tình yêu quê hương</a:t>
            </a:r>
            <a:r>
              <a:rPr lang="en-US" altLang="zh-CN" sz="2400" kern="0">
                <a:solidFill>
                  <a:srgbClr val="00206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.</a:t>
            </a:r>
            <a:endParaRPr kumimoji="0" lang="vi-VN" altLang="zh-CN" sz="24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.黑体-日本语" panose="02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26" name="组合 42"/>
          <p:cNvGrpSpPr/>
          <p:nvPr/>
        </p:nvGrpSpPr>
        <p:grpSpPr>
          <a:xfrm>
            <a:off x="1997492" y="-2053708"/>
            <a:ext cx="1160122" cy="3528902"/>
            <a:chOff x="2102021" y="-1714093"/>
            <a:chExt cx="1143798" cy="3479248"/>
          </a:xfrm>
        </p:grpSpPr>
        <p:grpSp>
          <p:nvGrpSpPr>
            <p:cNvPr id="27" name="组合 38"/>
            <p:cNvGrpSpPr/>
            <p:nvPr/>
          </p:nvGrpSpPr>
          <p:grpSpPr>
            <a:xfrm>
              <a:off x="2102021" y="18263"/>
              <a:ext cx="1108718" cy="1746892"/>
              <a:chOff x="1547663" y="32770"/>
              <a:chExt cx="1217764" cy="1918701"/>
            </a:xfrm>
          </p:grpSpPr>
          <p:sp>
            <p:nvSpPr>
              <p:cNvPr id="31" name="任意多边形 2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32" name="心形 37"/>
              <p:cNvSpPr/>
              <p:nvPr/>
            </p:nvSpPr>
            <p:spPr>
              <a:xfrm>
                <a:off x="1547663" y="899265"/>
                <a:ext cx="1217764" cy="1052206"/>
              </a:xfrm>
              <a:prstGeom prst="hear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lt"/>
                  </a:rPr>
                  <a:t>1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28" name="组合 39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29" name="任意多边形 40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30" name="十六角星 41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sp>
        <p:nvSpPr>
          <p:cNvPr id="34" name="圆角矩形 1"/>
          <p:cNvSpPr/>
          <p:nvPr/>
        </p:nvSpPr>
        <p:spPr>
          <a:xfrm>
            <a:off x="3223058" y="1904177"/>
            <a:ext cx="8740746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kern="0">
                <a:solidFill>
                  <a:srgbClr val="00206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      Hình thành năng lực phát triển bản thân, điều chỉnh hành vi.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.黑体-日本语" panose="02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7" name="圆角矩形 1"/>
          <p:cNvSpPr/>
          <p:nvPr/>
        </p:nvSpPr>
        <p:spPr>
          <a:xfrm>
            <a:off x="3272366" y="3048862"/>
            <a:ext cx="8642130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kern="0">
                <a:solidFill>
                  <a:srgbClr val="00206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B</a:t>
            </a:r>
            <a:r>
              <a:rPr lang="vi-VN" altLang="zh-CN" sz="2400" kern="0">
                <a:solidFill>
                  <a:srgbClr val="00206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ồi dưỡng tình cảm yêu quý quê hương, đất nước</a:t>
            </a: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.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.黑体-日本语" panose="02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0" name="圆角矩形 1"/>
          <p:cNvSpPr/>
          <p:nvPr/>
        </p:nvSpPr>
        <p:spPr>
          <a:xfrm>
            <a:off x="3272366" y="4254924"/>
            <a:ext cx="8642130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Hình thành phẩm chất yêu nước, trách nhiệm, chăm chỉ.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.黑体-日本语" panose="02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8" name="图片 15">
            <a:extLst>
              <a:ext uri="{FF2B5EF4-FFF2-40B4-BE49-F238E27FC236}">
                <a16:creationId xmlns:a16="http://schemas.microsoft.com/office/drawing/2014/main" id="{AC6193C4-463C-498E-8059-1646B83D18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5936" y="3512415"/>
            <a:ext cx="1970514" cy="3247326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-19215" y="5678955"/>
            <a:ext cx="12211215" cy="1179045"/>
            <a:chOff x="-19215" y="5485894"/>
            <a:chExt cx="12211215" cy="1179045"/>
          </a:xfrm>
        </p:grpSpPr>
        <p:pic>
          <p:nvPicPr>
            <p:cNvPr id="50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5592" y="5526555"/>
              <a:ext cx="2847942" cy="1138384"/>
            </a:xfrm>
            <a:prstGeom prst="rect">
              <a:avLst/>
            </a:prstGeom>
          </p:spPr>
        </p:pic>
        <p:pic>
          <p:nvPicPr>
            <p:cNvPr id="51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76450" y="5526555"/>
              <a:ext cx="2847942" cy="1138384"/>
            </a:xfrm>
            <a:prstGeom prst="rect">
              <a:avLst/>
            </a:prstGeom>
          </p:spPr>
        </p:pic>
        <p:pic>
          <p:nvPicPr>
            <p:cNvPr id="52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2676" y="5526555"/>
              <a:ext cx="2847942" cy="1138384"/>
            </a:xfrm>
            <a:prstGeom prst="rect">
              <a:avLst/>
            </a:prstGeom>
          </p:spPr>
        </p:pic>
        <p:pic>
          <p:nvPicPr>
            <p:cNvPr id="53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43534" y="5526555"/>
              <a:ext cx="2847942" cy="1138384"/>
            </a:xfrm>
            <a:prstGeom prst="rect">
              <a:avLst/>
            </a:prstGeom>
          </p:spPr>
        </p:pic>
        <p:pic>
          <p:nvPicPr>
            <p:cNvPr id="54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4058" y="5526555"/>
              <a:ext cx="2847942" cy="1138384"/>
            </a:xfrm>
            <a:prstGeom prst="rect">
              <a:avLst/>
            </a:prstGeom>
          </p:spPr>
        </p:pic>
        <p:pic>
          <p:nvPicPr>
            <p:cNvPr id="55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24916" y="5526555"/>
              <a:ext cx="2847942" cy="1138384"/>
            </a:xfrm>
            <a:prstGeom prst="rect">
              <a:avLst/>
            </a:prstGeom>
          </p:spPr>
        </p:pic>
        <p:pic>
          <p:nvPicPr>
            <p:cNvPr id="56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215" y="5485894"/>
              <a:ext cx="2847942" cy="1138384"/>
            </a:xfrm>
            <a:prstGeom prst="rect">
              <a:avLst/>
            </a:prstGeom>
          </p:spPr>
        </p:pic>
      </p:grpSp>
      <p:sp>
        <p:nvSpPr>
          <p:cNvPr id="44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551572" y="989364"/>
            <a:ext cx="14825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03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4" grpId="0" animBg="1"/>
      <p:bldP spid="37" grpId="0" animBg="1"/>
      <p:bldP spid="40" grpId="0" animBg="1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788CB0C-C154-045B-7CCE-86F770E6FDD3}"/>
              </a:ext>
            </a:extLst>
          </p:cNvPr>
          <p:cNvSpPr/>
          <p:nvPr/>
        </p:nvSpPr>
        <p:spPr>
          <a:xfrm>
            <a:off x="457200" y="428625"/>
            <a:ext cx="638175" cy="638175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6DCBD9-55C2-E451-1724-9C860BD30103}"/>
              </a:ext>
            </a:extLst>
          </p:cNvPr>
          <p:cNvSpPr txBox="1"/>
          <p:nvPr/>
        </p:nvSpPr>
        <p:spPr>
          <a:xfrm>
            <a:off x="1152525" y="482025"/>
            <a:ext cx="4943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sẽ khuyên bạn điều gì?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CFDE24-4553-4C58-036E-3CF4BC3EA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2" b="99367" l="7114" r="99192">
                        <a14:foregroundMark x1="8097" y1="13415" x2="24091" y2="16878"/>
                        <a14:foregroundMark x1="30991" y1="16382" x2="32902" y2="16245"/>
                        <a14:foregroundMark x1="24091" y1="16878" x2="30850" y2="16392"/>
                        <a14:foregroundMark x1="32902" y1="16245" x2="39127" y2="16245"/>
                        <a14:foregroundMark x1="39127" y1="16245" x2="83751" y2="5907"/>
                        <a14:foregroundMark x1="83751" y1="5907" x2="99192" y2="8228"/>
                        <a14:foregroundMark x1="10671" y1="26160" x2="7114" y2="65612"/>
                        <a14:foregroundMark x1="3961" y1="88186" x2="14551" y2="89030"/>
                        <a14:foregroundMark x1="14551" y1="89030" x2="45837" y2="82489"/>
                        <a14:foregroundMark x1="45837" y1="82489" x2="86338" y2="91561"/>
                        <a14:foregroundMark x1="86338" y1="91561" x2="95796" y2="84388"/>
                        <a14:foregroundMark x1="95796" y1="84388" x2="95796" y2="84388"/>
                        <a14:foregroundMark x1="95796" y1="73207" x2="99111" y2="84388"/>
                        <a14:foregroundMark x1="99111" y1="84388" x2="98949" y2="93882"/>
                        <a14:foregroundMark x1="95473" y1="70464" x2="93694" y2="94515"/>
                        <a14:foregroundMark x1="65724" y1="98523" x2="58367" y2="99367"/>
                        <a14:foregroundMark x1="58367" y1="99367" x2="58367" y2="99367"/>
                        <a14:foregroundMark x1="86500" y1="78903" x2="87389" y2="92405"/>
                        <a14:foregroundMark x1="90299" y1="68987" x2="89006" y2="82278"/>
                        <a14:foregroundMark x1="36783" y1="98101" x2="35247" y2="98734"/>
                        <a14:backgroundMark x1="44462" y1="7173" x2="46079" y2="8228"/>
                        <a14:backgroundMark x1="31285" y1="13713" x2="31528" y2="13080"/>
                        <a14:backgroundMark x1="5335" y1="12025" x2="5578" y2="14557"/>
                        <a14:backgroundMark x1="5740" y1="11181" x2="6144" y2="151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85753" y="1078627"/>
            <a:ext cx="12267557" cy="470074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A3DB90-A582-DE05-A497-CAB35C14C106}"/>
              </a:ext>
            </a:extLst>
          </p:cNvPr>
          <p:cNvSpPr/>
          <p:nvPr/>
        </p:nvSpPr>
        <p:spPr>
          <a:xfrm>
            <a:off x="457200" y="5886449"/>
            <a:ext cx="11524604" cy="904875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1 - </a:t>
            </a: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sẽ khuyên bạn rằng về quê để thăm quê hương biết được nguồn gốc mình ở đâu, gặp ông bà,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 Light" panose="020F0302020204030204"/>
                <a:ea typeface="+mn-ea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 thân trong gia đình.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24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788CB0C-C154-045B-7CCE-86F770E6FDD3}"/>
              </a:ext>
            </a:extLst>
          </p:cNvPr>
          <p:cNvSpPr/>
          <p:nvPr/>
        </p:nvSpPr>
        <p:spPr>
          <a:xfrm>
            <a:off x="457200" y="428625"/>
            <a:ext cx="638175" cy="638175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6DCBD9-55C2-E451-1724-9C860BD30103}"/>
              </a:ext>
            </a:extLst>
          </p:cNvPr>
          <p:cNvSpPr txBox="1"/>
          <p:nvPr/>
        </p:nvSpPr>
        <p:spPr>
          <a:xfrm>
            <a:off x="1152525" y="482025"/>
            <a:ext cx="4943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sẽ khuyên bạn điều gì?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CFDE24-4553-4C58-036E-3CF4BC3EA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2" b="99367" l="7114" r="99192">
                        <a14:foregroundMark x1="8097" y1="13415" x2="24091" y2="16878"/>
                        <a14:foregroundMark x1="30991" y1="16382" x2="32902" y2="16245"/>
                        <a14:foregroundMark x1="24091" y1="16878" x2="30850" y2="16392"/>
                        <a14:foregroundMark x1="32902" y1="16245" x2="39127" y2="16245"/>
                        <a14:foregroundMark x1="39127" y1="16245" x2="83751" y2="5907"/>
                        <a14:foregroundMark x1="83751" y1="5907" x2="99192" y2="8228"/>
                        <a14:foregroundMark x1="10671" y1="26160" x2="7114" y2="65612"/>
                        <a14:foregroundMark x1="3961" y1="88186" x2="14551" y2="89030"/>
                        <a14:foregroundMark x1="14551" y1="89030" x2="45837" y2="82489"/>
                        <a14:foregroundMark x1="45837" y1="82489" x2="86338" y2="91561"/>
                        <a14:foregroundMark x1="86338" y1="91561" x2="95796" y2="84388"/>
                        <a14:foregroundMark x1="95796" y1="84388" x2="95796" y2="84388"/>
                        <a14:foregroundMark x1="95796" y1="73207" x2="99111" y2="84388"/>
                        <a14:foregroundMark x1="99111" y1="84388" x2="98949" y2="93882"/>
                        <a14:foregroundMark x1="95473" y1="70464" x2="93694" y2="94515"/>
                        <a14:foregroundMark x1="65724" y1="98523" x2="58367" y2="99367"/>
                        <a14:foregroundMark x1="58367" y1="99367" x2="58367" y2="99367"/>
                        <a14:foregroundMark x1="86500" y1="78903" x2="87389" y2="92405"/>
                        <a14:foregroundMark x1="90299" y1="68987" x2="89006" y2="82278"/>
                        <a14:foregroundMark x1="36783" y1="98101" x2="35247" y2="98734"/>
                        <a14:backgroundMark x1="44462" y1="7173" x2="46079" y2="8228"/>
                        <a14:backgroundMark x1="31285" y1="13713" x2="31528" y2="13080"/>
                        <a14:backgroundMark x1="5335" y1="12025" x2="5578" y2="14557"/>
                        <a14:backgroundMark x1="5740" y1="11181" x2="6144" y2="151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85753" y="1050052"/>
            <a:ext cx="12267557" cy="470074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A3DB90-A582-DE05-A497-CAB35C14C106}"/>
              </a:ext>
            </a:extLst>
          </p:cNvPr>
          <p:cNvSpPr/>
          <p:nvPr/>
        </p:nvSpPr>
        <p:spPr>
          <a:xfrm>
            <a:off x="457200" y="5886449"/>
            <a:ext cx="11524604" cy="904875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 – Khuyên bạn không nên phân biệt đối xử vùng miền. Vì quê hương là nơi ai cũng có xuất phát điểm đến. Các bạn nên đoàn kết với nhau.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46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3247DB-6C8D-9854-344C-4AE25B34C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652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83FD00-C217-EC5B-862F-D7D9C65BCCFF}"/>
              </a:ext>
            </a:extLst>
          </p:cNvPr>
          <p:cNvSpPr txBox="1"/>
          <p:nvPr/>
        </p:nvSpPr>
        <p:spPr>
          <a:xfrm>
            <a:off x="200023" y="152400"/>
            <a:ext cx="9391651" cy="1654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Chia sẻ</a:t>
            </a:r>
            <a:r>
              <a:rPr kumimoji="0" lang="en-US" altLang="zh-CN" sz="3600" b="1" i="0" u="none" strike="noStrike" kern="1200" cap="none" spc="0" normalizeH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 với các bạn những việc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noProof="0">
                <a:solidFill>
                  <a:srgbClr val="0000CC"/>
                </a:solidFill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đã và sẽ làm để thể hiện tình yêu quê hương.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方正粗圆_GBK" pitchFamily="65" charset="-122"/>
              <a:cs typeface="Times New Roman" pitchFamily="18" charset="0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6198F1D3-26EC-9360-6288-8D707B9FCE95}"/>
              </a:ext>
            </a:extLst>
          </p:cNvPr>
          <p:cNvSpPr/>
          <p:nvPr/>
        </p:nvSpPr>
        <p:spPr>
          <a:xfrm>
            <a:off x="378375" y="2242747"/>
            <a:ext cx="3281847" cy="1648920"/>
          </a:xfrm>
          <a:prstGeom prst="cloud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3F067B7D-5773-04B8-EB10-90084A30E6E7}"/>
              </a:ext>
            </a:extLst>
          </p:cNvPr>
          <p:cNvSpPr/>
          <p:nvPr/>
        </p:nvSpPr>
        <p:spPr>
          <a:xfrm>
            <a:off x="6253162" y="2184815"/>
            <a:ext cx="5557856" cy="2171075"/>
          </a:xfrm>
          <a:prstGeom prst="cloud">
            <a:avLst/>
          </a:prstGeom>
          <a:solidFill>
            <a:srgbClr val="0070C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50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2269A5-22E7-0FEA-C27A-D9E3A1868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2192000" cy="6934200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96FB4A22-EA3D-206B-E948-AED9719F4C33}"/>
              </a:ext>
            </a:extLst>
          </p:cNvPr>
          <p:cNvSpPr/>
          <p:nvPr/>
        </p:nvSpPr>
        <p:spPr>
          <a:xfrm>
            <a:off x="1438275" y="523875"/>
            <a:ext cx="7800975" cy="2143125"/>
          </a:xfrm>
          <a:prstGeom prst="cloud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vi-VN" sz="2000" b="1">
                <a:solidFill>
                  <a:srgbClr val="0070C0"/>
                </a:solidFill>
                <a:latin typeface="+mj-lt"/>
              </a:rPr>
              <a:t>Em cùng các bạn thực hiện những việc làm thể hiện tình yêu đối với quê hương </a:t>
            </a:r>
            <a:endParaRPr lang="en-US" sz="2000" b="1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vi-VN" sz="2000" b="1">
                <a:solidFill>
                  <a:srgbClr val="0070C0"/>
                </a:solidFill>
                <a:latin typeface="+mj-lt"/>
              </a:rPr>
              <a:t>(Dọn vệ sinh, chăm sóc cây và hoa nơi em sinh sống, giúp đỡ gia đình người có công ở quê hương)</a:t>
            </a:r>
          </a:p>
          <a:p>
            <a:pPr algn="ctr"/>
            <a:endParaRPr lang="en-US" sz="2000" b="1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594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52628" y="3077609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6474C38-812D-4BEE-911B-CB2477EFC35B}"/>
              </a:ext>
            </a:extLst>
          </p:cNvPr>
          <p:cNvSpPr/>
          <p:nvPr/>
        </p:nvSpPr>
        <p:spPr>
          <a:xfrm>
            <a:off x="3269840" y="3621651"/>
            <a:ext cx="7842250" cy="25336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 nuôi em lớn như lòng mẹ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êu quê, xa mấy cũng về.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0" name="Picture 2" descr="phim hoạt hình - Phim hoạt hình mặt trời véc tơ liệu png tải về - Miễn phí  trong suốt Cảm Xúc png Tải về.">
            <a:extLst>
              <a:ext uri="{FF2B5EF4-FFF2-40B4-BE49-F238E27FC236}">
                <a16:creationId xmlns:a16="http://schemas.microsoft.com/office/drawing/2014/main" id="{F812B8C4-B56F-4B21-6A74-6788A3086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3556" y1="27073" x2="29444" y2="32683"/>
                        <a14:foregroundMark x1="39556" y1="17317" x2="40333" y2="25854"/>
                        <a14:foregroundMark x1="55333" y1="18902" x2="55556" y2="25854"/>
                        <a14:foregroundMark x1="68111" y1="23659" x2="65222" y2="28171"/>
                        <a14:foregroundMark x1="17556" y1="41951" x2="26778" y2="44634"/>
                        <a14:foregroundMark x1="17111" y1="62195" x2="25778" y2="57439"/>
                        <a14:foregroundMark x1="31111" y1="75244" x2="36000" y2="69878"/>
                        <a14:foregroundMark x1="48556" y1="80244" x2="49556" y2="73049"/>
                        <a14:foregroundMark x1="65000" y1="77561" x2="61333" y2="69878"/>
                        <a14:foregroundMark x1="76889" y1="68049" x2="69333" y2="61951"/>
                        <a14:foregroundMark x1="73222" y1="51341" x2="84556" y2="53415"/>
                        <a14:foregroundMark x1="71000" y1="39634" x2="80444" y2="351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11" y="840130"/>
            <a:ext cx="3149601" cy="286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06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3"/>
          <p:cNvGrpSpPr/>
          <p:nvPr/>
        </p:nvGrpSpPr>
        <p:grpSpPr>
          <a:xfrm>
            <a:off x="1978056" y="1664549"/>
            <a:ext cx="1160119" cy="3528902"/>
            <a:chOff x="2102024" y="-1714093"/>
            <a:chExt cx="1143795" cy="3479248"/>
          </a:xfrm>
        </p:grpSpPr>
        <p:grpSp>
          <p:nvGrpSpPr>
            <p:cNvPr id="3" name="组合 6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7" name="任意多边形 6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8" name="心形 6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4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4" name="组合 6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5" name="任意多边形 6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6" name="十六角星 6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grpSp>
        <p:nvGrpSpPr>
          <p:cNvPr id="9" name="组合 53"/>
          <p:cNvGrpSpPr/>
          <p:nvPr/>
        </p:nvGrpSpPr>
        <p:grpSpPr>
          <a:xfrm>
            <a:off x="1978056" y="528907"/>
            <a:ext cx="1160119" cy="3528902"/>
            <a:chOff x="2102024" y="-1714093"/>
            <a:chExt cx="1143795" cy="3479248"/>
          </a:xfrm>
        </p:grpSpPr>
        <p:grpSp>
          <p:nvGrpSpPr>
            <p:cNvPr id="10" name="组合 5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14" name="任意多边形 5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5" name="心形 5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3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11" name="组合 5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12" name="任意多边形 5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3" name="十六角星 5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grpSp>
        <p:nvGrpSpPr>
          <p:cNvPr id="16" name="组合 43"/>
          <p:cNvGrpSpPr/>
          <p:nvPr/>
        </p:nvGrpSpPr>
        <p:grpSpPr>
          <a:xfrm>
            <a:off x="1977954" y="-677967"/>
            <a:ext cx="1160119" cy="3528902"/>
            <a:chOff x="2102024" y="-1714093"/>
            <a:chExt cx="1143795" cy="3479248"/>
          </a:xfrm>
        </p:grpSpPr>
        <p:grpSp>
          <p:nvGrpSpPr>
            <p:cNvPr id="17" name="组合 4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21" name="任意多边形 4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2" name="心形 4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.黑体-日本语" panose="02000500000000000000" pitchFamily="2" charset="-122"/>
                    <a:cs typeface="Times New Roman" panose="02020603050405020304" pitchFamily="18" charset="0"/>
                    <a:sym typeface="+mn-lt"/>
                  </a:rPr>
                  <a:t>2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18" name="组合 4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19" name="任意多边形 4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0" name="十六角星 4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.黑体-日本语" panose="020005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sp>
        <p:nvSpPr>
          <p:cNvPr id="24" name="圆角矩形 1"/>
          <p:cNvSpPr/>
          <p:nvPr/>
        </p:nvSpPr>
        <p:spPr>
          <a:xfrm>
            <a:off x="3173750" y="538528"/>
            <a:ext cx="8740746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          V</a:t>
            </a:r>
            <a:r>
              <a:rPr kumimoji="0" lang="vi-VN" altLang="zh-CN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ận dụng nội dung bài học vào cuộc sống để thể hiện tình yêu quê hương</a:t>
            </a: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.</a:t>
            </a:r>
            <a:endParaRPr kumimoji="0" lang="vi-VN" altLang="zh-CN" sz="24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.黑体-日本语" panose="02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26" name="组合 42"/>
          <p:cNvGrpSpPr/>
          <p:nvPr/>
        </p:nvGrpSpPr>
        <p:grpSpPr>
          <a:xfrm>
            <a:off x="1997492" y="-2053708"/>
            <a:ext cx="1160122" cy="3528902"/>
            <a:chOff x="2102021" y="-1714093"/>
            <a:chExt cx="1143798" cy="3479248"/>
          </a:xfrm>
        </p:grpSpPr>
        <p:grpSp>
          <p:nvGrpSpPr>
            <p:cNvPr id="27" name="组合 38"/>
            <p:cNvGrpSpPr/>
            <p:nvPr/>
          </p:nvGrpSpPr>
          <p:grpSpPr>
            <a:xfrm>
              <a:off x="2102021" y="18263"/>
              <a:ext cx="1108718" cy="1746892"/>
              <a:chOff x="1547663" y="32770"/>
              <a:chExt cx="1217764" cy="1918701"/>
            </a:xfrm>
          </p:grpSpPr>
          <p:sp>
            <p:nvSpPr>
              <p:cNvPr id="31" name="任意多边形 2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32" name="心形 37"/>
              <p:cNvSpPr/>
              <p:nvPr/>
            </p:nvSpPr>
            <p:spPr>
              <a:xfrm>
                <a:off x="1547663" y="899265"/>
                <a:ext cx="1217764" cy="1052206"/>
              </a:xfrm>
              <a:prstGeom prst="hear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+mn-lt"/>
                  </a:rPr>
                  <a:t>1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28" name="组合 39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29" name="任意多边形 40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30" name="十六角星 41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sp>
        <p:nvSpPr>
          <p:cNvPr id="34" name="圆角矩形 1"/>
          <p:cNvSpPr/>
          <p:nvPr/>
        </p:nvSpPr>
        <p:spPr>
          <a:xfrm>
            <a:off x="3223058" y="1904177"/>
            <a:ext cx="8740746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      Hình thành năng lực phát triển bản thân, điều chỉnh hành vi.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.黑体-日本语" panose="02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7" name="圆角矩形 1"/>
          <p:cNvSpPr/>
          <p:nvPr/>
        </p:nvSpPr>
        <p:spPr>
          <a:xfrm>
            <a:off x="3272366" y="3048862"/>
            <a:ext cx="8642130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B</a:t>
            </a:r>
            <a:r>
              <a:rPr kumimoji="0" lang="vi-VN" altLang="zh-CN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ồi dưỡng tình cảm yêu quý quê hương, đất nước</a:t>
            </a: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.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.黑体-日本语" panose="02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0" name="圆角矩形 1"/>
          <p:cNvSpPr/>
          <p:nvPr/>
        </p:nvSpPr>
        <p:spPr>
          <a:xfrm>
            <a:off x="3272366" y="4254924"/>
            <a:ext cx="8642130" cy="732031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srgbClr val="92D05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Hình thành phẩm chất yêu nước, trách nhiệm, chăm chỉ.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.黑体-日本语" panose="02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8" name="图片 15">
            <a:extLst>
              <a:ext uri="{FF2B5EF4-FFF2-40B4-BE49-F238E27FC236}">
                <a16:creationId xmlns:a16="http://schemas.microsoft.com/office/drawing/2014/main" id="{AC6193C4-463C-498E-8059-1646B83D18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5936" y="3512415"/>
            <a:ext cx="1970514" cy="3247326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-19215" y="5678955"/>
            <a:ext cx="12211215" cy="1179045"/>
            <a:chOff x="-19215" y="5485894"/>
            <a:chExt cx="12211215" cy="1179045"/>
          </a:xfrm>
        </p:grpSpPr>
        <p:pic>
          <p:nvPicPr>
            <p:cNvPr id="50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5592" y="5526555"/>
              <a:ext cx="2847942" cy="1138384"/>
            </a:xfrm>
            <a:prstGeom prst="rect">
              <a:avLst/>
            </a:prstGeom>
          </p:spPr>
        </p:pic>
        <p:pic>
          <p:nvPicPr>
            <p:cNvPr id="51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76450" y="5526555"/>
              <a:ext cx="2847942" cy="1138384"/>
            </a:xfrm>
            <a:prstGeom prst="rect">
              <a:avLst/>
            </a:prstGeom>
          </p:spPr>
        </p:pic>
        <p:pic>
          <p:nvPicPr>
            <p:cNvPr id="52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2676" y="5526555"/>
              <a:ext cx="2847942" cy="1138384"/>
            </a:xfrm>
            <a:prstGeom prst="rect">
              <a:avLst/>
            </a:prstGeom>
          </p:spPr>
        </p:pic>
        <p:pic>
          <p:nvPicPr>
            <p:cNvPr id="53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43534" y="5526555"/>
              <a:ext cx="2847942" cy="1138384"/>
            </a:xfrm>
            <a:prstGeom prst="rect">
              <a:avLst/>
            </a:prstGeom>
          </p:spPr>
        </p:pic>
        <p:pic>
          <p:nvPicPr>
            <p:cNvPr id="54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4058" y="5526555"/>
              <a:ext cx="2847942" cy="1138384"/>
            </a:xfrm>
            <a:prstGeom prst="rect">
              <a:avLst/>
            </a:prstGeom>
          </p:spPr>
        </p:pic>
        <p:pic>
          <p:nvPicPr>
            <p:cNvPr id="55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24916" y="5526555"/>
              <a:ext cx="2847942" cy="1138384"/>
            </a:xfrm>
            <a:prstGeom prst="rect">
              <a:avLst/>
            </a:prstGeom>
          </p:spPr>
        </p:pic>
        <p:pic>
          <p:nvPicPr>
            <p:cNvPr id="56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215" y="5485894"/>
              <a:ext cx="2847942" cy="1138384"/>
            </a:xfrm>
            <a:prstGeom prst="rect">
              <a:avLst/>
            </a:prstGeom>
          </p:spPr>
        </p:pic>
      </p:grpSp>
      <p:sp>
        <p:nvSpPr>
          <p:cNvPr id="44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551572" y="989364"/>
            <a:ext cx="14825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33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4" grpId="0" animBg="1"/>
      <p:bldP spid="37" grpId="0" animBg="1"/>
      <p:bldP spid="40" grpId="0" animBg="1"/>
      <p:bldP spid="4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334</Words>
  <Application>Microsoft Office PowerPoint</Application>
  <PresentationFormat>Widescreen</PresentationFormat>
  <Paragraphs>41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等线</vt:lpstr>
      <vt:lpstr>等线 Light</vt:lpstr>
      <vt:lpstr>Arial</vt:lpstr>
      <vt:lpstr>Calibri</vt:lpstr>
      <vt:lpstr>Calibri Light</vt:lpstr>
      <vt:lpstr>Times New Roman</vt:lpstr>
      <vt:lpstr>UTM Cookies</vt:lpstr>
      <vt:lpstr>Office 主题​​</vt:lpstr>
      <vt:lpstr>Cute Sticker by Slidesgo</vt:lpstr>
      <vt:lpstr>1_Office Theme</vt:lpstr>
      <vt:lpstr>3_Office Theme</vt:lpstr>
      <vt:lpstr>1_Cute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Thu Hường</dc:creator>
  <cp:lastModifiedBy>DELL</cp:lastModifiedBy>
  <cp:revision>5</cp:revision>
  <dcterms:created xsi:type="dcterms:W3CDTF">2022-09-18T04:37:15Z</dcterms:created>
  <dcterms:modified xsi:type="dcterms:W3CDTF">2025-03-31T11:04:58Z</dcterms:modified>
</cp:coreProperties>
</file>