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75" r:id="rId4"/>
    <p:sldMasterId id="2147483688" r:id="rId5"/>
  </p:sldMasterIdLst>
  <p:notesMasterIdLst>
    <p:notesMasterId r:id="rId21"/>
  </p:notesMasterIdLst>
  <p:sldIdLst>
    <p:sldId id="668" r:id="rId6"/>
    <p:sldId id="2742" r:id="rId7"/>
    <p:sldId id="2744" r:id="rId8"/>
    <p:sldId id="278" r:id="rId9"/>
    <p:sldId id="2007577144" r:id="rId10"/>
    <p:sldId id="286" r:id="rId11"/>
    <p:sldId id="285" r:id="rId12"/>
    <p:sldId id="2007577140" r:id="rId13"/>
    <p:sldId id="277" r:id="rId14"/>
    <p:sldId id="2007577141" r:id="rId15"/>
    <p:sldId id="2007577142" r:id="rId16"/>
    <p:sldId id="2007577143" r:id="rId17"/>
    <p:sldId id="287" r:id="rId18"/>
    <p:sldId id="2745" r:id="rId19"/>
    <p:sldId id="279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61C34C-58F9-47E9-AABD-3C36FDBCCFE2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0EF5C6-8863-4E01-96E0-0BE9FC6D70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123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56156D-592E-4B4D-8772-D689FB057AF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70783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32FC06-AF5D-4E37-9CD8-73AAC93D84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9D1ED4-81C5-4B22-89D6-561140C19F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169F2D-D508-4CEC-83EC-CC7FB956B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6AE55-F984-4074-AA31-86CA72103CE5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DE893C-57AB-4AA8-B78C-A82A5A43F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3322B2-24F5-488B-AFC8-D0C55871A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9B756-78C6-462D-91C3-06251F1FAC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156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7AB2DC-3100-447A-96FD-765D3A024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B08651-AF86-4264-A514-1FDF152A4C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03614D-DC07-4F2C-AFDC-21D20C86E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6AE55-F984-4074-AA31-86CA72103CE5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25BAD7-3C96-45BA-9BAE-FA8552AF1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C94E6E-D506-4E1C-86EF-67F408097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9B756-78C6-462D-91C3-06251F1FAC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121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912E1B6-FB48-45B1-AA25-7E46CB87E0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8AFF2A-3F5D-41E4-9678-E49C08E424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63DFA4-D5EE-458B-AA39-F50E130E6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6AE55-F984-4074-AA31-86CA72103CE5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206DBB-6B15-4F99-B5B8-973B2703E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EC41D6-56E1-4D85-8A2F-3AA301B89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9B756-78C6-462D-91C3-06251F1FAC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9701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D0D5D39-4FD6-9CE1-FF6C-FD828F5260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57DA7EB-BCE2-B016-C2FF-95208B0157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2DA85D9-E073-FA54-115B-75FB8CF5AF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59EDC-934B-473C-B5D9-E72A93ABC995}" type="datetimeFigureOut">
              <a:rPr lang="zh-CN" altLang="en-US" smtClean="0"/>
              <a:t>2025/3/31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6716796-FF65-86A7-D41D-5524D081D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C32334B-5180-A12D-F739-3A6FC8841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D2563-8636-4436-928B-986C050A5A6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6155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B445EFE-BC41-BE3F-4AEE-3055E973E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F72135A-3C1D-F6FC-6A97-52A6DFB91E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7930BD2-02E2-00B9-3BF3-166354DDF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59EDC-934B-473C-B5D9-E72A93ABC995}" type="datetimeFigureOut">
              <a:rPr lang="zh-CN" altLang="en-US" smtClean="0"/>
              <a:t>2025/3/31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BFE3137-77D7-591E-D6D1-AA2E95491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EC950C9-204F-42E9-8381-FDAC4870C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D2563-8636-4436-928B-986C050A5A6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6425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44A587F-B33D-ECEB-E971-853D68956C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CE917B6-0006-20AC-A831-B41F86B1E7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ECCBE6B-1B76-7864-F2B5-EE7A8EF03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59EDC-934B-473C-B5D9-E72A93ABC995}" type="datetimeFigureOut">
              <a:rPr lang="zh-CN" altLang="en-US" smtClean="0"/>
              <a:t>2025/3/31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475E64A-13A2-E0BC-CA6B-D6FC70D4D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D3D9ED4-CD10-0197-2B18-1ECF34B82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D2563-8636-4436-928B-986C050A5A6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4239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126012B-A5A6-052B-BCB0-E07F2E578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AB273AB-827C-3403-D401-0C813CC1D6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B53A682-6D00-5421-2415-A60EF3336F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FB47DD2-3AB8-B284-D2E4-AB29F0816C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59EDC-934B-473C-B5D9-E72A93ABC995}" type="datetimeFigureOut">
              <a:rPr lang="zh-CN" altLang="en-US" smtClean="0"/>
              <a:t>2025/3/31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25B326D-9764-757E-7A13-45106BD755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493456A-C913-9DC9-04B5-F38952E1D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D2563-8636-4436-928B-986C050A5A6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5527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CAF5404-040F-0398-37C3-9EEAE8371D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B57B233-25C9-DFB9-91E3-95251A6F0C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285BD00-6F1F-ACC9-D8CC-9D58693D97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31079F4D-6DF5-5FF2-2127-EF0A4BDB68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81832747-F20D-62D3-66D2-EBA6F4B4BB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BEBEE23E-B3D2-181C-59F1-C60FE08E90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59EDC-934B-473C-B5D9-E72A93ABC995}" type="datetimeFigureOut">
              <a:rPr lang="zh-CN" altLang="en-US" smtClean="0"/>
              <a:t>2025/3/31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34BB9FCD-341B-1E17-54B6-7919D9C15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6D9C7BE6-615C-65D4-5950-21BC329CF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D2563-8636-4436-928B-986C050A5A6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2307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A0EA976-53EF-E89B-180A-16B5DA065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D74530F8-4555-ADBF-6058-F43980942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59EDC-934B-473C-B5D9-E72A93ABC995}" type="datetimeFigureOut">
              <a:rPr lang="zh-CN" altLang="en-US" smtClean="0"/>
              <a:t>2025/3/31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D29987D4-971B-602B-07AA-09C788F70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D29767F-8114-7129-B2F2-DF9F918F2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D2563-8636-4436-928B-986C050A5A6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215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5E8034E-9377-BA67-2019-3B2756B66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59EDC-934B-473C-B5D9-E72A93ABC995}" type="datetimeFigureOut">
              <a:rPr lang="zh-CN" altLang="en-US" smtClean="0"/>
              <a:t>2025/3/31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061736CE-CAA3-700E-E50D-DD04B4686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954B2BC-0D65-ABDD-6F74-904FFD3DE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D2563-8636-4436-928B-986C050A5A6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220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6E28FD1-2962-13EA-959D-52894887B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D8EFE19-0D0F-76DD-D4A9-7E4DDD6582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A6D13FD-B382-0A64-1115-8F2E219E2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3AE282C-3922-2121-9ADC-9A4C84419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59EDC-934B-473C-B5D9-E72A93ABC995}" type="datetimeFigureOut">
              <a:rPr lang="zh-CN" altLang="en-US" smtClean="0"/>
              <a:t>2025/3/31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9AF9380-7191-2B64-6711-034BF1200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19E4D7F-E148-3F61-754C-3A25A0E45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D2563-8636-4436-928B-986C050A5A6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4711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8F4CB-5D1C-46EC-B7FD-8001838BC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FC8C8A-44F6-4170-B253-20B4F172C4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F56E21-3A3C-4DF0-BC9F-0B606CD03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6AE55-F984-4074-AA31-86CA72103CE5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4DA565-3226-4D38-8D68-558E0CB99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315770-DE73-4AF6-822E-85940DB58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9B756-78C6-462D-91C3-06251F1FAC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189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77E721-E5D7-388F-FA02-E876CBCB6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F1CE9345-159F-FB15-6874-D826EAE767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41464FB-DB18-7DD5-A9AE-E922619405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D326FBD-AD9E-BF01-DE68-513FCDCE1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59EDC-934B-473C-B5D9-E72A93ABC995}" type="datetimeFigureOut">
              <a:rPr lang="zh-CN" altLang="en-US" smtClean="0"/>
              <a:t>2025/3/31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3890C45-63B5-8AD8-AB5B-AFDFF7C2E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0A56F86-CAAC-1B87-80B6-84D67A2EA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D2563-8636-4436-928B-986C050A5A6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6379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2AA5A31-E639-BCC0-A33E-B50E71D35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E415990-6B75-D1B0-F54C-BFC63AE835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962D6E8-512A-7C1A-5424-ED7DBBBCA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59EDC-934B-473C-B5D9-E72A93ABC995}" type="datetimeFigureOut">
              <a:rPr lang="zh-CN" altLang="en-US" smtClean="0"/>
              <a:t>2025/3/31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D6F350D-CE5D-7F35-1970-337D8E035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0E69724-D1AD-8029-C47D-2F8BE4CA1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D2563-8636-4436-928B-986C050A5A6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2130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A56E522B-9DC6-F26A-5BCE-3B05CCF028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49517BA-9B5E-EE5E-C8B9-D9453AEF72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8F5EB27-B71F-E38F-2EA8-9F03C3215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59EDC-934B-473C-B5D9-E72A93ABC995}" type="datetimeFigureOut">
              <a:rPr lang="zh-CN" altLang="en-US" smtClean="0"/>
              <a:t>2025/3/31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C34ECAA-1314-00F4-2382-4CB8D6733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C6AD88D-CCEB-1866-0397-F7EC23934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D2563-8636-4436-928B-986C050A5A6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529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bg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1" y="513078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1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680017" y="848207"/>
            <a:ext cx="42257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QUÊ HƯƠNG EM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32BE6A57-6C0B-4A18-A1E6-77ABFCD0913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565" y="1478407"/>
            <a:ext cx="6096315" cy="526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Google Shape;28;p3">
            <a:extLst>
              <a:ext uri="{FF2B5EF4-FFF2-40B4-BE49-F238E27FC236}">
                <a16:creationId xmlns:a16="http://schemas.microsoft.com/office/drawing/2014/main" id="{CE1FEF7C-A608-465F-872F-2E82D0183C7F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31;p3">
            <a:extLst>
              <a:ext uri="{FF2B5EF4-FFF2-40B4-BE49-F238E27FC236}">
                <a16:creationId xmlns:a16="http://schemas.microsoft.com/office/drawing/2014/main" id="{8B9286E6-3564-422A-81A0-228AF960DCAF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" name="Google Shape;32;p3">
            <a:extLst>
              <a:ext uri="{FF2B5EF4-FFF2-40B4-BE49-F238E27FC236}">
                <a16:creationId xmlns:a16="http://schemas.microsoft.com/office/drawing/2014/main" id="{2E373646-138F-4174-B5DC-CB02BCF86D7C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3;p3">
            <a:extLst>
              <a:ext uri="{FF2B5EF4-FFF2-40B4-BE49-F238E27FC236}">
                <a16:creationId xmlns:a16="http://schemas.microsoft.com/office/drawing/2014/main" id="{BAFBCB57-75BE-4E7E-AACA-A67F31E6AAAE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6;p3">
            <a:extLst>
              <a:ext uri="{FF2B5EF4-FFF2-40B4-BE49-F238E27FC236}">
                <a16:creationId xmlns:a16="http://schemas.microsoft.com/office/drawing/2014/main" id="{2B950039-EE59-4687-A35C-612053A19A03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9;p3">
            <a:extLst>
              <a:ext uri="{FF2B5EF4-FFF2-40B4-BE49-F238E27FC236}">
                <a16:creationId xmlns:a16="http://schemas.microsoft.com/office/drawing/2014/main" id="{679E8608-4B1D-4040-98D9-863C35FBD356}"/>
              </a:ext>
            </a:extLst>
          </p:cNvPr>
          <p:cNvSpPr/>
          <p:nvPr userDrawn="1"/>
        </p:nvSpPr>
        <p:spPr>
          <a:xfrm>
            <a:off x="1035449" y="602411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0A80D99-9069-4588-88B1-CEE0DE893D97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9310295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Title slide">
    <p:bg>
      <p:bgPr>
        <a:solidFill>
          <a:schemeClr val="bg1">
            <a:lumMod val="60000"/>
            <a:lumOff val="4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257578" y="211820"/>
            <a:ext cx="11690680" cy="641388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89FEB59-9F1B-409C-837D-E20FF8DA4D5B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6949016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F901-D6E3-4740-88CA-9F7A7EC444C5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20CF-34B3-48DB-87C0-A1813EED8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6354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F901-D6E3-4740-88CA-9F7A7EC444C5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20CF-34B3-48DB-87C0-A1813EED8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4048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F901-D6E3-4740-88CA-9F7A7EC444C5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20CF-34B3-48DB-87C0-A1813EED8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815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F901-D6E3-4740-88CA-9F7A7EC444C5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20CF-34B3-48DB-87C0-A1813EED8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6042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F901-D6E3-4740-88CA-9F7A7EC444C5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20CF-34B3-48DB-87C0-A1813EED8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16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55C17F-7839-4588-A5D9-B7E12FB00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11BD2B-8DB8-4C73-90FA-86250D122B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D5DC91-6CC5-4497-96B8-BC46545BDC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6AE55-F984-4074-AA31-86CA72103CE5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40003B-FC98-4C16-96FC-31845B0C3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27AE73-74D6-4CF4-8057-B58C2C740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9B756-78C6-462D-91C3-06251F1FAC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46463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F901-D6E3-4740-88CA-9F7A7EC444C5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20CF-34B3-48DB-87C0-A1813EED8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4053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F901-D6E3-4740-88CA-9F7A7EC444C5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20CF-34B3-48DB-87C0-A1813EED8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5458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F901-D6E3-4740-88CA-9F7A7EC444C5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20CF-34B3-48DB-87C0-A1813EED8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5069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F901-D6E3-4740-88CA-9F7A7EC444C5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20CF-34B3-48DB-87C0-A1813EED8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19502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F901-D6E3-4740-88CA-9F7A7EC444C5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20CF-34B3-48DB-87C0-A1813EED8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88567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F901-D6E3-4740-88CA-9F7A7EC444C5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20CF-34B3-48DB-87C0-A1813EED8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51925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76873"/>
            <a:ext cx="12192000" cy="3492500"/>
          </a:xfrm>
          <a:prstGeom prst="rect">
            <a:avLst/>
          </a:prstGeom>
        </p:spPr>
      </p:pic>
      <p:grpSp>
        <p:nvGrpSpPr>
          <p:cNvPr id="4" name="组合 3"/>
          <p:cNvGrpSpPr/>
          <p:nvPr userDrawn="1"/>
        </p:nvGrpSpPr>
        <p:grpSpPr>
          <a:xfrm>
            <a:off x="-1901483" y="-74389"/>
            <a:ext cx="15299227" cy="2077769"/>
            <a:chOff x="-900605" y="-49427"/>
            <a:chExt cx="5490815" cy="745701"/>
          </a:xfrm>
        </p:grpSpPr>
        <p:pic>
          <p:nvPicPr>
            <p:cNvPr id="5" name="图片 4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727"/>
            <a:stretch>
              <a:fillRect/>
            </a:stretch>
          </p:blipFill>
          <p:spPr>
            <a:xfrm rot="5400000">
              <a:off x="3006573" y="-914061"/>
              <a:ext cx="719003" cy="244827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图片 5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24070" y="-1247404"/>
              <a:ext cx="719003" cy="316835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417979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8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7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F4B88-0EC8-4759-AFDB-04A1030A6CF8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23D73-EDE4-4FDE-910A-EC2ABCBD3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940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F4B88-0EC8-4759-AFDB-04A1030A6CF8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23D73-EDE4-4FDE-910A-EC2ABCBD3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878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6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F4B88-0EC8-4759-AFDB-04A1030A6CF8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23D73-EDE4-4FDE-910A-EC2ABCBD3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244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B9CB9-2475-4FDD-9EF2-C4F3EBF05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66EED5-4E2C-4FAC-BF33-86787ED2F3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C90FC3-32B1-430D-8F11-C0A1103918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889300-9F7C-4D0C-A621-F162B1988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6AE55-F984-4074-AA31-86CA72103CE5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1B951C-0E4A-4F7C-BE4D-ED01304B4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B5CDD9-F5FB-4740-ABB2-442EFEEE3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9B756-78C6-462D-91C3-06251F1FAC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92769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33500"/>
            <a:ext cx="5384800" cy="3771900"/>
          </a:xfrm>
        </p:spPr>
        <p:txBody>
          <a:bodyPr/>
          <a:lstStyle>
            <a:lvl1pPr>
              <a:defRPr sz="3360"/>
            </a:lvl1pPr>
            <a:lvl2pPr>
              <a:defRPr sz="2880"/>
            </a:lvl2pPr>
            <a:lvl3pPr>
              <a:defRPr sz="2400"/>
            </a:lvl3pPr>
            <a:lvl4pPr>
              <a:defRPr sz="2160"/>
            </a:lvl4pPr>
            <a:lvl5pPr>
              <a:defRPr sz="2160"/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333500"/>
            <a:ext cx="5384800" cy="3771900"/>
          </a:xfrm>
        </p:spPr>
        <p:txBody>
          <a:bodyPr/>
          <a:lstStyle>
            <a:lvl1pPr>
              <a:defRPr sz="3360"/>
            </a:lvl1pPr>
            <a:lvl2pPr>
              <a:defRPr sz="2880"/>
            </a:lvl2pPr>
            <a:lvl3pPr>
              <a:defRPr sz="2400"/>
            </a:lvl3pPr>
            <a:lvl4pPr>
              <a:defRPr sz="2160"/>
            </a:lvl4pPr>
            <a:lvl5pPr>
              <a:defRPr sz="2160"/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F4B88-0EC8-4759-AFDB-04A1030A6CF8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23D73-EDE4-4FDE-910A-EC2ABCBD3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127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2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880"/>
            </a:lvl1pPr>
            <a:lvl2pPr>
              <a:defRPr sz="2400"/>
            </a:lvl2pPr>
            <a:lvl3pPr>
              <a:defRPr sz="2160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4"/>
            <a:ext cx="5389033" cy="639762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880"/>
            </a:lvl1pPr>
            <a:lvl2pPr>
              <a:defRPr sz="2400"/>
            </a:lvl2pPr>
            <a:lvl3pPr>
              <a:defRPr sz="2160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F4B88-0EC8-4759-AFDB-04A1030A6CF8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23D73-EDE4-4FDE-910A-EC2ABCBD3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066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F4B88-0EC8-4759-AFDB-04A1030A6CF8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23D73-EDE4-4FDE-910A-EC2ABCBD3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755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F4B88-0EC8-4759-AFDB-04A1030A6CF8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23D73-EDE4-4FDE-910A-EC2ABCBD3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79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1"/>
            <a:ext cx="4011084" cy="1162050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840"/>
            </a:lvl1pPr>
            <a:lvl2pPr>
              <a:defRPr sz="3360"/>
            </a:lvl2pPr>
            <a:lvl3pPr>
              <a:defRPr sz="288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1"/>
            <a:ext cx="4011084" cy="4691063"/>
          </a:xfrm>
        </p:spPr>
        <p:txBody>
          <a:bodyPr/>
          <a:lstStyle>
            <a:lvl1pPr marL="0" indent="0">
              <a:buNone/>
              <a:defRPr sz="168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F4B88-0EC8-4759-AFDB-04A1030A6CF8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23D73-EDE4-4FDE-910A-EC2ABCBD3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373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840"/>
            </a:lvl1pPr>
            <a:lvl2pPr marL="548640" indent="0">
              <a:buNone/>
              <a:defRPr sz="3360"/>
            </a:lvl2pPr>
            <a:lvl3pPr marL="1097280" indent="0">
              <a:buNone/>
              <a:defRPr sz="288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68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F4B88-0EC8-4759-AFDB-04A1030A6CF8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23D73-EDE4-4FDE-910A-EC2ABCBD3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744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F4B88-0EC8-4759-AFDB-04A1030A6CF8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23D73-EDE4-4FDE-910A-EC2ABCBD3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829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28600"/>
            <a:ext cx="2743200" cy="4876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28600"/>
            <a:ext cx="8026400" cy="4876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F4B88-0EC8-4759-AFDB-04A1030A6CF8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23D73-EDE4-4FDE-910A-EC2ABCBD3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705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08E533-B9A1-4391-A482-9F71D5CC8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DC6DF5-E274-43C3-B198-7DB8B1B253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B91BCA-F19D-4525-B016-58A88CEA6E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08052B-3313-4CEC-91F2-ECB79E2F21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71FCEC2-9013-4E09-86F7-3DE9BDEF29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C619EB-CAC9-4BA1-A134-2768BA4D5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6AE55-F984-4074-AA31-86CA72103CE5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9F10A26-AD07-4D87-9115-36E23FB68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72A49D1-6F82-4BBC-B3F7-5680EBEFF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9B756-78C6-462D-91C3-06251F1FAC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726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5B0FBE-2DE1-47EE-8198-271B9B28E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008804-80D3-4B7A-A301-5CB57B367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6AE55-F984-4074-AA31-86CA72103CE5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A545E0-D70F-45BC-9748-AC8ED180B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5C2456-218C-4FFB-BA35-44B1BE920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9B756-78C6-462D-91C3-06251F1FAC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720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986DBD5-7FE1-4271-A405-280F3915F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6AE55-F984-4074-AA31-86CA72103CE5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158FBF-D8CA-4335-8A3C-22F688CEF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86320C-19A7-447D-8B1F-EEA43D0AD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9B756-78C6-462D-91C3-06251F1FAC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467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A17583-F880-4348-AB0D-79A0735F2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071F4B-83EB-47CD-8A20-6BD7D3F80F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0184AC-9861-499F-B10A-FBA83A755D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D5205B-C24E-443F-82FD-833D0A27D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6AE55-F984-4074-AA31-86CA72103CE5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62D26A-8D0B-46F1-93C2-302D79E78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DF407B-43DF-43CC-A0F0-C534F41B2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9B756-78C6-462D-91C3-06251F1FAC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152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5A3DF-B7DA-40C0-AF95-A1D70B091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D81732-FF1A-41EB-9A5F-D73FA5265D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A97FC8-EB14-44D0-960F-A85E383A9E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555FE0-ADBC-4C12-9CE5-307D79289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6AE55-F984-4074-AA31-86CA72103CE5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465D56-7176-471F-A53E-72F4A8A0E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C6037A-DEA0-41B9-AA53-DD88610C2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9B756-78C6-462D-91C3-06251F1FAC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465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5CA1805-EB5F-45FF-B7D9-7E44210572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FC7929-559F-4523-9DFF-6BB8A024E8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E7F720-B2B5-4494-8FAE-0DDC87C774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96AE55-F984-4074-AA31-86CA72103CE5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B49B80-9682-47F2-9A98-FAE58461D3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F31143-75BE-4E85-BCB8-4CFCE61564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79B756-78C6-462D-91C3-06251F1FAC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418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D9747C2C-28A0-B648-8374-C7F097E47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FA16A31-9509-3D16-EAA6-4EEBC682B1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895F913-5120-E908-C891-7BACC550B4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259EDC-934B-473C-B5D9-E72A93ABC995}" type="datetimeFigureOut">
              <a:rPr lang="zh-CN" altLang="en-US" smtClean="0"/>
              <a:t>2025/3/31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CCAA51C-D60A-6BE3-7514-89DF1BF939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406326F-9C7D-8E2C-0D37-6C9A6C6A4E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CD2563-8636-4436-928B-986C050A5A6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5971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169532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</p:sldLayoutIdLst>
  <p:transition spd="slow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6F901-D6E3-4740-88CA-9F7A7EC444C5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9120CF-34B3-48DB-87C0-A1813EED8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994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4F4B88-0EC8-4759-AFDB-04A1030A6CF8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C23D73-EDE4-4FDE-910A-EC2ABCBD3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90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ctr" defTabSz="1097280" rtl="0" eaLnBrk="1" latinLnBrk="0" hangingPunct="1">
        <a:spcBef>
          <a:spcPct val="0"/>
        </a:spcBef>
        <a:buNone/>
        <a:defRPr sz="52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11480" indent="-411480" algn="l" defTabSz="1097280" rtl="0" eaLnBrk="1" latinLnBrk="0" hangingPunct="1">
        <a:spcBef>
          <a:spcPct val="20000"/>
        </a:spcBef>
        <a:buFont typeface="Arial" pitchFamily="34" charset="0"/>
        <a:buChar char="•"/>
        <a:defRPr sz="3840" kern="1200">
          <a:solidFill>
            <a:schemeClr val="tx1"/>
          </a:solidFill>
          <a:latin typeface="+mn-lt"/>
          <a:ea typeface="+mn-ea"/>
          <a:cs typeface="+mn-cs"/>
        </a:defRPr>
      </a:lvl1pPr>
      <a:lvl2pPr marL="891540" indent="-342900" algn="l" defTabSz="1097280" rtl="0" eaLnBrk="1" latinLnBrk="0" hangingPunct="1">
        <a:spcBef>
          <a:spcPct val="20000"/>
        </a:spcBef>
        <a:buFont typeface="Arial" pitchFamily="34" charset="0"/>
        <a:buChar char="–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274320" algn="l" defTabSz="1097280" rtl="0" eaLnBrk="1" latinLnBrk="0" hangingPunct="1">
        <a:spcBef>
          <a:spcPct val="20000"/>
        </a:spcBef>
        <a:buFont typeface="Arial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indent="-274320" algn="l" defTabSz="109728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indent="-274320" algn="l" defTabSz="1097280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FB0C8A01-A5E3-ABC2-B91C-02B8068CD38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8" r="5568"/>
          <a:stretch/>
        </p:blipFill>
        <p:spPr>
          <a:xfrm>
            <a:off x="10886" y="-21771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6B3333C-624A-E395-30D2-CE3F895EB2FA}"/>
              </a:ext>
            </a:extLst>
          </p:cNvPr>
          <p:cNvSpPr txBox="1"/>
          <p:nvPr/>
        </p:nvSpPr>
        <p:spPr>
          <a:xfrm>
            <a:off x="-304800" y="1468237"/>
            <a:ext cx="120396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CHÀO MỪNG </a:t>
            </a:r>
            <a:r>
              <a:rPr kumimoji="0" lang="vi-VN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 CON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ĐẾN VỚI </a:t>
            </a:r>
            <a:r>
              <a:rPr kumimoji="0" lang="vi-VN" sz="6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 HỌC</a:t>
            </a: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ĐẠO ĐỨC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100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DABB09F-E601-61F1-9836-3D9BBB7D42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225"/>
            <a:ext cx="12192000" cy="6858000"/>
          </a:xfrm>
          <a:prstGeom prst="rect">
            <a:avLst/>
          </a:prstGeom>
        </p:spPr>
      </p:pic>
      <p:pic>
        <p:nvPicPr>
          <p:cNvPr id="7" name="Picture 2" descr="20210409091901_wm_shs-dao-duc-2">
            <a:extLst>
              <a:ext uri="{FF2B5EF4-FFF2-40B4-BE49-F238E27FC236}">
                <a16:creationId xmlns:a16="http://schemas.microsoft.com/office/drawing/2014/main" id="{38B608A4-C368-2B5B-5332-6CF48FA6AC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14430" t="65120" r="15234" b="8235"/>
          <a:stretch>
            <a:fillRect/>
          </a:stretch>
        </p:blipFill>
        <p:spPr bwMode="auto">
          <a:xfrm>
            <a:off x="353952" y="426033"/>
            <a:ext cx="11624362" cy="5179171"/>
          </a:xfrm>
          <a:prstGeom prst="rect">
            <a:avLst/>
          </a:prstGeom>
          <a:noFill/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58AC54B-4E26-CFD8-105B-E8133355E29B}"/>
              </a:ext>
            </a:extLst>
          </p:cNvPr>
          <p:cNvSpPr/>
          <p:nvPr/>
        </p:nvSpPr>
        <p:spPr>
          <a:xfrm>
            <a:off x="2224400" y="5691514"/>
            <a:ext cx="7552700" cy="921427"/>
          </a:xfrm>
          <a:prstGeom prst="round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latin typeface="+mj-lt"/>
              </a:rPr>
              <a:t>Em cũng sẽ quyên góp những người khó khăn trong khả năng của mình.</a:t>
            </a:r>
            <a:endParaRPr lang="en-US" sz="32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2196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DABB09F-E601-61F1-9836-3D9BBB7D42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85EA0EA-738C-5953-C292-52F4F538E03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8239"/>
          <a:stretch/>
        </p:blipFill>
        <p:spPr>
          <a:xfrm>
            <a:off x="395286" y="385588"/>
            <a:ext cx="6500813" cy="6086824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83E7281-B911-E279-CD83-009071406BAC}"/>
              </a:ext>
            </a:extLst>
          </p:cNvPr>
          <p:cNvSpPr/>
          <p:nvPr/>
        </p:nvSpPr>
        <p:spPr>
          <a:xfrm>
            <a:off x="7081091" y="3703208"/>
            <a:ext cx="4925917" cy="1926067"/>
          </a:xfrm>
          <a:prstGeom prst="roundRect">
            <a:avLst/>
          </a:prstGeom>
          <a:solidFill>
            <a:srgbClr val="00B0F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xóm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5978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DABB09F-E601-61F1-9836-3D9BBB7D42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83E7281-B911-E279-CD83-009071406BAC}"/>
              </a:ext>
            </a:extLst>
          </p:cNvPr>
          <p:cNvSpPr/>
          <p:nvPr/>
        </p:nvSpPr>
        <p:spPr>
          <a:xfrm>
            <a:off x="7081091" y="3703208"/>
            <a:ext cx="4925917" cy="1926067"/>
          </a:xfrm>
          <a:prstGeom prst="roundRect">
            <a:avLst/>
          </a:prstGeom>
          <a:solidFill>
            <a:srgbClr val="00B0F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Em sẽ cùng các bạn tới thăm bà mẹ Việt Nam </a:t>
            </a:r>
          </a:p>
          <a:p>
            <a:pPr algn="ctr"/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anh hùng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3B66EC-F423-37BE-777A-92E0CA9A824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645"/>
          <a:stretch/>
        </p:blipFill>
        <p:spPr>
          <a:xfrm>
            <a:off x="184992" y="242718"/>
            <a:ext cx="6358146" cy="6372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124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4197B842-16F0-B739-BEE8-95E3638954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1A55F9B-0045-D2A8-90EC-6C6707AA2F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13" y="271462"/>
            <a:ext cx="12146087" cy="4981575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CF84C75E-2A3C-A5E2-8C15-E9D48B8DE4D7}"/>
              </a:ext>
            </a:extLst>
          </p:cNvPr>
          <p:cNvSpPr/>
          <p:nvPr/>
        </p:nvSpPr>
        <p:spPr>
          <a:xfrm>
            <a:off x="2927040" y="5394516"/>
            <a:ext cx="7015805" cy="1322004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FFFF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latin typeface="+mj-lt"/>
              </a:rPr>
              <a:t>Em sẽ khuyên bạn rằng về quê để thăm quê hương biết được nguồn gốc mình ở đâu, gặp ông bà,</a:t>
            </a:r>
            <a:r>
              <a:rPr lang="en-US" sz="2800" b="1" dirty="0">
                <a:latin typeface="+mj-lt"/>
              </a:rPr>
              <a:t> </a:t>
            </a:r>
            <a:r>
              <a:rPr lang="vi-VN" sz="2800" b="1" dirty="0">
                <a:latin typeface="+mj-lt"/>
              </a:rPr>
              <a:t>người thân trong gia đình.</a:t>
            </a:r>
            <a:endParaRPr lang="en-US" sz="28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3467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63"/>
          <p:cNvGrpSpPr/>
          <p:nvPr/>
        </p:nvGrpSpPr>
        <p:grpSpPr>
          <a:xfrm>
            <a:off x="1978056" y="1664549"/>
            <a:ext cx="1160119" cy="3528902"/>
            <a:chOff x="2102024" y="-1714093"/>
            <a:chExt cx="1143795" cy="3479248"/>
          </a:xfrm>
        </p:grpSpPr>
        <p:grpSp>
          <p:nvGrpSpPr>
            <p:cNvPr id="3" name="组合 64"/>
            <p:cNvGrpSpPr/>
            <p:nvPr/>
          </p:nvGrpSpPr>
          <p:grpSpPr>
            <a:xfrm>
              <a:off x="2102024" y="18263"/>
              <a:ext cx="1108721" cy="1746892"/>
              <a:chOff x="1547664" y="32770"/>
              <a:chExt cx="1217765" cy="1918701"/>
            </a:xfrm>
          </p:grpSpPr>
          <p:sp>
            <p:nvSpPr>
              <p:cNvPr id="7" name="任意多边形 68"/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  <a:ln>
                <a:solidFill>
                  <a:schemeClr val="accent4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.黑体-日本语" panose="02000500000000000000" pitchFamily="2" charset="-122"/>
                  <a:cs typeface="Times New Roman" panose="02020603050405020304" pitchFamily="18" charset="0"/>
                  <a:sym typeface="+mn-lt"/>
                </a:endParaRPr>
              </a:p>
            </p:txBody>
          </p:sp>
          <p:sp>
            <p:nvSpPr>
              <p:cNvPr id="8" name="心形 69"/>
              <p:cNvSpPr/>
              <p:nvPr/>
            </p:nvSpPr>
            <p:spPr>
              <a:xfrm>
                <a:off x="1547664" y="899265"/>
                <a:ext cx="1217765" cy="1052206"/>
              </a:xfrm>
              <a:prstGeom prst="hear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.黑体-日本语" panose="02000500000000000000" pitchFamily="2" charset="-122"/>
                    <a:cs typeface="Times New Roman" panose="02020603050405020304" pitchFamily="18" charset="0"/>
                    <a:sym typeface="+mn-lt"/>
                  </a:rPr>
                  <a:t>4</a:t>
                </a:r>
                <a:endParaRPr kumimoji="0" lang="zh-CN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.黑体-日本语" panose="02000500000000000000" pitchFamily="2" charset="-122"/>
                  <a:cs typeface="Times New Roman" panose="02020603050405020304" pitchFamily="18" charset="0"/>
                  <a:sym typeface="+mn-lt"/>
                </a:endParaRPr>
              </a:p>
            </p:txBody>
          </p:sp>
        </p:grpSp>
        <p:grpSp>
          <p:nvGrpSpPr>
            <p:cNvPr id="4" name="组合 65"/>
            <p:cNvGrpSpPr/>
            <p:nvPr/>
          </p:nvGrpSpPr>
          <p:grpSpPr>
            <a:xfrm flipV="1">
              <a:off x="2137098" y="-1714093"/>
              <a:ext cx="1108721" cy="1746892"/>
              <a:chOff x="1547664" y="32770"/>
              <a:chExt cx="1217765" cy="1918701"/>
            </a:xfrm>
            <a:noFill/>
            <a:effectLst/>
          </p:grpSpPr>
          <p:sp>
            <p:nvSpPr>
              <p:cNvPr id="5" name="任意多边形 66"/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  <a:grpFill/>
              <a:ln>
                <a:noFill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.黑体-日本语" panose="02000500000000000000" pitchFamily="2" charset="-122"/>
                  <a:cs typeface="Times New Roman" panose="02020603050405020304" pitchFamily="18" charset="0"/>
                  <a:sym typeface="+mn-lt"/>
                </a:endParaRPr>
              </a:p>
            </p:txBody>
          </p:sp>
          <p:sp>
            <p:nvSpPr>
              <p:cNvPr id="6" name="十六角星 67"/>
              <p:cNvSpPr/>
              <p:nvPr/>
            </p:nvSpPr>
            <p:spPr>
              <a:xfrm>
                <a:off x="1547664" y="899265"/>
                <a:ext cx="1217765" cy="1052206"/>
              </a:xfrm>
              <a:prstGeom prst="star16">
                <a:avLst/>
              </a:prstGeom>
              <a:grpFill/>
              <a:ln>
                <a:noFill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.黑体-日本语" panose="02000500000000000000" pitchFamily="2" charset="-122"/>
                  <a:cs typeface="Times New Roman" panose="02020603050405020304" pitchFamily="18" charset="0"/>
                  <a:sym typeface="+mn-lt"/>
                </a:endParaRPr>
              </a:p>
            </p:txBody>
          </p:sp>
        </p:grpSp>
      </p:grpSp>
      <p:grpSp>
        <p:nvGrpSpPr>
          <p:cNvPr id="9" name="组合 53"/>
          <p:cNvGrpSpPr/>
          <p:nvPr/>
        </p:nvGrpSpPr>
        <p:grpSpPr>
          <a:xfrm>
            <a:off x="1978056" y="528907"/>
            <a:ext cx="1160119" cy="3528902"/>
            <a:chOff x="2102024" y="-1714093"/>
            <a:chExt cx="1143795" cy="3479248"/>
          </a:xfrm>
        </p:grpSpPr>
        <p:grpSp>
          <p:nvGrpSpPr>
            <p:cNvPr id="10" name="组合 54"/>
            <p:cNvGrpSpPr/>
            <p:nvPr/>
          </p:nvGrpSpPr>
          <p:grpSpPr>
            <a:xfrm>
              <a:off x="2102024" y="18263"/>
              <a:ext cx="1108721" cy="1746892"/>
              <a:chOff x="1547664" y="32770"/>
              <a:chExt cx="1217765" cy="1918701"/>
            </a:xfrm>
          </p:grpSpPr>
          <p:sp>
            <p:nvSpPr>
              <p:cNvPr id="14" name="任意多边形 58"/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  <a:ln>
                <a:solidFill>
                  <a:schemeClr val="accent4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.黑体-日本语" panose="02000500000000000000" pitchFamily="2" charset="-122"/>
                  <a:cs typeface="Times New Roman" panose="02020603050405020304" pitchFamily="18" charset="0"/>
                  <a:sym typeface="+mn-lt"/>
                </a:endParaRPr>
              </a:p>
            </p:txBody>
          </p:sp>
          <p:sp>
            <p:nvSpPr>
              <p:cNvPr id="15" name="心形 59"/>
              <p:cNvSpPr/>
              <p:nvPr/>
            </p:nvSpPr>
            <p:spPr>
              <a:xfrm>
                <a:off x="1547664" y="899265"/>
                <a:ext cx="1217765" cy="1052206"/>
              </a:xfrm>
              <a:prstGeom prst="heart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.黑体-日本语" panose="02000500000000000000" pitchFamily="2" charset="-122"/>
                    <a:cs typeface="Times New Roman" panose="02020603050405020304" pitchFamily="18" charset="0"/>
                    <a:sym typeface="+mn-lt"/>
                  </a:rPr>
                  <a:t>3</a:t>
                </a:r>
                <a:endParaRPr kumimoji="0" lang="zh-CN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.黑体-日本语" panose="02000500000000000000" pitchFamily="2" charset="-122"/>
                  <a:cs typeface="Times New Roman" panose="02020603050405020304" pitchFamily="18" charset="0"/>
                  <a:sym typeface="+mn-lt"/>
                </a:endParaRPr>
              </a:p>
            </p:txBody>
          </p:sp>
        </p:grpSp>
        <p:grpSp>
          <p:nvGrpSpPr>
            <p:cNvPr id="11" name="组合 55"/>
            <p:cNvGrpSpPr/>
            <p:nvPr/>
          </p:nvGrpSpPr>
          <p:grpSpPr>
            <a:xfrm flipV="1">
              <a:off x="2137098" y="-1714093"/>
              <a:ext cx="1108721" cy="1746892"/>
              <a:chOff x="1547664" y="32770"/>
              <a:chExt cx="1217765" cy="1918701"/>
            </a:xfrm>
            <a:noFill/>
            <a:effectLst/>
          </p:grpSpPr>
          <p:sp>
            <p:nvSpPr>
              <p:cNvPr id="12" name="任意多边形 56"/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  <a:grpFill/>
              <a:ln>
                <a:noFill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.黑体-日本语" panose="02000500000000000000" pitchFamily="2" charset="-122"/>
                  <a:cs typeface="Times New Roman" panose="02020603050405020304" pitchFamily="18" charset="0"/>
                  <a:sym typeface="+mn-lt"/>
                </a:endParaRPr>
              </a:p>
            </p:txBody>
          </p:sp>
          <p:sp>
            <p:nvSpPr>
              <p:cNvPr id="13" name="十六角星 57"/>
              <p:cNvSpPr/>
              <p:nvPr/>
            </p:nvSpPr>
            <p:spPr>
              <a:xfrm>
                <a:off x="1547664" y="899265"/>
                <a:ext cx="1217765" cy="1052206"/>
              </a:xfrm>
              <a:prstGeom prst="star16">
                <a:avLst/>
              </a:prstGeom>
              <a:grpFill/>
              <a:ln>
                <a:noFill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.黑体-日本语" panose="02000500000000000000" pitchFamily="2" charset="-122"/>
                  <a:cs typeface="Times New Roman" panose="02020603050405020304" pitchFamily="18" charset="0"/>
                  <a:sym typeface="+mn-lt"/>
                </a:endParaRPr>
              </a:p>
            </p:txBody>
          </p:sp>
        </p:grpSp>
      </p:grpSp>
      <p:grpSp>
        <p:nvGrpSpPr>
          <p:cNvPr id="16" name="组合 43"/>
          <p:cNvGrpSpPr/>
          <p:nvPr/>
        </p:nvGrpSpPr>
        <p:grpSpPr>
          <a:xfrm>
            <a:off x="1977954" y="-677967"/>
            <a:ext cx="1160119" cy="3528902"/>
            <a:chOff x="2102024" y="-1714093"/>
            <a:chExt cx="1143795" cy="3479248"/>
          </a:xfrm>
        </p:grpSpPr>
        <p:grpSp>
          <p:nvGrpSpPr>
            <p:cNvPr id="17" name="组合 44"/>
            <p:cNvGrpSpPr/>
            <p:nvPr/>
          </p:nvGrpSpPr>
          <p:grpSpPr>
            <a:xfrm>
              <a:off x="2102024" y="18263"/>
              <a:ext cx="1108721" cy="1746892"/>
              <a:chOff x="1547664" y="32770"/>
              <a:chExt cx="1217765" cy="1918701"/>
            </a:xfrm>
          </p:grpSpPr>
          <p:sp>
            <p:nvSpPr>
              <p:cNvPr id="21" name="任意多边形 48"/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.黑体-日本语" panose="02000500000000000000" pitchFamily="2" charset="-122"/>
                  <a:cs typeface="Times New Roman" panose="02020603050405020304" pitchFamily="18" charset="0"/>
                  <a:sym typeface="+mn-lt"/>
                </a:endParaRPr>
              </a:p>
            </p:txBody>
          </p:sp>
          <p:sp>
            <p:nvSpPr>
              <p:cNvPr id="22" name="心形 49"/>
              <p:cNvSpPr/>
              <p:nvPr/>
            </p:nvSpPr>
            <p:spPr>
              <a:xfrm>
                <a:off x="1547664" y="899265"/>
                <a:ext cx="1217765" cy="1052206"/>
              </a:xfrm>
              <a:prstGeom prst="hear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.黑体-日本语" panose="02000500000000000000" pitchFamily="2" charset="-122"/>
                    <a:cs typeface="Times New Roman" panose="02020603050405020304" pitchFamily="18" charset="0"/>
                    <a:sym typeface="+mn-lt"/>
                  </a:rPr>
                  <a:t>2</a:t>
                </a:r>
                <a:endParaRPr kumimoji="0" lang="zh-CN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.黑体-日本语" panose="02000500000000000000" pitchFamily="2" charset="-122"/>
                  <a:cs typeface="Times New Roman" panose="02020603050405020304" pitchFamily="18" charset="0"/>
                  <a:sym typeface="+mn-lt"/>
                </a:endParaRPr>
              </a:p>
            </p:txBody>
          </p:sp>
        </p:grpSp>
        <p:grpSp>
          <p:nvGrpSpPr>
            <p:cNvPr id="18" name="组合 45"/>
            <p:cNvGrpSpPr/>
            <p:nvPr/>
          </p:nvGrpSpPr>
          <p:grpSpPr>
            <a:xfrm flipV="1">
              <a:off x="2137098" y="-1714093"/>
              <a:ext cx="1108721" cy="1746892"/>
              <a:chOff x="1547664" y="32770"/>
              <a:chExt cx="1217765" cy="1918701"/>
            </a:xfrm>
            <a:noFill/>
            <a:effectLst/>
          </p:grpSpPr>
          <p:sp>
            <p:nvSpPr>
              <p:cNvPr id="19" name="任意多边形 46"/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  <a:grpFill/>
              <a:ln>
                <a:noFill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.黑体-日本语" panose="02000500000000000000" pitchFamily="2" charset="-122"/>
                  <a:cs typeface="Times New Roman" panose="02020603050405020304" pitchFamily="18" charset="0"/>
                  <a:sym typeface="+mn-lt"/>
                </a:endParaRPr>
              </a:p>
            </p:txBody>
          </p:sp>
          <p:sp>
            <p:nvSpPr>
              <p:cNvPr id="20" name="十六角星 47"/>
              <p:cNvSpPr/>
              <p:nvPr/>
            </p:nvSpPr>
            <p:spPr>
              <a:xfrm>
                <a:off x="1547664" y="899265"/>
                <a:ext cx="1217765" cy="1052206"/>
              </a:xfrm>
              <a:prstGeom prst="star16">
                <a:avLst/>
              </a:prstGeom>
              <a:grpFill/>
              <a:ln>
                <a:noFill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.黑体-日本语" panose="02000500000000000000" pitchFamily="2" charset="-122"/>
                  <a:cs typeface="Times New Roman" panose="02020603050405020304" pitchFamily="18" charset="0"/>
                  <a:sym typeface="+mn-lt"/>
                </a:endParaRPr>
              </a:p>
            </p:txBody>
          </p:sp>
        </p:grpSp>
      </p:grpSp>
      <p:sp>
        <p:nvSpPr>
          <p:cNvPr id="24" name="圆角矩形 1"/>
          <p:cNvSpPr/>
          <p:nvPr/>
        </p:nvSpPr>
        <p:spPr>
          <a:xfrm>
            <a:off x="3173750" y="538528"/>
            <a:ext cx="8740746" cy="732031"/>
          </a:xfrm>
          <a:custGeom>
            <a:avLst/>
            <a:gdLst>
              <a:gd name="connsiteX0" fmla="*/ 0 w 9137274"/>
              <a:gd name="connsiteY0" fmla="*/ 0 h 1217028"/>
              <a:gd name="connsiteX1" fmla="*/ 0 w 9137274"/>
              <a:gd name="connsiteY1" fmla="*/ 0 h 1217028"/>
              <a:gd name="connsiteX2" fmla="*/ 9137274 w 9137274"/>
              <a:gd name="connsiteY2" fmla="*/ 0 h 1217028"/>
              <a:gd name="connsiteX3" fmla="*/ 9137274 w 9137274"/>
              <a:gd name="connsiteY3" fmla="*/ 0 h 1217028"/>
              <a:gd name="connsiteX4" fmla="*/ 9137274 w 9137274"/>
              <a:gd name="connsiteY4" fmla="*/ 1217028 h 1217028"/>
              <a:gd name="connsiteX5" fmla="*/ 9137274 w 9137274"/>
              <a:gd name="connsiteY5" fmla="*/ 1217028 h 1217028"/>
              <a:gd name="connsiteX6" fmla="*/ 0 w 9137274"/>
              <a:gd name="connsiteY6" fmla="*/ 1217028 h 1217028"/>
              <a:gd name="connsiteX7" fmla="*/ 0 w 9137274"/>
              <a:gd name="connsiteY7" fmla="*/ 1217028 h 1217028"/>
              <a:gd name="connsiteX8" fmla="*/ 0 w 9137274"/>
              <a:gd name="connsiteY8" fmla="*/ 0 h 1217028"/>
              <a:gd name="connsiteX0-1" fmla="*/ 9769 w 9147043"/>
              <a:gd name="connsiteY0-2" fmla="*/ 0 h 1217028"/>
              <a:gd name="connsiteX1-3" fmla="*/ 9769 w 9147043"/>
              <a:gd name="connsiteY1-4" fmla="*/ 0 h 1217028"/>
              <a:gd name="connsiteX2-5" fmla="*/ 9147043 w 9147043"/>
              <a:gd name="connsiteY2-6" fmla="*/ 0 h 1217028"/>
              <a:gd name="connsiteX3-7" fmla="*/ 9147043 w 9147043"/>
              <a:gd name="connsiteY3-8" fmla="*/ 0 h 1217028"/>
              <a:gd name="connsiteX4-9" fmla="*/ 9147043 w 9147043"/>
              <a:gd name="connsiteY4-10" fmla="*/ 1217028 h 1217028"/>
              <a:gd name="connsiteX5-11" fmla="*/ 9147043 w 9147043"/>
              <a:gd name="connsiteY5-12" fmla="*/ 1217028 h 1217028"/>
              <a:gd name="connsiteX6-13" fmla="*/ 9769 w 9147043"/>
              <a:gd name="connsiteY6-14" fmla="*/ 1217028 h 1217028"/>
              <a:gd name="connsiteX7-15" fmla="*/ 9769 w 9147043"/>
              <a:gd name="connsiteY7-16" fmla="*/ 1217028 h 1217028"/>
              <a:gd name="connsiteX8-17" fmla="*/ 0 w 9147043"/>
              <a:gd name="connsiteY8-18" fmla="*/ 596385 h 1217028"/>
              <a:gd name="connsiteX9" fmla="*/ 9769 w 9147043"/>
              <a:gd name="connsiteY9" fmla="*/ 0 h 1217028"/>
              <a:gd name="connsiteX0-19" fmla="*/ 0 w 9137274"/>
              <a:gd name="connsiteY0-20" fmla="*/ 0 h 1217028"/>
              <a:gd name="connsiteX1-21" fmla="*/ 0 w 9137274"/>
              <a:gd name="connsiteY1-22" fmla="*/ 0 h 1217028"/>
              <a:gd name="connsiteX2-23" fmla="*/ 9137274 w 9137274"/>
              <a:gd name="connsiteY2-24" fmla="*/ 0 h 1217028"/>
              <a:gd name="connsiteX3-25" fmla="*/ 9137274 w 9137274"/>
              <a:gd name="connsiteY3-26" fmla="*/ 0 h 1217028"/>
              <a:gd name="connsiteX4-27" fmla="*/ 9137274 w 9137274"/>
              <a:gd name="connsiteY4-28" fmla="*/ 1217028 h 1217028"/>
              <a:gd name="connsiteX5-29" fmla="*/ 9137274 w 9137274"/>
              <a:gd name="connsiteY5-30" fmla="*/ 1217028 h 1217028"/>
              <a:gd name="connsiteX6-31" fmla="*/ 0 w 9137274"/>
              <a:gd name="connsiteY6-32" fmla="*/ 1217028 h 1217028"/>
              <a:gd name="connsiteX7-33" fmla="*/ 0 w 9137274"/>
              <a:gd name="connsiteY7-34" fmla="*/ 1217028 h 1217028"/>
              <a:gd name="connsiteX8-35" fmla="*/ 305541 w 9137274"/>
              <a:gd name="connsiteY8-36" fmla="*/ 596385 h 1217028"/>
              <a:gd name="connsiteX9-37" fmla="*/ 0 w 9137274"/>
              <a:gd name="connsiteY9-38" fmla="*/ 0 h 1217028"/>
              <a:gd name="connsiteX0-39" fmla="*/ 0 w 9137274"/>
              <a:gd name="connsiteY0-40" fmla="*/ 0 h 1217028"/>
              <a:gd name="connsiteX1-41" fmla="*/ 0 w 9137274"/>
              <a:gd name="connsiteY1-42" fmla="*/ 0 h 1217028"/>
              <a:gd name="connsiteX2-43" fmla="*/ 9137274 w 9137274"/>
              <a:gd name="connsiteY2-44" fmla="*/ 0 h 1217028"/>
              <a:gd name="connsiteX3-45" fmla="*/ 9137274 w 9137274"/>
              <a:gd name="connsiteY3-46" fmla="*/ 0 h 1217028"/>
              <a:gd name="connsiteX4-47" fmla="*/ 9137274 w 9137274"/>
              <a:gd name="connsiteY4-48" fmla="*/ 1217028 h 1217028"/>
              <a:gd name="connsiteX5-49" fmla="*/ 9137274 w 9137274"/>
              <a:gd name="connsiteY5-50" fmla="*/ 1217028 h 1217028"/>
              <a:gd name="connsiteX6-51" fmla="*/ 0 w 9137274"/>
              <a:gd name="connsiteY6-52" fmla="*/ 1217028 h 1217028"/>
              <a:gd name="connsiteX7-53" fmla="*/ 0 w 9137274"/>
              <a:gd name="connsiteY7-54" fmla="*/ 1217028 h 1217028"/>
              <a:gd name="connsiteX8-55" fmla="*/ 698881 w 9137274"/>
              <a:gd name="connsiteY8-56" fmla="*/ 615439 h 1217028"/>
              <a:gd name="connsiteX9-57" fmla="*/ 0 w 9137274"/>
              <a:gd name="connsiteY9-58" fmla="*/ 0 h 121702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</a:cxnLst>
            <a:rect l="l" t="t" r="r" b="b"/>
            <a:pathLst>
              <a:path w="9137274" h="1217028">
                <a:moveTo>
                  <a:pt x="0" y="0"/>
                </a:moveTo>
                <a:lnTo>
                  <a:pt x="0" y="0"/>
                </a:lnTo>
                <a:lnTo>
                  <a:pt x="9137274" y="0"/>
                </a:lnTo>
                <a:lnTo>
                  <a:pt x="9137274" y="0"/>
                </a:lnTo>
                <a:lnTo>
                  <a:pt x="9137274" y="1217028"/>
                </a:lnTo>
                <a:lnTo>
                  <a:pt x="9137274" y="1217028"/>
                </a:lnTo>
                <a:lnTo>
                  <a:pt x="0" y="1217028"/>
                </a:lnTo>
                <a:lnTo>
                  <a:pt x="0" y="1217028"/>
                </a:lnTo>
                <a:lnTo>
                  <a:pt x="698881" y="615439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/>
          </a:solidFill>
          <a:ln w="50800" cap="rnd" cmpd="sng" algn="ctr">
            <a:solidFill>
              <a:schemeClr val="accent3"/>
            </a:solidFill>
            <a:prstDash val="sysDot"/>
          </a:ln>
          <a:effectLst>
            <a:outerShdw blurRad="355600" dist="127000" dir="2940000" algn="t" rotWithShape="0">
              <a:srgbClr val="92D050">
                <a:alpha val="4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.黑体-日本语" panose="02000500000000000000" pitchFamily="2" charset="-122"/>
                <a:cs typeface="Times New Roman" panose="02020603050405020304" pitchFamily="18" charset="0"/>
                <a:sym typeface="+mn-lt"/>
              </a:rPr>
              <a:t>          T</a:t>
            </a:r>
            <a:r>
              <a:rPr kumimoji="0" lang="vi-VN" altLang="zh-CN" sz="24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.黑体-日本语" panose="02000500000000000000" pitchFamily="2" charset="-122"/>
                <a:cs typeface="Times New Roman" panose="02020603050405020304" pitchFamily="18" charset="0"/>
                <a:sym typeface="+mn-lt"/>
              </a:rPr>
              <a:t>hực hiện được việc làm thiết thực, phù hợp với lứa tuổi để thể hiện tình yêu quê hương. </a:t>
            </a:r>
          </a:p>
        </p:txBody>
      </p:sp>
      <p:grpSp>
        <p:nvGrpSpPr>
          <p:cNvPr id="26" name="组合 42"/>
          <p:cNvGrpSpPr/>
          <p:nvPr/>
        </p:nvGrpSpPr>
        <p:grpSpPr>
          <a:xfrm>
            <a:off x="1997492" y="-2053708"/>
            <a:ext cx="1160122" cy="3528902"/>
            <a:chOff x="2102021" y="-1714093"/>
            <a:chExt cx="1143798" cy="3479248"/>
          </a:xfrm>
        </p:grpSpPr>
        <p:grpSp>
          <p:nvGrpSpPr>
            <p:cNvPr id="27" name="组合 38"/>
            <p:cNvGrpSpPr/>
            <p:nvPr/>
          </p:nvGrpSpPr>
          <p:grpSpPr>
            <a:xfrm>
              <a:off x="2102021" y="18263"/>
              <a:ext cx="1108718" cy="1746892"/>
              <a:chOff x="1547663" y="32770"/>
              <a:chExt cx="1217764" cy="1918701"/>
            </a:xfrm>
          </p:grpSpPr>
          <p:sp>
            <p:nvSpPr>
              <p:cNvPr id="31" name="任意多边形 2"/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+mn-lt"/>
                </a:endParaRPr>
              </a:p>
            </p:txBody>
          </p:sp>
          <p:sp>
            <p:nvSpPr>
              <p:cNvPr id="32" name="心形 37"/>
              <p:cNvSpPr/>
              <p:nvPr/>
            </p:nvSpPr>
            <p:spPr>
              <a:xfrm>
                <a:off x="1547663" y="899265"/>
                <a:ext cx="1217764" cy="1052206"/>
              </a:xfrm>
              <a:prstGeom prst="hear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  <a:sym typeface="+mn-lt"/>
                  </a:rPr>
                  <a:t>1</a:t>
                </a:r>
                <a:endParaRPr kumimoji="0" lang="zh-CN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+mn-lt"/>
                </a:endParaRPr>
              </a:p>
            </p:txBody>
          </p:sp>
        </p:grpSp>
        <p:grpSp>
          <p:nvGrpSpPr>
            <p:cNvPr id="28" name="组合 39"/>
            <p:cNvGrpSpPr/>
            <p:nvPr/>
          </p:nvGrpSpPr>
          <p:grpSpPr>
            <a:xfrm flipV="1">
              <a:off x="2137098" y="-1714093"/>
              <a:ext cx="1108721" cy="1746892"/>
              <a:chOff x="1547664" y="32770"/>
              <a:chExt cx="1217765" cy="1918701"/>
            </a:xfrm>
            <a:noFill/>
            <a:effectLst/>
          </p:grpSpPr>
          <p:sp>
            <p:nvSpPr>
              <p:cNvPr id="29" name="任意多边形 40"/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  <a:grpFill/>
              <a:ln>
                <a:noFill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+mn-lt"/>
                </a:endParaRPr>
              </a:p>
            </p:txBody>
          </p:sp>
          <p:sp>
            <p:nvSpPr>
              <p:cNvPr id="30" name="十六角星 41"/>
              <p:cNvSpPr/>
              <p:nvPr/>
            </p:nvSpPr>
            <p:spPr>
              <a:xfrm>
                <a:off x="1547664" y="899265"/>
                <a:ext cx="1217765" cy="1052206"/>
              </a:xfrm>
              <a:prstGeom prst="star16">
                <a:avLst/>
              </a:prstGeom>
              <a:grpFill/>
              <a:ln>
                <a:noFill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+mn-lt"/>
                </a:endParaRPr>
              </a:p>
            </p:txBody>
          </p:sp>
        </p:grpSp>
      </p:grpSp>
      <p:sp>
        <p:nvSpPr>
          <p:cNvPr id="34" name="圆角矩形 1"/>
          <p:cNvSpPr/>
          <p:nvPr/>
        </p:nvSpPr>
        <p:spPr>
          <a:xfrm>
            <a:off x="3223058" y="1904177"/>
            <a:ext cx="8740746" cy="732031"/>
          </a:xfrm>
          <a:custGeom>
            <a:avLst/>
            <a:gdLst>
              <a:gd name="connsiteX0" fmla="*/ 0 w 9137274"/>
              <a:gd name="connsiteY0" fmla="*/ 0 h 1217028"/>
              <a:gd name="connsiteX1" fmla="*/ 0 w 9137274"/>
              <a:gd name="connsiteY1" fmla="*/ 0 h 1217028"/>
              <a:gd name="connsiteX2" fmla="*/ 9137274 w 9137274"/>
              <a:gd name="connsiteY2" fmla="*/ 0 h 1217028"/>
              <a:gd name="connsiteX3" fmla="*/ 9137274 w 9137274"/>
              <a:gd name="connsiteY3" fmla="*/ 0 h 1217028"/>
              <a:gd name="connsiteX4" fmla="*/ 9137274 w 9137274"/>
              <a:gd name="connsiteY4" fmla="*/ 1217028 h 1217028"/>
              <a:gd name="connsiteX5" fmla="*/ 9137274 w 9137274"/>
              <a:gd name="connsiteY5" fmla="*/ 1217028 h 1217028"/>
              <a:gd name="connsiteX6" fmla="*/ 0 w 9137274"/>
              <a:gd name="connsiteY6" fmla="*/ 1217028 h 1217028"/>
              <a:gd name="connsiteX7" fmla="*/ 0 w 9137274"/>
              <a:gd name="connsiteY7" fmla="*/ 1217028 h 1217028"/>
              <a:gd name="connsiteX8" fmla="*/ 0 w 9137274"/>
              <a:gd name="connsiteY8" fmla="*/ 0 h 1217028"/>
              <a:gd name="connsiteX0-1" fmla="*/ 9769 w 9147043"/>
              <a:gd name="connsiteY0-2" fmla="*/ 0 h 1217028"/>
              <a:gd name="connsiteX1-3" fmla="*/ 9769 w 9147043"/>
              <a:gd name="connsiteY1-4" fmla="*/ 0 h 1217028"/>
              <a:gd name="connsiteX2-5" fmla="*/ 9147043 w 9147043"/>
              <a:gd name="connsiteY2-6" fmla="*/ 0 h 1217028"/>
              <a:gd name="connsiteX3-7" fmla="*/ 9147043 w 9147043"/>
              <a:gd name="connsiteY3-8" fmla="*/ 0 h 1217028"/>
              <a:gd name="connsiteX4-9" fmla="*/ 9147043 w 9147043"/>
              <a:gd name="connsiteY4-10" fmla="*/ 1217028 h 1217028"/>
              <a:gd name="connsiteX5-11" fmla="*/ 9147043 w 9147043"/>
              <a:gd name="connsiteY5-12" fmla="*/ 1217028 h 1217028"/>
              <a:gd name="connsiteX6-13" fmla="*/ 9769 w 9147043"/>
              <a:gd name="connsiteY6-14" fmla="*/ 1217028 h 1217028"/>
              <a:gd name="connsiteX7-15" fmla="*/ 9769 w 9147043"/>
              <a:gd name="connsiteY7-16" fmla="*/ 1217028 h 1217028"/>
              <a:gd name="connsiteX8-17" fmla="*/ 0 w 9147043"/>
              <a:gd name="connsiteY8-18" fmla="*/ 596385 h 1217028"/>
              <a:gd name="connsiteX9" fmla="*/ 9769 w 9147043"/>
              <a:gd name="connsiteY9" fmla="*/ 0 h 1217028"/>
              <a:gd name="connsiteX0-19" fmla="*/ 0 w 9137274"/>
              <a:gd name="connsiteY0-20" fmla="*/ 0 h 1217028"/>
              <a:gd name="connsiteX1-21" fmla="*/ 0 w 9137274"/>
              <a:gd name="connsiteY1-22" fmla="*/ 0 h 1217028"/>
              <a:gd name="connsiteX2-23" fmla="*/ 9137274 w 9137274"/>
              <a:gd name="connsiteY2-24" fmla="*/ 0 h 1217028"/>
              <a:gd name="connsiteX3-25" fmla="*/ 9137274 w 9137274"/>
              <a:gd name="connsiteY3-26" fmla="*/ 0 h 1217028"/>
              <a:gd name="connsiteX4-27" fmla="*/ 9137274 w 9137274"/>
              <a:gd name="connsiteY4-28" fmla="*/ 1217028 h 1217028"/>
              <a:gd name="connsiteX5-29" fmla="*/ 9137274 w 9137274"/>
              <a:gd name="connsiteY5-30" fmla="*/ 1217028 h 1217028"/>
              <a:gd name="connsiteX6-31" fmla="*/ 0 w 9137274"/>
              <a:gd name="connsiteY6-32" fmla="*/ 1217028 h 1217028"/>
              <a:gd name="connsiteX7-33" fmla="*/ 0 w 9137274"/>
              <a:gd name="connsiteY7-34" fmla="*/ 1217028 h 1217028"/>
              <a:gd name="connsiteX8-35" fmla="*/ 305541 w 9137274"/>
              <a:gd name="connsiteY8-36" fmla="*/ 596385 h 1217028"/>
              <a:gd name="connsiteX9-37" fmla="*/ 0 w 9137274"/>
              <a:gd name="connsiteY9-38" fmla="*/ 0 h 1217028"/>
              <a:gd name="connsiteX0-39" fmla="*/ 0 w 9137274"/>
              <a:gd name="connsiteY0-40" fmla="*/ 0 h 1217028"/>
              <a:gd name="connsiteX1-41" fmla="*/ 0 w 9137274"/>
              <a:gd name="connsiteY1-42" fmla="*/ 0 h 1217028"/>
              <a:gd name="connsiteX2-43" fmla="*/ 9137274 w 9137274"/>
              <a:gd name="connsiteY2-44" fmla="*/ 0 h 1217028"/>
              <a:gd name="connsiteX3-45" fmla="*/ 9137274 w 9137274"/>
              <a:gd name="connsiteY3-46" fmla="*/ 0 h 1217028"/>
              <a:gd name="connsiteX4-47" fmla="*/ 9137274 w 9137274"/>
              <a:gd name="connsiteY4-48" fmla="*/ 1217028 h 1217028"/>
              <a:gd name="connsiteX5-49" fmla="*/ 9137274 w 9137274"/>
              <a:gd name="connsiteY5-50" fmla="*/ 1217028 h 1217028"/>
              <a:gd name="connsiteX6-51" fmla="*/ 0 w 9137274"/>
              <a:gd name="connsiteY6-52" fmla="*/ 1217028 h 1217028"/>
              <a:gd name="connsiteX7-53" fmla="*/ 0 w 9137274"/>
              <a:gd name="connsiteY7-54" fmla="*/ 1217028 h 1217028"/>
              <a:gd name="connsiteX8-55" fmla="*/ 698881 w 9137274"/>
              <a:gd name="connsiteY8-56" fmla="*/ 615439 h 1217028"/>
              <a:gd name="connsiteX9-57" fmla="*/ 0 w 9137274"/>
              <a:gd name="connsiteY9-58" fmla="*/ 0 h 121702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</a:cxnLst>
            <a:rect l="l" t="t" r="r" b="b"/>
            <a:pathLst>
              <a:path w="9137274" h="1217028">
                <a:moveTo>
                  <a:pt x="0" y="0"/>
                </a:moveTo>
                <a:lnTo>
                  <a:pt x="0" y="0"/>
                </a:lnTo>
                <a:lnTo>
                  <a:pt x="9137274" y="0"/>
                </a:lnTo>
                <a:lnTo>
                  <a:pt x="9137274" y="0"/>
                </a:lnTo>
                <a:lnTo>
                  <a:pt x="9137274" y="1217028"/>
                </a:lnTo>
                <a:lnTo>
                  <a:pt x="9137274" y="1217028"/>
                </a:lnTo>
                <a:lnTo>
                  <a:pt x="0" y="1217028"/>
                </a:lnTo>
                <a:lnTo>
                  <a:pt x="0" y="1217028"/>
                </a:lnTo>
                <a:lnTo>
                  <a:pt x="698881" y="615439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/>
          </a:solidFill>
          <a:ln w="50800" cap="rnd" cmpd="sng" algn="ctr">
            <a:solidFill>
              <a:schemeClr val="accent3"/>
            </a:solidFill>
            <a:prstDash val="sysDot"/>
          </a:ln>
          <a:effectLst>
            <a:outerShdw blurRad="355600" dist="127000" dir="2940000" algn="t" rotWithShape="0">
              <a:srgbClr val="92D050">
                <a:alpha val="4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.黑体-日本语" panose="02000500000000000000" pitchFamily="2" charset="-122"/>
                <a:cs typeface="Times New Roman" panose="02020603050405020304" pitchFamily="18" charset="0"/>
                <a:sym typeface="+mn-lt"/>
              </a:rPr>
              <a:t>      B</a:t>
            </a:r>
            <a:r>
              <a:rPr kumimoji="0" lang="vi-VN" altLang="zh-CN" sz="24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.黑体-日本语" panose="02000500000000000000" pitchFamily="2" charset="-122"/>
                <a:cs typeface="Times New Roman" panose="02020603050405020304" pitchFamily="18" charset="0"/>
                <a:sym typeface="+mn-lt"/>
              </a:rPr>
              <a:t>iết chăm sóc, bảo vệ vẻ đẹp thiên nhiên của quê hương; kính trọng, biết ơn những người có công với quê hương,... </a:t>
            </a:r>
            <a:endParaRPr kumimoji="0" lang="zh-CN" altLang="en-US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.黑体-日本语" panose="02000500000000000000" pitchFamily="2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37" name="圆角矩形 1"/>
          <p:cNvSpPr/>
          <p:nvPr/>
        </p:nvSpPr>
        <p:spPr>
          <a:xfrm>
            <a:off x="3272366" y="3048862"/>
            <a:ext cx="8642130" cy="732031"/>
          </a:xfrm>
          <a:custGeom>
            <a:avLst/>
            <a:gdLst>
              <a:gd name="connsiteX0" fmla="*/ 0 w 9137274"/>
              <a:gd name="connsiteY0" fmla="*/ 0 h 1217028"/>
              <a:gd name="connsiteX1" fmla="*/ 0 w 9137274"/>
              <a:gd name="connsiteY1" fmla="*/ 0 h 1217028"/>
              <a:gd name="connsiteX2" fmla="*/ 9137274 w 9137274"/>
              <a:gd name="connsiteY2" fmla="*/ 0 h 1217028"/>
              <a:gd name="connsiteX3" fmla="*/ 9137274 w 9137274"/>
              <a:gd name="connsiteY3" fmla="*/ 0 h 1217028"/>
              <a:gd name="connsiteX4" fmla="*/ 9137274 w 9137274"/>
              <a:gd name="connsiteY4" fmla="*/ 1217028 h 1217028"/>
              <a:gd name="connsiteX5" fmla="*/ 9137274 w 9137274"/>
              <a:gd name="connsiteY5" fmla="*/ 1217028 h 1217028"/>
              <a:gd name="connsiteX6" fmla="*/ 0 w 9137274"/>
              <a:gd name="connsiteY6" fmla="*/ 1217028 h 1217028"/>
              <a:gd name="connsiteX7" fmla="*/ 0 w 9137274"/>
              <a:gd name="connsiteY7" fmla="*/ 1217028 h 1217028"/>
              <a:gd name="connsiteX8" fmla="*/ 0 w 9137274"/>
              <a:gd name="connsiteY8" fmla="*/ 0 h 1217028"/>
              <a:gd name="connsiteX0-1" fmla="*/ 9769 w 9147043"/>
              <a:gd name="connsiteY0-2" fmla="*/ 0 h 1217028"/>
              <a:gd name="connsiteX1-3" fmla="*/ 9769 w 9147043"/>
              <a:gd name="connsiteY1-4" fmla="*/ 0 h 1217028"/>
              <a:gd name="connsiteX2-5" fmla="*/ 9147043 w 9147043"/>
              <a:gd name="connsiteY2-6" fmla="*/ 0 h 1217028"/>
              <a:gd name="connsiteX3-7" fmla="*/ 9147043 w 9147043"/>
              <a:gd name="connsiteY3-8" fmla="*/ 0 h 1217028"/>
              <a:gd name="connsiteX4-9" fmla="*/ 9147043 w 9147043"/>
              <a:gd name="connsiteY4-10" fmla="*/ 1217028 h 1217028"/>
              <a:gd name="connsiteX5-11" fmla="*/ 9147043 w 9147043"/>
              <a:gd name="connsiteY5-12" fmla="*/ 1217028 h 1217028"/>
              <a:gd name="connsiteX6-13" fmla="*/ 9769 w 9147043"/>
              <a:gd name="connsiteY6-14" fmla="*/ 1217028 h 1217028"/>
              <a:gd name="connsiteX7-15" fmla="*/ 9769 w 9147043"/>
              <a:gd name="connsiteY7-16" fmla="*/ 1217028 h 1217028"/>
              <a:gd name="connsiteX8-17" fmla="*/ 0 w 9147043"/>
              <a:gd name="connsiteY8-18" fmla="*/ 596385 h 1217028"/>
              <a:gd name="connsiteX9" fmla="*/ 9769 w 9147043"/>
              <a:gd name="connsiteY9" fmla="*/ 0 h 1217028"/>
              <a:gd name="connsiteX0-19" fmla="*/ 0 w 9137274"/>
              <a:gd name="connsiteY0-20" fmla="*/ 0 h 1217028"/>
              <a:gd name="connsiteX1-21" fmla="*/ 0 w 9137274"/>
              <a:gd name="connsiteY1-22" fmla="*/ 0 h 1217028"/>
              <a:gd name="connsiteX2-23" fmla="*/ 9137274 w 9137274"/>
              <a:gd name="connsiteY2-24" fmla="*/ 0 h 1217028"/>
              <a:gd name="connsiteX3-25" fmla="*/ 9137274 w 9137274"/>
              <a:gd name="connsiteY3-26" fmla="*/ 0 h 1217028"/>
              <a:gd name="connsiteX4-27" fmla="*/ 9137274 w 9137274"/>
              <a:gd name="connsiteY4-28" fmla="*/ 1217028 h 1217028"/>
              <a:gd name="connsiteX5-29" fmla="*/ 9137274 w 9137274"/>
              <a:gd name="connsiteY5-30" fmla="*/ 1217028 h 1217028"/>
              <a:gd name="connsiteX6-31" fmla="*/ 0 w 9137274"/>
              <a:gd name="connsiteY6-32" fmla="*/ 1217028 h 1217028"/>
              <a:gd name="connsiteX7-33" fmla="*/ 0 w 9137274"/>
              <a:gd name="connsiteY7-34" fmla="*/ 1217028 h 1217028"/>
              <a:gd name="connsiteX8-35" fmla="*/ 305541 w 9137274"/>
              <a:gd name="connsiteY8-36" fmla="*/ 596385 h 1217028"/>
              <a:gd name="connsiteX9-37" fmla="*/ 0 w 9137274"/>
              <a:gd name="connsiteY9-38" fmla="*/ 0 h 1217028"/>
              <a:gd name="connsiteX0-39" fmla="*/ 0 w 9137274"/>
              <a:gd name="connsiteY0-40" fmla="*/ 0 h 1217028"/>
              <a:gd name="connsiteX1-41" fmla="*/ 0 w 9137274"/>
              <a:gd name="connsiteY1-42" fmla="*/ 0 h 1217028"/>
              <a:gd name="connsiteX2-43" fmla="*/ 9137274 w 9137274"/>
              <a:gd name="connsiteY2-44" fmla="*/ 0 h 1217028"/>
              <a:gd name="connsiteX3-45" fmla="*/ 9137274 w 9137274"/>
              <a:gd name="connsiteY3-46" fmla="*/ 0 h 1217028"/>
              <a:gd name="connsiteX4-47" fmla="*/ 9137274 w 9137274"/>
              <a:gd name="connsiteY4-48" fmla="*/ 1217028 h 1217028"/>
              <a:gd name="connsiteX5-49" fmla="*/ 9137274 w 9137274"/>
              <a:gd name="connsiteY5-50" fmla="*/ 1217028 h 1217028"/>
              <a:gd name="connsiteX6-51" fmla="*/ 0 w 9137274"/>
              <a:gd name="connsiteY6-52" fmla="*/ 1217028 h 1217028"/>
              <a:gd name="connsiteX7-53" fmla="*/ 0 w 9137274"/>
              <a:gd name="connsiteY7-54" fmla="*/ 1217028 h 1217028"/>
              <a:gd name="connsiteX8-55" fmla="*/ 698881 w 9137274"/>
              <a:gd name="connsiteY8-56" fmla="*/ 615439 h 1217028"/>
              <a:gd name="connsiteX9-57" fmla="*/ 0 w 9137274"/>
              <a:gd name="connsiteY9-58" fmla="*/ 0 h 121702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</a:cxnLst>
            <a:rect l="l" t="t" r="r" b="b"/>
            <a:pathLst>
              <a:path w="9137274" h="1217028">
                <a:moveTo>
                  <a:pt x="0" y="0"/>
                </a:moveTo>
                <a:lnTo>
                  <a:pt x="0" y="0"/>
                </a:lnTo>
                <a:lnTo>
                  <a:pt x="9137274" y="0"/>
                </a:lnTo>
                <a:lnTo>
                  <a:pt x="9137274" y="0"/>
                </a:lnTo>
                <a:lnTo>
                  <a:pt x="9137274" y="1217028"/>
                </a:lnTo>
                <a:lnTo>
                  <a:pt x="9137274" y="1217028"/>
                </a:lnTo>
                <a:lnTo>
                  <a:pt x="0" y="1217028"/>
                </a:lnTo>
                <a:lnTo>
                  <a:pt x="0" y="1217028"/>
                </a:lnTo>
                <a:lnTo>
                  <a:pt x="698881" y="615439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/>
          </a:solidFill>
          <a:ln w="50800" cap="rnd" cmpd="sng" algn="ctr">
            <a:solidFill>
              <a:schemeClr val="accent3"/>
            </a:solidFill>
            <a:prstDash val="sysDot"/>
          </a:ln>
          <a:effectLst>
            <a:outerShdw blurRad="355600" dist="127000" dir="2940000" algn="t" rotWithShape="0">
              <a:srgbClr val="92D050">
                <a:alpha val="4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.黑体-日本语" panose="02000500000000000000" pitchFamily="2" charset="-122"/>
                <a:cs typeface="Times New Roman" panose="02020603050405020304" pitchFamily="18" charset="0"/>
                <a:sym typeface="+mn-lt"/>
              </a:rPr>
              <a:t>Rèn năng lực phát triển bản thân, điều chỉnh hành vi.</a:t>
            </a:r>
            <a:endParaRPr kumimoji="0" lang="zh-CN" altLang="en-US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.黑体-日本语" panose="02000500000000000000" pitchFamily="2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40" name="圆角矩形 1"/>
          <p:cNvSpPr/>
          <p:nvPr/>
        </p:nvSpPr>
        <p:spPr>
          <a:xfrm>
            <a:off x="3272366" y="4254924"/>
            <a:ext cx="8642130" cy="732031"/>
          </a:xfrm>
          <a:custGeom>
            <a:avLst/>
            <a:gdLst>
              <a:gd name="connsiteX0" fmla="*/ 0 w 9137274"/>
              <a:gd name="connsiteY0" fmla="*/ 0 h 1217028"/>
              <a:gd name="connsiteX1" fmla="*/ 0 w 9137274"/>
              <a:gd name="connsiteY1" fmla="*/ 0 h 1217028"/>
              <a:gd name="connsiteX2" fmla="*/ 9137274 w 9137274"/>
              <a:gd name="connsiteY2" fmla="*/ 0 h 1217028"/>
              <a:gd name="connsiteX3" fmla="*/ 9137274 w 9137274"/>
              <a:gd name="connsiteY3" fmla="*/ 0 h 1217028"/>
              <a:gd name="connsiteX4" fmla="*/ 9137274 w 9137274"/>
              <a:gd name="connsiteY4" fmla="*/ 1217028 h 1217028"/>
              <a:gd name="connsiteX5" fmla="*/ 9137274 w 9137274"/>
              <a:gd name="connsiteY5" fmla="*/ 1217028 h 1217028"/>
              <a:gd name="connsiteX6" fmla="*/ 0 w 9137274"/>
              <a:gd name="connsiteY6" fmla="*/ 1217028 h 1217028"/>
              <a:gd name="connsiteX7" fmla="*/ 0 w 9137274"/>
              <a:gd name="connsiteY7" fmla="*/ 1217028 h 1217028"/>
              <a:gd name="connsiteX8" fmla="*/ 0 w 9137274"/>
              <a:gd name="connsiteY8" fmla="*/ 0 h 1217028"/>
              <a:gd name="connsiteX0-1" fmla="*/ 9769 w 9147043"/>
              <a:gd name="connsiteY0-2" fmla="*/ 0 h 1217028"/>
              <a:gd name="connsiteX1-3" fmla="*/ 9769 w 9147043"/>
              <a:gd name="connsiteY1-4" fmla="*/ 0 h 1217028"/>
              <a:gd name="connsiteX2-5" fmla="*/ 9147043 w 9147043"/>
              <a:gd name="connsiteY2-6" fmla="*/ 0 h 1217028"/>
              <a:gd name="connsiteX3-7" fmla="*/ 9147043 w 9147043"/>
              <a:gd name="connsiteY3-8" fmla="*/ 0 h 1217028"/>
              <a:gd name="connsiteX4-9" fmla="*/ 9147043 w 9147043"/>
              <a:gd name="connsiteY4-10" fmla="*/ 1217028 h 1217028"/>
              <a:gd name="connsiteX5-11" fmla="*/ 9147043 w 9147043"/>
              <a:gd name="connsiteY5-12" fmla="*/ 1217028 h 1217028"/>
              <a:gd name="connsiteX6-13" fmla="*/ 9769 w 9147043"/>
              <a:gd name="connsiteY6-14" fmla="*/ 1217028 h 1217028"/>
              <a:gd name="connsiteX7-15" fmla="*/ 9769 w 9147043"/>
              <a:gd name="connsiteY7-16" fmla="*/ 1217028 h 1217028"/>
              <a:gd name="connsiteX8-17" fmla="*/ 0 w 9147043"/>
              <a:gd name="connsiteY8-18" fmla="*/ 596385 h 1217028"/>
              <a:gd name="connsiteX9" fmla="*/ 9769 w 9147043"/>
              <a:gd name="connsiteY9" fmla="*/ 0 h 1217028"/>
              <a:gd name="connsiteX0-19" fmla="*/ 0 w 9137274"/>
              <a:gd name="connsiteY0-20" fmla="*/ 0 h 1217028"/>
              <a:gd name="connsiteX1-21" fmla="*/ 0 w 9137274"/>
              <a:gd name="connsiteY1-22" fmla="*/ 0 h 1217028"/>
              <a:gd name="connsiteX2-23" fmla="*/ 9137274 w 9137274"/>
              <a:gd name="connsiteY2-24" fmla="*/ 0 h 1217028"/>
              <a:gd name="connsiteX3-25" fmla="*/ 9137274 w 9137274"/>
              <a:gd name="connsiteY3-26" fmla="*/ 0 h 1217028"/>
              <a:gd name="connsiteX4-27" fmla="*/ 9137274 w 9137274"/>
              <a:gd name="connsiteY4-28" fmla="*/ 1217028 h 1217028"/>
              <a:gd name="connsiteX5-29" fmla="*/ 9137274 w 9137274"/>
              <a:gd name="connsiteY5-30" fmla="*/ 1217028 h 1217028"/>
              <a:gd name="connsiteX6-31" fmla="*/ 0 w 9137274"/>
              <a:gd name="connsiteY6-32" fmla="*/ 1217028 h 1217028"/>
              <a:gd name="connsiteX7-33" fmla="*/ 0 w 9137274"/>
              <a:gd name="connsiteY7-34" fmla="*/ 1217028 h 1217028"/>
              <a:gd name="connsiteX8-35" fmla="*/ 305541 w 9137274"/>
              <a:gd name="connsiteY8-36" fmla="*/ 596385 h 1217028"/>
              <a:gd name="connsiteX9-37" fmla="*/ 0 w 9137274"/>
              <a:gd name="connsiteY9-38" fmla="*/ 0 h 1217028"/>
              <a:gd name="connsiteX0-39" fmla="*/ 0 w 9137274"/>
              <a:gd name="connsiteY0-40" fmla="*/ 0 h 1217028"/>
              <a:gd name="connsiteX1-41" fmla="*/ 0 w 9137274"/>
              <a:gd name="connsiteY1-42" fmla="*/ 0 h 1217028"/>
              <a:gd name="connsiteX2-43" fmla="*/ 9137274 w 9137274"/>
              <a:gd name="connsiteY2-44" fmla="*/ 0 h 1217028"/>
              <a:gd name="connsiteX3-45" fmla="*/ 9137274 w 9137274"/>
              <a:gd name="connsiteY3-46" fmla="*/ 0 h 1217028"/>
              <a:gd name="connsiteX4-47" fmla="*/ 9137274 w 9137274"/>
              <a:gd name="connsiteY4-48" fmla="*/ 1217028 h 1217028"/>
              <a:gd name="connsiteX5-49" fmla="*/ 9137274 w 9137274"/>
              <a:gd name="connsiteY5-50" fmla="*/ 1217028 h 1217028"/>
              <a:gd name="connsiteX6-51" fmla="*/ 0 w 9137274"/>
              <a:gd name="connsiteY6-52" fmla="*/ 1217028 h 1217028"/>
              <a:gd name="connsiteX7-53" fmla="*/ 0 w 9137274"/>
              <a:gd name="connsiteY7-54" fmla="*/ 1217028 h 1217028"/>
              <a:gd name="connsiteX8-55" fmla="*/ 698881 w 9137274"/>
              <a:gd name="connsiteY8-56" fmla="*/ 615439 h 1217028"/>
              <a:gd name="connsiteX9-57" fmla="*/ 0 w 9137274"/>
              <a:gd name="connsiteY9-58" fmla="*/ 0 h 121702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</a:cxnLst>
            <a:rect l="l" t="t" r="r" b="b"/>
            <a:pathLst>
              <a:path w="9137274" h="1217028">
                <a:moveTo>
                  <a:pt x="0" y="0"/>
                </a:moveTo>
                <a:lnTo>
                  <a:pt x="0" y="0"/>
                </a:lnTo>
                <a:lnTo>
                  <a:pt x="9137274" y="0"/>
                </a:lnTo>
                <a:lnTo>
                  <a:pt x="9137274" y="0"/>
                </a:lnTo>
                <a:lnTo>
                  <a:pt x="9137274" y="1217028"/>
                </a:lnTo>
                <a:lnTo>
                  <a:pt x="9137274" y="1217028"/>
                </a:lnTo>
                <a:lnTo>
                  <a:pt x="0" y="1217028"/>
                </a:lnTo>
                <a:lnTo>
                  <a:pt x="0" y="1217028"/>
                </a:lnTo>
                <a:lnTo>
                  <a:pt x="698881" y="615439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/>
          </a:solidFill>
          <a:ln w="50800" cap="rnd" cmpd="sng" algn="ctr">
            <a:solidFill>
              <a:schemeClr val="accent3"/>
            </a:solidFill>
            <a:prstDash val="sysDot"/>
          </a:ln>
          <a:effectLst>
            <a:outerShdw blurRad="355600" dist="127000" dir="2940000" algn="t" rotWithShape="0">
              <a:srgbClr val="92D050">
                <a:alpha val="4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.黑体-日本语" panose="02000500000000000000" pitchFamily="2" charset="-122"/>
                <a:cs typeface="Times New Roman" panose="02020603050405020304" pitchFamily="18" charset="0"/>
                <a:sym typeface="+mn-lt"/>
              </a:rPr>
              <a:t>Hình thành phẩm chất yêu nước, trách nhiệm, chăm chỉ.</a:t>
            </a:r>
            <a:endParaRPr kumimoji="0" lang="zh-CN" altLang="en-US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.黑体-日本语" panose="02000500000000000000" pitchFamily="2" charset="-122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48" name="图片 15">
            <a:extLst>
              <a:ext uri="{FF2B5EF4-FFF2-40B4-BE49-F238E27FC236}">
                <a16:creationId xmlns:a16="http://schemas.microsoft.com/office/drawing/2014/main" id="{AC6193C4-463C-498E-8059-1646B83D188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5936" y="3512415"/>
            <a:ext cx="1970514" cy="3247326"/>
          </a:xfrm>
          <a:prstGeom prst="rect">
            <a:avLst/>
          </a:prstGeom>
        </p:spPr>
      </p:pic>
      <p:grpSp>
        <p:nvGrpSpPr>
          <p:cNvPr id="49" name="Group 48"/>
          <p:cNvGrpSpPr/>
          <p:nvPr/>
        </p:nvGrpSpPr>
        <p:grpSpPr>
          <a:xfrm>
            <a:off x="-19215" y="5678955"/>
            <a:ext cx="12211215" cy="1179045"/>
            <a:chOff x="-19215" y="5485894"/>
            <a:chExt cx="12211215" cy="1179045"/>
          </a:xfrm>
        </p:grpSpPr>
        <p:pic>
          <p:nvPicPr>
            <p:cNvPr id="50" name="图片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95592" y="5526555"/>
              <a:ext cx="2847942" cy="1138384"/>
            </a:xfrm>
            <a:prstGeom prst="rect">
              <a:avLst/>
            </a:prstGeom>
          </p:spPr>
        </p:pic>
        <p:pic>
          <p:nvPicPr>
            <p:cNvPr id="51" name="图片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076450" y="5526555"/>
              <a:ext cx="2847942" cy="1138384"/>
            </a:xfrm>
            <a:prstGeom prst="rect">
              <a:avLst/>
            </a:prstGeom>
          </p:spPr>
        </p:pic>
        <p:pic>
          <p:nvPicPr>
            <p:cNvPr id="52" name="图片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62676" y="5526555"/>
              <a:ext cx="2847942" cy="1138384"/>
            </a:xfrm>
            <a:prstGeom prst="rect">
              <a:avLst/>
            </a:prstGeom>
          </p:spPr>
        </p:pic>
        <p:pic>
          <p:nvPicPr>
            <p:cNvPr id="53" name="图片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943534" y="5526555"/>
              <a:ext cx="2847942" cy="1138384"/>
            </a:xfrm>
            <a:prstGeom prst="rect">
              <a:avLst/>
            </a:prstGeom>
          </p:spPr>
        </p:pic>
        <p:pic>
          <p:nvPicPr>
            <p:cNvPr id="54" name="图片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44058" y="5526555"/>
              <a:ext cx="2847942" cy="1138384"/>
            </a:xfrm>
            <a:prstGeom prst="rect">
              <a:avLst/>
            </a:prstGeom>
          </p:spPr>
        </p:pic>
        <p:pic>
          <p:nvPicPr>
            <p:cNvPr id="55" name="图片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324916" y="5526555"/>
              <a:ext cx="2847942" cy="1138384"/>
            </a:xfrm>
            <a:prstGeom prst="rect">
              <a:avLst/>
            </a:prstGeom>
          </p:spPr>
        </p:pic>
        <p:pic>
          <p:nvPicPr>
            <p:cNvPr id="56" name="图片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19215" y="5485894"/>
              <a:ext cx="2847942" cy="1138384"/>
            </a:xfrm>
            <a:prstGeom prst="rect">
              <a:avLst/>
            </a:prstGeom>
          </p:spPr>
        </p:pic>
      </p:grpSp>
      <p:sp>
        <p:nvSpPr>
          <p:cNvPr id="44" name="文本框 22">
            <a:extLst>
              <a:ext uri="{FF2B5EF4-FFF2-40B4-BE49-F238E27FC236}">
                <a16:creationId xmlns:a16="http://schemas.microsoft.com/office/drawing/2014/main" id="{AB5745BD-0E13-4A2C-B56B-81F76B9E9B79}"/>
              </a:ext>
            </a:extLst>
          </p:cNvPr>
          <p:cNvSpPr txBox="1"/>
          <p:nvPr/>
        </p:nvSpPr>
        <p:spPr>
          <a:xfrm>
            <a:off x="551572" y="989364"/>
            <a:ext cx="14825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Yêu cầu cần đạt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1249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5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50"/>
                            </p:stCondLst>
                            <p:childTnLst>
                              <p:par>
                                <p:cTn id="3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25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750"/>
                            </p:stCondLst>
                            <p:childTnLst>
                              <p:par>
                                <p:cTn id="5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4" grpId="0" animBg="1"/>
      <p:bldP spid="37" grpId="0" animBg="1"/>
      <p:bldP spid="40" grpId="0" animBg="1"/>
      <p:bldP spid="4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96775" cy="768516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868" y="4034842"/>
            <a:ext cx="9767130" cy="2165092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1513" y="117631"/>
            <a:ext cx="1658815" cy="181133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72418" y="2178896"/>
            <a:ext cx="9159775" cy="17735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09728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4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Tạm</a:t>
            </a:r>
            <a:r>
              <a:rPr kumimoji="0" lang="en-US" sz="384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84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biệt</a:t>
            </a:r>
            <a:r>
              <a:rPr kumimoji="0" lang="en-US" sz="384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84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384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84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hẹn</a:t>
            </a:r>
            <a:r>
              <a:rPr kumimoji="0" lang="en-US" sz="384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84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gặp</a:t>
            </a:r>
            <a:r>
              <a:rPr kumimoji="0" lang="en-US" sz="384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84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lại</a:t>
            </a:r>
            <a:r>
              <a:rPr kumimoji="0" lang="en-US" sz="384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109728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4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384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con </a:t>
            </a:r>
            <a:r>
              <a:rPr kumimoji="0" lang="en-US" sz="384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vào</a:t>
            </a:r>
            <a:r>
              <a:rPr kumimoji="0" lang="en-US" sz="384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84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những</a:t>
            </a:r>
            <a:r>
              <a:rPr kumimoji="0" lang="en-US" sz="384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84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sz="384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84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384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84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sau</a:t>
            </a:r>
            <a:r>
              <a:rPr kumimoji="0" lang="en-US" sz="384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8" name="Picture 2" descr="Cute children playing at pencil house Premium Vector">
            <a:extLst>
              <a:ext uri="{FF2B5EF4-FFF2-40B4-BE49-F238E27FC236}">
                <a16:creationId xmlns:a16="http://schemas.microsoft.com/office/drawing/2014/main" id="{226FB95F-77DA-D981-213E-57103D8F18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3853" y="428624"/>
            <a:ext cx="5385776" cy="684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7245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F7528BB-C807-4990-B2CC-745F75C402D8}"/>
              </a:ext>
            </a:extLst>
          </p:cNvPr>
          <p:cNvSpPr txBox="1"/>
          <p:nvPr/>
        </p:nvSpPr>
        <p:spPr>
          <a:xfrm>
            <a:off x="217714" y="0"/>
            <a:ext cx="18966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</a:t>
            </a:r>
            <a:r>
              <a:rPr kumimoji="0" lang="en-US" sz="5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endParaRPr kumimoji="0" lang="vi-VN" sz="5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2CCE00-87BF-467B-8434-A2908FE0B412}"/>
              </a:ext>
            </a:extLst>
          </p:cNvPr>
          <p:cNvSpPr txBox="1"/>
          <p:nvPr/>
        </p:nvSpPr>
        <p:spPr>
          <a:xfrm>
            <a:off x="-457200" y="2667000"/>
            <a:ext cx="60379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 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YÊU </a:t>
            </a:r>
            <a:r>
              <a:rPr kumimoji="0" lang="vi-VN" sz="3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QUÊ HƯƠNG</a:t>
            </a: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 2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6965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63"/>
          <p:cNvGrpSpPr/>
          <p:nvPr/>
        </p:nvGrpSpPr>
        <p:grpSpPr>
          <a:xfrm>
            <a:off x="1978056" y="1664549"/>
            <a:ext cx="1160119" cy="3528902"/>
            <a:chOff x="2102024" y="-1714093"/>
            <a:chExt cx="1143795" cy="3479248"/>
          </a:xfrm>
        </p:grpSpPr>
        <p:grpSp>
          <p:nvGrpSpPr>
            <p:cNvPr id="3" name="组合 64"/>
            <p:cNvGrpSpPr/>
            <p:nvPr/>
          </p:nvGrpSpPr>
          <p:grpSpPr>
            <a:xfrm>
              <a:off x="2102024" y="18263"/>
              <a:ext cx="1108721" cy="1746892"/>
              <a:chOff x="1547664" y="32770"/>
              <a:chExt cx="1217765" cy="1918701"/>
            </a:xfrm>
          </p:grpSpPr>
          <p:sp>
            <p:nvSpPr>
              <p:cNvPr id="7" name="任意多边形 68"/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  <a:ln>
                <a:solidFill>
                  <a:schemeClr val="accent4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.黑体-日本语" panose="02000500000000000000" pitchFamily="2" charset="-122"/>
                  <a:cs typeface="Times New Roman" panose="02020603050405020304" pitchFamily="18" charset="0"/>
                  <a:sym typeface="+mn-lt"/>
                </a:endParaRPr>
              </a:p>
            </p:txBody>
          </p:sp>
          <p:sp>
            <p:nvSpPr>
              <p:cNvPr id="8" name="心形 69"/>
              <p:cNvSpPr/>
              <p:nvPr/>
            </p:nvSpPr>
            <p:spPr>
              <a:xfrm>
                <a:off x="1547664" y="899265"/>
                <a:ext cx="1217765" cy="1052206"/>
              </a:xfrm>
              <a:prstGeom prst="hear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.黑体-日本语" panose="02000500000000000000" pitchFamily="2" charset="-122"/>
                    <a:cs typeface="Times New Roman" panose="02020603050405020304" pitchFamily="18" charset="0"/>
                    <a:sym typeface="+mn-lt"/>
                  </a:rPr>
                  <a:t>4</a:t>
                </a:r>
                <a:endParaRPr kumimoji="0" lang="zh-CN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.黑体-日本语" panose="02000500000000000000" pitchFamily="2" charset="-122"/>
                  <a:cs typeface="Times New Roman" panose="02020603050405020304" pitchFamily="18" charset="0"/>
                  <a:sym typeface="+mn-lt"/>
                </a:endParaRPr>
              </a:p>
            </p:txBody>
          </p:sp>
        </p:grpSp>
        <p:grpSp>
          <p:nvGrpSpPr>
            <p:cNvPr id="4" name="组合 65"/>
            <p:cNvGrpSpPr/>
            <p:nvPr/>
          </p:nvGrpSpPr>
          <p:grpSpPr>
            <a:xfrm flipV="1">
              <a:off x="2137098" y="-1714093"/>
              <a:ext cx="1108721" cy="1746892"/>
              <a:chOff x="1547664" y="32770"/>
              <a:chExt cx="1217765" cy="1918701"/>
            </a:xfrm>
            <a:noFill/>
            <a:effectLst/>
          </p:grpSpPr>
          <p:sp>
            <p:nvSpPr>
              <p:cNvPr id="5" name="任意多边形 66"/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  <a:grpFill/>
              <a:ln>
                <a:noFill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.黑体-日本语" panose="02000500000000000000" pitchFamily="2" charset="-122"/>
                  <a:cs typeface="Times New Roman" panose="02020603050405020304" pitchFamily="18" charset="0"/>
                  <a:sym typeface="+mn-lt"/>
                </a:endParaRPr>
              </a:p>
            </p:txBody>
          </p:sp>
          <p:sp>
            <p:nvSpPr>
              <p:cNvPr id="6" name="十六角星 67"/>
              <p:cNvSpPr/>
              <p:nvPr/>
            </p:nvSpPr>
            <p:spPr>
              <a:xfrm>
                <a:off x="1547664" y="899265"/>
                <a:ext cx="1217765" cy="1052206"/>
              </a:xfrm>
              <a:prstGeom prst="star16">
                <a:avLst/>
              </a:prstGeom>
              <a:grpFill/>
              <a:ln>
                <a:noFill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.黑体-日本语" panose="02000500000000000000" pitchFamily="2" charset="-122"/>
                  <a:cs typeface="Times New Roman" panose="02020603050405020304" pitchFamily="18" charset="0"/>
                  <a:sym typeface="+mn-lt"/>
                </a:endParaRPr>
              </a:p>
            </p:txBody>
          </p:sp>
        </p:grpSp>
      </p:grpSp>
      <p:grpSp>
        <p:nvGrpSpPr>
          <p:cNvPr id="9" name="组合 53"/>
          <p:cNvGrpSpPr/>
          <p:nvPr/>
        </p:nvGrpSpPr>
        <p:grpSpPr>
          <a:xfrm>
            <a:off x="1978056" y="528907"/>
            <a:ext cx="1160119" cy="3528902"/>
            <a:chOff x="2102024" y="-1714093"/>
            <a:chExt cx="1143795" cy="3479248"/>
          </a:xfrm>
        </p:grpSpPr>
        <p:grpSp>
          <p:nvGrpSpPr>
            <p:cNvPr id="10" name="组合 54"/>
            <p:cNvGrpSpPr/>
            <p:nvPr/>
          </p:nvGrpSpPr>
          <p:grpSpPr>
            <a:xfrm>
              <a:off x="2102024" y="18263"/>
              <a:ext cx="1108721" cy="1746892"/>
              <a:chOff x="1547664" y="32770"/>
              <a:chExt cx="1217765" cy="1918701"/>
            </a:xfrm>
          </p:grpSpPr>
          <p:sp>
            <p:nvSpPr>
              <p:cNvPr id="14" name="任意多边形 58"/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  <a:ln>
                <a:solidFill>
                  <a:schemeClr val="accent4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.黑体-日本语" panose="02000500000000000000" pitchFamily="2" charset="-122"/>
                  <a:cs typeface="Times New Roman" panose="02020603050405020304" pitchFamily="18" charset="0"/>
                  <a:sym typeface="+mn-lt"/>
                </a:endParaRPr>
              </a:p>
            </p:txBody>
          </p:sp>
          <p:sp>
            <p:nvSpPr>
              <p:cNvPr id="15" name="心形 59"/>
              <p:cNvSpPr/>
              <p:nvPr/>
            </p:nvSpPr>
            <p:spPr>
              <a:xfrm>
                <a:off x="1547664" y="899265"/>
                <a:ext cx="1217765" cy="1052206"/>
              </a:xfrm>
              <a:prstGeom prst="heart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.黑体-日本语" panose="02000500000000000000" pitchFamily="2" charset="-122"/>
                    <a:cs typeface="Times New Roman" panose="02020603050405020304" pitchFamily="18" charset="0"/>
                    <a:sym typeface="+mn-lt"/>
                  </a:rPr>
                  <a:t>3</a:t>
                </a:r>
                <a:endParaRPr kumimoji="0" lang="zh-CN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.黑体-日本语" panose="02000500000000000000" pitchFamily="2" charset="-122"/>
                  <a:cs typeface="Times New Roman" panose="02020603050405020304" pitchFamily="18" charset="0"/>
                  <a:sym typeface="+mn-lt"/>
                </a:endParaRPr>
              </a:p>
            </p:txBody>
          </p:sp>
        </p:grpSp>
        <p:grpSp>
          <p:nvGrpSpPr>
            <p:cNvPr id="11" name="组合 55"/>
            <p:cNvGrpSpPr/>
            <p:nvPr/>
          </p:nvGrpSpPr>
          <p:grpSpPr>
            <a:xfrm flipV="1">
              <a:off x="2137098" y="-1714093"/>
              <a:ext cx="1108721" cy="1746892"/>
              <a:chOff x="1547664" y="32770"/>
              <a:chExt cx="1217765" cy="1918701"/>
            </a:xfrm>
            <a:noFill/>
            <a:effectLst/>
          </p:grpSpPr>
          <p:sp>
            <p:nvSpPr>
              <p:cNvPr id="12" name="任意多边形 56"/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  <a:grpFill/>
              <a:ln>
                <a:noFill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.黑体-日本语" panose="02000500000000000000" pitchFamily="2" charset="-122"/>
                  <a:cs typeface="Times New Roman" panose="02020603050405020304" pitchFamily="18" charset="0"/>
                  <a:sym typeface="+mn-lt"/>
                </a:endParaRPr>
              </a:p>
            </p:txBody>
          </p:sp>
          <p:sp>
            <p:nvSpPr>
              <p:cNvPr id="13" name="十六角星 57"/>
              <p:cNvSpPr/>
              <p:nvPr/>
            </p:nvSpPr>
            <p:spPr>
              <a:xfrm>
                <a:off x="1547664" y="899265"/>
                <a:ext cx="1217765" cy="1052206"/>
              </a:xfrm>
              <a:prstGeom prst="star16">
                <a:avLst/>
              </a:prstGeom>
              <a:grpFill/>
              <a:ln>
                <a:noFill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.黑体-日本语" panose="02000500000000000000" pitchFamily="2" charset="-122"/>
                  <a:cs typeface="Times New Roman" panose="02020603050405020304" pitchFamily="18" charset="0"/>
                  <a:sym typeface="+mn-lt"/>
                </a:endParaRPr>
              </a:p>
            </p:txBody>
          </p:sp>
        </p:grpSp>
      </p:grpSp>
      <p:grpSp>
        <p:nvGrpSpPr>
          <p:cNvPr id="16" name="组合 43"/>
          <p:cNvGrpSpPr/>
          <p:nvPr/>
        </p:nvGrpSpPr>
        <p:grpSpPr>
          <a:xfrm>
            <a:off x="1977954" y="-677967"/>
            <a:ext cx="1160119" cy="3528902"/>
            <a:chOff x="2102024" y="-1714093"/>
            <a:chExt cx="1143795" cy="3479248"/>
          </a:xfrm>
        </p:grpSpPr>
        <p:grpSp>
          <p:nvGrpSpPr>
            <p:cNvPr id="17" name="组合 44"/>
            <p:cNvGrpSpPr/>
            <p:nvPr/>
          </p:nvGrpSpPr>
          <p:grpSpPr>
            <a:xfrm>
              <a:off x="2102024" y="18263"/>
              <a:ext cx="1108721" cy="1746892"/>
              <a:chOff x="1547664" y="32770"/>
              <a:chExt cx="1217765" cy="1918701"/>
            </a:xfrm>
          </p:grpSpPr>
          <p:sp>
            <p:nvSpPr>
              <p:cNvPr id="21" name="任意多边形 48"/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.黑体-日本语" panose="02000500000000000000" pitchFamily="2" charset="-122"/>
                  <a:cs typeface="Times New Roman" panose="02020603050405020304" pitchFamily="18" charset="0"/>
                  <a:sym typeface="+mn-lt"/>
                </a:endParaRPr>
              </a:p>
            </p:txBody>
          </p:sp>
          <p:sp>
            <p:nvSpPr>
              <p:cNvPr id="22" name="心形 49"/>
              <p:cNvSpPr/>
              <p:nvPr/>
            </p:nvSpPr>
            <p:spPr>
              <a:xfrm>
                <a:off x="1547664" y="899265"/>
                <a:ext cx="1217765" cy="1052206"/>
              </a:xfrm>
              <a:prstGeom prst="hear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.黑体-日本语" panose="02000500000000000000" pitchFamily="2" charset="-122"/>
                    <a:cs typeface="Times New Roman" panose="02020603050405020304" pitchFamily="18" charset="0"/>
                    <a:sym typeface="+mn-lt"/>
                  </a:rPr>
                  <a:t>2</a:t>
                </a:r>
                <a:endParaRPr kumimoji="0" lang="zh-CN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.黑体-日本语" panose="02000500000000000000" pitchFamily="2" charset="-122"/>
                  <a:cs typeface="Times New Roman" panose="02020603050405020304" pitchFamily="18" charset="0"/>
                  <a:sym typeface="+mn-lt"/>
                </a:endParaRPr>
              </a:p>
            </p:txBody>
          </p:sp>
        </p:grpSp>
        <p:grpSp>
          <p:nvGrpSpPr>
            <p:cNvPr id="18" name="组合 45"/>
            <p:cNvGrpSpPr/>
            <p:nvPr/>
          </p:nvGrpSpPr>
          <p:grpSpPr>
            <a:xfrm flipV="1">
              <a:off x="2137098" y="-1714093"/>
              <a:ext cx="1108721" cy="1746892"/>
              <a:chOff x="1547664" y="32770"/>
              <a:chExt cx="1217765" cy="1918701"/>
            </a:xfrm>
            <a:noFill/>
            <a:effectLst/>
          </p:grpSpPr>
          <p:sp>
            <p:nvSpPr>
              <p:cNvPr id="19" name="任意多边形 46"/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  <a:grpFill/>
              <a:ln>
                <a:noFill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.黑体-日本语" panose="02000500000000000000" pitchFamily="2" charset="-122"/>
                  <a:cs typeface="Times New Roman" panose="02020603050405020304" pitchFamily="18" charset="0"/>
                  <a:sym typeface="+mn-lt"/>
                </a:endParaRPr>
              </a:p>
            </p:txBody>
          </p:sp>
          <p:sp>
            <p:nvSpPr>
              <p:cNvPr id="20" name="十六角星 47"/>
              <p:cNvSpPr/>
              <p:nvPr/>
            </p:nvSpPr>
            <p:spPr>
              <a:xfrm>
                <a:off x="1547664" y="899265"/>
                <a:ext cx="1217765" cy="1052206"/>
              </a:xfrm>
              <a:prstGeom prst="star16">
                <a:avLst/>
              </a:prstGeom>
              <a:grpFill/>
              <a:ln>
                <a:noFill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.黑体-日本语" panose="02000500000000000000" pitchFamily="2" charset="-122"/>
                  <a:cs typeface="Times New Roman" panose="02020603050405020304" pitchFamily="18" charset="0"/>
                  <a:sym typeface="+mn-lt"/>
                </a:endParaRPr>
              </a:p>
            </p:txBody>
          </p:sp>
        </p:grpSp>
      </p:grpSp>
      <p:sp>
        <p:nvSpPr>
          <p:cNvPr id="24" name="圆角矩形 1"/>
          <p:cNvSpPr/>
          <p:nvPr/>
        </p:nvSpPr>
        <p:spPr>
          <a:xfrm>
            <a:off x="3173750" y="538528"/>
            <a:ext cx="8740746" cy="732031"/>
          </a:xfrm>
          <a:custGeom>
            <a:avLst/>
            <a:gdLst>
              <a:gd name="connsiteX0" fmla="*/ 0 w 9137274"/>
              <a:gd name="connsiteY0" fmla="*/ 0 h 1217028"/>
              <a:gd name="connsiteX1" fmla="*/ 0 w 9137274"/>
              <a:gd name="connsiteY1" fmla="*/ 0 h 1217028"/>
              <a:gd name="connsiteX2" fmla="*/ 9137274 w 9137274"/>
              <a:gd name="connsiteY2" fmla="*/ 0 h 1217028"/>
              <a:gd name="connsiteX3" fmla="*/ 9137274 w 9137274"/>
              <a:gd name="connsiteY3" fmla="*/ 0 h 1217028"/>
              <a:gd name="connsiteX4" fmla="*/ 9137274 w 9137274"/>
              <a:gd name="connsiteY4" fmla="*/ 1217028 h 1217028"/>
              <a:gd name="connsiteX5" fmla="*/ 9137274 w 9137274"/>
              <a:gd name="connsiteY5" fmla="*/ 1217028 h 1217028"/>
              <a:gd name="connsiteX6" fmla="*/ 0 w 9137274"/>
              <a:gd name="connsiteY6" fmla="*/ 1217028 h 1217028"/>
              <a:gd name="connsiteX7" fmla="*/ 0 w 9137274"/>
              <a:gd name="connsiteY7" fmla="*/ 1217028 h 1217028"/>
              <a:gd name="connsiteX8" fmla="*/ 0 w 9137274"/>
              <a:gd name="connsiteY8" fmla="*/ 0 h 1217028"/>
              <a:gd name="connsiteX0-1" fmla="*/ 9769 w 9147043"/>
              <a:gd name="connsiteY0-2" fmla="*/ 0 h 1217028"/>
              <a:gd name="connsiteX1-3" fmla="*/ 9769 w 9147043"/>
              <a:gd name="connsiteY1-4" fmla="*/ 0 h 1217028"/>
              <a:gd name="connsiteX2-5" fmla="*/ 9147043 w 9147043"/>
              <a:gd name="connsiteY2-6" fmla="*/ 0 h 1217028"/>
              <a:gd name="connsiteX3-7" fmla="*/ 9147043 w 9147043"/>
              <a:gd name="connsiteY3-8" fmla="*/ 0 h 1217028"/>
              <a:gd name="connsiteX4-9" fmla="*/ 9147043 w 9147043"/>
              <a:gd name="connsiteY4-10" fmla="*/ 1217028 h 1217028"/>
              <a:gd name="connsiteX5-11" fmla="*/ 9147043 w 9147043"/>
              <a:gd name="connsiteY5-12" fmla="*/ 1217028 h 1217028"/>
              <a:gd name="connsiteX6-13" fmla="*/ 9769 w 9147043"/>
              <a:gd name="connsiteY6-14" fmla="*/ 1217028 h 1217028"/>
              <a:gd name="connsiteX7-15" fmla="*/ 9769 w 9147043"/>
              <a:gd name="connsiteY7-16" fmla="*/ 1217028 h 1217028"/>
              <a:gd name="connsiteX8-17" fmla="*/ 0 w 9147043"/>
              <a:gd name="connsiteY8-18" fmla="*/ 596385 h 1217028"/>
              <a:gd name="connsiteX9" fmla="*/ 9769 w 9147043"/>
              <a:gd name="connsiteY9" fmla="*/ 0 h 1217028"/>
              <a:gd name="connsiteX0-19" fmla="*/ 0 w 9137274"/>
              <a:gd name="connsiteY0-20" fmla="*/ 0 h 1217028"/>
              <a:gd name="connsiteX1-21" fmla="*/ 0 w 9137274"/>
              <a:gd name="connsiteY1-22" fmla="*/ 0 h 1217028"/>
              <a:gd name="connsiteX2-23" fmla="*/ 9137274 w 9137274"/>
              <a:gd name="connsiteY2-24" fmla="*/ 0 h 1217028"/>
              <a:gd name="connsiteX3-25" fmla="*/ 9137274 w 9137274"/>
              <a:gd name="connsiteY3-26" fmla="*/ 0 h 1217028"/>
              <a:gd name="connsiteX4-27" fmla="*/ 9137274 w 9137274"/>
              <a:gd name="connsiteY4-28" fmla="*/ 1217028 h 1217028"/>
              <a:gd name="connsiteX5-29" fmla="*/ 9137274 w 9137274"/>
              <a:gd name="connsiteY5-30" fmla="*/ 1217028 h 1217028"/>
              <a:gd name="connsiteX6-31" fmla="*/ 0 w 9137274"/>
              <a:gd name="connsiteY6-32" fmla="*/ 1217028 h 1217028"/>
              <a:gd name="connsiteX7-33" fmla="*/ 0 w 9137274"/>
              <a:gd name="connsiteY7-34" fmla="*/ 1217028 h 1217028"/>
              <a:gd name="connsiteX8-35" fmla="*/ 305541 w 9137274"/>
              <a:gd name="connsiteY8-36" fmla="*/ 596385 h 1217028"/>
              <a:gd name="connsiteX9-37" fmla="*/ 0 w 9137274"/>
              <a:gd name="connsiteY9-38" fmla="*/ 0 h 1217028"/>
              <a:gd name="connsiteX0-39" fmla="*/ 0 w 9137274"/>
              <a:gd name="connsiteY0-40" fmla="*/ 0 h 1217028"/>
              <a:gd name="connsiteX1-41" fmla="*/ 0 w 9137274"/>
              <a:gd name="connsiteY1-42" fmla="*/ 0 h 1217028"/>
              <a:gd name="connsiteX2-43" fmla="*/ 9137274 w 9137274"/>
              <a:gd name="connsiteY2-44" fmla="*/ 0 h 1217028"/>
              <a:gd name="connsiteX3-45" fmla="*/ 9137274 w 9137274"/>
              <a:gd name="connsiteY3-46" fmla="*/ 0 h 1217028"/>
              <a:gd name="connsiteX4-47" fmla="*/ 9137274 w 9137274"/>
              <a:gd name="connsiteY4-48" fmla="*/ 1217028 h 1217028"/>
              <a:gd name="connsiteX5-49" fmla="*/ 9137274 w 9137274"/>
              <a:gd name="connsiteY5-50" fmla="*/ 1217028 h 1217028"/>
              <a:gd name="connsiteX6-51" fmla="*/ 0 w 9137274"/>
              <a:gd name="connsiteY6-52" fmla="*/ 1217028 h 1217028"/>
              <a:gd name="connsiteX7-53" fmla="*/ 0 w 9137274"/>
              <a:gd name="connsiteY7-54" fmla="*/ 1217028 h 1217028"/>
              <a:gd name="connsiteX8-55" fmla="*/ 698881 w 9137274"/>
              <a:gd name="connsiteY8-56" fmla="*/ 615439 h 1217028"/>
              <a:gd name="connsiteX9-57" fmla="*/ 0 w 9137274"/>
              <a:gd name="connsiteY9-58" fmla="*/ 0 h 121702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</a:cxnLst>
            <a:rect l="l" t="t" r="r" b="b"/>
            <a:pathLst>
              <a:path w="9137274" h="1217028">
                <a:moveTo>
                  <a:pt x="0" y="0"/>
                </a:moveTo>
                <a:lnTo>
                  <a:pt x="0" y="0"/>
                </a:lnTo>
                <a:lnTo>
                  <a:pt x="9137274" y="0"/>
                </a:lnTo>
                <a:lnTo>
                  <a:pt x="9137274" y="0"/>
                </a:lnTo>
                <a:lnTo>
                  <a:pt x="9137274" y="1217028"/>
                </a:lnTo>
                <a:lnTo>
                  <a:pt x="9137274" y="1217028"/>
                </a:lnTo>
                <a:lnTo>
                  <a:pt x="0" y="1217028"/>
                </a:lnTo>
                <a:lnTo>
                  <a:pt x="0" y="1217028"/>
                </a:lnTo>
                <a:lnTo>
                  <a:pt x="698881" y="615439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/>
          </a:solidFill>
          <a:ln w="50800" cap="rnd" cmpd="sng" algn="ctr">
            <a:solidFill>
              <a:schemeClr val="accent3"/>
            </a:solidFill>
            <a:prstDash val="sysDot"/>
          </a:ln>
          <a:effectLst>
            <a:outerShdw blurRad="355600" dist="127000" dir="2940000" algn="t" rotWithShape="0">
              <a:srgbClr val="92D050">
                <a:alpha val="40000"/>
              </a:srgbClr>
            </a:outerShdw>
          </a:effectLst>
        </p:spPr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altLang="zh-CN" sz="24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.黑体-日本语" panose="02000500000000000000" pitchFamily="2" charset="-122"/>
                <a:cs typeface="Times New Roman" panose="02020603050405020304" pitchFamily="18" charset="0"/>
                <a:sym typeface="+mn-lt"/>
              </a:rPr>
              <a:t>          </a:t>
            </a:r>
            <a:r>
              <a:rPr lang="en-US" altLang="zh-CN" sz="2400" kern="0" noProof="0">
                <a:solidFill>
                  <a:srgbClr val="002060"/>
                </a:solidFill>
                <a:latin typeface="Times New Roman" panose="02020603050405020304" pitchFamily="18" charset="0"/>
                <a:ea typeface=".黑体-日本语" panose="02000500000000000000" pitchFamily="2" charset="-122"/>
                <a:cs typeface="Times New Roman" panose="02020603050405020304" pitchFamily="18" charset="0"/>
                <a:sym typeface="+mn-lt"/>
              </a:rPr>
              <a:t>T</a:t>
            </a:r>
            <a:r>
              <a:rPr lang="vi-VN" altLang="zh-CN" sz="2400" kern="0">
                <a:solidFill>
                  <a:srgbClr val="002060"/>
                </a:solidFill>
                <a:latin typeface="Times New Roman" panose="02020603050405020304" pitchFamily="18" charset="0"/>
                <a:ea typeface=".黑体-日本语" panose="02000500000000000000" pitchFamily="2" charset="-122"/>
                <a:cs typeface="Times New Roman" panose="02020603050405020304" pitchFamily="18" charset="0"/>
                <a:sym typeface="+mn-lt"/>
              </a:rPr>
              <a:t>hực hiện được việc làm thiết thực, phù hợp với lứa tuổi để thể hiện tình yêu quê hương. </a:t>
            </a:r>
            <a:endParaRPr kumimoji="0" lang="vi-VN" altLang="zh-CN" sz="2400" b="0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.黑体-日本语" panose="02000500000000000000" pitchFamily="2" charset="-122"/>
              <a:cs typeface="Times New Roman" panose="02020603050405020304" pitchFamily="18" charset="0"/>
              <a:sym typeface="+mn-lt"/>
            </a:endParaRPr>
          </a:p>
        </p:txBody>
      </p:sp>
      <p:grpSp>
        <p:nvGrpSpPr>
          <p:cNvPr id="26" name="组合 42"/>
          <p:cNvGrpSpPr/>
          <p:nvPr/>
        </p:nvGrpSpPr>
        <p:grpSpPr>
          <a:xfrm>
            <a:off x="1997492" y="-2053708"/>
            <a:ext cx="1160122" cy="3528902"/>
            <a:chOff x="2102021" y="-1714093"/>
            <a:chExt cx="1143798" cy="3479248"/>
          </a:xfrm>
        </p:grpSpPr>
        <p:grpSp>
          <p:nvGrpSpPr>
            <p:cNvPr id="27" name="组合 38"/>
            <p:cNvGrpSpPr/>
            <p:nvPr/>
          </p:nvGrpSpPr>
          <p:grpSpPr>
            <a:xfrm>
              <a:off x="2102021" y="18263"/>
              <a:ext cx="1108718" cy="1746892"/>
              <a:chOff x="1547663" y="32770"/>
              <a:chExt cx="1217764" cy="1918701"/>
            </a:xfrm>
          </p:grpSpPr>
          <p:sp>
            <p:nvSpPr>
              <p:cNvPr id="31" name="任意多边形 2"/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+mn-lt"/>
                </a:endParaRPr>
              </a:p>
            </p:txBody>
          </p:sp>
          <p:sp>
            <p:nvSpPr>
              <p:cNvPr id="32" name="心形 37"/>
              <p:cNvSpPr/>
              <p:nvPr/>
            </p:nvSpPr>
            <p:spPr>
              <a:xfrm>
                <a:off x="1547663" y="899265"/>
                <a:ext cx="1217764" cy="1052206"/>
              </a:xfrm>
              <a:prstGeom prst="hear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  <a:sym typeface="+mn-lt"/>
                  </a:rPr>
                  <a:t>1</a:t>
                </a:r>
                <a:endParaRPr kumimoji="0" lang="zh-CN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+mn-lt"/>
                </a:endParaRPr>
              </a:p>
            </p:txBody>
          </p:sp>
        </p:grpSp>
        <p:grpSp>
          <p:nvGrpSpPr>
            <p:cNvPr id="28" name="组合 39"/>
            <p:cNvGrpSpPr/>
            <p:nvPr/>
          </p:nvGrpSpPr>
          <p:grpSpPr>
            <a:xfrm flipV="1">
              <a:off x="2137098" y="-1714093"/>
              <a:ext cx="1108721" cy="1746892"/>
              <a:chOff x="1547664" y="32770"/>
              <a:chExt cx="1217765" cy="1918701"/>
            </a:xfrm>
            <a:noFill/>
            <a:effectLst/>
          </p:grpSpPr>
          <p:sp>
            <p:nvSpPr>
              <p:cNvPr id="29" name="任意多边形 40"/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  <a:grpFill/>
              <a:ln>
                <a:noFill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+mn-lt"/>
                </a:endParaRPr>
              </a:p>
            </p:txBody>
          </p:sp>
          <p:sp>
            <p:nvSpPr>
              <p:cNvPr id="30" name="十六角星 41"/>
              <p:cNvSpPr/>
              <p:nvPr/>
            </p:nvSpPr>
            <p:spPr>
              <a:xfrm>
                <a:off x="1547664" y="899265"/>
                <a:ext cx="1217765" cy="1052206"/>
              </a:xfrm>
              <a:prstGeom prst="star16">
                <a:avLst/>
              </a:prstGeom>
              <a:grpFill/>
              <a:ln>
                <a:noFill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+mn-lt"/>
                </a:endParaRPr>
              </a:p>
            </p:txBody>
          </p:sp>
        </p:grpSp>
      </p:grpSp>
      <p:sp>
        <p:nvSpPr>
          <p:cNvPr id="34" name="圆角矩形 1"/>
          <p:cNvSpPr/>
          <p:nvPr/>
        </p:nvSpPr>
        <p:spPr>
          <a:xfrm>
            <a:off x="3223058" y="1904177"/>
            <a:ext cx="8740746" cy="732031"/>
          </a:xfrm>
          <a:custGeom>
            <a:avLst/>
            <a:gdLst>
              <a:gd name="connsiteX0" fmla="*/ 0 w 9137274"/>
              <a:gd name="connsiteY0" fmla="*/ 0 h 1217028"/>
              <a:gd name="connsiteX1" fmla="*/ 0 w 9137274"/>
              <a:gd name="connsiteY1" fmla="*/ 0 h 1217028"/>
              <a:gd name="connsiteX2" fmla="*/ 9137274 w 9137274"/>
              <a:gd name="connsiteY2" fmla="*/ 0 h 1217028"/>
              <a:gd name="connsiteX3" fmla="*/ 9137274 w 9137274"/>
              <a:gd name="connsiteY3" fmla="*/ 0 h 1217028"/>
              <a:gd name="connsiteX4" fmla="*/ 9137274 w 9137274"/>
              <a:gd name="connsiteY4" fmla="*/ 1217028 h 1217028"/>
              <a:gd name="connsiteX5" fmla="*/ 9137274 w 9137274"/>
              <a:gd name="connsiteY5" fmla="*/ 1217028 h 1217028"/>
              <a:gd name="connsiteX6" fmla="*/ 0 w 9137274"/>
              <a:gd name="connsiteY6" fmla="*/ 1217028 h 1217028"/>
              <a:gd name="connsiteX7" fmla="*/ 0 w 9137274"/>
              <a:gd name="connsiteY7" fmla="*/ 1217028 h 1217028"/>
              <a:gd name="connsiteX8" fmla="*/ 0 w 9137274"/>
              <a:gd name="connsiteY8" fmla="*/ 0 h 1217028"/>
              <a:gd name="connsiteX0-1" fmla="*/ 9769 w 9147043"/>
              <a:gd name="connsiteY0-2" fmla="*/ 0 h 1217028"/>
              <a:gd name="connsiteX1-3" fmla="*/ 9769 w 9147043"/>
              <a:gd name="connsiteY1-4" fmla="*/ 0 h 1217028"/>
              <a:gd name="connsiteX2-5" fmla="*/ 9147043 w 9147043"/>
              <a:gd name="connsiteY2-6" fmla="*/ 0 h 1217028"/>
              <a:gd name="connsiteX3-7" fmla="*/ 9147043 w 9147043"/>
              <a:gd name="connsiteY3-8" fmla="*/ 0 h 1217028"/>
              <a:gd name="connsiteX4-9" fmla="*/ 9147043 w 9147043"/>
              <a:gd name="connsiteY4-10" fmla="*/ 1217028 h 1217028"/>
              <a:gd name="connsiteX5-11" fmla="*/ 9147043 w 9147043"/>
              <a:gd name="connsiteY5-12" fmla="*/ 1217028 h 1217028"/>
              <a:gd name="connsiteX6-13" fmla="*/ 9769 w 9147043"/>
              <a:gd name="connsiteY6-14" fmla="*/ 1217028 h 1217028"/>
              <a:gd name="connsiteX7-15" fmla="*/ 9769 w 9147043"/>
              <a:gd name="connsiteY7-16" fmla="*/ 1217028 h 1217028"/>
              <a:gd name="connsiteX8-17" fmla="*/ 0 w 9147043"/>
              <a:gd name="connsiteY8-18" fmla="*/ 596385 h 1217028"/>
              <a:gd name="connsiteX9" fmla="*/ 9769 w 9147043"/>
              <a:gd name="connsiteY9" fmla="*/ 0 h 1217028"/>
              <a:gd name="connsiteX0-19" fmla="*/ 0 w 9137274"/>
              <a:gd name="connsiteY0-20" fmla="*/ 0 h 1217028"/>
              <a:gd name="connsiteX1-21" fmla="*/ 0 w 9137274"/>
              <a:gd name="connsiteY1-22" fmla="*/ 0 h 1217028"/>
              <a:gd name="connsiteX2-23" fmla="*/ 9137274 w 9137274"/>
              <a:gd name="connsiteY2-24" fmla="*/ 0 h 1217028"/>
              <a:gd name="connsiteX3-25" fmla="*/ 9137274 w 9137274"/>
              <a:gd name="connsiteY3-26" fmla="*/ 0 h 1217028"/>
              <a:gd name="connsiteX4-27" fmla="*/ 9137274 w 9137274"/>
              <a:gd name="connsiteY4-28" fmla="*/ 1217028 h 1217028"/>
              <a:gd name="connsiteX5-29" fmla="*/ 9137274 w 9137274"/>
              <a:gd name="connsiteY5-30" fmla="*/ 1217028 h 1217028"/>
              <a:gd name="connsiteX6-31" fmla="*/ 0 w 9137274"/>
              <a:gd name="connsiteY6-32" fmla="*/ 1217028 h 1217028"/>
              <a:gd name="connsiteX7-33" fmla="*/ 0 w 9137274"/>
              <a:gd name="connsiteY7-34" fmla="*/ 1217028 h 1217028"/>
              <a:gd name="connsiteX8-35" fmla="*/ 305541 w 9137274"/>
              <a:gd name="connsiteY8-36" fmla="*/ 596385 h 1217028"/>
              <a:gd name="connsiteX9-37" fmla="*/ 0 w 9137274"/>
              <a:gd name="connsiteY9-38" fmla="*/ 0 h 1217028"/>
              <a:gd name="connsiteX0-39" fmla="*/ 0 w 9137274"/>
              <a:gd name="connsiteY0-40" fmla="*/ 0 h 1217028"/>
              <a:gd name="connsiteX1-41" fmla="*/ 0 w 9137274"/>
              <a:gd name="connsiteY1-42" fmla="*/ 0 h 1217028"/>
              <a:gd name="connsiteX2-43" fmla="*/ 9137274 w 9137274"/>
              <a:gd name="connsiteY2-44" fmla="*/ 0 h 1217028"/>
              <a:gd name="connsiteX3-45" fmla="*/ 9137274 w 9137274"/>
              <a:gd name="connsiteY3-46" fmla="*/ 0 h 1217028"/>
              <a:gd name="connsiteX4-47" fmla="*/ 9137274 w 9137274"/>
              <a:gd name="connsiteY4-48" fmla="*/ 1217028 h 1217028"/>
              <a:gd name="connsiteX5-49" fmla="*/ 9137274 w 9137274"/>
              <a:gd name="connsiteY5-50" fmla="*/ 1217028 h 1217028"/>
              <a:gd name="connsiteX6-51" fmla="*/ 0 w 9137274"/>
              <a:gd name="connsiteY6-52" fmla="*/ 1217028 h 1217028"/>
              <a:gd name="connsiteX7-53" fmla="*/ 0 w 9137274"/>
              <a:gd name="connsiteY7-54" fmla="*/ 1217028 h 1217028"/>
              <a:gd name="connsiteX8-55" fmla="*/ 698881 w 9137274"/>
              <a:gd name="connsiteY8-56" fmla="*/ 615439 h 1217028"/>
              <a:gd name="connsiteX9-57" fmla="*/ 0 w 9137274"/>
              <a:gd name="connsiteY9-58" fmla="*/ 0 h 121702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</a:cxnLst>
            <a:rect l="l" t="t" r="r" b="b"/>
            <a:pathLst>
              <a:path w="9137274" h="1217028">
                <a:moveTo>
                  <a:pt x="0" y="0"/>
                </a:moveTo>
                <a:lnTo>
                  <a:pt x="0" y="0"/>
                </a:lnTo>
                <a:lnTo>
                  <a:pt x="9137274" y="0"/>
                </a:lnTo>
                <a:lnTo>
                  <a:pt x="9137274" y="0"/>
                </a:lnTo>
                <a:lnTo>
                  <a:pt x="9137274" y="1217028"/>
                </a:lnTo>
                <a:lnTo>
                  <a:pt x="9137274" y="1217028"/>
                </a:lnTo>
                <a:lnTo>
                  <a:pt x="0" y="1217028"/>
                </a:lnTo>
                <a:lnTo>
                  <a:pt x="0" y="1217028"/>
                </a:lnTo>
                <a:lnTo>
                  <a:pt x="698881" y="615439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/>
          </a:solidFill>
          <a:ln w="50800" cap="rnd" cmpd="sng" algn="ctr">
            <a:solidFill>
              <a:schemeClr val="accent3"/>
            </a:solidFill>
            <a:prstDash val="sysDot"/>
          </a:ln>
          <a:effectLst>
            <a:outerShdw blurRad="355600" dist="127000" dir="2940000" algn="t" rotWithShape="0">
              <a:srgbClr val="92D050">
                <a:alpha val="4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.黑体-日本语" panose="02000500000000000000" pitchFamily="2" charset="-122"/>
                <a:cs typeface="Times New Roman" panose="02020603050405020304" pitchFamily="18" charset="0"/>
                <a:sym typeface="+mn-lt"/>
              </a:rPr>
              <a:t>      B</a:t>
            </a:r>
            <a:r>
              <a:rPr kumimoji="0" lang="vi-VN" altLang="zh-CN" sz="24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.黑体-日本语" panose="02000500000000000000" pitchFamily="2" charset="-122"/>
                <a:cs typeface="Times New Roman" panose="02020603050405020304" pitchFamily="18" charset="0"/>
                <a:sym typeface="+mn-lt"/>
              </a:rPr>
              <a:t>iết chăm sóc, bảo vệ vẻ đẹp thiên nhiên của quê hương; kính trọng, biết ơn những người có công với quê hương,... </a:t>
            </a:r>
            <a:endParaRPr kumimoji="0" lang="zh-CN" altLang="en-US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.黑体-日本语" panose="02000500000000000000" pitchFamily="2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37" name="圆角矩形 1"/>
          <p:cNvSpPr/>
          <p:nvPr/>
        </p:nvSpPr>
        <p:spPr>
          <a:xfrm>
            <a:off x="3272366" y="3048862"/>
            <a:ext cx="8642130" cy="732031"/>
          </a:xfrm>
          <a:custGeom>
            <a:avLst/>
            <a:gdLst>
              <a:gd name="connsiteX0" fmla="*/ 0 w 9137274"/>
              <a:gd name="connsiteY0" fmla="*/ 0 h 1217028"/>
              <a:gd name="connsiteX1" fmla="*/ 0 w 9137274"/>
              <a:gd name="connsiteY1" fmla="*/ 0 h 1217028"/>
              <a:gd name="connsiteX2" fmla="*/ 9137274 w 9137274"/>
              <a:gd name="connsiteY2" fmla="*/ 0 h 1217028"/>
              <a:gd name="connsiteX3" fmla="*/ 9137274 w 9137274"/>
              <a:gd name="connsiteY3" fmla="*/ 0 h 1217028"/>
              <a:gd name="connsiteX4" fmla="*/ 9137274 w 9137274"/>
              <a:gd name="connsiteY4" fmla="*/ 1217028 h 1217028"/>
              <a:gd name="connsiteX5" fmla="*/ 9137274 w 9137274"/>
              <a:gd name="connsiteY5" fmla="*/ 1217028 h 1217028"/>
              <a:gd name="connsiteX6" fmla="*/ 0 w 9137274"/>
              <a:gd name="connsiteY6" fmla="*/ 1217028 h 1217028"/>
              <a:gd name="connsiteX7" fmla="*/ 0 w 9137274"/>
              <a:gd name="connsiteY7" fmla="*/ 1217028 h 1217028"/>
              <a:gd name="connsiteX8" fmla="*/ 0 w 9137274"/>
              <a:gd name="connsiteY8" fmla="*/ 0 h 1217028"/>
              <a:gd name="connsiteX0-1" fmla="*/ 9769 w 9147043"/>
              <a:gd name="connsiteY0-2" fmla="*/ 0 h 1217028"/>
              <a:gd name="connsiteX1-3" fmla="*/ 9769 w 9147043"/>
              <a:gd name="connsiteY1-4" fmla="*/ 0 h 1217028"/>
              <a:gd name="connsiteX2-5" fmla="*/ 9147043 w 9147043"/>
              <a:gd name="connsiteY2-6" fmla="*/ 0 h 1217028"/>
              <a:gd name="connsiteX3-7" fmla="*/ 9147043 w 9147043"/>
              <a:gd name="connsiteY3-8" fmla="*/ 0 h 1217028"/>
              <a:gd name="connsiteX4-9" fmla="*/ 9147043 w 9147043"/>
              <a:gd name="connsiteY4-10" fmla="*/ 1217028 h 1217028"/>
              <a:gd name="connsiteX5-11" fmla="*/ 9147043 w 9147043"/>
              <a:gd name="connsiteY5-12" fmla="*/ 1217028 h 1217028"/>
              <a:gd name="connsiteX6-13" fmla="*/ 9769 w 9147043"/>
              <a:gd name="connsiteY6-14" fmla="*/ 1217028 h 1217028"/>
              <a:gd name="connsiteX7-15" fmla="*/ 9769 w 9147043"/>
              <a:gd name="connsiteY7-16" fmla="*/ 1217028 h 1217028"/>
              <a:gd name="connsiteX8-17" fmla="*/ 0 w 9147043"/>
              <a:gd name="connsiteY8-18" fmla="*/ 596385 h 1217028"/>
              <a:gd name="connsiteX9" fmla="*/ 9769 w 9147043"/>
              <a:gd name="connsiteY9" fmla="*/ 0 h 1217028"/>
              <a:gd name="connsiteX0-19" fmla="*/ 0 w 9137274"/>
              <a:gd name="connsiteY0-20" fmla="*/ 0 h 1217028"/>
              <a:gd name="connsiteX1-21" fmla="*/ 0 w 9137274"/>
              <a:gd name="connsiteY1-22" fmla="*/ 0 h 1217028"/>
              <a:gd name="connsiteX2-23" fmla="*/ 9137274 w 9137274"/>
              <a:gd name="connsiteY2-24" fmla="*/ 0 h 1217028"/>
              <a:gd name="connsiteX3-25" fmla="*/ 9137274 w 9137274"/>
              <a:gd name="connsiteY3-26" fmla="*/ 0 h 1217028"/>
              <a:gd name="connsiteX4-27" fmla="*/ 9137274 w 9137274"/>
              <a:gd name="connsiteY4-28" fmla="*/ 1217028 h 1217028"/>
              <a:gd name="connsiteX5-29" fmla="*/ 9137274 w 9137274"/>
              <a:gd name="connsiteY5-30" fmla="*/ 1217028 h 1217028"/>
              <a:gd name="connsiteX6-31" fmla="*/ 0 w 9137274"/>
              <a:gd name="connsiteY6-32" fmla="*/ 1217028 h 1217028"/>
              <a:gd name="connsiteX7-33" fmla="*/ 0 w 9137274"/>
              <a:gd name="connsiteY7-34" fmla="*/ 1217028 h 1217028"/>
              <a:gd name="connsiteX8-35" fmla="*/ 305541 w 9137274"/>
              <a:gd name="connsiteY8-36" fmla="*/ 596385 h 1217028"/>
              <a:gd name="connsiteX9-37" fmla="*/ 0 w 9137274"/>
              <a:gd name="connsiteY9-38" fmla="*/ 0 h 1217028"/>
              <a:gd name="connsiteX0-39" fmla="*/ 0 w 9137274"/>
              <a:gd name="connsiteY0-40" fmla="*/ 0 h 1217028"/>
              <a:gd name="connsiteX1-41" fmla="*/ 0 w 9137274"/>
              <a:gd name="connsiteY1-42" fmla="*/ 0 h 1217028"/>
              <a:gd name="connsiteX2-43" fmla="*/ 9137274 w 9137274"/>
              <a:gd name="connsiteY2-44" fmla="*/ 0 h 1217028"/>
              <a:gd name="connsiteX3-45" fmla="*/ 9137274 w 9137274"/>
              <a:gd name="connsiteY3-46" fmla="*/ 0 h 1217028"/>
              <a:gd name="connsiteX4-47" fmla="*/ 9137274 w 9137274"/>
              <a:gd name="connsiteY4-48" fmla="*/ 1217028 h 1217028"/>
              <a:gd name="connsiteX5-49" fmla="*/ 9137274 w 9137274"/>
              <a:gd name="connsiteY5-50" fmla="*/ 1217028 h 1217028"/>
              <a:gd name="connsiteX6-51" fmla="*/ 0 w 9137274"/>
              <a:gd name="connsiteY6-52" fmla="*/ 1217028 h 1217028"/>
              <a:gd name="connsiteX7-53" fmla="*/ 0 w 9137274"/>
              <a:gd name="connsiteY7-54" fmla="*/ 1217028 h 1217028"/>
              <a:gd name="connsiteX8-55" fmla="*/ 698881 w 9137274"/>
              <a:gd name="connsiteY8-56" fmla="*/ 615439 h 1217028"/>
              <a:gd name="connsiteX9-57" fmla="*/ 0 w 9137274"/>
              <a:gd name="connsiteY9-58" fmla="*/ 0 h 121702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</a:cxnLst>
            <a:rect l="l" t="t" r="r" b="b"/>
            <a:pathLst>
              <a:path w="9137274" h="1217028">
                <a:moveTo>
                  <a:pt x="0" y="0"/>
                </a:moveTo>
                <a:lnTo>
                  <a:pt x="0" y="0"/>
                </a:lnTo>
                <a:lnTo>
                  <a:pt x="9137274" y="0"/>
                </a:lnTo>
                <a:lnTo>
                  <a:pt x="9137274" y="0"/>
                </a:lnTo>
                <a:lnTo>
                  <a:pt x="9137274" y="1217028"/>
                </a:lnTo>
                <a:lnTo>
                  <a:pt x="9137274" y="1217028"/>
                </a:lnTo>
                <a:lnTo>
                  <a:pt x="0" y="1217028"/>
                </a:lnTo>
                <a:lnTo>
                  <a:pt x="0" y="1217028"/>
                </a:lnTo>
                <a:lnTo>
                  <a:pt x="698881" y="615439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/>
          </a:solidFill>
          <a:ln w="50800" cap="rnd" cmpd="sng" algn="ctr">
            <a:solidFill>
              <a:schemeClr val="accent3"/>
            </a:solidFill>
            <a:prstDash val="sysDot"/>
          </a:ln>
          <a:effectLst>
            <a:outerShdw blurRad="355600" dist="127000" dir="2940000" algn="t" rotWithShape="0">
              <a:srgbClr val="92D050">
                <a:alpha val="4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.黑体-日本语" panose="02000500000000000000" pitchFamily="2" charset="-122"/>
                <a:cs typeface="Times New Roman" panose="02020603050405020304" pitchFamily="18" charset="0"/>
                <a:sym typeface="+mn-lt"/>
              </a:rPr>
              <a:t>Rèn năng lực phát triển bản thân, điều chỉnh hành vi.</a:t>
            </a:r>
            <a:endParaRPr kumimoji="0" lang="zh-CN" altLang="en-US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.黑体-日本语" panose="02000500000000000000" pitchFamily="2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40" name="圆角矩形 1"/>
          <p:cNvSpPr/>
          <p:nvPr/>
        </p:nvSpPr>
        <p:spPr>
          <a:xfrm>
            <a:off x="3272366" y="4254924"/>
            <a:ext cx="8642130" cy="732031"/>
          </a:xfrm>
          <a:custGeom>
            <a:avLst/>
            <a:gdLst>
              <a:gd name="connsiteX0" fmla="*/ 0 w 9137274"/>
              <a:gd name="connsiteY0" fmla="*/ 0 h 1217028"/>
              <a:gd name="connsiteX1" fmla="*/ 0 w 9137274"/>
              <a:gd name="connsiteY1" fmla="*/ 0 h 1217028"/>
              <a:gd name="connsiteX2" fmla="*/ 9137274 w 9137274"/>
              <a:gd name="connsiteY2" fmla="*/ 0 h 1217028"/>
              <a:gd name="connsiteX3" fmla="*/ 9137274 w 9137274"/>
              <a:gd name="connsiteY3" fmla="*/ 0 h 1217028"/>
              <a:gd name="connsiteX4" fmla="*/ 9137274 w 9137274"/>
              <a:gd name="connsiteY4" fmla="*/ 1217028 h 1217028"/>
              <a:gd name="connsiteX5" fmla="*/ 9137274 w 9137274"/>
              <a:gd name="connsiteY5" fmla="*/ 1217028 h 1217028"/>
              <a:gd name="connsiteX6" fmla="*/ 0 w 9137274"/>
              <a:gd name="connsiteY6" fmla="*/ 1217028 h 1217028"/>
              <a:gd name="connsiteX7" fmla="*/ 0 w 9137274"/>
              <a:gd name="connsiteY7" fmla="*/ 1217028 h 1217028"/>
              <a:gd name="connsiteX8" fmla="*/ 0 w 9137274"/>
              <a:gd name="connsiteY8" fmla="*/ 0 h 1217028"/>
              <a:gd name="connsiteX0-1" fmla="*/ 9769 w 9147043"/>
              <a:gd name="connsiteY0-2" fmla="*/ 0 h 1217028"/>
              <a:gd name="connsiteX1-3" fmla="*/ 9769 w 9147043"/>
              <a:gd name="connsiteY1-4" fmla="*/ 0 h 1217028"/>
              <a:gd name="connsiteX2-5" fmla="*/ 9147043 w 9147043"/>
              <a:gd name="connsiteY2-6" fmla="*/ 0 h 1217028"/>
              <a:gd name="connsiteX3-7" fmla="*/ 9147043 w 9147043"/>
              <a:gd name="connsiteY3-8" fmla="*/ 0 h 1217028"/>
              <a:gd name="connsiteX4-9" fmla="*/ 9147043 w 9147043"/>
              <a:gd name="connsiteY4-10" fmla="*/ 1217028 h 1217028"/>
              <a:gd name="connsiteX5-11" fmla="*/ 9147043 w 9147043"/>
              <a:gd name="connsiteY5-12" fmla="*/ 1217028 h 1217028"/>
              <a:gd name="connsiteX6-13" fmla="*/ 9769 w 9147043"/>
              <a:gd name="connsiteY6-14" fmla="*/ 1217028 h 1217028"/>
              <a:gd name="connsiteX7-15" fmla="*/ 9769 w 9147043"/>
              <a:gd name="connsiteY7-16" fmla="*/ 1217028 h 1217028"/>
              <a:gd name="connsiteX8-17" fmla="*/ 0 w 9147043"/>
              <a:gd name="connsiteY8-18" fmla="*/ 596385 h 1217028"/>
              <a:gd name="connsiteX9" fmla="*/ 9769 w 9147043"/>
              <a:gd name="connsiteY9" fmla="*/ 0 h 1217028"/>
              <a:gd name="connsiteX0-19" fmla="*/ 0 w 9137274"/>
              <a:gd name="connsiteY0-20" fmla="*/ 0 h 1217028"/>
              <a:gd name="connsiteX1-21" fmla="*/ 0 w 9137274"/>
              <a:gd name="connsiteY1-22" fmla="*/ 0 h 1217028"/>
              <a:gd name="connsiteX2-23" fmla="*/ 9137274 w 9137274"/>
              <a:gd name="connsiteY2-24" fmla="*/ 0 h 1217028"/>
              <a:gd name="connsiteX3-25" fmla="*/ 9137274 w 9137274"/>
              <a:gd name="connsiteY3-26" fmla="*/ 0 h 1217028"/>
              <a:gd name="connsiteX4-27" fmla="*/ 9137274 w 9137274"/>
              <a:gd name="connsiteY4-28" fmla="*/ 1217028 h 1217028"/>
              <a:gd name="connsiteX5-29" fmla="*/ 9137274 w 9137274"/>
              <a:gd name="connsiteY5-30" fmla="*/ 1217028 h 1217028"/>
              <a:gd name="connsiteX6-31" fmla="*/ 0 w 9137274"/>
              <a:gd name="connsiteY6-32" fmla="*/ 1217028 h 1217028"/>
              <a:gd name="connsiteX7-33" fmla="*/ 0 w 9137274"/>
              <a:gd name="connsiteY7-34" fmla="*/ 1217028 h 1217028"/>
              <a:gd name="connsiteX8-35" fmla="*/ 305541 w 9137274"/>
              <a:gd name="connsiteY8-36" fmla="*/ 596385 h 1217028"/>
              <a:gd name="connsiteX9-37" fmla="*/ 0 w 9137274"/>
              <a:gd name="connsiteY9-38" fmla="*/ 0 h 1217028"/>
              <a:gd name="connsiteX0-39" fmla="*/ 0 w 9137274"/>
              <a:gd name="connsiteY0-40" fmla="*/ 0 h 1217028"/>
              <a:gd name="connsiteX1-41" fmla="*/ 0 w 9137274"/>
              <a:gd name="connsiteY1-42" fmla="*/ 0 h 1217028"/>
              <a:gd name="connsiteX2-43" fmla="*/ 9137274 w 9137274"/>
              <a:gd name="connsiteY2-44" fmla="*/ 0 h 1217028"/>
              <a:gd name="connsiteX3-45" fmla="*/ 9137274 w 9137274"/>
              <a:gd name="connsiteY3-46" fmla="*/ 0 h 1217028"/>
              <a:gd name="connsiteX4-47" fmla="*/ 9137274 w 9137274"/>
              <a:gd name="connsiteY4-48" fmla="*/ 1217028 h 1217028"/>
              <a:gd name="connsiteX5-49" fmla="*/ 9137274 w 9137274"/>
              <a:gd name="connsiteY5-50" fmla="*/ 1217028 h 1217028"/>
              <a:gd name="connsiteX6-51" fmla="*/ 0 w 9137274"/>
              <a:gd name="connsiteY6-52" fmla="*/ 1217028 h 1217028"/>
              <a:gd name="connsiteX7-53" fmla="*/ 0 w 9137274"/>
              <a:gd name="connsiteY7-54" fmla="*/ 1217028 h 1217028"/>
              <a:gd name="connsiteX8-55" fmla="*/ 698881 w 9137274"/>
              <a:gd name="connsiteY8-56" fmla="*/ 615439 h 1217028"/>
              <a:gd name="connsiteX9-57" fmla="*/ 0 w 9137274"/>
              <a:gd name="connsiteY9-58" fmla="*/ 0 h 121702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</a:cxnLst>
            <a:rect l="l" t="t" r="r" b="b"/>
            <a:pathLst>
              <a:path w="9137274" h="1217028">
                <a:moveTo>
                  <a:pt x="0" y="0"/>
                </a:moveTo>
                <a:lnTo>
                  <a:pt x="0" y="0"/>
                </a:lnTo>
                <a:lnTo>
                  <a:pt x="9137274" y="0"/>
                </a:lnTo>
                <a:lnTo>
                  <a:pt x="9137274" y="0"/>
                </a:lnTo>
                <a:lnTo>
                  <a:pt x="9137274" y="1217028"/>
                </a:lnTo>
                <a:lnTo>
                  <a:pt x="9137274" y="1217028"/>
                </a:lnTo>
                <a:lnTo>
                  <a:pt x="0" y="1217028"/>
                </a:lnTo>
                <a:lnTo>
                  <a:pt x="0" y="1217028"/>
                </a:lnTo>
                <a:lnTo>
                  <a:pt x="698881" y="615439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/>
          </a:solidFill>
          <a:ln w="50800" cap="rnd" cmpd="sng" algn="ctr">
            <a:solidFill>
              <a:schemeClr val="accent3"/>
            </a:solidFill>
            <a:prstDash val="sysDot"/>
          </a:ln>
          <a:effectLst>
            <a:outerShdw blurRad="355600" dist="127000" dir="2940000" algn="t" rotWithShape="0">
              <a:srgbClr val="92D050">
                <a:alpha val="4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.黑体-日本语" panose="02000500000000000000" pitchFamily="2" charset="-122"/>
                <a:cs typeface="Times New Roman" panose="02020603050405020304" pitchFamily="18" charset="0"/>
                <a:sym typeface="+mn-lt"/>
              </a:rPr>
              <a:t>Hình thành phẩm chất yêu nước, trách nhiệm, chăm chỉ.</a:t>
            </a:r>
            <a:endParaRPr kumimoji="0" lang="zh-CN" altLang="en-US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.黑体-日本语" panose="02000500000000000000" pitchFamily="2" charset="-122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48" name="图片 15">
            <a:extLst>
              <a:ext uri="{FF2B5EF4-FFF2-40B4-BE49-F238E27FC236}">
                <a16:creationId xmlns:a16="http://schemas.microsoft.com/office/drawing/2014/main" id="{AC6193C4-463C-498E-8059-1646B83D188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5936" y="3512415"/>
            <a:ext cx="1970514" cy="3247326"/>
          </a:xfrm>
          <a:prstGeom prst="rect">
            <a:avLst/>
          </a:prstGeom>
        </p:spPr>
      </p:pic>
      <p:grpSp>
        <p:nvGrpSpPr>
          <p:cNvPr id="49" name="Group 48"/>
          <p:cNvGrpSpPr/>
          <p:nvPr/>
        </p:nvGrpSpPr>
        <p:grpSpPr>
          <a:xfrm>
            <a:off x="-19215" y="5678955"/>
            <a:ext cx="12211215" cy="1179045"/>
            <a:chOff x="-19215" y="5485894"/>
            <a:chExt cx="12211215" cy="1179045"/>
          </a:xfrm>
        </p:grpSpPr>
        <p:pic>
          <p:nvPicPr>
            <p:cNvPr id="50" name="图片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95592" y="5526555"/>
              <a:ext cx="2847942" cy="1138384"/>
            </a:xfrm>
            <a:prstGeom prst="rect">
              <a:avLst/>
            </a:prstGeom>
          </p:spPr>
        </p:pic>
        <p:pic>
          <p:nvPicPr>
            <p:cNvPr id="51" name="图片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076450" y="5526555"/>
              <a:ext cx="2847942" cy="1138384"/>
            </a:xfrm>
            <a:prstGeom prst="rect">
              <a:avLst/>
            </a:prstGeom>
          </p:spPr>
        </p:pic>
        <p:pic>
          <p:nvPicPr>
            <p:cNvPr id="52" name="图片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62676" y="5526555"/>
              <a:ext cx="2847942" cy="1138384"/>
            </a:xfrm>
            <a:prstGeom prst="rect">
              <a:avLst/>
            </a:prstGeom>
          </p:spPr>
        </p:pic>
        <p:pic>
          <p:nvPicPr>
            <p:cNvPr id="53" name="图片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943534" y="5526555"/>
              <a:ext cx="2847942" cy="1138384"/>
            </a:xfrm>
            <a:prstGeom prst="rect">
              <a:avLst/>
            </a:prstGeom>
          </p:spPr>
        </p:pic>
        <p:pic>
          <p:nvPicPr>
            <p:cNvPr id="54" name="图片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44058" y="5526555"/>
              <a:ext cx="2847942" cy="1138384"/>
            </a:xfrm>
            <a:prstGeom prst="rect">
              <a:avLst/>
            </a:prstGeom>
          </p:spPr>
        </p:pic>
        <p:pic>
          <p:nvPicPr>
            <p:cNvPr id="55" name="图片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324916" y="5526555"/>
              <a:ext cx="2847942" cy="1138384"/>
            </a:xfrm>
            <a:prstGeom prst="rect">
              <a:avLst/>
            </a:prstGeom>
          </p:spPr>
        </p:pic>
        <p:pic>
          <p:nvPicPr>
            <p:cNvPr id="56" name="图片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19215" y="5485894"/>
              <a:ext cx="2847942" cy="1138384"/>
            </a:xfrm>
            <a:prstGeom prst="rect">
              <a:avLst/>
            </a:prstGeom>
          </p:spPr>
        </p:pic>
      </p:grpSp>
      <p:sp>
        <p:nvSpPr>
          <p:cNvPr id="44" name="文本框 22">
            <a:extLst>
              <a:ext uri="{FF2B5EF4-FFF2-40B4-BE49-F238E27FC236}">
                <a16:creationId xmlns:a16="http://schemas.microsoft.com/office/drawing/2014/main" id="{AB5745BD-0E13-4A2C-B56B-81F76B9E9B79}"/>
              </a:ext>
            </a:extLst>
          </p:cNvPr>
          <p:cNvSpPr txBox="1"/>
          <p:nvPr/>
        </p:nvSpPr>
        <p:spPr>
          <a:xfrm>
            <a:off x="551572" y="989364"/>
            <a:ext cx="14825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Yêu cầu cần đạt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9037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5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50"/>
                            </p:stCondLst>
                            <p:childTnLst>
                              <p:par>
                                <p:cTn id="3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25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750"/>
                            </p:stCondLst>
                            <p:childTnLst>
                              <p:par>
                                <p:cTn id="5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4" grpId="0" animBg="1"/>
      <p:bldP spid="37" grpId="0" animBg="1"/>
      <p:bldP spid="40" grpId="0" animBg="1"/>
      <p:bldP spid="4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682530" y="-485931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6898" y="1539226"/>
            <a:ext cx="1212272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>
                <a:solidFill>
                  <a:prstClr val="black"/>
                </a:solidFill>
                <a:latin typeface="Calibri"/>
              </a:rPr>
              <a:t> </a:t>
            </a:r>
            <a:r>
              <a:rPr lang="en-US" sz="3200">
                <a:solidFill>
                  <a:prstClr val="black"/>
                </a:solidFill>
                <a:latin typeface="Calibri"/>
              </a:rPr>
              <a:t>1.</a:t>
            </a:r>
            <a:r>
              <a:rPr lang="en-US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 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 nên làm, không nên làm thể hiện tình yêu quê hương?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CF6CC4D-1E7B-4096-8DA0-B08D5E734DF8}"/>
              </a:ext>
            </a:extLst>
          </p:cNvPr>
          <p:cNvSpPr txBox="1"/>
          <p:nvPr/>
        </p:nvSpPr>
        <p:spPr>
          <a:xfrm>
            <a:off x="578284" y="2294487"/>
            <a:ext cx="11496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C2475AD-677D-4352-81E8-4E8C679C2BCC}"/>
              </a:ext>
            </a:extLst>
          </p:cNvPr>
          <p:cNvSpPr txBox="1"/>
          <p:nvPr/>
        </p:nvSpPr>
        <p:spPr>
          <a:xfrm>
            <a:off x="587086" y="3042207"/>
            <a:ext cx="110178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67B8E2C-3519-47E2-AD30-E58968E33E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741" y="4114800"/>
            <a:ext cx="2702214" cy="213327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A22AA8E-0ACE-406F-955E-5188E9610F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0887" y="4097115"/>
            <a:ext cx="2781461" cy="201897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9DA82E4-4D91-41F9-8413-01AC641DC6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9654" y="3985404"/>
            <a:ext cx="2918114" cy="213068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9234986-FF49-4DCD-B539-9093806041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80559" y="3970414"/>
            <a:ext cx="2781461" cy="2089407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4DEBAEC3-DFCD-39DD-FE39-79C68520F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88533"/>
            <a:ext cx="2230913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855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682530" y="-485931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6898" y="1539226"/>
            <a:ext cx="1212272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>
                <a:solidFill>
                  <a:prstClr val="black"/>
                </a:solidFill>
                <a:latin typeface="Calibri"/>
              </a:rPr>
              <a:t> </a:t>
            </a:r>
            <a:r>
              <a:rPr lang="en-US" sz="3200">
                <a:solidFill>
                  <a:prstClr val="black"/>
                </a:solidFill>
                <a:latin typeface="Calibri"/>
              </a:rPr>
              <a:t>1.</a:t>
            </a:r>
            <a:r>
              <a:rPr lang="en-US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 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 nên làm, không nên làm thể hiện tình yêu quê hương</a:t>
            </a:r>
            <a:r>
              <a:rPr lang="en-US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pPr>
              <a:defRPr/>
            </a:pPr>
            <a:r>
              <a:rPr lang="en-US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CF6CC4D-1E7B-4096-8DA0-B08D5E734DF8}"/>
              </a:ext>
            </a:extLst>
          </p:cNvPr>
          <p:cNvSpPr txBox="1"/>
          <p:nvPr/>
        </p:nvSpPr>
        <p:spPr>
          <a:xfrm>
            <a:off x="578284" y="2294487"/>
            <a:ext cx="11496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>
                <a:solidFill>
                  <a:prstClr val="black"/>
                </a:solidFill>
                <a:latin typeface="Calibri"/>
              </a:rPr>
              <a:t> </a:t>
            </a:r>
            <a:endParaRPr lang="en-US" sz="3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C2475AD-677D-4352-81E8-4E8C679C2BCC}"/>
              </a:ext>
            </a:extLst>
          </p:cNvPr>
          <p:cNvSpPr txBox="1"/>
          <p:nvPr/>
        </p:nvSpPr>
        <p:spPr>
          <a:xfrm>
            <a:off x="587086" y="3042207"/>
            <a:ext cx="11017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>
                <a:solidFill>
                  <a:prstClr val="black"/>
                </a:solidFill>
                <a:latin typeface="Calibri"/>
              </a:rPr>
              <a:t> </a:t>
            </a:r>
            <a:endParaRPr lang="en-US" sz="3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67B8E2C-3519-47E2-AD30-E58968E33E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741" y="4143374"/>
            <a:ext cx="2702214" cy="210469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A22AA8E-0ACE-406F-955E-5188E9610F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0887" y="4097115"/>
            <a:ext cx="2781461" cy="201897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9DA82E4-4D91-41F9-8413-01AC641DC6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9654" y="3985404"/>
            <a:ext cx="2918114" cy="213068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9234986-FF49-4DCD-B539-9093806041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80559" y="3970414"/>
            <a:ext cx="2781461" cy="2089407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4DEBAEC3-DFCD-39DD-FE39-79C68520F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88533"/>
            <a:ext cx="2230913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8355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rapezoid 12">
            <a:extLst>
              <a:ext uri="{FF2B5EF4-FFF2-40B4-BE49-F238E27FC236}">
                <a16:creationId xmlns:a16="http://schemas.microsoft.com/office/drawing/2014/main" id="{A3900F0B-433F-C7C1-F804-8F11BE47B410}"/>
              </a:ext>
            </a:extLst>
          </p:cNvPr>
          <p:cNvSpPr/>
          <p:nvPr/>
        </p:nvSpPr>
        <p:spPr>
          <a:xfrm rot="16200000">
            <a:off x="675272" y="-501405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60323" y="846854"/>
            <a:ext cx="39312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Việc nên làm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2DC4858-E541-28F9-318F-C099A0F50F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5516" y="1999652"/>
            <a:ext cx="5648138" cy="3757613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3D3A5F00-23EB-07CF-E260-BBC37D5C7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88533"/>
            <a:ext cx="2230913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4471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682530" y="-527778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05942" y="624856"/>
            <a:ext cx="116274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Việc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không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nên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làm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EF32A45-3859-DE67-961C-06C79FB1C59F}"/>
              </a:ext>
            </a:extLst>
          </p:cNvPr>
          <p:cNvSpPr txBox="1"/>
          <p:nvPr/>
        </p:nvSpPr>
        <p:spPr>
          <a:xfrm>
            <a:off x="129886" y="337083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noProof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sz="36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F904F9-36E8-B43B-E106-E80601B72E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082" y="1369080"/>
            <a:ext cx="3833186" cy="258794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E64A1FE-5A83-FDC3-A04C-309C0385F1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9779" y="1323188"/>
            <a:ext cx="3680938" cy="2633834"/>
          </a:xfrm>
          <a:prstGeom prst="rect">
            <a:avLst/>
          </a:prstGeom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73EE49A9-12CE-4DE1-AE0F-BF79E19EE4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455" y="1461274"/>
            <a:ext cx="3826116" cy="2587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454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03DB4-06D2-128E-1EFA-D74F222D8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" name="Content Placeholder 16">
            <a:extLst>
              <a:ext uri="{FF2B5EF4-FFF2-40B4-BE49-F238E27FC236}">
                <a16:creationId xmlns:a16="http://schemas.microsoft.com/office/drawing/2014/main" id="{23C16CED-D3AB-FCC5-8224-BB41505BC1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98553"/>
          </a:xfr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20454004-A188-6FDA-FACE-8EA45EE7A6F9}"/>
              </a:ext>
            </a:extLst>
          </p:cNvPr>
          <p:cNvSpPr txBox="1"/>
          <p:nvPr/>
        </p:nvSpPr>
        <p:spPr>
          <a:xfrm>
            <a:off x="1666874" y="1761648"/>
            <a:ext cx="9458325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Kết luận: 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Giữ gìn và phát huy truyền thống quê hương, chăm sóc cây và hoa ở đường làng ngõ xóm, giữ vệ sinh,... là những việc em nên làm để thể hiện tình yêu quê hương; vứt rác bừa bãi, hái hoa ven đường làng, vẽ lên khu di tích,... là những việc em không nên làm.</a:t>
            </a:r>
            <a:endParaRPr lang="en-US" sz="4000"/>
          </a:p>
        </p:txBody>
      </p:sp>
    </p:spTree>
    <p:extLst>
      <p:ext uri="{BB962C8B-B14F-4D97-AF65-F5344CB8AC3E}">
        <p14:creationId xmlns:p14="http://schemas.microsoft.com/office/powerpoint/2010/main" val="33022802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DABB09F-E601-61F1-9836-3D9BBB7D42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2874337-98DC-4AD5-8C06-17AF61636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87" y="-157489"/>
            <a:ext cx="10972800" cy="1143000"/>
          </a:xfrm>
        </p:spPr>
        <p:txBody>
          <a:bodyPr>
            <a:normAutofit/>
          </a:bodyPr>
          <a:lstStyle/>
          <a:p>
            <a:pPr algn="l"/>
            <a:r>
              <a:rPr lang="en-US" sz="3200" dirty="0" err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200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1A5784-456E-4F4A-8B20-DEB77DA5B938}"/>
              </a:ext>
            </a:extLst>
          </p:cNvPr>
          <p:cNvSpPr txBox="1"/>
          <p:nvPr/>
        </p:nvSpPr>
        <p:spPr>
          <a:xfrm>
            <a:off x="2952750" y="152401"/>
            <a:ext cx="685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Em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sau?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20210409091901_wm_shs-dao-duc-2">
            <a:extLst>
              <a:ext uri="{FF2B5EF4-FFF2-40B4-BE49-F238E27FC236}">
                <a16:creationId xmlns:a16="http://schemas.microsoft.com/office/drawing/2014/main" id="{38B608A4-C368-2B5B-5332-6CF48FA6AC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14430" t="65120" r="15234" b="8235"/>
          <a:stretch>
            <a:fillRect/>
          </a:stretch>
        </p:blipFill>
        <p:spPr bwMode="auto">
          <a:xfrm>
            <a:off x="892655" y="663867"/>
            <a:ext cx="6339409" cy="2824489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85EA0EA-738C-5953-C292-52F4F538E03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8239"/>
          <a:stretch/>
        </p:blipFill>
        <p:spPr>
          <a:xfrm>
            <a:off x="3414712" y="3527728"/>
            <a:ext cx="3514726" cy="329089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482DAF5-2F85-14A3-9E65-EA000BB1D56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1645"/>
          <a:stretch/>
        </p:blipFill>
        <p:spPr>
          <a:xfrm>
            <a:off x="7460456" y="1837986"/>
            <a:ext cx="4200525" cy="421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031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te Sticker by Slidesgo">
  <a:themeElements>
    <a:clrScheme name="Simple Light">
      <a:dk1>
        <a:srgbClr val="EA4F46"/>
      </a:dk1>
      <a:lt1>
        <a:srgbClr val="F7D538"/>
      </a:lt1>
      <a:dk2>
        <a:srgbClr val="472C18"/>
      </a:dk2>
      <a:lt2>
        <a:srgbClr val="B2DEEE"/>
      </a:lt2>
      <a:accent1>
        <a:srgbClr val="A2CF9D"/>
      </a:accent1>
      <a:accent2>
        <a:srgbClr val="FFFFFF"/>
      </a:accent2>
      <a:accent3>
        <a:srgbClr val="EF786D"/>
      </a:accent3>
      <a:accent4>
        <a:srgbClr val="7A4934"/>
      </a:accent4>
      <a:accent5>
        <a:srgbClr val="D43733"/>
      </a:accent5>
      <a:accent6>
        <a:srgbClr val="D3AC09"/>
      </a:accent6>
      <a:hlink>
        <a:srgbClr val="F7D538"/>
      </a:hlink>
      <a:folHlink>
        <a:srgbClr val="0097A7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443</Words>
  <Application>Microsoft Office PowerPoint</Application>
  <PresentationFormat>Widescreen</PresentationFormat>
  <Paragraphs>47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15</vt:i4>
      </vt:variant>
    </vt:vector>
  </HeadingPairs>
  <TitlesOfParts>
    <vt:vector size="27" baseType="lpstr">
      <vt:lpstr>等线</vt:lpstr>
      <vt:lpstr>等线 Light</vt:lpstr>
      <vt:lpstr>Arial</vt:lpstr>
      <vt:lpstr>Calibri</vt:lpstr>
      <vt:lpstr>Calibri Light</vt:lpstr>
      <vt:lpstr>Times New Roman</vt:lpstr>
      <vt:lpstr>UTM Cookies</vt:lpstr>
      <vt:lpstr>Office Theme</vt:lpstr>
      <vt:lpstr>Office 主题​​</vt:lpstr>
      <vt:lpstr>Cute Sticker by Slidesgo</vt:lpstr>
      <vt:lpstr>1_Office Theme</vt:lpstr>
      <vt:lpstr>3_Office Theme</vt:lpstr>
      <vt:lpstr>PowerPoint Presentation</vt:lpstr>
      <vt:lpstr>PowerPoint Presentation</vt:lpstr>
      <vt:lpstr>PowerPoint Presentation</vt:lpstr>
      <vt:lpstr>Luyện tập</vt:lpstr>
      <vt:lpstr>Luyện tập</vt:lpstr>
      <vt:lpstr>Luyện tập</vt:lpstr>
      <vt:lpstr>PowerPoint Presentation</vt:lpstr>
      <vt:lpstr>PowerPoint Presentation</vt:lpstr>
      <vt:lpstr>Luyện tập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Nguyễn Thu Hường</dc:creator>
  <cp:lastModifiedBy>DELL</cp:lastModifiedBy>
  <cp:revision>10</cp:revision>
  <dcterms:created xsi:type="dcterms:W3CDTF">2021-09-17T04:02:46Z</dcterms:created>
  <dcterms:modified xsi:type="dcterms:W3CDTF">2025-03-31T10:55:17Z</dcterms:modified>
</cp:coreProperties>
</file>