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38"/>
  </p:notesMasterIdLst>
  <p:sldIdLst>
    <p:sldId id="299" r:id="rId3"/>
    <p:sldId id="300" r:id="rId4"/>
    <p:sldId id="302" r:id="rId5"/>
    <p:sldId id="348" r:id="rId6"/>
    <p:sldId id="349" r:id="rId7"/>
    <p:sldId id="358" r:id="rId8"/>
    <p:sldId id="378" r:id="rId9"/>
    <p:sldId id="336" r:id="rId10"/>
    <p:sldId id="351" r:id="rId11"/>
    <p:sldId id="334" r:id="rId12"/>
    <p:sldId id="338" r:id="rId13"/>
    <p:sldId id="339" r:id="rId14"/>
    <p:sldId id="340" r:id="rId15"/>
    <p:sldId id="353" r:id="rId16"/>
    <p:sldId id="354" r:id="rId17"/>
    <p:sldId id="368" r:id="rId18"/>
    <p:sldId id="256" r:id="rId19"/>
    <p:sldId id="376" r:id="rId20"/>
    <p:sldId id="367" r:id="rId21"/>
    <p:sldId id="268" r:id="rId22"/>
    <p:sldId id="355" r:id="rId23"/>
    <p:sldId id="347" r:id="rId24"/>
    <p:sldId id="361" r:id="rId25"/>
    <p:sldId id="362" r:id="rId26"/>
    <p:sldId id="363" r:id="rId27"/>
    <p:sldId id="364" r:id="rId28"/>
    <p:sldId id="365" r:id="rId29"/>
    <p:sldId id="377" r:id="rId30"/>
    <p:sldId id="366" r:id="rId31"/>
    <p:sldId id="286" r:id="rId32"/>
    <p:sldId id="373" r:id="rId33"/>
    <p:sldId id="370" r:id="rId34"/>
    <p:sldId id="371" r:id="rId35"/>
    <p:sldId id="372" r:id="rId36"/>
    <p:sldId id="379"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FF33CC"/>
    <a:srgbClr val="FF0066"/>
    <a:srgbClr val="CC3399"/>
    <a:srgbClr val="D9FAD2"/>
    <a:srgbClr val="FF9900"/>
    <a:srgbClr val="FAD6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08" autoAdjust="0"/>
    <p:restoredTop sz="94660"/>
  </p:normalViewPr>
  <p:slideViewPr>
    <p:cSldViewPr snapToGrid="0">
      <p:cViewPr varScale="1">
        <p:scale>
          <a:sx n="49" d="100"/>
          <a:sy n="49" d="100"/>
        </p:scale>
        <p:origin x="48"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E4A473-2BDC-4691-9B18-DA7ACC441C8A}" type="datetimeFigureOut">
              <a:rPr lang="en-US" smtClean="0"/>
              <a:t>10/25/2023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A38487-C24C-4966-9DA1-EB22F3644958}" type="slidenum">
              <a:rPr lang="en-US" smtClean="0"/>
              <a:t>‹#›</a:t>
            </a:fld>
            <a:endParaRPr lang="en-US"/>
          </a:p>
        </p:txBody>
      </p:sp>
    </p:spTree>
    <p:extLst>
      <p:ext uri="{BB962C8B-B14F-4D97-AF65-F5344CB8AC3E}">
        <p14:creationId xmlns:p14="http://schemas.microsoft.com/office/powerpoint/2010/main" val="1999588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ln/>
        </p:spPr>
      </p:sp>
      <p:sp>
        <p:nvSpPr>
          <p:cNvPr id="18435" name="文本占位符 1843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a:t>
            </a:fld>
            <a:endParaRPr lang="zh-CN" sz="1200" dirty="0"/>
          </a:p>
        </p:txBody>
      </p:sp>
    </p:spTree>
    <p:extLst>
      <p:ext uri="{BB962C8B-B14F-4D97-AF65-F5344CB8AC3E}">
        <p14:creationId xmlns:p14="http://schemas.microsoft.com/office/powerpoint/2010/main" val="754642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A38487-C24C-4966-9DA1-EB22F3644958}" type="slidenum">
              <a:rPr lang="en-US" smtClean="0"/>
              <a:t>13</a:t>
            </a:fld>
            <a:endParaRPr lang="en-US"/>
          </a:p>
        </p:txBody>
      </p:sp>
    </p:spTree>
    <p:extLst>
      <p:ext uri="{BB962C8B-B14F-4D97-AF65-F5344CB8AC3E}">
        <p14:creationId xmlns:p14="http://schemas.microsoft.com/office/powerpoint/2010/main" val="342131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3295CC-E057-4A62-B462-0FC7E02321B1}" type="slidenum">
              <a:rPr lang="zh-CN" altLang="en-US" smtClean="0"/>
              <a:t>20</a:t>
            </a:fld>
            <a:endParaRPr lang="zh-CN" altLang="en-US"/>
          </a:p>
        </p:txBody>
      </p:sp>
    </p:spTree>
    <p:extLst>
      <p:ext uri="{BB962C8B-B14F-4D97-AF65-F5344CB8AC3E}">
        <p14:creationId xmlns:p14="http://schemas.microsoft.com/office/powerpoint/2010/main" val="3815204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a:ln/>
        </p:spPr>
      </p:sp>
      <p:sp>
        <p:nvSpPr>
          <p:cNvPr id="18435" name="文本占位符 1843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28</a:t>
            </a:fld>
            <a:endParaRPr lang="zh-CN" sz="1200" dirty="0"/>
          </a:p>
        </p:txBody>
      </p:sp>
    </p:spTree>
    <p:extLst>
      <p:ext uri="{BB962C8B-B14F-4D97-AF65-F5344CB8AC3E}">
        <p14:creationId xmlns:p14="http://schemas.microsoft.com/office/powerpoint/2010/main" val="778362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3CA38487-C24C-4966-9DA1-EB22F3644958}" type="slidenum">
              <a:rPr lang="en-US" smtClean="0"/>
              <a:t>31</a:t>
            </a:fld>
            <a:endParaRPr lang="en-US"/>
          </a:p>
        </p:txBody>
      </p:sp>
    </p:spTree>
    <p:extLst>
      <p:ext uri="{BB962C8B-B14F-4D97-AF65-F5344CB8AC3E}">
        <p14:creationId xmlns:p14="http://schemas.microsoft.com/office/powerpoint/2010/main" val="497149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59C6F32-809B-4A83-821D-D07C0E8E5FD3}" type="datetimeFigureOut">
              <a:rPr lang="en-US" smtClean="0"/>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3128781826"/>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481581640"/>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2298277019"/>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图片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12192000" cy="6858001"/>
          </a:xfrm>
          <a:prstGeom prst="rect">
            <a:avLst/>
          </a:prstGeom>
        </p:spPr>
      </p:pic>
    </p:spTree>
    <p:extLst>
      <p:ext uri="{BB962C8B-B14F-4D97-AF65-F5344CB8AC3E}">
        <p14:creationId xmlns:p14="http://schemas.microsoft.com/office/powerpoint/2010/main" val="27363811"/>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1929547"/>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2023/10/25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4283010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2023/10/25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4396960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2023/10/25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1007130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2023/10/25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9859497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2023/10/25</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7091149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2023/10/25</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7572227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3658808339"/>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2023/10/25</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0499808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2023/10/25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0401653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2023/10/25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3083778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2023/10/25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0382749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2023/10/25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4666556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649800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 y="4610925"/>
            <a:ext cx="12192015" cy="2247075"/>
          </a:xfrm>
          <a:prstGeom prst="rect">
            <a:avLst/>
          </a:prstGeom>
        </p:spPr>
      </p:pic>
    </p:spTree>
    <p:extLst>
      <p:ext uri="{BB962C8B-B14F-4D97-AF65-F5344CB8AC3E}">
        <p14:creationId xmlns:p14="http://schemas.microsoft.com/office/powerpoint/2010/main" val="2201739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92627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p:txBody>
          <a:bodyPr/>
          <a:lstStyle/>
          <a:p>
            <a:fld id="{A3C39D9B-1707-4BC2-A8DF-A9A95A2D1DDF}" type="datetimeFigureOut">
              <a:rPr lang="en-US" smtClean="0">
                <a:solidFill>
                  <a:prstClr val="black">
                    <a:tint val="75000"/>
                  </a:prstClr>
                </a:solidFill>
              </a:rPr>
              <a:pPr/>
              <a:t>10/25/2023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2301538" y="4252913"/>
            <a:ext cx="914400" cy="914400"/>
          </a:xfrm>
        </p:spPr>
        <p:txBody>
          <a:bodyPr/>
          <a:lstStyle/>
          <a:p>
            <a:endParaRPr lang="en-US"/>
          </a:p>
        </p:txBody>
      </p:sp>
    </p:spTree>
    <p:extLst>
      <p:ext uri="{BB962C8B-B14F-4D97-AF65-F5344CB8AC3E}">
        <p14:creationId xmlns:p14="http://schemas.microsoft.com/office/powerpoint/2010/main" val="32311620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p:txBody>
          <a:bodyPr/>
          <a:lstStyle/>
          <a:p>
            <a:fld id="{A3C39D9B-1707-4BC2-A8DF-A9A95A2D1DDF}" type="datetimeFigureOut">
              <a:rPr lang="en-US" smtClean="0">
                <a:solidFill>
                  <a:prstClr val="black">
                    <a:tint val="75000"/>
                  </a:prstClr>
                </a:solidFill>
              </a:rPr>
              <a:pPr/>
              <a:t>10/25/2023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2301538" y="4252913"/>
            <a:ext cx="914400" cy="914400"/>
          </a:xfrm>
        </p:spPr>
        <p:txBody>
          <a:bodyPr/>
          <a:lstStyle/>
          <a:p>
            <a:endParaRPr lang="en-US"/>
          </a:p>
        </p:txBody>
      </p:sp>
    </p:spTree>
    <p:extLst>
      <p:ext uri="{BB962C8B-B14F-4D97-AF65-F5344CB8AC3E}">
        <p14:creationId xmlns:p14="http://schemas.microsoft.com/office/powerpoint/2010/main" val="88680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9C6F32-809B-4A83-821D-D07C0E8E5FD3}" type="datetimeFigureOut">
              <a:rPr lang="en-US" smtClean="0"/>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447846724"/>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9C6F32-809B-4A83-821D-D07C0E8E5FD3}" type="datetimeFigureOut">
              <a:rPr lang="en-US" smtClean="0"/>
              <a:t>10/25/2023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2454417505"/>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9C6F32-809B-4A83-821D-D07C0E8E5FD3}" type="datetimeFigureOut">
              <a:rPr lang="en-US" smtClean="0"/>
              <a:t>10/25/2023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1744965266"/>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9C6F32-809B-4A83-821D-D07C0E8E5FD3}" type="datetimeFigureOut">
              <a:rPr lang="en-US" smtClean="0"/>
              <a:t>10/25/2023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1126042794"/>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9C6F32-809B-4A83-821D-D07C0E8E5FD3}" type="datetimeFigureOut">
              <a:rPr lang="en-US" smtClean="0"/>
              <a:t>10/25/2023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300134862"/>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59C6F32-809B-4A83-821D-D07C0E8E5FD3}" type="datetimeFigureOut">
              <a:rPr lang="en-US" smtClean="0"/>
              <a:t>10/25/2023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1266419319"/>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59C6F32-809B-4A83-821D-D07C0E8E5FD3}" type="datetimeFigureOut">
              <a:rPr lang="en-US" smtClean="0"/>
              <a:t>10/25/2023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1602425305"/>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image" Target="../media/image2.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9C6F32-809B-4A83-821D-D07C0E8E5FD3}" type="datetimeFigureOut">
              <a:rPr lang="en-US" smtClean="0"/>
              <a:t>10/25/2023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247BC8-A6CA-494E-BB60-552F2E01048C}" type="slidenum">
              <a:rPr lang="en-US" smtClean="0"/>
              <a:t>‹#›</a:t>
            </a:fld>
            <a:endParaRPr lang="en-US"/>
          </a:p>
        </p:txBody>
      </p:sp>
    </p:spTree>
    <p:extLst>
      <p:ext uri="{BB962C8B-B14F-4D97-AF65-F5344CB8AC3E}">
        <p14:creationId xmlns:p14="http://schemas.microsoft.com/office/powerpoint/2010/main" val="237972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D54D79-588C-414F-9935-D85D26666345}" type="datetimeFigureOut">
              <a:rPr lang="zh-CN" altLang="en-US" smtClean="0">
                <a:solidFill>
                  <a:prstClr val="black">
                    <a:tint val="75000"/>
                  </a:prstClr>
                </a:solidFill>
              </a:rPr>
              <a:pPr/>
              <a:t>2023/10/25</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4EC328-9116-4993-92C0-623125586BFE}"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7" name="图片 7" descr="444"/>
          <p:cNvPicPr>
            <a:picLocks noChangeAspect="1"/>
          </p:cNvPicPr>
          <p:nvPr userDrawn="1"/>
        </p:nvPicPr>
        <p:blipFill>
          <a:blip r:embed="rId18"/>
          <a:stretch>
            <a:fillRect/>
          </a:stretch>
        </p:blipFill>
        <p:spPr>
          <a:xfrm>
            <a:off x="-8256" y="3810"/>
            <a:ext cx="12208511" cy="6851015"/>
          </a:xfrm>
          <a:prstGeom prst="rect">
            <a:avLst/>
          </a:prstGeom>
        </p:spPr>
      </p:pic>
    </p:spTree>
    <p:extLst>
      <p:ext uri="{BB962C8B-B14F-4D97-AF65-F5344CB8AC3E}">
        <p14:creationId xmlns:p14="http://schemas.microsoft.com/office/powerpoint/2010/main" val="190966712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microsoft.com/office/2007/relationships/hdphoto" Target="../media/hdphoto3.wdp"/><Relationship Id="rId5" Type="http://schemas.openxmlformats.org/officeDocument/2006/relationships/image" Target="../media/image24.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image" Target="../media/image26.jpeg"/><Relationship Id="rId5" Type="http://schemas.openxmlformats.org/officeDocument/2006/relationships/image" Target="../media/image25.jpeg"/><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image" Target="../media/image28.jpeg"/><Relationship Id="rId5" Type="http://schemas.openxmlformats.org/officeDocument/2006/relationships/image" Target="../media/image27.jpeg"/><Relationship Id="rId4" Type="http://schemas.microsoft.com/office/2007/relationships/hdphoto" Target="../media/hdphoto3.wdp"/></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7" Type="http://schemas.microsoft.com/office/2007/relationships/hdphoto" Target="../media/hdphoto5.wdp"/><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microsoft.com/office/2007/relationships/hdphoto" Target="../media/hdphoto4.wdp"/></Relationships>
</file>

<file path=ppt/slides/_rels/slide18.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34.png"/><Relationship Id="rId1" Type="http://schemas.openxmlformats.org/officeDocument/2006/relationships/slideLayout" Target="../slideLayouts/slideLayout27.xml"/><Relationship Id="rId5" Type="http://schemas.microsoft.com/office/2007/relationships/hdphoto" Target="../media/hdphoto7.wdp"/><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5.png"/><Relationship Id="rId1" Type="http://schemas.openxmlformats.org/officeDocument/2006/relationships/slideLayout" Target="../slideLayouts/slideLayout2.xml"/><Relationship Id="rId4" Type="http://schemas.microsoft.com/office/2007/relationships/hdphoto" Target="../media/hdphoto8.wdp"/></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slide" Target="slide4.xml"/><Relationship Id="rId5" Type="http://schemas.microsoft.com/office/2007/relationships/hdphoto" Target="../media/hdphoto9.wdp"/><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slide" Target="slide4.xml"/><Relationship Id="rId5" Type="http://schemas.microsoft.com/office/2007/relationships/hdphoto" Target="../media/hdphoto10.wdp"/><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slide" Target="slide4.xml"/><Relationship Id="rId5" Type="http://schemas.microsoft.com/office/2007/relationships/hdphoto" Target="../media/hdphoto10.wdp"/><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slide" Target="slide4.xml"/><Relationship Id="rId5" Type="http://schemas.microsoft.com/office/2007/relationships/hdphoto" Target="../media/hdphoto10.wdp"/><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3.png"/><Relationship Id="rId7" Type="http://schemas.openxmlformats.org/officeDocument/2006/relationships/slide" Target="slide33.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slide" Target="slide32.xml"/><Relationship Id="rId10" Type="http://schemas.openxmlformats.org/officeDocument/2006/relationships/image" Target="../media/image16.png"/><Relationship Id="rId4" Type="http://schemas.microsoft.com/office/2007/relationships/hdphoto" Target="../media/hdphoto2.wdp"/><Relationship Id="rId9" Type="http://schemas.openxmlformats.org/officeDocument/2006/relationships/slide" Target="slide34.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6.jpeg"/><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14.jpeg"/><Relationship Id="rId4" Type="http://schemas.microsoft.com/office/2007/relationships/hdphoto" Target="../media/hdphoto2.wdp"/></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image" Target="../media/image15.jpeg"/><Relationship Id="rId5" Type="http://schemas.microsoft.com/office/2007/relationships/hdphoto" Target="../media/hdphoto2.wdp"/><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16.png"/><Relationship Id="rId4" Type="http://schemas.microsoft.com/office/2007/relationships/hdphoto" Target="../media/hdphoto2.wdp"/></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23732" y="-19522"/>
            <a:ext cx="12336855" cy="259141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chemeClr val="accent1">
              <a:lumMod val="60000"/>
              <a:lumOff val="40000"/>
            </a:schemeClr>
          </a:solidFill>
          <a:ln>
            <a:noFill/>
          </a:ln>
          <a:effectLst>
            <a:outerShdw dist="50800" dir="5400000" algn="ctr" rotWithShape="0">
              <a:srgbClr val="000000">
                <a:alpha val="26000"/>
              </a:srgb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lIns="121871" tIns="60936" rIns="121871" bIns="60936" rtlCol="0" anchor="ctr"/>
          <a:lstStyle/>
          <a:p>
            <a:pPr algn="ctr"/>
            <a:endParaRPr lang="en-US" sz="2400" dirty="0"/>
          </a:p>
        </p:txBody>
      </p:sp>
      <p:sp>
        <p:nvSpPr>
          <p:cNvPr id="18" name="Flowchart: Document 17"/>
          <p:cNvSpPr/>
          <p:nvPr/>
        </p:nvSpPr>
        <p:spPr>
          <a:xfrm>
            <a:off x="-57598" y="14346"/>
            <a:ext cx="12336855" cy="2369632"/>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F0"/>
          </a:solidFill>
          <a:ln>
            <a:noFill/>
          </a:ln>
        </p:spPr>
        <p:style>
          <a:lnRef idx="0">
            <a:scrgbClr r="0" g="0" b="0"/>
          </a:lnRef>
          <a:fillRef idx="0">
            <a:scrgbClr r="0" g="0" b="0"/>
          </a:fillRef>
          <a:effectRef idx="0">
            <a:scrgbClr r="0" g="0" b="0"/>
          </a:effectRef>
          <a:fontRef idx="minor">
            <a:schemeClr val="lt1"/>
          </a:fontRef>
        </p:style>
        <p:txBody>
          <a:bodyPr lIns="121871" tIns="60936" rIns="121871" bIns="60936" rtlCol="0" anchor="ctr"/>
          <a:lstStyle/>
          <a:p>
            <a:pPr algn="ctr"/>
            <a:endParaRPr lang="en-US" sz="3200" dirty="0"/>
          </a:p>
        </p:txBody>
      </p:sp>
      <p:grpSp>
        <p:nvGrpSpPr>
          <p:cNvPr id="2" name="Group 1"/>
          <p:cNvGrpSpPr/>
          <p:nvPr/>
        </p:nvGrpSpPr>
        <p:grpSpPr>
          <a:xfrm>
            <a:off x="3560811" y="2936951"/>
            <a:ext cx="7937956" cy="1300191"/>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endParaRPr lang="en-US" sz="2400" dirty="0"/>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endParaRPr lang="en-US" sz="2400" dirty="0"/>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endParaRPr lang="en-US" sz="2400" dirty="0"/>
            </a:p>
          </p:txBody>
        </p:sp>
      </p:grpSp>
      <p:grpSp>
        <p:nvGrpSpPr>
          <p:cNvPr id="10" name="Group 9"/>
          <p:cNvGrpSpPr/>
          <p:nvPr/>
        </p:nvGrpSpPr>
        <p:grpSpPr>
          <a:xfrm>
            <a:off x="2421486" y="2867441"/>
            <a:ext cx="1323109" cy="1323109"/>
            <a:chOff x="1212273" y="1084984"/>
            <a:chExt cx="992332" cy="992332"/>
          </a:xfrm>
          <a:solidFill>
            <a:srgbClr val="00B0F0"/>
          </a:solidFill>
          <a:scene3d>
            <a:camera prst="orthographicFront">
              <a:rot lat="0" lon="0" rev="0"/>
            </a:camera>
            <a:lightRig rig="balanced" dir="t">
              <a:rot lat="0" lon="0" rev="8700000"/>
            </a:lightRig>
          </a:scene3d>
        </p:grpSpPr>
        <p:sp>
          <p:nvSpPr>
            <p:cNvPr id="9" name="Oval 8"/>
            <p:cNvSpPr/>
            <p:nvPr/>
          </p:nvSpPr>
          <p:spPr>
            <a:xfrm>
              <a:off x="1212273" y="1084984"/>
              <a:ext cx="992332" cy="992332"/>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8" name="Oval 7"/>
            <p:cNvSpPr/>
            <p:nvPr/>
          </p:nvSpPr>
          <p:spPr>
            <a:xfrm>
              <a:off x="1252971" y="1095375"/>
              <a:ext cx="914400" cy="914400"/>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817096" y="-711057"/>
            <a:ext cx="3292844" cy="3062308"/>
            <a:chOff x="-2957976" y="-1125796"/>
            <a:chExt cx="2469633" cy="2296731"/>
          </a:xfrm>
        </p:grpSpPr>
        <p:sp>
          <p:nvSpPr>
            <p:cNvPr id="26" name="Oval 25"/>
            <p:cNvSpPr/>
            <p:nvPr/>
          </p:nvSpPr>
          <p:spPr>
            <a:xfrm rot="9814622">
              <a:off x="-2957976" y="-1125796"/>
              <a:ext cx="2469633" cy="2296731"/>
            </a:xfrm>
            <a:prstGeom prst="ellipse">
              <a:avLst/>
            </a:prstGeom>
            <a:solidFill>
              <a:srgbClr val="00B0F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400" dirty="0"/>
            </a:p>
          </p:txBody>
        </p:sp>
        <p:sp>
          <p:nvSpPr>
            <p:cNvPr id="25" name="Oval 24"/>
            <p:cNvSpPr/>
            <p:nvPr/>
          </p:nvSpPr>
          <p:spPr>
            <a:xfrm rot="968493">
              <a:off x="-2721155" y="-827037"/>
              <a:ext cx="2069022" cy="1931010"/>
            </a:xfrm>
            <a:prstGeom prst="ellipse">
              <a:avLst/>
            </a:prstGeom>
            <a:solidFill>
              <a:schemeClr val="accent1">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400" dirty="0"/>
            </a:p>
          </p:txBody>
        </p:sp>
        <p:sp>
          <p:nvSpPr>
            <p:cNvPr id="19" name="Oval 18"/>
            <p:cNvSpPr/>
            <p:nvPr/>
          </p:nvSpPr>
          <p:spPr>
            <a:xfrm rot="2150288">
              <a:off x="-2540893" y="-528917"/>
              <a:ext cx="1825297" cy="1583730"/>
            </a:xfrm>
            <a:prstGeom prst="ellipse">
              <a:avLst/>
            </a:prstGeom>
            <a:solidFill>
              <a:srgbClr val="FFFF99"/>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400" dirty="0"/>
            </a:p>
          </p:txBody>
        </p:sp>
      </p:grpSp>
      <p:sp>
        <p:nvSpPr>
          <p:cNvPr id="28" name="TextBox 27"/>
          <p:cNvSpPr txBox="1"/>
          <p:nvPr/>
        </p:nvSpPr>
        <p:spPr>
          <a:xfrm>
            <a:off x="-189549" y="727077"/>
            <a:ext cx="2382188" cy="738599"/>
          </a:xfrm>
          <a:prstGeom prst="rect">
            <a:avLst/>
          </a:prstGeom>
          <a:noFill/>
        </p:spPr>
        <p:txBody>
          <a:bodyPr wrap="square" lIns="121855" tIns="60928" rIns="121855" bIns="60928" rtlCol="0">
            <a:spAutoFit/>
          </a:bodyPr>
          <a:lstStyle/>
          <a:p>
            <a:pPr algn="ctr"/>
            <a:r>
              <a:rPr lang="en-US" sz="4000" b="1" dirty="0" err="1">
                <a:solidFill>
                  <a:srgbClr val="00B0F0"/>
                </a:solidFill>
                <a:latin typeface="Times New Roman" panose="02020603050405020304" pitchFamily="18" charset="0"/>
                <a:ea typeface="Arial-Rounded" panose="020B0500000000000000" pitchFamily="34" charset="0"/>
                <a:cs typeface="Times New Roman" panose="02020603050405020304" pitchFamily="18" charset="0"/>
              </a:rPr>
              <a:t>Tuần</a:t>
            </a:r>
            <a:r>
              <a:rPr lang="en-US" sz="4000" b="1" dirty="0">
                <a:solidFill>
                  <a:srgbClr val="00B0F0"/>
                </a:solidFill>
                <a:latin typeface="Times New Roman" panose="02020603050405020304" pitchFamily="18" charset="0"/>
                <a:ea typeface="Arial-Rounded" panose="020B0500000000000000" pitchFamily="34" charset="0"/>
                <a:cs typeface="Times New Roman" panose="02020603050405020304" pitchFamily="18" charset="0"/>
              </a:rPr>
              <a:t> 8</a:t>
            </a:r>
          </a:p>
        </p:txBody>
      </p:sp>
      <p:sp>
        <p:nvSpPr>
          <p:cNvPr id="29" name="TextBox 28"/>
          <p:cNvSpPr txBox="1"/>
          <p:nvPr/>
        </p:nvSpPr>
        <p:spPr>
          <a:xfrm>
            <a:off x="1865203" y="296191"/>
            <a:ext cx="9550400" cy="1354152"/>
          </a:xfrm>
          <a:prstGeom prst="rect">
            <a:avLst/>
          </a:prstGeom>
          <a:noFill/>
        </p:spPr>
        <p:txBody>
          <a:bodyPr wrap="square" lIns="121855" tIns="60928" rIns="121855" bIns="60928" rtlCol="0">
            <a:spAutoFit/>
          </a:bodyPr>
          <a:lstStyle/>
          <a:p>
            <a:pPr algn="ctr"/>
            <a:r>
              <a:rPr lang="en-US" sz="8000" b="1" dirty="0" err="1">
                <a:ln w="3175">
                  <a:solidFill>
                    <a:schemeClr val="bg1"/>
                  </a:solidFill>
                </a:ln>
                <a:solidFill>
                  <a:schemeClr val="bg1"/>
                </a:solidFill>
                <a:latin typeface="Times New Roman" panose="02020603050405020304" pitchFamily="18" charset="0"/>
                <a:ea typeface="Arial-Rounded" pitchFamily="34" charset="0"/>
                <a:cs typeface="Times New Roman" panose="02020603050405020304" pitchFamily="18" charset="0"/>
              </a:rPr>
              <a:t>Chủ</a:t>
            </a:r>
            <a:r>
              <a:rPr lang="en-US" sz="8000" b="1" dirty="0">
                <a:ln w="3175">
                  <a:solidFill>
                    <a:schemeClr val="bg1"/>
                  </a:solidFill>
                </a:ln>
                <a:solidFill>
                  <a:schemeClr val="bg1"/>
                </a:solidFill>
                <a:latin typeface="Times New Roman" panose="02020603050405020304" pitchFamily="18" charset="0"/>
                <a:ea typeface="Arial-Rounded" pitchFamily="34" charset="0"/>
                <a:cs typeface="Times New Roman" panose="02020603050405020304" pitchFamily="18" charset="0"/>
              </a:rPr>
              <a:t> </a:t>
            </a:r>
            <a:r>
              <a:rPr lang="en-US" sz="8000" b="1" dirty="0" err="1">
                <a:ln w="3175">
                  <a:solidFill>
                    <a:schemeClr val="bg1"/>
                  </a:solidFill>
                </a:ln>
                <a:solidFill>
                  <a:schemeClr val="bg1"/>
                </a:solidFill>
                <a:latin typeface="Times New Roman" panose="02020603050405020304" pitchFamily="18" charset="0"/>
                <a:ea typeface="Arial-Rounded" pitchFamily="34" charset="0"/>
                <a:cs typeface="Times New Roman" panose="02020603050405020304" pitchFamily="18" charset="0"/>
              </a:rPr>
              <a:t>đề</a:t>
            </a:r>
            <a:r>
              <a:rPr lang="en-US" sz="8000" b="1" dirty="0">
                <a:ln w="3175">
                  <a:solidFill>
                    <a:schemeClr val="bg1"/>
                  </a:solidFill>
                </a:ln>
                <a:solidFill>
                  <a:schemeClr val="bg1"/>
                </a:solidFill>
                <a:latin typeface="Times New Roman" panose="02020603050405020304" pitchFamily="18" charset="0"/>
                <a:ea typeface="Arial-Rounded" pitchFamily="34" charset="0"/>
                <a:cs typeface="Times New Roman" panose="02020603050405020304" pitchFamily="18" charset="0"/>
              </a:rPr>
              <a:t> 2</a:t>
            </a:r>
          </a:p>
        </p:txBody>
      </p:sp>
      <p:sp>
        <p:nvSpPr>
          <p:cNvPr id="33" name="TextBox 32"/>
          <p:cNvSpPr txBox="1"/>
          <p:nvPr/>
        </p:nvSpPr>
        <p:spPr>
          <a:xfrm>
            <a:off x="2463579" y="2890245"/>
            <a:ext cx="1320800" cy="1272143"/>
          </a:xfrm>
          <a:prstGeom prst="rect">
            <a:avLst/>
          </a:prstGeom>
          <a:noFill/>
        </p:spPr>
        <p:txBody>
          <a:bodyPr wrap="square" lIns="121855" tIns="60928" rIns="121855" bIns="60928" rtlCol="0">
            <a:spAutoFit/>
          </a:bodyPr>
          <a:lstStyle/>
          <a:p>
            <a:pPr algn="ctr"/>
            <a:r>
              <a:rPr lang="en-US" sz="3200" b="1" dirty="0" err="1">
                <a:solidFill>
                  <a:schemeClr val="bg1"/>
                </a:solidFill>
                <a:latin typeface="Times New Roman" panose="02020603050405020304" pitchFamily="18" charset="0"/>
                <a:ea typeface="Arial-Rounded" pitchFamily="34" charset="0"/>
                <a:cs typeface="Times New Roman" panose="02020603050405020304" pitchFamily="18" charset="0"/>
              </a:rPr>
              <a:t>Bài</a:t>
            </a:r>
            <a:endParaRPr lang="en-US" sz="3200" b="1" dirty="0">
              <a:solidFill>
                <a:schemeClr val="bg1"/>
              </a:solidFill>
              <a:latin typeface="Times New Roman" panose="02020603050405020304" pitchFamily="18" charset="0"/>
              <a:ea typeface="Arial-Rounded" pitchFamily="34" charset="0"/>
              <a:cs typeface="Times New Roman" panose="02020603050405020304" pitchFamily="18" charset="0"/>
            </a:endParaRPr>
          </a:p>
          <a:p>
            <a:pPr algn="ctr"/>
            <a:r>
              <a:rPr lang="en-US" sz="4267" b="1" dirty="0">
                <a:solidFill>
                  <a:schemeClr val="bg1"/>
                </a:solidFill>
                <a:latin typeface="Times New Roman" panose="02020603050405020304" pitchFamily="18" charset="0"/>
                <a:ea typeface="Arial-Rounded" pitchFamily="34" charset="0"/>
                <a:cs typeface="Times New Roman" panose="02020603050405020304" pitchFamily="18" charset="0"/>
              </a:rPr>
              <a:t>16</a:t>
            </a:r>
          </a:p>
        </p:txBody>
      </p:sp>
      <p:sp>
        <p:nvSpPr>
          <p:cNvPr id="24" name="TextBox 23"/>
          <p:cNvSpPr txBox="1"/>
          <p:nvPr/>
        </p:nvSpPr>
        <p:spPr>
          <a:xfrm>
            <a:off x="3694950" y="4824747"/>
            <a:ext cx="6741935" cy="677044"/>
          </a:xfrm>
          <a:prstGeom prst="rect">
            <a:avLst/>
          </a:prstGeom>
          <a:noFill/>
        </p:spPr>
        <p:txBody>
          <a:bodyPr wrap="square" lIns="121855" tIns="60928" rIns="121855" bIns="60928" rtlCol="0">
            <a:spAutoFit/>
          </a:bodyPr>
          <a:lstStyle/>
          <a:p>
            <a:pPr algn="ctr"/>
            <a:r>
              <a:rPr lang="en-US" sz="3600" b="1" dirty="0">
                <a:solidFill>
                  <a:srgbClr val="0070C0"/>
                </a:solidFill>
                <a:latin typeface="Times New Roman" panose="02020603050405020304" pitchFamily="18" charset="0"/>
                <a:ea typeface="Arial-Rounded" pitchFamily="34" charset="0"/>
                <a:cs typeface="Times New Roman" panose="02020603050405020304" pitchFamily="18" charset="0"/>
              </a:rPr>
              <a:t>KHI TRANG SÁCH MỞ RA</a:t>
            </a:r>
          </a:p>
        </p:txBody>
      </p:sp>
      <p:pic>
        <p:nvPicPr>
          <p:cNvPr id="23"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3" name="Group 2">
            <a:extLst>
              <a:ext uri="{FF2B5EF4-FFF2-40B4-BE49-F238E27FC236}">
                <a16:creationId xmlns:a16="http://schemas.microsoft.com/office/drawing/2014/main" id="{81603CA3-ADED-1D56-2A2F-BAD14A6238A3}"/>
              </a:ext>
            </a:extLst>
          </p:cNvPr>
          <p:cNvGrpSpPr/>
          <p:nvPr/>
        </p:nvGrpSpPr>
        <p:grpSpPr>
          <a:xfrm>
            <a:off x="3477647" y="2946801"/>
            <a:ext cx="7937956" cy="1300191"/>
            <a:chOff x="9566064" y="964372"/>
            <a:chExt cx="5446164" cy="698253"/>
          </a:xfrm>
        </p:grpSpPr>
        <p:sp>
          <p:nvSpPr>
            <p:cNvPr id="4" name="Rectangle 10">
              <a:extLst>
                <a:ext uri="{FF2B5EF4-FFF2-40B4-BE49-F238E27FC236}">
                  <a16:creationId xmlns:a16="http://schemas.microsoft.com/office/drawing/2014/main" id="{23F790FF-B5F8-084C-F925-B931AFA6DC07}"/>
                </a:ext>
              </a:extLst>
            </p:cNvPr>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endParaRPr lang="en-US" sz="2400" dirty="0"/>
            </a:p>
          </p:txBody>
        </p:sp>
        <p:sp>
          <p:nvSpPr>
            <p:cNvPr id="5" name="Rectangle 10">
              <a:extLst>
                <a:ext uri="{FF2B5EF4-FFF2-40B4-BE49-F238E27FC236}">
                  <a16:creationId xmlns:a16="http://schemas.microsoft.com/office/drawing/2014/main" id="{6643F14E-30C0-0BE9-3556-D3D58F6C1EA2}"/>
                </a:ext>
              </a:extLst>
            </p:cNvPr>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endParaRPr lang="en-US" sz="2400" dirty="0"/>
            </a:p>
          </p:txBody>
        </p:sp>
        <p:sp>
          <p:nvSpPr>
            <p:cNvPr id="6" name="Rectangle 10">
              <a:extLst>
                <a:ext uri="{FF2B5EF4-FFF2-40B4-BE49-F238E27FC236}">
                  <a16:creationId xmlns:a16="http://schemas.microsoft.com/office/drawing/2014/main" id="{5105FFF3-8993-EAC6-5445-0B93B7C753CE}"/>
                </a:ext>
              </a:extLst>
            </p:cNvPr>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endParaRPr lang="en-US" sz="2400" dirty="0"/>
            </a:p>
          </p:txBody>
        </p:sp>
      </p:grpSp>
      <p:sp>
        <p:nvSpPr>
          <p:cNvPr id="7" name="TextBox 6">
            <a:extLst>
              <a:ext uri="{FF2B5EF4-FFF2-40B4-BE49-F238E27FC236}">
                <a16:creationId xmlns:a16="http://schemas.microsoft.com/office/drawing/2014/main" id="{3C3C336A-FA1A-C6FA-184C-5E4240745651}"/>
              </a:ext>
            </a:extLst>
          </p:cNvPr>
          <p:cNvSpPr txBox="1"/>
          <p:nvPr/>
        </p:nvSpPr>
        <p:spPr>
          <a:xfrm>
            <a:off x="3778114" y="3260656"/>
            <a:ext cx="6741935" cy="677044"/>
          </a:xfrm>
          <a:prstGeom prst="rect">
            <a:avLst/>
          </a:prstGeom>
          <a:noFill/>
        </p:spPr>
        <p:txBody>
          <a:bodyPr wrap="square" lIns="121855" tIns="60928" rIns="121855" bIns="60928" rtlCol="0">
            <a:spAutoFit/>
          </a:bodyPr>
          <a:lstStyle/>
          <a:p>
            <a:pPr algn="ctr"/>
            <a:r>
              <a:rPr lang="en-US" sz="3600" b="1">
                <a:solidFill>
                  <a:srgbClr val="FF0000"/>
                </a:solidFill>
                <a:latin typeface="Times New Roman" panose="02020603050405020304" pitchFamily="18" charset="0"/>
                <a:ea typeface="Arial-Rounded" pitchFamily="34" charset="0"/>
                <a:cs typeface="Times New Roman" panose="02020603050405020304" pitchFamily="18" charset="0"/>
              </a:rPr>
              <a:t>ĐỌC – Tiết 1 + 2</a:t>
            </a:r>
            <a:endParaRPr lang="en-US" sz="3600" b="1" dirty="0">
              <a:solidFill>
                <a:srgbClr val="FF0000"/>
              </a:solidFill>
              <a:latin typeface="Times New Roman" panose="02020603050405020304" pitchFamily="18" charset="0"/>
              <a:ea typeface="Arial-Rounded" pitchFamily="34" charset="0"/>
              <a:cs typeface="Times New Roman" panose="02020603050405020304" pitchFamily="18" charset="0"/>
            </a:endParaRPr>
          </a:p>
        </p:txBody>
      </p:sp>
    </p:spTree>
    <p:extLst>
      <p:ext uri="{BB962C8B-B14F-4D97-AF65-F5344CB8AC3E}">
        <p14:creationId xmlns:p14="http://schemas.microsoft.com/office/powerpoint/2010/main" val="4238784631"/>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3004457"/>
          </a:xfrm>
          <a:prstGeom prst="rect">
            <a:avLst/>
          </a:prstGeom>
        </p:spPr>
      </p:pic>
      <p:sp>
        <p:nvSpPr>
          <p:cNvPr id="13" name="TextBox 12"/>
          <p:cNvSpPr txBox="1"/>
          <p:nvPr/>
        </p:nvSpPr>
        <p:spPr>
          <a:xfrm>
            <a:off x="3487021" y="2906792"/>
            <a:ext cx="6311056" cy="4555029"/>
          </a:xfrm>
          <a:prstGeom prst="rect">
            <a:avLst/>
          </a:prstGeom>
          <a:noFill/>
        </p:spPr>
        <p:txBody>
          <a:bodyPr wrap="square" lIns="121855" tIns="60928" rIns="121855" bIns="60928" numCol="1" rtlCol="0">
            <a:spAutoFit/>
          </a:bodyPr>
          <a:lstStyle/>
          <a:p>
            <a:pPr indent="463550" algn="just"/>
            <a:r>
              <a:rPr lang="en-US" sz="3600" dirty="0" err="1">
                <a:latin typeface="Times New Roman" panose="02020603050405020304" pitchFamily="18" charset="0"/>
                <a:ea typeface="Arial-Rounded" panose="020B0500000000000000" pitchFamily="34" charset="0"/>
                <a:cs typeface="Times New Roman" panose="02020603050405020304" pitchFamily="18" charset="0"/>
              </a:rPr>
              <a:t>Khi</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trang</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mở</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ra</a:t>
            </a:r>
            <a:endParaRPr lang="en-US" sz="3600" dirty="0">
              <a:latin typeface="Times New Roman" panose="02020603050405020304" pitchFamily="18" charset="0"/>
              <a:ea typeface="Arial-Rounded" panose="020B0500000000000000" pitchFamily="34" charset="0"/>
              <a:cs typeface="Times New Roman" panose="02020603050405020304" pitchFamily="18" charset="0"/>
            </a:endParaRPr>
          </a:p>
          <a:p>
            <a:pPr indent="463550" algn="just"/>
            <a:r>
              <a:rPr lang="en-US" sz="3600">
                <a:latin typeface="Times New Roman" panose="02020603050405020304" pitchFamily="18" charset="0"/>
                <a:ea typeface="Arial-Rounded" panose="020B0500000000000000" pitchFamily="34" charset="0"/>
                <a:cs typeface="Times New Roman" panose="02020603050405020304" pitchFamily="18" charset="0"/>
              </a:rPr>
              <a:t>Chân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trời</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xa</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xích</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lại</a:t>
            </a:r>
            <a:endParaRPr lang="en-US" sz="3600" dirty="0">
              <a:latin typeface="Times New Roman" panose="02020603050405020304" pitchFamily="18" charset="0"/>
              <a:ea typeface="Arial-Rounded" panose="020B0500000000000000" pitchFamily="34" charset="0"/>
              <a:cs typeface="Times New Roman" panose="02020603050405020304" pitchFamily="18" charset="0"/>
            </a:endParaRPr>
          </a:p>
          <a:p>
            <a:pPr indent="463550" algn="just"/>
            <a:r>
              <a:rPr lang="en-US" sz="3600" dirty="0" err="1">
                <a:latin typeface="Times New Roman" panose="02020603050405020304" pitchFamily="18" charset="0"/>
                <a:ea typeface="Arial-Rounded" panose="020B0500000000000000" pitchFamily="34" charset="0"/>
                <a:cs typeface="Times New Roman" panose="02020603050405020304" pitchFamily="18" charset="0"/>
              </a:rPr>
              <a:t>Bắt</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vi-VN" sz="3600" dirty="0">
                <a:latin typeface="Times New Roman" panose="02020603050405020304" pitchFamily="18" charset="0"/>
                <a:ea typeface="Arial-Rounded" panose="020B0500000000000000" pitchFamily="34" charset="0"/>
                <a:cs typeface="Times New Roman" panose="02020603050405020304" pitchFamily="18" charset="0"/>
              </a:rPr>
              <a:t>đầu</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là</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cỏ</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dại</a:t>
            </a:r>
            <a:endParaRPr lang="en-US" sz="3600" dirty="0">
              <a:latin typeface="Times New Roman" panose="02020603050405020304" pitchFamily="18" charset="0"/>
              <a:ea typeface="Arial-Rounded" panose="020B0500000000000000" pitchFamily="34" charset="0"/>
              <a:cs typeface="Times New Roman" panose="02020603050405020304" pitchFamily="18" charset="0"/>
            </a:endParaRPr>
          </a:p>
          <a:p>
            <a:pPr indent="463550" algn="just"/>
            <a:r>
              <a:rPr lang="en-US" sz="3600" dirty="0" err="1">
                <a:latin typeface="Times New Roman" panose="02020603050405020304" pitchFamily="18" charset="0"/>
                <a:ea typeface="Arial-Rounded" panose="020B0500000000000000" pitchFamily="34" charset="0"/>
                <a:cs typeface="Times New Roman" panose="02020603050405020304" pitchFamily="18" charset="0"/>
              </a:rPr>
              <a:t>Thứ</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vi-VN" sz="3600" dirty="0">
                <a:latin typeface="Times New Roman" panose="02020603050405020304" pitchFamily="18" charset="0"/>
                <a:ea typeface="Arial-Rounded" panose="020B0500000000000000" pitchFamily="34" charset="0"/>
                <a:cs typeface="Times New Roman" panose="02020603050405020304" pitchFamily="18" charset="0"/>
              </a:rPr>
              <a:t>đến</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là</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cánh</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chim</a:t>
            </a:r>
            <a:endParaRPr lang="en-US" sz="3600" dirty="0">
              <a:latin typeface="Times New Roman" panose="02020603050405020304" pitchFamily="18" charset="0"/>
              <a:ea typeface="Arial-Rounded" panose="020B0500000000000000" pitchFamily="34" charset="0"/>
              <a:cs typeface="Times New Roman" panose="02020603050405020304" pitchFamily="18" charset="0"/>
            </a:endParaRPr>
          </a:p>
          <a:p>
            <a:pPr indent="463550" algn="just"/>
            <a:r>
              <a:rPr lang="en-US" sz="3600" dirty="0" err="1">
                <a:latin typeface="Times New Roman" panose="02020603050405020304" pitchFamily="18" charset="0"/>
                <a:ea typeface="Arial-Rounded" panose="020B0500000000000000" pitchFamily="34" charset="0"/>
                <a:cs typeface="Times New Roman" panose="02020603050405020304" pitchFamily="18" charset="0"/>
              </a:rPr>
              <a:t>Sau</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nữa</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là</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trẻ</a:t>
            </a:r>
            <a:r>
              <a:rPr lang="en-US" sz="3600" dirty="0">
                <a:latin typeface="Times New Roman" panose="02020603050405020304" pitchFamily="18" charset="0"/>
                <a:ea typeface="Arial-Rounded" panose="020B0500000000000000" pitchFamily="34" charset="0"/>
                <a:cs typeface="Times New Roman" panose="02020603050405020304" pitchFamily="18" charset="0"/>
              </a:rPr>
              <a:t> con</a:t>
            </a:r>
          </a:p>
          <a:p>
            <a:pPr indent="463550" algn="just"/>
            <a:r>
              <a:rPr lang="en-US" sz="3600" dirty="0" err="1">
                <a:latin typeface="Times New Roman" panose="02020603050405020304" pitchFamily="18" charset="0"/>
                <a:ea typeface="Arial-Rounded" panose="020B0500000000000000" pitchFamily="34" charset="0"/>
                <a:cs typeface="Times New Roman" panose="02020603050405020304" pitchFamily="18" charset="0"/>
              </a:rPr>
              <a:t>Cuối</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cùng</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là</a:t>
            </a:r>
            <a:r>
              <a:rPr lang="en-US" sz="3600" dirty="0">
                <a:latin typeface="Times New Roman" panose="02020603050405020304" pitchFamily="18" charset="0"/>
                <a:ea typeface="Arial-Rounded" panose="020B0500000000000000" pitchFamily="34" charset="0"/>
                <a:cs typeface="Times New Roman" panose="02020603050405020304" pitchFamily="18" charset="0"/>
              </a:rPr>
              <a:t> ng</a:t>
            </a:r>
            <a:r>
              <a:rPr lang="vi-VN" sz="3600" dirty="0">
                <a:latin typeface="Times New Roman" panose="02020603050405020304" pitchFamily="18" charset="0"/>
                <a:ea typeface="Arial-Rounded" panose="020B0500000000000000" pitchFamily="34" charset="0"/>
                <a:cs typeface="Times New Roman" panose="02020603050405020304" pitchFamily="18" charset="0"/>
              </a:rPr>
              <a:t>ười</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lớn</a:t>
            </a:r>
            <a:r>
              <a:rPr lang="en-US" sz="3600" dirty="0">
                <a:latin typeface="Times New Roman" panose="02020603050405020304" pitchFamily="18" charset="0"/>
                <a:ea typeface="Arial-Rounded" panose="020B0500000000000000" pitchFamily="34" charset="0"/>
                <a:cs typeface="Times New Roman" panose="02020603050405020304" pitchFamily="18" charset="0"/>
              </a:rPr>
              <a:t>.</a:t>
            </a:r>
          </a:p>
          <a:p>
            <a:pPr indent="463550" algn="just"/>
            <a:endParaRPr lang="en-US" sz="3600" dirty="0">
              <a:latin typeface="Arial-Rounded" panose="020B0500000000000000" pitchFamily="34" charset="0"/>
              <a:ea typeface="Arial-Rounded" panose="020B0500000000000000" pitchFamily="34" charset="0"/>
              <a:cs typeface="Arial-Rounded" panose="020B0500000000000000" pitchFamily="34" charset="0"/>
            </a:endParaRPr>
          </a:p>
          <a:p>
            <a:pPr indent="463550" algn="just"/>
            <a:r>
              <a:rPr lang="en-US" sz="3600" dirty="0">
                <a:latin typeface="Arial-Rounded" panose="020B0500000000000000" pitchFamily="34" charset="0"/>
                <a:ea typeface="Arial-Rounded" panose="020B0500000000000000" pitchFamily="34" charset="0"/>
                <a:cs typeface="Arial-Rounded" panose="020B0500000000000000" pitchFamily="34" charset="0"/>
              </a:rPr>
              <a:t>	</a:t>
            </a:r>
          </a:p>
        </p:txBody>
      </p:sp>
      <p:cxnSp>
        <p:nvCxnSpPr>
          <p:cNvPr id="14" name="Straight Connector 13"/>
          <p:cNvCxnSpPr/>
          <p:nvPr/>
        </p:nvCxnSpPr>
        <p:spPr>
          <a:xfrm flipV="1">
            <a:off x="7918541" y="2964024"/>
            <a:ext cx="142407" cy="574011"/>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5" name="Straight Connector 14"/>
          <p:cNvCxnSpPr/>
          <p:nvPr/>
        </p:nvCxnSpPr>
        <p:spPr>
          <a:xfrm flipV="1">
            <a:off x="8348961" y="3596836"/>
            <a:ext cx="142407" cy="574011"/>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6" name="Straight Connector 15"/>
          <p:cNvCxnSpPr/>
          <p:nvPr/>
        </p:nvCxnSpPr>
        <p:spPr>
          <a:xfrm flipV="1">
            <a:off x="7194512" y="4030407"/>
            <a:ext cx="142407" cy="574011"/>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7" name="Straight Connector 16"/>
          <p:cNvCxnSpPr/>
          <p:nvPr/>
        </p:nvCxnSpPr>
        <p:spPr>
          <a:xfrm flipV="1">
            <a:off x="8082665" y="4598988"/>
            <a:ext cx="142407" cy="574011"/>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8" name="Straight Connector 17"/>
          <p:cNvCxnSpPr/>
          <p:nvPr/>
        </p:nvCxnSpPr>
        <p:spPr>
          <a:xfrm flipV="1">
            <a:off x="7470603" y="5172999"/>
            <a:ext cx="142407" cy="574011"/>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0" name="Straight Connector 19"/>
          <p:cNvCxnSpPr/>
          <p:nvPr/>
        </p:nvCxnSpPr>
        <p:spPr>
          <a:xfrm flipV="1">
            <a:off x="8420165" y="5624243"/>
            <a:ext cx="142407" cy="574011"/>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1" name="Straight Connector 20"/>
          <p:cNvCxnSpPr/>
          <p:nvPr/>
        </p:nvCxnSpPr>
        <p:spPr>
          <a:xfrm flipV="1">
            <a:off x="8491368" y="5624243"/>
            <a:ext cx="142407" cy="574011"/>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sp>
        <p:nvSpPr>
          <p:cNvPr id="22" name="Oval 21">
            <a:extLst>
              <a:ext uri="{FF2B5EF4-FFF2-40B4-BE49-F238E27FC236}">
                <a16:creationId xmlns:a16="http://schemas.microsoft.com/office/drawing/2014/main" id="{DF0A51C1-FC09-47FD-85F0-A0BE0E03AD59}"/>
              </a:ext>
            </a:extLst>
          </p:cNvPr>
          <p:cNvSpPr/>
          <p:nvPr/>
        </p:nvSpPr>
        <p:spPr>
          <a:xfrm>
            <a:off x="3487021" y="2987660"/>
            <a:ext cx="579707" cy="509941"/>
          </a:xfrm>
          <a:prstGeom prst="ellipse">
            <a:avLst/>
          </a:prstGeom>
          <a:solidFill>
            <a:srgbClr val="FFC000"/>
          </a:solidFill>
          <a:ln w="38100">
            <a:solidFill>
              <a:srgbClr val="00B0F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b="1" dirty="0">
                <a:latin typeface="Times New Roman" pitchFamily="18" charset="0"/>
                <a:ea typeface="Arial-Rounded" panose="020B0500000000000000" pitchFamily="34" charset="0"/>
                <a:cs typeface="Times New Roman" pitchFamily="18" charset="0"/>
              </a:rPr>
              <a:t>1</a:t>
            </a:r>
          </a:p>
        </p:txBody>
      </p:sp>
    </p:spTree>
    <p:extLst>
      <p:ext uri="{BB962C8B-B14F-4D97-AF65-F5344CB8AC3E}">
        <p14:creationId xmlns:p14="http://schemas.microsoft.com/office/powerpoint/2010/main" val="470642960"/>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up)">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up)">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up)">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up)">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up)">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up)">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up)">
                                      <p:cBhvr>
                                        <p:cTn id="4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7338" cy="3913239"/>
          </a:xfrm>
          <a:prstGeom prst="rect">
            <a:avLst/>
          </a:prstGeom>
        </p:spPr>
      </p:pic>
      <p:sp>
        <p:nvSpPr>
          <p:cNvPr id="3" name="Rectangle 11">
            <a:extLst>
              <a:ext uri="{FF2B5EF4-FFF2-40B4-BE49-F238E27FC236}">
                <a16:creationId xmlns:a16="http://schemas.microsoft.com/office/drawing/2014/main" id="{3AD24F28-1415-40B3-A995-3C246C286D7F}"/>
              </a:ext>
            </a:extLst>
          </p:cNvPr>
          <p:cNvSpPr>
            <a:spLocks noChangeArrowheads="1"/>
          </p:cNvSpPr>
          <p:nvPr/>
        </p:nvSpPr>
        <p:spPr bwMode="gray">
          <a:xfrm>
            <a:off x="1667200" y="4366758"/>
            <a:ext cx="9875871" cy="1512933"/>
          </a:xfrm>
          <a:prstGeom prst="rect">
            <a:avLst/>
          </a:prstGeom>
          <a:noFill/>
          <a:ln>
            <a:noFill/>
          </a:ln>
        </p:spPr>
        <p:txBody>
          <a:bodyPr wrap="square">
            <a:prstTxWarp prst="textDoubleWave1">
              <a:avLst/>
            </a:prstTxWarp>
            <a:spAutoFit/>
          </a:bodyPr>
          <a:lstStyle/>
          <a:p>
            <a:pPr algn="ctr" defTabSz="1219139">
              <a:lnSpc>
                <a:spcPct val="150000"/>
              </a:lnSpc>
              <a:defRPr/>
            </a:pPr>
            <a:r>
              <a:rPr lang="en-US" altLang="zh-CN" sz="54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ea typeface="Arial-Rounded" panose="020B0500000000000000" pitchFamily="34" charset="0"/>
                <a:cs typeface="Times New Roman" panose="02020603050405020304" pitchFamily="18" charset="0"/>
              </a:rPr>
              <a:t>Luyện</a:t>
            </a:r>
            <a:r>
              <a:rPr lang="en-US" altLang="zh-CN"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54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54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ea typeface="Arial-Rounded" panose="020B0500000000000000" pitchFamily="34" charset="0"/>
                <a:cs typeface="Times New Roman" panose="02020603050405020304" pitchFamily="18" charset="0"/>
              </a:rPr>
              <a:t>nhóm</a:t>
            </a:r>
            <a:endParaRPr lang="zh-CN" altLang="en-US"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1861360397"/>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7338" cy="3913239"/>
          </a:xfrm>
          <a:prstGeom prst="rect">
            <a:avLst/>
          </a:prstGeom>
        </p:spPr>
      </p:pic>
      <p:sp>
        <p:nvSpPr>
          <p:cNvPr id="3" name="Rectangle 11">
            <a:extLst>
              <a:ext uri="{FF2B5EF4-FFF2-40B4-BE49-F238E27FC236}">
                <a16:creationId xmlns:a16="http://schemas.microsoft.com/office/drawing/2014/main" id="{3AD24F28-1415-40B3-A995-3C246C286D7F}"/>
              </a:ext>
            </a:extLst>
          </p:cNvPr>
          <p:cNvSpPr>
            <a:spLocks noChangeArrowheads="1"/>
          </p:cNvSpPr>
          <p:nvPr/>
        </p:nvSpPr>
        <p:spPr bwMode="gray">
          <a:xfrm>
            <a:off x="1490220" y="4178710"/>
            <a:ext cx="9974194" cy="1317521"/>
          </a:xfrm>
          <a:prstGeom prst="rect">
            <a:avLst/>
          </a:prstGeom>
          <a:noFill/>
          <a:ln>
            <a:noFill/>
          </a:ln>
        </p:spPr>
        <p:txBody>
          <a:bodyPr wrap="square">
            <a:prstTxWarp prst="textDoubleWave1">
              <a:avLst/>
            </a:prstTxWarp>
            <a:spAutoFit/>
          </a:bodyPr>
          <a:lstStyle/>
          <a:p>
            <a:pPr algn="ctr" defTabSz="1219139">
              <a:lnSpc>
                <a:spcPct val="150000"/>
              </a:lnSpc>
              <a:defRPr/>
            </a:pPr>
            <a:r>
              <a:rPr lang="en-US" altLang="zh-CN" sz="66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ea typeface="Arial-Rounded" panose="020B0500000000000000" pitchFamily="34" charset="0"/>
                <a:cs typeface="Times New Roman" panose="02020603050405020304" pitchFamily="18" charset="0"/>
              </a:rPr>
              <a:t>Trả</a:t>
            </a:r>
            <a:r>
              <a:rPr lang="en-US" altLang="zh-CN" sz="6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66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ea typeface="Arial-Rounded" panose="020B0500000000000000" pitchFamily="34" charset="0"/>
                <a:cs typeface="Times New Roman" panose="02020603050405020304" pitchFamily="18" charset="0"/>
              </a:rPr>
              <a:t>lời</a:t>
            </a:r>
            <a:r>
              <a:rPr lang="en-US" altLang="zh-CN" sz="6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66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ea typeface="Arial-Rounded" panose="020B0500000000000000" pitchFamily="34" charset="0"/>
                <a:cs typeface="Times New Roman" panose="02020603050405020304" pitchFamily="18" charset="0"/>
              </a:rPr>
              <a:t>câu</a:t>
            </a:r>
            <a:r>
              <a:rPr lang="en-US" altLang="zh-CN" sz="6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66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ea typeface="Arial-Rounded" panose="020B0500000000000000" pitchFamily="34" charset="0"/>
                <a:cs typeface="Times New Roman" panose="02020603050405020304" pitchFamily="18" charset="0"/>
              </a:rPr>
              <a:t>hỏi</a:t>
            </a:r>
            <a:endParaRPr lang="zh-CN" altLang="en-US" sz="6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3266763184"/>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alpha val="52000"/>
          </a:schemeClr>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368302"/>
            <a:ext cx="12192002" cy="6858000"/>
          </a:xfrm>
          <a:prstGeom prst="rect">
            <a:avLst/>
          </a:prstGeom>
        </p:spPr>
      </p:pic>
      <p:pic>
        <p:nvPicPr>
          <p:cNvPr id="10"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4">
            <a:extLst>
              <a:ext uri="{28A0092B-C50C-407E-A947-70E740481C1C}">
                <a14:useLocalDpi xmlns:a14="http://schemas.microsoft.com/office/drawing/2010/main" val="0"/>
              </a:ext>
            </a:extLst>
          </a:blip>
          <a:srcRect t="71035" b="9032"/>
          <a:stretch/>
        </p:blipFill>
        <p:spPr>
          <a:xfrm>
            <a:off x="-19796" y="6507442"/>
            <a:ext cx="12192000" cy="744715"/>
          </a:xfrm>
          <a:prstGeom prst="rect">
            <a:avLst/>
          </a:prstGeom>
        </p:spPr>
      </p:pic>
      <p:grpSp>
        <p:nvGrpSpPr>
          <p:cNvPr id="11" name="Group 10">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2"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ounded Rectangle 4"/>
          <p:cNvSpPr/>
          <p:nvPr/>
        </p:nvSpPr>
        <p:spPr>
          <a:xfrm>
            <a:off x="285008" y="329950"/>
            <a:ext cx="11051224" cy="92829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1. </a:t>
            </a:r>
            <a:r>
              <a:rPr lang="en-US" sz="3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Sắp</a:t>
            </a:r>
            <a:r>
              <a:rPr lang="en-US" sz="3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xếp</a:t>
            </a:r>
            <a:r>
              <a:rPr lang="en-US" sz="3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các</a:t>
            </a:r>
            <a:r>
              <a:rPr lang="en-US" sz="3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sự</a:t>
            </a:r>
            <a:r>
              <a:rPr lang="en-US" sz="3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vật</a:t>
            </a:r>
            <a:r>
              <a:rPr lang="en-US" sz="3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sau</a:t>
            </a:r>
            <a:r>
              <a:rPr lang="en-US" sz="3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theo</a:t>
            </a:r>
            <a:r>
              <a:rPr lang="en-US" sz="3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thứ</a:t>
            </a:r>
            <a:r>
              <a:rPr lang="en-US" sz="3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tự</a:t>
            </a:r>
            <a:r>
              <a:rPr lang="en-US" sz="3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trong</a:t>
            </a:r>
            <a:r>
              <a:rPr lang="en-US" sz="3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sz="3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thơ</a:t>
            </a:r>
            <a:r>
              <a:rPr lang="en-US" sz="3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pic>
        <p:nvPicPr>
          <p:cNvPr id="3" name="Picture 2"/>
          <p:cNvPicPr>
            <a:picLocks noChangeAspect="1"/>
          </p:cNvPicPr>
          <p:nvPr/>
        </p:nvPicPr>
        <p:blipFill>
          <a:blip r:embed="rId5" cstate="print">
            <a:clrChange>
              <a:clrFrom>
                <a:srgbClr val="FFFFFF"/>
              </a:clrFrom>
              <a:clrTo>
                <a:srgbClr val="FFFFFF">
                  <a:alpha val="0"/>
                </a:srgbClr>
              </a:clrTo>
            </a:clrChange>
            <a:extLst>
              <a:ext uri="{BEBA8EAE-BF5A-486C-A8C5-ECC9F3942E4B}">
                <a14:imgProps xmlns:a14="http://schemas.microsoft.com/office/drawing/2010/main">
                  <a14:imgLayer r:embed="rId6">
                    <a14:imgEffect>
                      <a14:backgroundRemoval t="0" b="93241" l="0" r="100000"/>
                    </a14:imgEffect>
                  </a14:imgLayer>
                </a14:imgProps>
              </a:ext>
              <a:ext uri="{28A0092B-C50C-407E-A947-70E740481C1C}">
                <a14:useLocalDpi xmlns:a14="http://schemas.microsoft.com/office/drawing/2010/main" val="0"/>
              </a:ext>
            </a:extLst>
          </a:blip>
          <a:stretch>
            <a:fillRect/>
          </a:stretch>
        </p:blipFill>
        <p:spPr>
          <a:xfrm>
            <a:off x="10031547" y="4643213"/>
            <a:ext cx="2038289" cy="2309918"/>
          </a:xfrm>
          <a:prstGeom prst="rect">
            <a:avLst/>
          </a:prstGeom>
        </p:spPr>
      </p:pic>
      <p:sp>
        <p:nvSpPr>
          <p:cNvPr id="14" name="TextBox 13"/>
          <p:cNvSpPr txBox="1"/>
          <p:nvPr/>
        </p:nvSpPr>
        <p:spPr>
          <a:xfrm>
            <a:off x="2072523" y="1296601"/>
            <a:ext cx="5620473" cy="4995662"/>
          </a:xfrm>
          <a:prstGeom prst="rect">
            <a:avLst/>
          </a:prstGeom>
          <a:noFill/>
        </p:spPr>
        <p:txBody>
          <a:bodyPr wrap="square" lIns="121855" tIns="60928" rIns="121855" bIns="60928" rtlCol="0">
            <a:spAutoFit/>
          </a:bodyPr>
          <a:lstStyle/>
          <a:p>
            <a:pPr indent="463550" algn="just">
              <a:lnSpc>
                <a:spcPct val="150000"/>
              </a:lnSpc>
            </a:pPr>
            <a:r>
              <a:rPr lang="en-US" sz="3600" dirty="0" err="1">
                <a:latin typeface="Times New Roman" panose="02020603050405020304" pitchFamily="18" charset="0"/>
                <a:ea typeface="Arial-Rounded" panose="020B0500000000000000" pitchFamily="34" charset="0"/>
                <a:cs typeface="Times New Roman" panose="02020603050405020304" pitchFamily="18" charset="0"/>
              </a:rPr>
              <a:t>Khi</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trang</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mở</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ra</a:t>
            </a:r>
            <a:endParaRPr lang="en-US" sz="3600" dirty="0">
              <a:latin typeface="Times New Roman" panose="02020603050405020304" pitchFamily="18" charset="0"/>
              <a:ea typeface="Arial-Rounded" panose="020B0500000000000000" pitchFamily="34" charset="0"/>
              <a:cs typeface="Times New Roman" panose="02020603050405020304" pitchFamily="18" charset="0"/>
            </a:endParaRPr>
          </a:p>
          <a:p>
            <a:pPr indent="463550" algn="just">
              <a:lnSpc>
                <a:spcPct val="150000"/>
              </a:lnSpc>
            </a:pPr>
            <a:r>
              <a:rPr lang="en-US" sz="3600">
                <a:latin typeface="Times New Roman" panose="02020603050405020304" pitchFamily="18" charset="0"/>
                <a:ea typeface="Arial-Rounded" panose="020B0500000000000000" pitchFamily="34" charset="0"/>
                <a:cs typeface="Times New Roman" panose="02020603050405020304" pitchFamily="18" charset="0"/>
              </a:rPr>
              <a:t>Chân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trời</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xa</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xích</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lại</a:t>
            </a:r>
            <a:endParaRPr lang="en-US" sz="3600" dirty="0">
              <a:latin typeface="Times New Roman" panose="02020603050405020304" pitchFamily="18" charset="0"/>
              <a:ea typeface="Arial-Rounded" panose="020B0500000000000000" pitchFamily="34" charset="0"/>
              <a:cs typeface="Times New Roman" panose="02020603050405020304" pitchFamily="18" charset="0"/>
            </a:endParaRPr>
          </a:p>
          <a:p>
            <a:pPr indent="463550" algn="just">
              <a:lnSpc>
                <a:spcPct val="150000"/>
              </a:lnSpc>
            </a:pPr>
            <a:r>
              <a:rPr lang="en-US" sz="3600" dirty="0" err="1">
                <a:latin typeface="Times New Roman" panose="02020603050405020304" pitchFamily="18" charset="0"/>
                <a:ea typeface="Arial-Rounded" panose="020B0500000000000000" pitchFamily="34" charset="0"/>
                <a:cs typeface="Times New Roman" panose="02020603050405020304" pitchFamily="18" charset="0"/>
              </a:rPr>
              <a:t>Bắt</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vi-VN" sz="3600" dirty="0">
                <a:latin typeface="Times New Roman" panose="02020603050405020304" pitchFamily="18" charset="0"/>
                <a:ea typeface="Arial-Rounded" panose="020B0500000000000000" pitchFamily="34" charset="0"/>
                <a:cs typeface="Times New Roman" panose="02020603050405020304" pitchFamily="18" charset="0"/>
              </a:rPr>
              <a:t>đầu</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là</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cỏ</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dại</a:t>
            </a:r>
            <a:endParaRPr lang="en-US" sz="3600" dirty="0">
              <a:latin typeface="Times New Roman" panose="02020603050405020304" pitchFamily="18" charset="0"/>
              <a:ea typeface="Arial-Rounded" panose="020B0500000000000000" pitchFamily="34" charset="0"/>
              <a:cs typeface="Times New Roman" panose="02020603050405020304" pitchFamily="18" charset="0"/>
            </a:endParaRPr>
          </a:p>
          <a:p>
            <a:pPr indent="463550" algn="just">
              <a:lnSpc>
                <a:spcPct val="150000"/>
              </a:lnSpc>
            </a:pPr>
            <a:r>
              <a:rPr lang="en-US" sz="3600" dirty="0" err="1">
                <a:latin typeface="Times New Roman" panose="02020603050405020304" pitchFamily="18" charset="0"/>
                <a:ea typeface="Arial-Rounded" panose="020B0500000000000000" pitchFamily="34" charset="0"/>
                <a:cs typeface="Times New Roman" panose="02020603050405020304" pitchFamily="18" charset="0"/>
              </a:rPr>
              <a:t>Thứ</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vi-VN" sz="3600" dirty="0">
                <a:latin typeface="Times New Roman" panose="02020603050405020304" pitchFamily="18" charset="0"/>
                <a:ea typeface="Arial-Rounded" panose="020B0500000000000000" pitchFamily="34" charset="0"/>
                <a:cs typeface="Times New Roman" panose="02020603050405020304" pitchFamily="18" charset="0"/>
              </a:rPr>
              <a:t>đến</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là</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cánh</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chim</a:t>
            </a:r>
            <a:endParaRPr lang="en-US" sz="3600" dirty="0">
              <a:latin typeface="Times New Roman" panose="02020603050405020304" pitchFamily="18" charset="0"/>
              <a:ea typeface="Arial-Rounded" panose="020B0500000000000000" pitchFamily="34" charset="0"/>
              <a:cs typeface="Times New Roman" panose="02020603050405020304" pitchFamily="18" charset="0"/>
            </a:endParaRPr>
          </a:p>
          <a:p>
            <a:pPr indent="463550" algn="just">
              <a:lnSpc>
                <a:spcPct val="150000"/>
              </a:lnSpc>
            </a:pPr>
            <a:r>
              <a:rPr lang="en-US" sz="3600" dirty="0" err="1">
                <a:latin typeface="Times New Roman" panose="02020603050405020304" pitchFamily="18" charset="0"/>
                <a:ea typeface="Arial-Rounded" panose="020B0500000000000000" pitchFamily="34" charset="0"/>
                <a:cs typeface="Times New Roman" panose="02020603050405020304" pitchFamily="18" charset="0"/>
              </a:rPr>
              <a:t>Sau</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nữa</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là</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trẻ</a:t>
            </a:r>
            <a:r>
              <a:rPr lang="en-US" sz="3600" dirty="0">
                <a:latin typeface="Times New Roman" panose="02020603050405020304" pitchFamily="18" charset="0"/>
                <a:ea typeface="Arial-Rounded" panose="020B0500000000000000" pitchFamily="34" charset="0"/>
                <a:cs typeface="Times New Roman" panose="02020603050405020304" pitchFamily="18" charset="0"/>
              </a:rPr>
              <a:t> con</a:t>
            </a:r>
          </a:p>
          <a:p>
            <a:pPr indent="463550" algn="just">
              <a:lnSpc>
                <a:spcPct val="150000"/>
              </a:lnSpc>
            </a:pPr>
            <a:r>
              <a:rPr lang="en-US" sz="3600" dirty="0" err="1">
                <a:latin typeface="Times New Roman" panose="02020603050405020304" pitchFamily="18" charset="0"/>
                <a:ea typeface="Arial-Rounded" panose="020B0500000000000000" pitchFamily="34" charset="0"/>
                <a:cs typeface="Times New Roman" panose="02020603050405020304" pitchFamily="18" charset="0"/>
              </a:rPr>
              <a:t>Cuối</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cùng</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là</a:t>
            </a:r>
            <a:r>
              <a:rPr lang="en-US" sz="3600" dirty="0">
                <a:latin typeface="Times New Roman" panose="02020603050405020304" pitchFamily="18" charset="0"/>
                <a:ea typeface="Arial-Rounded" panose="020B0500000000000000" pitchFamily="34" charset="0"/>
                <a:cs typeface="Times New Roman" panose="02020603050405020304" pitchFamily="18" charset="0"/>
              </a:rPr>
              <a:t> ng</a:t>
            </a:r>
            <a:r>
              <a:rPr lang="vi-VN" sz="3600" dirty="0">
                <a:latin typeface="Times New Roman" panose="02020603050405020304" pitchFamily="18" charset="0"/>
                <a:ea typeface="Arial-Rounded" panose="020B0500000000000000" pitchFamily="34" charset="0"/>
                <a:cs typeface="Times New Roman" panose="02020603050405020304" pitchFamily="18" charset="0"/>
              </a:rPr>
              <a:t>ười</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lớn</a:t>
            </a:r>
            <a:r>
              <a:rPr lang="en-US" sz="3600" dirty="0">
                <a:latin typeface="Arial-Rounded" panose="020B0500000000000000" pitchFamily="34" charset="0"/>
                <a:ea typeface="Arial-Rounded" panose="020B0500000000000000" pitchFamily="34" charset="0"/>
                <a:cs typeface="Arial-Rounded" panose="020B0500000000000000" pitchFamily="34" charset="0"/>
              </a:rPr>
              <a:t>.</a:t>
            </a:r>
          </a:p>
        </p:txBody>
      </p:sp>
      <p:sp>
        <p:nvSpPr>
          <p:cNvPr id="15" name="Right Arrow 14"/>
          <p:cNvSpPr/>
          <p:nvPr/>
        </p:nvSpPr>
        <p:spPr>
          <a:xfrm>
            <a:off x="6076204" y="3306453"/>
            <a:ext cx="588703" cy="376995"/>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6678396" y="3213690"/>
            <a:ext cx="2562173" cy="608506"/>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1. </a:t>
            </a:r>
            <a:r>
              <a:rPr lang="en-US" sz="32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Cỏ</a:t>
            </a:r>
            <a:r>
              <a:rPr lang="en-US" sz="32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dại</a:t>
            </a:r>
            <a:endParaRPr lang="en-US" sz="32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7" name="Rounded Rectangle 16"/>
          <p:cNvSpPr/>
          <p:nvPr/>
        </p:nvSpPr>
        <p:spPr>
          <a:xfrm>
            <a:off x="7835868" y="4082243"/>
            <a:ext cx="2562172" cy="569845"/>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2. </a:t>
            </a:r>
            <a:r>
              <a:rPr lang="en-US" sz="32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Cánh</a:t>
            </a:r>
            <a:r>
              <a:rPr lang="en-US" sz="32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chim</a:t>
            </a:r>
            <a:endParaRPr lang="en-US" sz="32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8" name="Right Arrow 17"/>
          <p:cNvSpPr/>
          <p:nvPr/>
        </p:nvSpPr>
        <p:spPr>
          <a:xfrm>
            <a:off x="6990172" y="4185880"/>
            <a:ext cx="588703" cy="376995"/>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a:off x="6213393" y="4938106"/>
            <a:ext cx="588703" cy="376995"/>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6857360" y="4857723"/>
            <a:ext cx="2562173" cy="569845"/>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3. </a:t>
            </a:r>
            <a:r>
              <a:rPr lang="en-US" sz="32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Trẻ</a:t>
            </a:r>
            <a:r>
              <a:rPr lang="en-US" sz="32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con</a:t>
            </a:r>
          </a:p>
        </p:txBody>
      </p:sp>
      <p:sp>
        <p:nvSpPr>
          <p:cNvPr id="21" name="Right Arrow 20"/>
          <p:cNvSpPr/>
          <p:nvPr/>
        </p:nvSpPr>
        <p:spPr>
          <a:xfrm>
            <a:off x="7136024" y="5773943"/>
            <a:ext cx="588703" cy="376995"/>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7858240" y="5773942"/>
            <a:ext cx="2733560" cy="555107"/>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4. </a:t>
            </a:r>
            <a:r>
              <a:rPr lang="en-US" sz="32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Người</a:t>
            </a:r>
            <a:r>
              <a:rPr lang="en-US" sz="32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lớn</a:t>
            </a:r>
            <a:endParaRPr lang="en-US" sz="32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3" name="Oval 22">
            <a:extLst>
              <a:ext uri="{FF2B5EF4-FFF2-40B4-BE49-F238E27FC236}">
                <a16:creationId xmlns:a16="http://schemas.microsoft.com/office/drawing/2014/main" id="{DF0A51C1-FC09-47FD-85F0-A0BE0E03AD59}"/>
              </a:ext>
            </a:extLst>
          </p:cNvPr>
          <p:cNvSpPr/>
          <p:nvPr/>
        </p:nvSpPr>
        <p:spPr>
          <a:xfrm>
            <a:off x="2040792" y="1570188"/>
            <a:ext cx="579707" cy="509941"/>
          </a:xfrm>
          <a:prstGeom prst="ellipse">
            <a:avLst/>
          </a:prstGeom>
          <a:solidFill>
            <a:srgbClr val="FFC000"/>
          </a:solidFill>
          <a:ln w="38100">
            <a:solidFill>
              <a:srgbClr val="00B0F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b="1" dirty="0">
                <a:latin typeface="Times New Roman" pitchFamily="18" charset="0"/>
                <a:ea typeface="Arial-Rounded" panose="020B0500000000000000" pitchFamily="34" charset="0"/>
                <a:cs typeface="Times New Roman" pitchFamily="18" charset="0"/>
              </a:rPr>
              <a:t>1</a:t>
            </a:r>
          </a:p>
        </p:txBody>
      </p:sp>
    </p:spTree>
    <p:extLst>
      <p:ext uri="{BB962C8B-B14F-4D97-AF65-F5344CB8AC3E}">
        <p14:creationId xmlns:p14="http://schemas.microsoft.com/office/powerpoint/2010/main" val="3665887472"/>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circle(in)">
                                      <p:cBhvr>
                                        <p:cTn id="14" dur="20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left)">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1000"/>
                                        <p:tgtEl>
                                          <p:spTgt spid="17"/>
                                        </p:tgtEl>
                                      </p:cBhvr>
                                    </p:animEffect>
                                    <p:anim calcmode="lin" valueType="num">
                                      <p:cBhvr>
                                        <p:cTn id="37" dur="1000" fill="hold"/>
                                        <p:tgtEl>
                                          <p:spTgt spid="17"/>
                                        </p:tgtEl>
                                        <p:attrNameLst>
                                          <p:attrName>ppt_x</p:attrName>
                                        </p:attrNameLst>
                                      </p:cBhvr>
                                      <p:tavLst>
                                        <p:tav tm="0">
                                          <p:val>
                                            <p:strVal val="#ppt_x"/>
                                          </p:val>
                                        </p:tav>
                                        <p:tav tm="100000">
                                          <p:val>
                                            <p:strVal val="#ppt_x"/>
                                          </p:val>
                                        </p:tav>
                                      </p:tavLst>
                                    </p:anim>
                                    <p:anim calcmode="lin" valueType="num">
                                      <p:cBhvr>
                                        <p:cTn id="3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left)">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1000"/>
                                        <p:tgtEl>
                                          <p:spTgt spid="20"/>
                                        </p:tgtEl>
                                      </p:cBhvr>
                                    </p:animEffect>
                                    <p:anim calcmode="lin" valueType="num">
                                      <p:cBhvr>
                                        <p:cTn id="49" dur="1000" fill="hold"/>
                                        <p:tgtEl>
                                          <p:spTgt spid="20"/>
                                        </p:tgtEl>
                                        <p:attrNameLst>
                                          <p:attrName>ppt_x</p:attrName>
                                        </p:attrNameLst>
                                      </p:cBhvr>
                                      <p:tavLst>
                                        <p:tav tm="0">
                                          <p:val>
                                            <p:strVal val="#ppt_x"/>
                                          </p:val>
                                        </p:tav>
                                        <p:tav tm="100000">
                                          <p:val>
                                            <p:strVal val="#ppt_x"/>
                                          </p:val>
                                        </p:tav>
                                      </p:tavLst>
                                    </p:anim>
                                    <p:anim calcmode="lin" valueType="num">
                                      <p:cBhvr>
                                        <p:cTn id="5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wipe(left)">
                                      <p:cBhvr>
                                        <p:cTn id="55" dur="500"/>
                                        <p:tgtEl>
                                          <p:spTgt spid="21"/>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1000"/>
                                        <p:tgtEl>
                                          <p:spTgt spid="22"/>
                                        </p:tgtEl>
                                      </p:cBhvr>
                                    </p:animEffect>
                                    <p:anim calcmode="lin" valueType="num">
                                      <p:cBhvr>
                                        <p:cTn id="61" dur="1000" fill="hold"/>
                                        <p:tgtEl>
                                          <p:spTgt spid="22"/>
                                        </p:tgtEl>
                                        <p:attrNameLst>
                                          <p:attrName>ppt_x</p:attrName>
                                        </p:attrNameLst>
                                      </p:cBhvr>
                                      <p:tavLst>
                                        <p:tav tm="0">
                                          <p:val>
                                            <p:strVal val="#ppt_x"/>
                                          </p:val>
                                        </p:tav>
                                        <p:tav tm="100000">
                                          <p:val>
                                            <p:strVal val="#ppt_x"/>
                                          </p:val>
                                        </p:tav>
                                      </p:tavLst>
                                    </p:anim>
                                    <p:anim calcmode="lin" valueType="num">
                                      <p:cBhvr>
                                        <p:cTn id="62"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P spid="15" grpId="0" animBg="1"/>
      <p:bldP spid="16" grpId="0" animBg="1"/>
      <p:bldP spid="17" grpId="0" animBg="1"/>
      <p:bldP spid="18" grpId="0" animBg="1"/>
      <p:bldP spid="19" grpId="0" animBg="1"/>
      <p:bldP spid="20" grpId="0" animBg="1"/>
      <p:bldP spid="21" grpId="0" animBg="1"/>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28A0092B-C50C-407E-A947-70E740481C1C}">
                <a14:useLocalDpi xmlns:a14="http://schemas.microsoft.com/office/drawing/2010/main" val="0"/>
              </a:ext>
            </a:extLst>
          </a:blip>
          <a:srcRect t="71035" b="9032"/>
          <a:stretch/>
        </p:blipFill>
        <p:spPr>
          <a:xfrm>
            <a:off x="-19796" y="6507442"/>
            <a:ext cx="12192000" cy="744715"/>
          </a:xfrm>
          <a:prstGeom prst="rect">
            <a:avLst/>
          </a:prstGeom>
        </p:spPr>
      </p:pic>
      <p:grpSp>
        <p:nvGrpSpPr>
          <p:cNvPr id="3" name="Group 2">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4"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p:cNvPicPr>
            <a:picLocks noChangeAspect="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0" b="93241" l="0" r="100000"/>
                    </a14:imgEffect>
                  </a14:imgLayer>
                </a14:imgProps>
              </a:ext>
              <a:ext uri="{28A0092B-C50C-407E-A947-70E740481C1C}">
                <a14:useLocalDpi xmlns:a14="http://schemas.microsoft.com/office/drawing/2010/main" val="0"/>
              </a:ext>
            </a:extLst>
          </a:blip>
          <a:stretch>
            <a:fillRect/>
          </a:stretch>
        </p:blipFill>
        <p:spPr>
          <a:xfrm>
            <a:off x="10022774" y="4641775"/>
            <a:ext cx="2038289" cy="2309918"/>
          </a:xfrm>
          <a:prstGeom prst="rect">
            <a:avLst/>
          </a:prstGeom>
        </p:spPr>
      </p:pic>
      <p:sp>
        <p:nvSpPr>
          <p:cNvPr id="7" name="Rounded Rectangle 6"/>
          <p:cNvSpPr/>
          <p:nvPr/>
        </p:nvSpPr>
        <p:spPr>
          <a:xfrm>
            <a:off x="285008" y="329950"/>
            <a:ext cx="11485774" cy="92829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2. </a:t>
            </a:r>
            <a:r>
              <a:rPr lang="en-US" sz="3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Trong</a:t>
            </a:r>
            <a:r>
              <a:rPr lang="en-US" sz="3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khổ</a:t>
            </a:r>
            <a:r>
              <a:rPr lang="en-US" sz="3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thơ</a:t>
            </a:r>
            <a:r>
              <a:rPr lang="en-US" sz="3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thứ</a:t>
            </a:r>
            <a:r>
              <a:rPr lang="en-US" sz="3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2 </a:t>
            </a:r>
            <a:r>
              <a:rPr lang="en-US" sz="3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và</a:t>
            </a:r>
            <a:r>
              <a:rPr lang="en-US" sz="3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thứ</a:t>
            </a:r>
            <a:r>
              <a:rPr lang="en-US" sz="3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3 </a:t>
            </a:r>
            <a:r>
              <a:rPr lang="en-US" sz="3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bạn</a:t>
            </a:r>
            <a:r>
              <a:rPr lang="en-US" sz="3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nhỏ</a:t>
            </a:r>
            <a:r>
              <a:rPr lang="en-US" sz="3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thấy</a:t>
            </a:r>
            <a:r>
              <a:rPr lang="en-US" sz="3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gì</a:t>
            </a:r>
            <a:r>
              <a:rPr lang="en-US" sz="3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trong</a:t>
            </a:r>
            <a:r>
              <a:rPr lang="en-US" sz="3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trang</a:t>
            </a:r>
            <a:r>
              <a:rPr lang="en-US" sz="3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sách</a:t>
            </a:r>
            <a:r>
              <a:rPr lang="en-US" sz="3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p>
        </p:txBody>
      </p:sp>
      <p:sp>
        <p:nvSpPr>
          <p:cNvPr id="8" name="TextBox 7"/>
          <p:cNvSpPr txBox="1"/>
          <p:nvPr/>
        </p:nvSpPr>
        <p:spPr>
          <a:xfrm>
            <a:off x="3639786" y="1918962"/>
            <a:ext cx="5522026" cy="2620204"/>
          </a:xfrm>
          <a:prstGeom prst="rect">
            <a:avLst/>
          </a:prstGeom>
          <a:noFill/>
        </p:spPr>
        <p:txBody>
          <a:bodyPr wrap="square" lIns="121855" tIns="60928" rIns="121855" bIns="60928" numCol="1" rtlCol="0">
            <a:spAutoFit/>
          </a:bodyPr>
          <a:lstStyle/>
          <a:p>
            <a:pPr indent="463550" algn="just">
              <a:lnSpc>
                <a:spcPct val="150000"/>
              </a:lnSpc>
            </a:pPr>
            <a:r>
              <a:rPr lang="en-US" sz="2800" dirty="0" err="1">
                <a:latin typeface="Times New Roman" panose="02020603050405020304" pitchFamily="18" charset="0"/>
                <a:ea typeface="Arial-Rounded" panose="020B0500000000000000" pitchFamily="34" charset="0"/>
                <a:cs typeface="Times New Roman" panose="02020603050405020304" pitchFamily="18" charset="0"/>
              </a:rPr>
              <a:t>Trong</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trang</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biển</a:t>
            </a:r>
            <a:endParaRPr lang="en-US" sz="2800" dirty="0">
              <a:latin typeface="Times New Roman" panose="02020603050405020304" pitchFamily="18" charset="0"/>
              <a:ea typeface="Arial-Rounded" panose="020B0500000000000000" pitchFamily="34" charset="0"/>
              <a:cs typeface="Times New Roman" panose="02020603050405020304" pitchFamily="18" charset="0"/>
            </a:endParaRPr>
          </a:p>
          <a:p>
            <a:pPr indent="463550" algn="just">
              <a:lnSpc>
                <a:spcPct val="150000"/>
              </a:lnSpc>
            </a:pPr>
            <a:r>
              <a:rPr lang="en-US" sz="2800" dirty="0" err="1">
                <a:latin typeface="Times New Roman" panose="02020603050405020304" pitchFamily="18" charset="0"/>
                <a:ea typeface="Arial-Rounded" panose="020B0500000000000000" pitchFamily="34" charset="0"/>
                <a:cs typeface="Times New Roman" panose="02020603050405020304" pitchFamily="18" charset="0"/>
              </a:rPr>
              <a:t>Em</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thấy</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những</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cánh</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buồm</a:t>
            </a:r>
            <a:endParaRPr lang="en-US" sz="2800" dirty="0">
              <a:latin typeface="Times New Roman" panose="02020603050405020304" pitchFamily="18" charset="0"/>
              <a:ea typeface="Arial-Rounded" panose="020B0500000000000000" pitchFamily="34" charset="0"/>
              <a:cs typeface="Times New Roman" panose="02020603050405020304" pitchFamily="18" charset="0"/>
            </a:endParaRPr>
          </a:p>
          <a:p>
            <a:pPr indent="463550" algn="just">
              <a:lnSpc>
                <a:spcPct val="150000"/>
              </a:lnSpc>
            </a:pPr>
            <a:r>
              <a:rPr lang="en-US" sz="2800" dirty="0" err="1">
                <a:latin typeface="Times New Roman" panose="02020603050405020304" pitchFamily="18" charset="0"/>
                <a:ea typeface="Arial-Rounded" panose="020B0500000000000000" pitchFamily="34" charset="0"/>
                <a:cs typeface="Times New Roman" panose="02020603050405020304" pitchFamily="18" charset="0"/>
              </a:rPr>
              <a:t>Trong</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trang</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rừng</a:t>
            </a:r>
            <a:endParaRPr lang="en-US" sz="2800" dirty="0">
              <a:latin typeface="Times New Roman" panose="02020603050405020304" pitchFamily="18" charset="0"/>
              <a:ea typeface="Arial-Rounded" panose="020B0500000000000000" pitchFamily="34" charset="0"/>
              <a:cs typeface="Times New Roman" panose="02020603050405020304" pitchFamily="18" charset="0"/>
            </a:endParaRPr>
          </a:p>
          <a:p>
            <a:pPr indent="463550" algn="just">
              <a:lnSpc>
                <a:spcPct val="150000"/>
              </a:lnSpc>
            </a:pPr>
            <a:r>
              <a:rPr lang="en-US" sz="2800" dirty="0" err="1">
                <a:latin typeface="Times New Roman" panose="02020603050405020304" pitchFamily="18" charset="0"/>
                <a:ea typeface="Arial-Rounded" panose="020B0500000000000000" pitchFamily="34" charset="0"/>
                <a:cs typeface="Times New Roman" panose="02020603050405020304" pitchFamily="18" charset="0"/>
              </a:rPr>
              <a:t>Với</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bao</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nhiêu</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là</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gió</a:t>
            </a:r>
            <a:r>
              <a:rPr lang="en-US" sz="2800" dirty="0">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2052" name="Picture 4" descr="Vẽ tranh phong cảnh biể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008" y="2031886"/>
            <a:ext cx="3542174" cy="21363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054" name="Picture 6" descr="Vector phong cảnh núi rừng thiên nhiên - Chiều Thứ Bả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767772">
            <a:off x="8561477" y="1665538"/>
            <a:ext cx="2922590" cy="291675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4" name="Rounded Rectangle 13"/>
          <p:cNvSpPr/>
          <p:nvPr/>
        </p:nvSpPr>
        <p:spPr>
          <a:xfrm>
            <a:off x="1115412" y="4975431"/>
            <a:ext cx="8907362" cy="133586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Khổ</a:t>
            </a:r>
            <a:r>
              <a:rPr lang="en-US" sz="30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thơ</a:t>
            </a:r>
            <a:r>
              <a:rPr lang="en-US" sz="30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thứ</a:t>
            </a:r>
            <a:r>
              <a:rPr lang="en-US" sz="30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2 </a:t>
            </a:r>
            <a:r>
              <a:rPr lang="en-US" sz="3000" b="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bạn</a:t>
            </a:r>
            <a:r>
              <a:rPr lang="en-US" sz="30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nhỏ</a:t>
            </a:r>
            <a:r>
              <a:rPr lang="en-US" sz="30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thấy</a:t>
            </a:r>
            <a:r>
              <a:rPr lang="en-US" sz="30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trong</a:t>
            </a:r>
            <a:r>
              <a:rPr lang="en-US" sz="30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trang</a:t>
            </a:r>
            <a:r>
              <a:rPr lang="en-US" sz="30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sách</a:t>
            </a:r>
            <a:r>
              <a:rPr lang="en-US" sz="30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có</a:t>
            </a:r>
            <a:r>
              <a:rPr lang="en-US" sz="30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biển</a:t>
            </a:r>
            <a:r>
              <a:rPr lang="en-US" sz="30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có</a:t>
            </a:r>
            <a:r>
              <a:rPr lang="en-US" sz="30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những</a:t>
            </a:r>
            <a:r>
              <a:rPr lang="en-US" sz="30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cánh</a:t>
            </a:r>
            <a:r>
              <a:rPr lang="en-US" sz="30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buồm</a:t>
            </a:r>
            <a:r>
              <a:rPr lang="en-US" sz="30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có</a:t>
            </a:r>
            <a:r>
              <a:rPr lang="en-US" sz="30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rừng</a:t>
            </a:r>
            <a:r>
              <a:rPr lang="en-US" sz="30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cây</a:t>
            </a:r>
            <a:r>
              <a:rPr lang="en-US" sz="30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lộng</a:t>
            </a:r>
            <a:r>
              <a:rPr lang="en-US" sz="30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gió</a:t>
            </a:r>
            <a:r>
              <a:rPr lang="en-US" sz="30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15" name="Right Arrow 14"/>
          <p:cNvSpPr/>
          <p:nvPr/>
        </p:nvSpPr>
        <p:spPr>
          <a:xfrm>
            <a:off x="526709" y="5465093"/>
            <a:ext cx="588703" cy="376995"/>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16" name="Oval 15">
            <a:extLst>
              <a:ext uri="{FF2B5EF4-FFF2-40B4-BE49-F238E27FC236}">
                <a16:creationId xmlns:a16="http://schemas.microsoft.com/office/drawing/2014/main" id="{B8AEDDF2-FB87-4F01-AFDA-DC9324B494EF}"/>
              </a:ext>
            </a:extLst>
          </p:cNvPr>
          <p:cNvSpPr/>
          <p:nvPr/>
        </p:nvSpPr>
        <p:spPr>
          <a:xfrm>
            <a:off x="3682469" y="2095864"/>
            <a:ext cx="579707" cy="509941"/>
          </a:xfrm>
          <a:prstGeom prst="ellipse">
            <a:avLst/>
          </a:prstGeom>
          <a:solidFill>
            <a:srgbClr val="FFC000"/>
          </a:solidFill>
          <a:ln w="38100">
            <a:solidFill>
              <a:srgbClr val="00B0F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b="1" dirty="0">
                <a:latin typeface="Times New Roman" pitchFamily="18" charset="0"/>
                <a:ea typeface="Arial-Rounded" panose="020B0500000000000000" pitchFamily="34" charset="0"/>
                <a:cs typeface="Times New Roman" pitchFamily="18" charset="0"/>
              </a:rPr>
              <a:t>2</a:t>
            </a:r>
          </a:p>
        </p:txBody>
      </p:sp>
    </p:spTree>
    <p:extLst>
      <p:ext uri="{BB962C8B-B14F-4D97-AF65-F5344CB8AC3E}">
        <p14:creationId xmlns:p14="http://schemas.microsoft.com/office/powerpoint/2010/main" val="3642530193"/>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ircle(in)">
                                      <p:cBhvr>
                                        <p:cTn id="14" dur="2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052"/>
                                        </p:tgtEl>
                                        <p:attrNameLst>
                                          <p:attrName>style.visibility</p:attrName>
                                        </p:attrNameLst>
                                      </p:cBhvr>
                                      <p:to>
                                        <p:strVal val="visible"/>
                                      </p:to>
                                    </p:set>
                                    <p:animEffect transition="in" filter="fade">
                                      <p:cBhvr>
                                        <p:cTn id="19" dur="1000"/>
                                        <p:tgtEl>
                                          <p:spTgt spid="2052"/>
                                        </p:tgtEl>
                                      </p:cBhvr>
                                    </p:animEffect>
                                    <p:anim calcmode="lin" valueType="num">
                                      <p:cBhvr>
                                        <p:cTn id="20" dur="1000" fill="hold"/>
                                        <p:tgtEl>
                                          <p:spTgt spid="2052"/>
                                        </p:tgtEl>
                                        <p:attrNameLst>
                                          <p:attrName>ppt_x</p:attrName>
                                        </p:attrNameLst>
                                      </p:cBhvr>
                                      <p:tavLst>
                                        <p:tav tm="0">
                                          <p:val>
                                            <p:strVal val="#ppt_x"/>
                                          </p:val>
                                        </p:tav>
                                        <p:tav tm="100000">
                                          <p:val>
                                            <p:strVal val="#ppt_x"/>
                                          </p:val>
                                        </p:tav>
                                      </p:tavLst>
                                    </p:anim>
                                    <p:anim calcmode="lin" valueType="num">
                                      <p:cBhvr>
                                        <p:cTn id="21"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054"/>
                                        </p:tgtEl>
                                        <p:attrNameLst>
                                          <p:attrName>style.visibility</p:attrName>
                                        </p:attrNameLst>
                                      </p:cBhvr>
                                      <p:to>
                                        <p:strVal val="visible"/>
                                      </p:to>
                                    </p:set>
                                    <p:animEffect transition="in" filter="fade">
                                      <p:cBhvr>
                                        <p:cTn id="26" dur="1000"/>
                                        <p:tgtEl>
                                          <p:spTgt spid="2054"/>
                                        </p:tgtEl>
                                      </p:cBhvr>
                                    </p:animEffect>
                                    <p:anim calcmode="lin" valueType="num">
                                      <p:cBhvr>
                                        <p:cTn id="27" dur="1000" fill="hold"/>
                                        <p:tgtEl>
                                          <p:spTgt spid="2054"/>
                                        </p:tgtEl>
                                        <p:attrNameLst>
                                          <p:attrName>ppt_x</p:attrName>
                                        </p:attrNameLst>
                                      </p:cBhvr>
                                      <p:tavLst>
                                        <p:tav tm="0">
                                          <p:val>
                                            <p:strVal val="#ppt_x"/>
                                          </p:val>
                                        </p:tav>
                                        <p:tav tm="100000">
                                          <p:val>
                                            <p:strVal val="#ppt_x"/>
                                          </p:val>
                                        </p:tav>
                                      </p:tavLst>
                                    </p:anim>
                                    <p:anim calcmode="lin" valueType="num">
                                      <p:cBhvr>
                                        <p:cTn id="28" dur="1000" fill="hold"/>
                                        <p:tgtEl>
                                          <p:spTgt spid="205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left)">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4" grpId="0"/>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28A0092B-C50C-407E-A947-70E740481C1C}">
                <a14:useLocalDpi xmlns:a14="http://schemas.microsoft.com/office/drawing/2010/main" val="0"/>
              </a:ext>
            </a:extLst>
          </a:blip>
          <a:srcRect t="71035" b="9032"/>
          <a:stretch/>
        </p:blipFill>
        <p:spPr>
          <a:xfrm>
            <a:off x="-19796" y="6507442"/>
            <a:ext cx="12192000" cy="744715"/>
          </a:xfrm>
          <a:prstGeom prst="rect">
            <a:avLst/>
          </a:prstGeom>
        </p:spPr>
      </p:pic>
      <p:grpSp>
        <p:nvGrpSpPr>
          <p:cNvPr id="3" name="Group 2">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4"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p:cNvPicPr>
            <a:picLocks noChangeAspect="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0" b="93241" l="0" r="100000"/>
                    </a14:imgEffect>
                  </a14:imgLayer>
                </a14:imgProps>
              </a:ext>
              <a:ext uri="{28A0092B-C50C-407E-A947-70E740481C1C}">
                <a14:useLocalDpi xmlns:a14="http://schemas.microsoft.com/office/drawing/2010/main" val="0"/>
              </a:ext>
            </a:extLst>
          </a:blip>
          <a:stretch>
            <a:fillRect/>
          </a:stretch>
        </p:blipFill>
        <p:spPr>
          <a:xfrm>
            <a:off x="10022774" y="4641775"/>
            <a:ext cx="2038289" cy="2309918"/>
          </a:xfrm>
          <a:prstGeom prst="rect">
            <a:avLst/>
          </a:prstGeom>
        </p:spPr>
      </p:pic>
      <p:sp>
        <p:nvSpPr>
          <p:cNvPr id="7" name="Rounded Rectangle 6"/>
          <p:cNvSpPr/>
          <p:nvPr/>
        </p:nvSpPr>
        <p:spPr>
          <a:xfrm>
            <a:off x="285007" y="329950"/>
            <a:ext cx="11530941" cy="92829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2. </a:t>
            </a:r>
            <a:r>
              <a:rPr lang="en-US" sz="3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Trong</a:t>
            </a:r>
            <a:r>
              <a:rPr lang="en-US" sz="3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khổ</a:t>
            </a:r>
            <a:r>
              <a:rPr lang="en-US" sz="3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thơ</a:t>
            </a:r>
            <a:r>
              <a:rPr lang="en-US" sz="3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thứ</a:t>
            </a:r>
            <a:r>
              <a:rPr lang="en-US" sz="3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2 </a:t>
            </a:r>
            <a:r>
              <a:rPr lang="en-US" sz="3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và</a:t>
            </a:r>
            <a:r>
              <a:rPr lang="en-US" sz="3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thứ</a:t>
            </a:r>
            <a:r>
              <a:rPr lang="en-US" sz="3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3 </a:t>
            </a:r>
            <a:r>
              <a:rPr lang="en-US" sz="3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bạn</a:t>
            </a:r>
            <a:r>
              <a:rPr lang="en-US" sz="3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nhỏ</a:t>
            </a:r>
            <a:r>
              <a:rPr lang="en-US" sz="3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thấy</a:t>
            </a:r>
            <a:r>
              <a:rPr lang="en-US" sz="3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gì</a:t>
            </a:r>
            <a:r>
              <a:rPr lang="en-US" sz="3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trong</a:t>
            </a:r>
            <a:r>
              <a:rPr lang="en-US" sz="3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trang</a:t>
            </a:r>
            <a:r>
              <a:rPr lang="en-US" sz="3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sách</a:t>
            </a:r>
            <a:r>
              <a:rPr lang="en-US" sz="3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p>
        </p:txBody>
      </p:sp>
      <p:sp>
        <p:nvSpPr>
          <p:cNvPr id="8" name="TextBox 7"/>
          <p:cNvSpPr txBox="1"/>
          <p:nvPr/>
        </p:nvSpPr>
        <p:spPr>
          <a:xfrm>
            <a:off x="3563767" y="1944013"/>
            <a:ext cx="5522026" cy="2976904"/>
          </a:xfrm>
          <a:prstGeom prst="rect">
            <a:avLst/>
          </a:prstGeom>
          <a:noFill/>
        </p:spPr>
        <p:txBody>
          <a:bodyPr wrap="square" lIns="121855" tIns="60928" rIns="121855" bIns="60928" numCol="1" rtlCol="0">
            <a:spAutoFit/>
          </a:bodyPr>
          <a:lstStyle/>
          <a:p>
            <a:pPr indent="463550" algn="just">
              <a:lnSpc>
                <a:spcPct val="150000"/>
              </a:lnSpc>
            </a:pPr>
            <a:r>
              <a:rPr lang="en-US" sz="3200" dirty="0" err="1">
                <a:latin typeface="Times New Roman" panose="02020603050405020304" pitchFamily="18" charset="0"/>
                <a:ea typeface="Arial-Rounded" panose="020B0500000000000000" pitchFamily="34" charset="0"/>
                <a:cs typeface="Times New Roman" panose="02020603050405020304" pitchFamily="18" charset="0"/>
              </a:rPr>
              <a:t>Trang</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còn</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lửa</a:t>
            </a:r>
            <a:endParaRPr lang="en-US" sz="3200" dirty="0">
              <a:latin typeface="Times New Roman" panose="02020603050405020304" pitchFamily="18" charset="0"/>
              <a:ea typeface="Arial-Rounded" panose="020B0500000000000000" pitchFamily="34" charset="0"/>
              <a:cs typeface="Times New Roman" panose="02020603050405020304" pitchFamily="18" charset="0"/>
            </a:endParaRPr>
          </a:p>
          <a:p>
            <a:pPr indent="463550" algn="just">
              <a:lnSpc>
                <a:spcPct val="150000"/>
              </a:lnSpc>
            </a:pPr>
            <a:r>
              <a:rPr lang="en-US" sz="3200" dirty="0" err="1">
                <a:latin typeface="Times New Roman" panose="02020603050405020304" pitchFamily="18" charset="0"/>
                <a:ea typeface="Arial-Rounded" panose="020B0500000000000000" pitchFamily="34" charset="0"/>
                <a:cs typeface="Times New Roman" panose="02020603050405020304" pitchFamily="18" charset="0"/>
              </a:rPr>
              <a:t>Mà</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giấy</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chẳng</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cháy</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vi-VN" sz="3200" dirty="0">
                <a:latin typeface="Times New Roman" panose="02020603050405020304" pitchFamily="18" charset="0"/>
                <a:ea typeface="Arial-Rounded" panose="020B0500000000000000" pitchFamily="34" charset="0"/>
                <a:cs typeface="Times New Roman" panose="02020603050405020304" pitchFamily="18" charset="0"/>
              </a:rPr>
              <a:t>đâ</a:t>
            </a:r>
            <a:r>
              <a:rPr lang="en-US" sz="3200" dirty="0">
                <a:latin typeface="Times New Roman" panose="02020603050405020304" pitchFamily="18" charset="0"/>
                <a:ea typeface="Arial-Rounded" panose="020B0500000000000000" pitchFamily="34" charset="0"/>
                <a:cs typeface="Times New Roman" panose="02020603050405020304" pitchFamily="18" charset="0"/>
              </a:rPr>
              <a:t>u</a:t>
            </a:r>
          </a:p>
          <a:p>
            <a:pPr indent="463550" algn="just">
              <a:lnSpc>
                <a:spcPct val="150000"/>
              </a:lnSpc>
            </a:pPr>
            <a:r>
              <a:rPr lang="en-US" sz="3200" dirty="0" err="1">
                <a:latin typeface="Times New Roman" panose="02020603050405020304" pitchFamily="18" charset="0"/>
                <a:ea typeface="Arial-Rounded" panose="020B0500000000000000" pitchFamily="34" charset="0"/>
                <a:cs typeface="Times New Roman" panose="02020603050405020304" pitchFamily="18" charset="0"/>
              </a:rPr>
              <a:t>Trang</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ao</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sâu</a:t>
            </a:r>
            <a:endParaRPr lang="en-US" sz="3200" dirty="0">
              <a:latin typeface="Times New Roman" panose="02020603050405020304" pitchFamily="18" charset="0"/>
              <a:ea typeface="Arial-Rounded" panose="020B0500000000000000" pitchFamily="34" charset="0"/>
              <a:cs typeface="Times New Roman" panose="02020603050405020304" pitchFamily="18" charset="0"/>
            </a:endParaRPr>
          </a:p>
          <a:p>
            <a:pPr indent="463550" algn="just">
              <a:lnSpc>
                <a:spcPct val="150000"/>
              </a:lnSpc>
            </a:pPr>
            <a:r>
              <a:rPr lang="en-US" sz="3200" dirty="0" err="1">
                <a:latin typeface="Times New Roman" panose="02020603050405020304" pitchFamily="18" charset="0"/>
                <a:ea typeface="Arial-Rounded" panose="020B0500000000000000" pitchFamily="34" charset="0"/>
                <a:cs typeface="Times New Roman" panose="02020603050405020304" pitchFamily="18" charset="0"/>
              </a:rPr>
              <a:t>Mà</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giấy</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không</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hề</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vi-VN" sz="3200" dirty="0">
                <a:latin typeface="Times New Roman" panose="02020603050405020304" pitchFamily="18" charset="0"/>
                <a:ea typeface="Arial-Rounded" panose="020B0500000000000000" pitchFamily="34" charset="0"/>
                <a:cs typeface="Times New Roman" panose="02020603050405020304" pitchFamily="18" charset="0"/>
              </a:rPr>
              <a:t>ướt</a:t>
            </a:r>
            <a:r>
              <a:rPr lang="en-US" sz="3200" dirty="0">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14" name="Rounded Rectangle 13"/>
          <p:cNvSpPr/>
          <p:nvPr/>
        </p:nvSpPr>
        <p:spPr>
          <a:xfrm>
            <a:off x="1201070" y="5340004"/>
            <a:ext cx="8593541" cy="101503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Khổ</a:t>
            </a:r>
            <a:r>
              <a:rPr lang="en-US" sz="30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thơ</a:t>
            </a:r>
            <a:r>
              <a:rPr lang="en-US" sz="30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thứ</a:t>
            </a:r>
            <a:r>
              <a:rPr lang="en-US" sz="30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3 </a:t>
            </a:r>
            <a:r>
              <a:rPr lang="en-US" sz="3000" b="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bạn</a:t>
            </a:r>
            <a:r>
              <a:rPr lang="en-US" sz="30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nhỏ</a:t>
            </a:r>
            <a:r>
              <a:rPr lang="en-US" sz="30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thấy</a:t>
            </a:r>
            <a:r>
              <a:rPr lang="en-US" sz="30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trong</a:t>
            </a:r>
            <a:r>
              <a:rPr lang="en-US" sz="30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trang</a:t>
            </a:r>
            <a:r>
              <a:rPr lang="en-US" sz="30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sách</a:t>
            </a:r>
            <a:r>
              <a:rPr lang="en-US" sz="30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có</a:t>
            </a:r>
            <a:r>
              <a:rPr lang="en-US" sz="30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lửa</a:t>
            </a:r>
            <a:r>
              <a:rPr lang="en-US" sz="30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có</a:t>
            </a:r>
            <a:r>
              <a:rPr lang="en-US" sz="30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ao</a:t>
            </a:r>
            <a:r>
              <a:rPr lang="en-US" sz="30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sâu</a:t>
            </a:r>
            <a:r>
              <a:rPr lang="en-US" sz="30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15" name="Right Arrow 14"/>
          <p:cNvSpPr/>
          <p:nvPr/>
        </p:nvSpPr>
        <p:spPr>
          <a:xfrm>
            <a:off x="592810" y="5461840"/>
            <a:ext cx="588703" cy="376995"/>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pic>
        <p:nvPicPr>
          <p:cNvPr id="10242" name="Picture 2" descr="Top 9 Bài văn phân tích hình tượng người bà trong &amp;quot;Bếp lửa&amp;quot; của Bằng Việt  hay nhất - Toplist.v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008" y="2260794"/>
            <a:ext cx="3531136" cy="26601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48" name="Picture 8" descr="Short answers: Choose correct answer - Ngữ pháp trung cấp level 1 - Ucan.vn"/>
          <p:cNvPicPr>
            <a:picLocks noChangeAspect="1" noChangeArrowheads="1"/>
          </p:cNvPicPr>
          <p:nvPr/>
        </p:nvPicPr>
        <p:blipFill rotWithShape="1">
          <a:blip r:embed="rId6">
            <a:extLst>
              <a:ext uri="{28A0092B-C50C-407E-A947-70E740481C1C}">
                <a14:useLocalDpi xmlns:a14="http://schemas.microsoft.com/office/drawing/2010/main" val="0"/>
              </a:ext>
            </a:extLst>
          </a:blip>
          <a:srcRect r="13268"/>
          <a:stretch/>
        </p:blipFill>
        <p:spPr bwMode="auto">
          <a:xfrm>
            <a:off x="8580833" y="2081567"/>
            <a:ext cx="3235116" cy="28613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6" name="Oval 15">
            <a:extLst>
              <a:ext uri="{FF2B5EF4-FFF2-40B4-BE49-F238E27FC236}">
                <a16:creationId xmlns:a16="http://schemas.microsoft.com/office/drawing/2014/main" id="{65FD2C7D-DD4E-4EF0-B42C-510EC6E1C958}"/>
              </a:ext>
            </a:extLst>
          </p:cNvPr>
          <p:cNvSpPr/>
          <p:nvPr/>
        </p:nvSpPr>
        <p:spPr>
          <a:xfrm>
            <a:off x="3648848" y="2164645"/>
            <a:ext cx="579707" cy="509941"/>
          </a:xfrm>
          <a:prstGeom prst="ellipse">
            <a:avLst/>
          </a:prstGeom>
          <a:solidFill>
            <a:srgbClr val="FFC000"/>
          </a:solidFill>
          <a:ln w="38100">
            <a:solidFill>
              <a:srgbClr val="00B0F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b="1" dirty="0">
                <a:latin typeface="Times New Roman" pitchFamily="18" charset="0"/>
                <a:ea typeface="Arial-Rounded" panose="020B0500000000000000" pitchFamily="34" charset="0"/>
                <a:cs typeface="Times New Roman" pitchFamily="18" charset="0"/>
              </a:rPr>
              <a:t>3</a:t>
            </a:r>
          </a:p>
        </p:txBody>
      </p:sp>
    </p:spTree>
    <p:extLst>
      <p:ext uri="{BB962C8B-B14F-4D97-AF65-F5344CB8AC3E}">
        <p14:creationId xmlns:p14="http://schemas.microsoft.com/office/powerpoint/2010/main" val="1953652267"/>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ircle(in)">
                                      <p:cBhvr>
                                        <p:cTn id="14" dur="2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0242"/>
                                        </p:tgtEl>
                                        <p:attrNameLst>
                                          <p:attrName>style.visibility</p:attrName>
                                        </p:attrNameLst>
                                      </p:cBhvr>
                                      <p:to>
                                        <p:strVal val="visible"/>
                                      </p:to>
                                    </p:set>
                                    <p:animEffect transition="in" filter="barn(inVertical)">
                                      <p:cBhvr>
                                        <p:cTn id="19" dur="500"/>
                                        <p:tgtEl>
                                          <p:spTgt spid="1024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0248"/>
                                        </p:tgtEl>
                                        <p:attrNameLst>
                                          <p:attrName>style.visibility</p:attrName>
                                        </p:attrNameLst>
                                      </p:cBhvr>
                                      <p:to>
                                        <p:strVal val="visible"/>
                                      </p:to>
                                    </p:set>
                                    <p:animEffect transition="in" filter="barn(inVertical)">
                                      <p:cBhvr>
                                        <p:cTn id="24" dur="500"/>
                                        <p:tgtEl>
                                          <p:spTgt spid="1024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4" grpId="0"/>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46E093-1D57-4D6D-9218-61A2A02D2D45}"/>
              </a:ext>
            </a:extLst>
          </p:cNvPr>
          <p:cNvPicPr>
            <a:picLocks noChangeAspect="1"/>
          </p:cNvPicPr>
          <p:nvPr/>
        </p:nvPicPr>
        <p:blipFill>
          <a:blip r:embed="rId2" cstate="print"/>
          <a:stretch>
            <a:fillRect/>
          </a:stretch>
        </p:blipFill>
        <p:spPr>
          <a:xfrm>
            <a:off x="3139574" y="313473"/>
            <a:ext cx="5072834" cy="3147182"/>
          </a:xfrm>
          <a:prstGeom prst="rect">
            <a:avLst/>
          </a:prstGeom>
        </p:spPr>
      </p:pic>
      <p:sp>
        <p:nvSpPr>
          <p:cNvPr id="6" name="TextBox 5">
            <a:extLst>
              <a:ext uri="{FF2B5EF4-FFF2-40B4-BE49-F238E27FC236}">
                <a16:creationId xmlns:a16="http://schemas.microsoft.com/office/drawing/2014/main" id="{FB345073-FEA0-49BF-9167-1D3DC60EC059}"/>
              </a:ext>
            </a:extLst>
          </p:cNvPr>
          <p:cNvSpPr txBox="1"/>
          <p:nvPr/>
        </p:nvSpPr>
        <p:spPr>
          <a:xfrm>
            <a:off x="1673546" y="3618275"/>
            <a:ext cx="7928658" cy="584775"/>
          </a:xfrm>
          <a:prstGeom prst="rect">
            <a:avLst/>
          </a:prstGeom>
          <a:noFill/>
        </p:spPr>
        <p:txBody>
          <a:bodyPr wrap="square" rtlCol="0">
            <a:spAutoFit/>
          </a:bodyPr>
          <a:lstStyle/>
          <a:p>
            <a:r>
              <a:rPr lang="en-US" sz="3200" b="1" dirty="0">
                <a:solidFill>
                  <a:srgbClr val="0000CC"/>
                </a:solidFill>
                <a:latin typeface="Times New Roman" pitchFamily="18" charset="0"/>
                <a:ea typeface="Arial-Rounded" panose="020B0500000000000000" pitchFamily="34" charset="0"/>
                <a:cs typeface="Times New Roman" pitchFamily="18" charset="0"/>
              </a:rPr>
              <a:t>3. Theo </a:t>
            </a:r>
            <a:r>
              <a:rPr lang="en-US" sz="3200" b="1" dirty="0" err="1">
                <a:solidFill>
                  <a:srgbClr val="0000CC"/>
                </a:solidFill>
                <a:latin typeface="Times New Roman" pitchFamily="18" charset="0"/>
                <a:ea typeface="Arial-Rounded" panose="020B0500000000000000" pitchFamily="34" charset="0"/>
                <a:cs typeface="Times New Roman" pitchFamily="18" charset="0"/>
              </a:rPr>
              <a:t>em</a:t>
            </a:r>
            <a:r>
              <a:rPr lang="en-US" sz="3200" b="1" dirty="0">
                <a:solidFill>
                  <a:srgbClr val="0000CC"/>
                </a:solidFill>
                <a:latin typeface="Times New Roman" pitchFamily="18" charset="0"/>
                <a:ea typeface="Arial-Rounded" panose="020B0500000000000000" pitchFamily="34" charset="0"/>
                <a:cs typeface="Times New Roman" pitchFamily="18" charset="0"/>
              </a:rPr>
              <a:t> </a:t>
            </a:r>
            <a:r>
              <a:rPr lang="en-US" sz="3200" b="1" dirty="0" err="1">
                <a:solidFill>
                  <a:srgbClr val="0000CC"/>
                </a:solidFill>
                <a:latin typeface="Times New Roman" pitchFamily="18" charset="0"/>
                <a:ea typeface="Arial-Rounded" panose="020B0500000000000000" pitchFamily="34" charset="0"/>
                <a:cs typeface="Times New Roman" pitchFamily="18" charset="0"/>
              </a:rPr>
              <a:t>khổ</a:t>
            </a:r>
            <a:r>
              <a:rPr lang="en-US" sz="3200" b="1" dirty="0">
                <a:solidFill>
                  <a:srgbClr val="0000CC"/>
                </a:solidFill>
                <a:latin typeface="Times New Roman" pitchFamily="18" charset="0"/>
                <a:ea typeface="Arial-Rounded" panose="020B0500000000000000" pitchFamily="34" charset="0"/>
                <a:cs typeface="Times New Roman" pitchFamily="18" charset="0"/>
              </a:rPr>
              <a:t> </a:t>
            </a:r>
            <a:r>
              <a:rPr lang="en-US" sz="3200" b="1" dirty="0" err="1">
                <a:solidFill>
                  <a:srgbClr val="0000CC"/>
                </a:solidFill>
                <a:latin typeface="Times New Roman" pitchFamily="18" charset="0"/>
                <a:ea typeface="Arial-Rounded" panose="020B0500000000000000" pitchFamily="34" charset="0"/>
                <a:cs typeface="Times New Roman" pitchFamily="18" charset="0"/>
              </a:rPr>
              <a:t>thơ</a:t>
            </a:r>
            <a:r>
              <a:rPr lang="en-US" sz="3200" b="1" dirty="0">
                <a:solidFill>
                  <a:srgbClr val="0000CC"/>
                </a:solidFill>
                <a:latin typeface="Times New Roman" pitchFamily="18" charset="0"/>
                <a:ea typeface="Arial-Rounded" panose="020B0500000000000000" pitchFamily="34" charset="0"/>
                <a:cs typeface="Times New Roman" pitchFamily="18" charset="0"/>
              </a:rPr>
              <a:t> </a:t>
            </a:r>
            <a:r>
              <a:rPr lang="en-US" sz="3200" b="1" dirty="0" err="1">
                <a:solidFill>
                  <a:srgbClr val="0000CC"/>
                </a:solidFill>
                <a:latin typeface="Times New Roman" pitchFamily="18" charset="0"/>
                <a:ea typeface="Arial-Rounded" panose="020B0500000000000000" pitchFamily="34" charset="0"/>
                <a:cs typeface="Times New Roman" pitchFamily="18" charset="0"/>
              </a:rPr>
              <a:t>cuối</a:t>
            </a:r>
            <a:r>
              <a:rPr lang="en-US" sz="3200" b="1" dirty="0">
                <a:solidFill>
                  <a:srgbClr val="0000CC"/>
                </a:solidFill>
                <a:latin typeface="Times New Roman" pitchFamily="18" charset="0"/>
                <a:ea typeface="Arial-Rounded" panose="020B0500000000000000" pitchFamily="34" charset="0"/>
                <a:cs typeface="Times New Roman" pitchFamily="18" charset="0"/>
              </a:rPr>
              <a:t> ý </a:t>
            </a:r>
            <a:r>
              <a:rPr lang="en-US" sz="3200" b="1" dirty="0" err="1">
                <a:solidFill>
                  <a:srgbClr val="0000CC"/>
                </a:solidFill>
                <a:latin typeface="Times New Roman" pitchFamily="18" charset="0"/>
                <a:ea typeface="Arial-Rounded" panose="020B0500000000000000" pitchFamily="34" charset="0"/>
                <a:cs typeface="Times New Roman" pitchFamily="18" charset="0"/>
              </a:rPr>
              <a:t>nói</a:t>
            </a:r>
            <a:r>
              <a:rPr lang="en-US" sz="3200" b="1" dirty="0">
                <a:solidFill>
                  <a:srgbClr val="0000CC"/>
                </a:solidFill>
                <a:latin typeface="Times New Roman" pitchFamily="18" charset="0"/>
                <a:ea typeface="Arial-Rounded" panose="020B0500000000000000" pitchFamily="34" charset="0"/>
                <a:cs typeface="Times New Roman" pitchFamily="18" charset="0"/>
              </a:rPr>
              <a:t> </a:t>
            </a:r>
            <a:r>
              <a:rPr lang="en-US" sz="3200" b="1" dirty="0" err="1">
                <a:solidFill>
                  <a:srgbClr val="0000CC"/>
                </a:solidFill>
                <a:latin typeface="Times New Roman" pitchFamily="18" charset="0"/>
                <a:ea typeface="Arial-Rounded" panose="020B0500000000000000" pitchFamily="34" charset="0"/>
                <a:cs typeface="Times New Roman" pitchFamily="18" charset="0"/>
              </a:rPr>
              <a:t>gì</a:t>
            </a:r>
            <a:r>
              <a:rPr lang="en-US" sz="3200" b="1" dirty="0">
                <a:solidFill>
                  <a:srgbClr val="0000CC"/>
                </a:solidFill>
                <a:latin typeface="Times New Roman" pitchFamily="18" charset="0"/>
                <a:ea typeface="Arial-Rounded" panose="020B0500000000000000" pitchFamily="34" charset="0"/>
                <a:cs typeface="Times New Roman" pitchFamily="18" charset="0"/>
              </a:rPr>
              <a:t>?</a:t>
            </a:r>
          </a:p>
        </p:txBody>
      </p:sp>
      <p:sp>
        <p:nvSpPr>
          <p:cNvPr id="7" name="TextBox 6">
            <a:extLst>
              <a:ext uri="{FF2B5EF4-FFF2-40B4-BE49-F238E27FC236}">
                <a16:creationId xmlns:a16="http://schemas.microsoft.com/office/drawing/2014/main" id="{E92F0A17-A889-48B0-A173-8B778C285D5F}"/>
              </a:ext>
            </a:extLst>
          </p:cNvPr>
          <p:cNvSpPr txBox="1"/>
          <p:nvPr/>
        </p:nvSpPr>
        <p:spPr>
          <a:xfrm>
            <a:off x="1673545" y="4152356"/>
            <a:ext cx="9734309" cy="2308324"/>
          </a:xfrm>
          <a:prstGeom prst="rect">
            <a:avLst/>
          </a:prstGeom>
          <a:noFill/>
        </p:spPr>
        <p:txBody>
          <a:bodyPr wrap="square" rtlCol="0">
            <a:spAutoFit/>
          </a:bodyPr>
          <a:lstStyle/>
          <a:p>
            <a:pPr marL="342900" indent="-342900">
              <a:lnSpc>
                <a:spcPct val="150000"/>
              </a:lnSpc>
              <a:buAutoNum type="alphaLcPeriod"/>
            </a:pPr>
            <a:r>
              <a:rPr lang="en-US" sz="3200" dirty="0" err="1">
                <a:latin typeface="Times New Roman" pitchFamily="18" charset="0"/>
                <a:ea typeface="Arial-Rounded" panose="020B0500000000000000" pitchFamily="34" charset="0"/>
                <a:cs typeface="Times New Roman" pitchFamily="18" charset="0"/>
              </a:rPr>
              <a:t>Trong</a:t>
            </a:r>
            <a:r>
              <a:rPr lang="en-US" sz="3200" dirty="0">
                <a:latin typeface="Times New Roman" pitchFamily="18" charset="0"/>
                <a:ea typeface="Arial-Rounded" panose="020B0500000000000000" pitchFamily="34" charset="0"/>
                <a:cs typeface="Times New Roman" pitchFamily="18" charset="0"/>
              </a:rPr>
              <a:t> </a:t>
            </a:r>
            <a:r>
              <a:rPr lang="en-US" sz="3200" dirty="0" err="1">
                <a:latin typeface="Times New Roman" pitchFamily="18" charset="0"/>
                <a:ea typeface="Arial-Rounded" panose="020B0500000000000000" pitchFamily="34" charset="0"/>
                <a:cs typeface="Times New Roman" pitchFamily="18" charset="0"/>
              </a:rPr>
              <a:t>trang</a:t>
            </a:r>
            <a:r>
              <a:rPr lang="en-US" sz="3200" dirty="0">
                <a:latin typeface="Times New Roman" pitchFamily="18" charset="0"/>
                <a:ea typeface="Arial-Rounded" panose="020B0500000000000000" pitchFamily="34" charset="0"/>
                <a:cs typeface="Times New Roman" pitchFamily="18" charset="0"/>
              </a:rPr>
              <a:t> </a:t>
            </a:r>
            <a:r>
              <a:rPr lang="en-US" sz="3200" dirty="0" err="1">
                <a:latin typeface="Times New Roman" pitchFamily="18" charset="0"/>
                <a:ea typeface="Arial-Rounded" panose="020B0500000000000000" pitchFamily="34" charset="0"/>
                <a:cs typeface="Times New Roman" pitchFamily="18" charset="0"/>
              </a:rPr>
              <a:t>sách</a:t>
            </a:r>
            <a:r>
              <a:rPr lang="en-US" sz="3200" dirty="0">
                <a:latin typeface="Times New Roman" pitchFamily="18" charset="0"/>
                <a:ea typeface="Arial-Rounded" panose="020B0500000000000000" pitchFamily="34" charset="0"/>
                <a:cs typeface="Times New Roman" pitchFamily="18" charset="0"/>
              </a:rPr>
              <a:t> </a:t>
            </a:r>
            <a:r>
              <a:rPr lang="en-US" sz="3200" dirty="0" err="1">
                <a:latin typeface="Times New Roman" pitchFamily="18" charset="0"/>
                <a:ea typeface="Arial-Rounded" panose="020B0500000000000000" pitchFamily="34" charset="0"/>
                <a:cs typeface="Times New Roman" pitchFamily="18" charset="0"/>
              </a:rPr>
              <a:t>có</a:t>
            </a:r>
            <a:r>
              <a:rPr lang="en-US" sz="3200" dirty="0">
                <a:latin typeface="Times New Roman" pitchFamily="18" charset="0"/>
                <a:ea typeface="Arial-Rounded" panose="020B0500000000000000" pitchFamily="34" charset="0"/>
                <a:cs typeface="Times New Roman" pitchFamily="18" charset="0"/>
              </a:rPr>
              <a:t> </a:t>
            </a:r>
            <a:r>
              <a:rPr lang="en-US" sz="3200" dirty="0" err="1">
                <a:latin typeface="Times New Roman" pitchFamily="18" charset="0"/>
                <a:ea typeface="Arial-Rounded" panose="020B0500000000000000" pitchFamily="34" charset="0"/>
                <a:cs typeface="Times New Roman" pitchFamily="18" charset="0"/>
              </a:rPr>
              <a:t>tiếng</a:t>
            </a:r>
            <a:r>
              <a:rPr lang="en-US" sz="3200" dirty="0">
                <a:latin typeface="Times New Roman" pitchFamily="18" charset="0"/>
                <a:ea typeface="Arial-Rounded" panose="020B0500000000000000" pitchFamily="34" charset="0"/>
                <a:cs typeface="Times New Roman" pitchFamily="18" charset="0"/>
              </a:rPr>
              <a:t> </a:t>
            </a:r>
            <a:r>
              <a:rPr lang="en-US" sz="3200" dirty="0" err="1">
                <a:latin typeface="Times New Roman" pitchFamily="18" charset="0"/>
                <a:ea typeface="Arial-Rounded" panose="020B0500000000000000" pitchFamily="34" charset="0"/>
                <a:cs typeface="Times New Roman" pitchFamily="18" charset="0"/>
              </a:rPr>
              <a:t>sóng</a:t>
            </a:r>
            <a:r>
              <a:rPr lang="en-US" sz="3200" dirty="0">
                <a:latin typeface="Times New Roman" pitchFamily="18" charset="0"/>
                <a:ea typeface="Arial-Rounded" panose="020B0500000000000000" pitchFamily="34" charset="0"/>
                <a:cs typeface="Times New Roman" pitchFamily="18" charset="0"/>
              </a:rPr>
              <a:t> </a:t>
            </a:r>
            <a:r>
              <a:rPr lang="en-US" sz="3200" dirty="0" err="1">
                <a:latin typeface="Times New Roman" pitchFamily="18" charset="0"/>
                <a:ea typeface="Arial-Rounded" panose="020B0500000000000000" pitchFamily="34" charset="0"/>
                <a:cs typeface="Times New Roman" pitchFamily="18" charset="0"/>
              </a:rPr>
              <a:t>vỗ</a:t>
            </a:r>
            <a:r>
              <a:rPr lang="en-US" sz="3200" dirty="0">
                <a:latin typeface="Times New Roman" pitchFamily="18" charset="0"/>
                <a:ea typeface="Arial-Rounded" panose="020B0500000000000000" pitchFamily="34" charset="0"/>
                <a:cs typeface="Times New Roman" pitchFamily="18" charset="0"/>
              </a:rPr>
              <a:t>.</a:t>
            </a:r>
          </a:p>
          <a:p>
            <a:pPr marL="342900" indent="-342900">
              <a:lnSpc>
                <a:spcPct val="150000"/>
              </a:lnSpc>
              <a:buAutoNum type="alphaLcPeriod"/>
            </a:pPr>
            <a:r>
              <a:rPr lang="en-US" sz="3200" dirty="0" err="1">
                <a:latin typeface="Times New Roman" pitchFamily="18" charset="0"/>
                <a:ea typeface="Arial-Rounded" panose="020B0500000000000000" pitchFamily="34" charset="0"/>
                <a:cs typeface="Times New Roman" pitchFamily="18" charset="0"/>
              </a:rPr>
              <a:t>Trong</a:t>
            </a:r>
            <a:r>
              <a:rPr lang="en-US" sz="3200" dirty="0">
                <a:latin typeface="Times New Roman" pitchFamily="18" charset="0"/>
                <a:ea typeface="Arial-Rounded" panose="020B0500000000000000" pitchFamily="34" charset="0"/>
                <a:cs typeface="Times New Roman" pitchFamily="18" charset="0"/>
              </a:rPr>
              <a:t> </a:t>
            </a:r>
            <a:r>
              <a:rPr lang="en-US" sz="3200" dirty="0" err="1">
                <a:latin typeface="Times New Roman" pitchFamily="18" charset="0"/>
                <a:ea typeface="Arial-Rounded" panose="020B0500000000000000" pitchFamily="34" charset="0"/>
                <a:cs typeface="Times New Roman" pitchFamily="18" charset="0"/>
              </a:rPr>
              <a:t>trang</a:t>
            </a:r>
            <a:r>
              <a:rPr lang="en-US" sz="3200" dirty="0">
                <a:latin typeface="Times New Roman" pitchFamily="18" charset="0"/>
                <a:ea typeface="Arial-Rounded" panose="020B0500000000000000" pitchFamily="34" charset="0"/>
                <a:cs typeface="Times New Roman" pitchFamily="18" charset="0"/>
              </a:rPr>
              <a:t> </a:t>
            </a:r>
            <a:r>
              <a:rPr lang="en-US" sz="3200" dirty="0" err="1">
                <a:latin typeface="Times New Roman" pitchFamily="18" charset="0"/>
                <a:ea typeface="Arial-Rounded" panose="020B0500000000000000" pitchFamily="34" charset="0"/>
                <a:cs typeface="Times New Roman" pitchFamily="18" charset="0"/>
              </a:rPr>
              <a:t>sách</a:t>
            </a:r>
            <a:r>
              <a:rPr lang="en-US" sz="3200" dirty="0">
                <a:latin typeface="Times New Roman" pitchFamily="18" charset="0"/>
                <a:ea typeface="Arial-Rounded" panose="020B0500000000000000" pitchFamily="34" charset="0"/>
                <a:cs typeface="Times New Roman" pitchFamily="18" charset="0"/>
              </a:rPr>
              <a:t> </a:t>
            </a:r>
            <a:r>
              <a:rPr lang="en-US" sz="3200" dirty="0" err="1">
                <a:latin typeface="Times New Roman" pitchFamily="18" charset="0"/>
                <a:ea typeface="Arial-Rounded" panose="020B0500000000000000" pitchFamily="34" charset="0"/>
                <a:cs typeface="Times New Roman" pitchFamily="18" charset="0"/>
              </a:rPr>
              <a:t>có</a:t>
            </a:r>
            <a:r>
              <a:rPr lang="en-US" sz="3200" dirty="0">
                <a:latin typeface="Times New Roman" pitchFamily="18" charset="0"/>
                <a:ea typeface="Arial-Rounded" panose="020B0500000000000000" pitchFamily="34" charset="0"/>
                <a:cs typeface="Times New Roman" pitchFamily="18" charset="0"/>
              </a:rPr>
              <a:t> </a:t>
            </a:r>
            <a:r>
              <a:rPr lang="en-US" sz="3200" dirty="0" err="1">
                <a:latin typeface="Times New Roman" pitchFamily="18" charset="0"/>
                <a:ea typeface="Arial-Rounded" panose="020B0500000000000000" pitchFamily="34" charset="0"/>
                <a:cs typeface="Times New Roman" pitchFamily="18" charset="0"/>
              </a:rPr>
              <a:t>mây</a:t>
            </a:r>
            <a:r>
              <a:rPr lang="en-US" sz="3200" dirty="0">
                <a:latin typeface="Times New Roman" pitchFamily="18" charset="0"/>
                <a:ea typeface="Arial-Rounded" panose="020B0500000000000000" pitchFamily="34" charset="0"/>
                <a:cs typeface="Times New Roman" pitchFamily="18" charset="0"/>
              </a:rPr>
              <a:t> </a:t>
            </a:r>
            <a:r>
              <a:rPr lang="en-US" sz="3200" dirty="0" err="1">
                <a:latin typeface="Times New Roman" pitchFamily="18" charset="0"/>
                <a:ea typeface="Arial-Rounded" panose="020B0500000000000000" pitchFamily="34" charset="0"/>
                <a:cs typeface="Times New Roman" pitchFamily="18" charset="0"/>
              </a:rPr>
              <a:t>trời</a:t>
            </a:r>
            <a:r>
              <a:rPr lang="en-US" sz="3200" dirty="0">
                <a:latin typeface="Times New Roman" pitchFamily="18" charset="0"/>
                <a:ea typeface="Arial-Rounded" panose="020B0500000000000000" pitchFamily="34" charset="0"/>
                <a:cs typeface="Times New Roman" pitchFamily="18" charset="0"/>
              </a:rPr>
              <a:t> </a:t>
            </a:r>
            <a:r>
              <a:rPr lang="en-US" sz="3200" dirty="0" err="1">
                <a:latin typeface="Times New Roman" pitchFamily="18" charset="0"/>
                <a:ea typeface="Arial-Rounded" panose="020B0500000000000000" pitchFamily="34" charset="0"/>
                <a:cs typeface="Times New Roman" pitchFamily="18" charset="0"/>
              </a:rPr>
              <a:t>đang</a:t>
            </a:r>
            <a:r>
              <a:rPr lang="en-US" sz="3200" dirty="0">
                <a:latin typeface="Times New Roman" pitchFamily="18" charset="0"/>
                <a:ea typeface="Arial-Rounded" panose="020B0500000000000000" pitchFamily="34" charset="0"/>
                <a:cs typeface="Times New Roman" pitchFamily="18" charset="0"/>
              </a:rPr>
              <a:t> bay.</a:t>
            </a:r>
          </a:p>
          <a:p>
            <a:pPr marL="342900" indent="-342900">
              <a:lnSpc>
                <a:spcPct val="150000"/>
              </a:lnSpc>
              <a:buAutoNum type="alphaLcPeriod"/>
            </a:pPr>
            <a:r>
              <a:rPr lang="en-US" sz="3200" dirty="0" err="1">
                <a:latin typeface="Times New Roman" pitchFamily="18" charset="0"/>
                <a:ea typeface="Arial-Rounded" panose="020B0500000000000000" pitchFamily="34" charset="0"/>
                <a:cs typeface="Times New Roman" pitchFamily="18" charset="0"/>
              </a:rPr>
              <a:t>Trong</a:t>
            </a:r>
            <a:r>
              <a:rPr lang="en-US" sz="3200" dirty="0">
                <a:latin typeface="Times New Roman" pitchFamily="18" charset="0"/>
                <a:ea typeface="Arial-Rounded" panose="020B0500000000000000" pitchFamily="34" charset="0"/>
                <a:cs typeface="Times New Roman" pitchFamily="18" charset="0"/>
              </a:rPr>
              <a:t> </a:t>
            </a:r>
            <a:r>
              <a:rPr lang="en-US" sz="3200" dirty="0" err="1">
                <a:latin typeface="Times New Roman" pitchFamily="18" charset="0"/>
                <a:ea typeface="Arial-Rounded" panose="020B0500000000000000" pitchFamily="34" charset="0"/>
                <a:cs typeface="Times New Roman" pitchFamily="18" charset="0"/>
              </a:rPr>
              <a:t>trang</a:t>
            </a:r>
            <a:r>
              <a:rPr lang="en-US" sz="3200" dirty="0">
                <a:latin typeface="Times New Roman" pitchFamily="18" charset="0"/>
                <a:ea typeface="Arial-Rounded" panose="020B0500000000000000" pitchFamily="34" charset="0"/>
                <a:cs typeface="Times New Roman" pitchFamily="18" charset="0"/>
              </a:rPr>
              <a:t> </a:t>
            </a:r>
            <a:r>
              <a:rPr lang="en-US" sz="3200" dirty="0" err="1">
                <a:latin typeface="Times New Roman" pitchFamily="18" charset="0"/>
                <a:ea typeface="Arial-Rounded" panose="020B0500000000000000" pitchFamily="34" charset="0"/>
                <a:cs typeface="Times New Roman" pitchFamily="18" charset="0"/>
              </a:rPr>
              <a:t>sách</a:t>
            </a:r>
            <a:r>
              <a:rPr lang="en-US" sz="3200" dirty="0">
                <a:latin typeface="Times New Roman" pitchFamily="18" charset="0"/>
                <a:ea typeface="Arial-Rounded" panose="020B0500000000000000" pitchFamily="34" charset="0"/>
                <a:cs typeface="Times New Roman" pitchFamily="18" charset="0"/>
              </a:rPr>
              <a:t> </a:t>
            </a:r>
            <a:r>
              <a:rPr lang="en-US" sz="3200" dirty="0" err="1">
                <a:latin typeface="Times New Roman" pitchFamily="18" charset="0"/>
                <a:ea typeface="Arial-Rounded" panose="020B0500000000000000" pitchFamily="34" charset="0"/>
                <a:cs typeface="Times New Roman" pitchFamily="18" charset="0"/>
              </a:rPr>
              <a:t>có</a:t>
            </a:r>
            <a:r>
              <a:rPr lang="en-US" sz="3200" dirty="0">
                <a:latin typeface="Times New Roman" pitchFamily="18" charset="0"/>
                <a:ea typeface="Arial-Rounded" panose="020B0500000000000000" pitchFamily="34" charset="0"/>
                <a:cs typeface="Times New Roman" pitchFamily="18" charset="0"/>
              </a:rPr>
              <a:t> </a:t>
            </a:r>
            <a:r>
              <a:rPr lang="en-US" sz="3200" dirty="0" err="1">
                <a:latin typeface="Times New Roman" pitchFamily="18" charset="0"/>
                <a:ea typeface="Arial-Rounded" panose="020B0500000000000000" pitchFamily="34" charset="0"/>
                <a:cs typeface="Times New Roman" pitchFamily="18" charset="0"/>
              </a:rPr>
              <a:t>nhiều</a:t>
            </a:r>
            <a:r>
              <a:rPr lang="en-US" sz="3200" dirty="0">
                <a:latin typeface="Times New Roman" pitchFamily="18" charset="0"/>
                <a:ea typeface="Arial-Rounded" panose="020B0500000000000000" pitchFamily="34" charset="0"/>
                <a:cs typeface="Times New Roman" pitchFamily="18" charset="0"/>
              </a:rPr>
              <a:t> </a:t>
            </a:r>
            <a:r>
              <a:rPr lang="en-US" sz="3200" dirty="0" err="1">
                <a:latin typeface="Times New Roman" pitchFamily="18" charset="0"/>
                <a:ea typeface="Arial-Rounded" panose="020B0500000000000000" pitchFamily="34" charset="0"/>
                <a:cs typeface="Times New Roman" pitchFamily="18" charset="0"/>
              </a:rPr>
              <a:t>điều</a:t>
            </a:r>
            <a:r>
              <a:rPr lang="en-US" sz="3200" dirty="0">
                <a:latin typeface="Times New Roman" pitchFamily="18" charset="0"/>
                <a:ea typeface="Arial-Rounded" panose="020B0500000000000000" pitchFamily="34" charset="0"/>
                <a:cs typeface="Times New Roman" pitchFamily="18" charset="0"/>
              </a:rPr>
              <a:t> </a:t>
            </a:r>
            <a:r>
              <a:rPr lang="en-US" sz="3200" dirty="0" err="1">
                <a:latin typeface="Times New Roman" pitchFamily="18" charset="0"/>
                <a:ea typeface="Arial-Rounded" panose="020B0500000000000000" pitchFamily="34" charset="0"/>
                <a:cs typeface="Times New Roman" pitchFamily="18" charset="0"/>
              </a:rPr>
              <a:t>thú</a:t>
            </a:r>
            <a:r>
              <a:rPr lang="en-US" sz="3200" dirty="0">
                <a:latin typeface="Times New Roman" pitchFamily="18" charset="0"/>
                <a:ea typeface="Arial-Rounded" panose="020B0500000000000000" pitchFamily="34" charset="0"/>
                <a:cs typeface="Times New Roman" pitchFamily="18" charset="0"/>
              </a:rPr>
              <a:t> </a:t>
            </a:r>
            <a:r>
              <a:rPr lang="en-US" sz="3200" dirty="0" err="1">
                <a:latin typeface="Times New Roman" pitchFamily="18" charset="0"/>
                <a:ea typeface="Arial-Rounded" panose="020B0500000000000000" pitchFamily="34" charset="0"/>
                <a:cs typeface="Times New Roman" pitchFamily="18" charset="0"/>
              </a:rPr>
              <a:t>vị</a:t>
            </a:r>
            <a:r>
              <a:rPr lang="en-US" sz="3200" dirty="0">
                <a:latin typeface="Times New Roman" pitchFamily="18" charset="0"/>
                <a:ea typeface="Arial-Rounded" panose="020B0500000000000000" pitchFamily="34" charset="0"/>
                <a:cs typeface="Times New Roman" pitchFamily="18" charset="0"/>
              </a:rPr>
              <a:t> </a:t>
            </a:r>
            <a:r>
              <a:rPr lang="en-US" sz="3200" dirty="0" err="1">
                <a:latin typeface="Times New Roman" pitchFamily="18" charset="0"/>
                <a:ea typeface="Arial-Rounded" panose="020B0500000000000000" pitchFamily="34" charset="0"/>
                <a:cs typeface="Times New Roman" pitchFamily="18" charset="0"/>
              </a:rPr>
              <a:t>về</a:t>
            </a:r>
            <a:r>
              <a:rPr lang="en-US" sz="3200" dirty="0">
                <a:latin typeface="Times New Roman" pitchFamily="18" charset="0"/>
                <a:ea typeface="Arial-Rounded" panose="020B0500000000000000" pitchFamily="34" charset="0"/>
                <a:cs typeface="Times New Roman" pitchFamily="18" charset="0"/>
              </a:rPr>
              <a:t> </a:t>
            </a:r>
            <a:r>
              <a:rPr lang="en-US" sz="3200" dirty="0" err="1">
                <a:latin typeface="Times New Roman" pitchFamily="18" charset="0"/>
                <a:ea typeface="Arial-Rounded" panose="020B0500000000000000" pitchFamily="34" charset="0"/>
                <a:cs typeface="Times New Roman" pitchFamily="18" charset="0"/>
              </a:rPr>
              <a:t>cuộc</a:t>
            </a:r>
            <a:r>
              <a:rPr lang="en-US" sz="3200" dirty="0">
                <a:latin typeface="Times New Roman" pitchFamily="18" charset="0"/>
                <a:ea typeface="Arial-Rounded" panose="020B0500000000000000" pitchFamily="34" charset="0"/>
                <a:cs typeface="Times New Roman" pitchFamily="18" charset="0"/>
              </a:rPr>
              <a:t> </a:t>
            </a:r>
            <a:r>
              <a:rPr lang="en-US" sz="3200" dirty="0" err="1">
                <a:latin typeface="Times New Roman" pitchFamily="18" charset="0"/>
                <a:ea typeface="Arial-Rounded" panose="020B0500000000000000" pitchFamily="34" charset="0"/>
                <a:cs typeface="Times New Roman" pitchFamily="18" charset="0"/>
              </a:rPr>
              <a:t>sống</a:t>
            </a:r>
            <a:r>
              <a:rPr lang="en-US" sz="3200" dirty="0">
                <a:latin typeface="Times New Roman" pitchFamily="18" charset="0"/>
                <a:ea typeface="Arial-Rounded" panose="020B0500000000000000" pitchFamily="34" charset="0"/>
                <a:cs typeface="Times New Roman" pitchFamily="18" charset="0"/>
              </a:rPr>
              <a:t>.</a:t>
            </a:r>
          </a:p>
        </p:txBody>
      </p:sp>
      <p:sp>
        <p:nvSpPr>
          <p:cNvPr id="8" name="Oval 7">
            <a:extLst>
              <a:ext uri="{FF2B5EF4-FFF2-40B4-BE49-F238E27FC236}">
                <a16:creationId xmlns:a16="http://schemas.microsoft.com/office/drawing/2014/main" id="{132F5B30-A56E-4728-9227-E75D06A88F8B}"/>
              </a:ext>
            </a:extLst>
          </p:cNvPr>
          <p:cNvSpPr/>
          <p:nvPr/>
        </p:nvSpPr>
        <p:spPr>
          <a:xfrm>
            <a:off x="1551921" y="5816735"/>
            <a:ext cx="544010" cy="584775"/>
          </a:xfrm>
          <a:prstGeom prst="ellipse">
            <a:avLst/>
          </a:prstGeom>
          <a:noFill/>
          <a:ln w="57150">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3200">
              <a:latin typeface="Times New Roman" pitchFamily="18" charset="0"/>
              <a:cs typeface="Times New Roman" pitchFamily="18" charset="0"/>
            </a:endParaRPr>
          </a:p>
        </p:txBody>
      </p:sp>
      <p:sp>
        <p:nvSpPr>
          <p:cNvPr id="9" name="Oval 8">
            <a:extLst>
              <a:ext uri="{FF2B5EF4-FFF2-40B4-BE49-F238E27FC236}">
                <a16:creationId xmlns:a16="http://schemas.microsoft.com/office/drawing/2014/main" id="{75B37630-25CA-4742-8686-1776A54B791F}"/>
              </a:ext>
            </a:extLst>
          </p:cNvPr>
          <p:cNvSpPr/>
          <p:nvPr/>
        </p:nvSpPr>
        <p:spPr>
          <a:xfrm>
            <a:off x="2671531" y="442588"/>
            <a:ext cx="579707" cy="509941"/>
          </a:xfrm>
          <a:prstGeom prst="ellipse">
            <a:avLst/>
          </a:prstGeom>
          <a:solidFill>
            <a:srgbClr val="FFC000"/>
          </a:solidFill>
          <a:ln w="38100">
            <a:solidFill>
              <a:srgbClr val="00B0F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b="1" dirty="0">
                <a:latin typeface="Times New Roman" pitchFamily="18" charset="0"/>
                <a:ea typeface="Arial-Rounded" panose="020B0500000000000000" pitchFamily="34" charset="0"/>
                <a:cs typeface="Times New Roman" pitchFamily="18" charset="0"/>
              </a:rPr>
              <a:t>4</a:t>
            </a:r>
          </a:p>
        </p:txBody>
      </p:sp>
    </p:spTree>
    <p:extLst>
      <p:ext uri="{BB962C8B-B14F-4D97-AF65-F5344CB8AC3E}">
        <p14:creationId xmlns:p14="http://schemas.microsoft.com/office/powerpoint/2010/main" val="3544029877"/>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5">
            <a:extLst>
              <a:ext uri="{FF2B5EF4-FFF2-40B4-BE49-F238E27FC236}">
                <a16:creationId xmlns:a16="http://schemas.microsoft.com/office/drawing/2014/main" id="{32E29622-6938-4F27-BA2F-8E57C68A08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3970" y="-879867"/>
            <a:ext cx="10502665" cy="6540366"/>
          </a:xfrm>
          <a:prstGeom prst="rect">
            <a:avLst/>
          </a:prstGeom>
        </p:spPr>
      </p:pic>
      <p:pic>
        <p:nvPicPr>
          <p:cNvPr id="8" name="Picture 7"/>
          <p:cNvPicPr>
            <a:picLocks noChangeAspect="1"/>
          </p:cNvPicPr>
          <p:nvPr/>
        </p:nvPicPr>
        <p:blipFill rotWithShape="1">
          <a:blip r:embed="rId3">
            <a:extLst>
              <a:ext uri="{BEBA8EAE-BF5A-486C-A8C5-ECC9F3942E4B}">
                <a14:imgProps xmlns:a14="http://schemas.microsoft.com/office/drawing/2010/main">
                  <a14:imgLayer r:embed="rId4">
                    <a14:imgEffect>
                      <a14:backgroundRemoval t="0" b="100000" l="0" r="98667"/>
                    </a14:imgEffect>
                  </a14:imgLayer>
                </a14:imgProps>
              </a:ext>
              <a:ext uri="{28A0092B-C50C-407E-A947-70E740481C1C}">
                <a14:useLocalDpi xmlns:a14="http://schemas.microsoft.com/office/drawing/2010/main" val="0"/>
              </a:ext>
            </a:extLst>
          </a:blip>
          <a:srcRect l="29795" r="30586"/>
          <a:stretch/>
        </p:blipFill>
        <p:spPr>
          <a:xfrm>
            <a:off x="9837020" y="1357163"/>
            <a:ext cx="2108205" cy="5321249"/>
          </a:xfrm>
          <a:prstGeom prst="rect">
            <a:avLst/>
          </a:prstGeom>
        </p:spPr>
      </p:pic>
      <p:sp>
        <p:nvSpPr>
          <p:cNvPr id="9" name="Rectangle 11">
            <a:extLst>
              <a:ext uri="{FF2B5EF4-FFF2-40B4-BE49-F238E27FC236}">
                <a16:creationId xmlns:a16="http://schemas.microsoft.com/office/drawing/2014/main" id="{3AD24F28-1415-40B3-A995-3C246C286D7F}"/>
              </a:ext>
            </a:extLst>
          </p:cNvPr>
          <p:cNvSpPr>
            <a:spLocks noChangeArrowheads="1"/>
          </p:cNvSpPr>
          <p:nvPr/>
        </p:nvSpPr>
        <p:spPr bwMode="gray">
          <a:xfrm rot="21292743">
            <a:off x="2632444" y="2438299"/>
            <a:ext cx="7184576" cy="769441"/>
          </a:xfrm>
          <a:prstGeom prst="rect">
            <a:avLst/>
          </a:prstGeom>
          <a:noFill/>
          <a:ln>
            <a:noFill/>
          </a:ln>
        </p:spPr>
        <p:txBody>
          <a:bodyPr wrap="square">
            <a:spAutoFit/>
          </a:bodyPr>
          <a:lstStyle/>
          <a:p>
            <a:pPr algn="ctr" defTabSz="1219170">
              <a:defRPr/>
            </a:pPr>
            <a:r>
              <a:rPr lang="en-US" altLang="zh-CN" sz="44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ea typeface="微软雅黑" panose="020B0503020204020204" pitchFamily="34" charset="-122"/>
                <a:cs typeface="Times New Roman" panose="02020603050405020304" pitchFamily="18" charset="0"/>
              </a:rPr>
              <a:t>Luyện</a:t>
            </a:r>
            <a:r>
              <a:rPr lang="en-US" altLang="zh-CN" sz="4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ea typeface="微软雅黑" panose="020B0503020204020204" pitchFamily="34" charset="-122"/>
                <a:cs typeface="Times New Roman" panose="02020603050405020304" pitchFamily="18" charset="0"/>
              </a:rPr>
              <a:t>đọc</a:t>
            </a:r>
            <a:r>
              <a:rPr lang="en-US" altLang="zh-CN" sz="4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ea typeface="微软雅黑" panose="020B0503020204020204" pitchFamily="34" charset="-122"/>
                <a:cs typeface="Times New Roman" panose="02020603050405020304" pitchFamily="18" charset="0"/>
              </a:rPr>
              <a:t>lại</a:t>
            </a:r>
            <a:endParaRPr lang="zh-CN" altLang="en-US" sz="4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0" name="图片 12">
            <a:extLst>
              <a:ext uri="{FF2B5EF4-FFF2-40B4-BE49-F238E27FC236}">
                <a16:creationId xmlns:a16="http://schemas.microsoft.com/office/drawing/2014/main" id="{37A7A021-B942-4826-8E86-0E1DA4522F2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414812">
            <a:off x="261850" y="271066"/>
            <a:ext cx="1101764" cy="1101764"/>
          </a:xfrm>
          <a:prstGeom prst="rect">
            <a:avLst/>
          </a:prstGeom>
        </p:spPr>
      </p:pic>
      <p:pic>
        <p:nvPicPr>
          <p:cNvPr id="11" name="Picture 10"/>
          <p:cNvPicPr>
            <a:picLocks noChangeAspect="1"/>
          </p:cNvPicPr>
          <p:nvPr/>
        </p:nvPicPr>
        <p:blipFill>
          <a:blip r:embed="rId6">
            <a:extLst>
              <a:ext uri="{BEBA8EAE-BF5A-486C-A8C5-ECC9F3942E4B}">
                <a14:imgProps xmlns:a14="http://schemas.microsoft.com/office/drawing/2010/main">
                  <a14:imgLayer r:embed="rId7">
                    <a14:imgEffect>
                      <a14:backgroundRemoval t="5508" b="99021" l="4316" r="97158">
                        <a14:foregroundMark x1="26421" y1="22277" x2="31053" y2="24969"/>
                        <a14:foregroundMark x1="18947" y1="26316" x2="22105" y2="24725"/>
                        <a14:foregroundMark x1="37474" y1="45532" x2="45158" y2="53978"/>
                        <a14:foregroundMark x1="33684" y1="80171" x2="42842" y2="86414"/>
                        <a14:foregroundMark x1="32421" y1="82375" x2="52211" y2="96450"/>
                        <a14:foregroundMark x1="32842" y1="81518" x2="41474" y2="83109"/>
                        <a14:foregroundMark x1="49368" y1="27907" x2="73789" y2="41371"/>
                        <a14:foregroundMark x1="47684" y1="31212" x2="45474" y2="35863"/>
                        <a14:foregroundMark x1="45474" y1="35863" x2="59053" y2="41860"/>
                        <a14:foregroundMark x1="59053" y1="42105" x2="77684" y2="48470"/>
                        <a14:foregroundMark x1="77158" y1="47736" x2="82737" y2="50184"/>
                        <a14:foregroundMark x1="76737" y1="44798" x2="82737" y2="51285"/>
                        <a14:foregroundMark x1="35474" y1="65239" x2="48000" y2="60588"/>
                        <a14:foregroundMark x1="23789" y1="24725" x2="34737" y2="31334"/>
                        <a14:foregroundMark x1="33579" y1="40514" x2="35474" y2="40514"/>
                        <a14:foregroundMark x1="19895" y1="34639" x2="22842" y2="39535"/>
                      </a14:backgroundRemoval>
                    </a14:imgEffect>
                  </a14:imgLayer>
                </a14:imgProps>
              </a:ext>
              <a:ext uri="{28A0092B-C50C-407E-A947-70E740481C1C}">
                <a14:useLocalDpi xmlns:a14="http://schemas.microsoft.com/office/drawing/2010/main" val="0"/>
              </a:ext>
            </a:extLst>
          </a:blip>
          <a:stretch>
            <a:fillRect/>
          </a:stretch>
        </p:blipFill>
        <p:spPr>
          <a:xfrm>
            <a:off x="0" y="2823019"/>
            <a:ext cx="4564358" cy="3925348"/>
          </a:xfrm>
          <a:prstGeom prst="rect">
            <a:avLst/>
          </a:prstGeom>
        </p:spPr>
      </p:pic>
    </p:spTree>
    <p:extLst>
      <p:ext uri="{BB962C8B-B14F-4D97-AF65-F5344CB8AC3E}">
        <p14:creationId xmlns:p14="http://schemas.microsoft.com/office/powerpoint/2010/main" val="296321793"/>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750" fill="hold"/>
                                        <p:tgtEl>
                                          <p:spTgt spid="9"/>
                                        </p:tgtEl>
                                        <p:attrNameLst>
                                          <p:attrName>ppt_w</p:attrName>
                                        </p:attrNameLst>
                                      </p:cBhvr>
                                      <p:tavLst>
                                        <p:tav tm="0">
                                          <p:val>
                                            <p:fltVal val="0"/>
                                          </p:val>
                                        </p:tav>
                                        <p:tav tm="100000">
                                          <p:val>
                                            <p:strVal val="#ppt_w"/>
                                          </p:val>
                                        </p:tav>
                                      </p:tavLst>
                                    </p:anim>
                                    <p:anim calcmode="lin" valueType="num">
                                      <p:cBhvr>
                                        <p:cTn id="14" dur="750" fill="hold"/>
                                        <p:tgtEl>
                                          <p:spTgt spid="9"/>
                                        </p:tgtEl>
                                        <p:attrNameLst>
                                          <p:attrName>ppt_h</p:attrName>
                                        </p:attrNameLst>
                                      </p:cBhvr>
                                      <p:tavLst>
                                        <p:tav tm="0">
                                          <p:val>
                                            <p:fltVal val="0"/>
                                          </p:val>
                                        </p:tav>
                                        <p:tav tm="100000">
                                          <p:val>
                                            <p:strVal val="#ppt_h"/>
                                          </p:val>
                                        </p:tav>
                                      </p:tavLst>
                                    </p:anim>
                                    <p:animEffect transition="in" filter="fade">
                                      <p:cBhvr>
                                        <p:cTn id="15" dur="750"/>
                                        <p:tgtEl>
                                          <p:spTgt spid="9"/>
                                        </p:tgtEl>
                                      </p:cBhvr>
                                    </p:animEffect>
                                  </p:childTnLst>
                                </p:cTn>
                              </p:par>
                            </p:childTnLst>
                          </p:cTn>
                        </p:par>
                        <p:par>
                          <p:cTn id="16" fill="hold">
                            <p:stCondLst>
                              <p:cond delay="1750"/>
                            </p:stCondLst>
                            <p:childTnLst>
                              <p:par>
                                <p:cTn id="17" presetID="53" presetClass="entr" presetSubtype="16"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1DAFF1A-1D69-4F82-BB3C-AE7182B772B9}"/>
              </a:ext>
            </a:extLst>
          </p:cNvPr>
          <p:cNvGrpSpPr/>
          <p:nvPr/>
        </p:nvGrpSpPr>
        <p:grpSpPr>
          <a:xfrm>
            <a:off x="443769" y="902694"/>
            <a:ext cx="4480858" cy="5768270"/>
            <a:chOff x="6747587" y="1089730"/>
            <a:chExt cx="4480858" cy="5768270"/>
          </a:xfrm>
        </p:grpSpPr>
        <p:pic>
          <p:nvPicPr>
            <p:cNvPr id="4" name="Picture 3">
              <a:extLst>
                <a:ext uri="{FF2B5EF4-FFF2-40B4-BE49-F238E27FC236}">
                  <a16:creationId xmlns:a16="http://schemas.microsoft.com/office/drawing/2014/main" id="{5376CCEB-9158-4DC0-8C64-F07388393820}"/>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576" b="93237" l="4881" r="98962">
                          <a14:foregroundMark x1="10592" y1="7698" x2="47975" y2="3813"/>
                          <a14:foregroundMark x1="47975" y1="3813" x2="73520" y2="7194"/>
                          <a14:foregroundMark x1="37743" y1="574" x2="59605" y2="2302"/>
                          <a14:foregroundMark x1="59605" y1="2302" x2="64382" y2="791"/>
                          <a14:foregroundMark x1="7165" y1="10072" x2="4881" y2="21007"/>
                          <a14:foregroundMark x1="4881" y1="21007" x2="10073" y2="29568"/>
                          <a14:foregroundMark x1="93146" y1="12086" x2="97612" y2="21223"/>
                          <a14:foregroundMark x1="97612" y1="21223" x2="94185" y2="27842"/>
                          <a14:foregroundMark x1="94185" y1="27842" x2="92108" y2="28705"/>
                          <a14:foregroundMark x1="98962" y1="15252" x2="99169" y2="25180"/>
                          <a14:foregroundMark x1="17757" y1="51295" x2="27414" y2="72014"/>
                          <a14:foregroundMark x1="42679" y1="54748" x2="42679" y2="54748"/>
                          <a14:foregroundMark x1="41433" y1="58273" x2="41433" y2="58273"/>
                          <a14:foregroundMark x1="33645" y1="62806" x2="36552" y2="63453"/>
                          <a14:foregroundMark x1="41641" y1="56763" x2="41952" y2="57554"/>
                          <a14:foregroundMark x1="41433" y1="57482" x2="40810" y2="58489"/>
                          <a14:foregroundMark x1="40706" y1="58777" x2="39252" y2="59712"/>
                          <a14:foregroundMark x1="39356" y1="60288" x2="37175" y2="61439"/>
                          <a14:foregroundMark x1="16303" y1="49784" x2="26895" y2="49496"/>
                          <a14:foregroundMark x1="26895" y1="49496" x2="33541" y2="52014"/>
                          <a14:foregroundMark x1="33853" y1="62230" x2="24611" y2="70863"/>
                          <a14:foregroundMark x1="24611" y1="70863" x2="24091" y2="72014"/>
                          <a14:foregroundMark x1="15472" y1="65683" x2="26376" y2="76187"/>
                          <a14:foregroundMark x1="13543" y1="71799" x2="13811" y2="72950"/>
                          <a14:foregroundMark x1="13292" y1="70719" x2="13543" y2="71799"/>
                          <a14:foregroundMark x1="14746" y1="73309" x2="23053" y2="75971"/>
                          <a14:foregroundMark x1="36033" y1="70576" x2="28972" y2="77554"/>
                          <a14:foregroundMark x1="20976" y1="77698" x2="21288" y2="88849"/>
                          <a14:foregroundMark x1="21288" y1="88849" x2="20872" y2="89281"/>
                          <a14:foregroundMark x1="21288" y1="91007" x2="20561" y2="93237"/>
                          <a14:foregroundMark x1="37072" y1="91079" x2="37591" y2="92662"/>
                          <a14:foregroundMark x1="34787" y1="88705" x2="34579" y2="88705"/>
                          <a14:foregroundMark x1="34995" y1="90000" x2="34995" y2="90000"/>
                          <a14:foregroundMark x1="77882" y1="52518" x2="71547" y2="77770"/>
                          <a14:foregroundMark x1="52960" y1="57266" x2="55348" y2="59496"/>
                          <a14:foregroundMark x1="76843" y1="79784" x2="75493" y2="82230"/>
                          <a14:foregroundMark x1="87227" y1="60935" x2="84839" y2="63309"/>
                          <a14:foregroundMark x1="66044" y1="82014" x2="67913" y2="85683"/>
                          <a14:foregroundMark x1="14123" y1="50072" x2="10488" y2="55036"/>
                          <a14:foregroundMark x1="68847" y1="86835" x2="68588" y2="87770"/>
                          <a14:foregroundMark x1="70717" y1="92014" x2="67809" y2="93237"/>
                          <a14:backgroundMark x1="14330" y1="71799" x2="14330" y2="71799"/>
                          <a14:backgroundMark x1="64901" y1="61007" x2="64901" y2="61007"/>
                          <a14:backgroundMark x1="37072" y1="288" x2="38006" y2="288"/>
                          <a14:backgroundMark x1="61994" y1="288" x2="65940" y2="288"/>
                          <a14:backgroundMark x1="13396" y1="72950" x2="13396" y2="72950"/>
                          <a14:backgroundMark x1="14019" y1="73165" x2="14019" y2="72806"/>
                          <a14:backgroundMark x1="67913" y1="87914" x2="67913" y2="88489"/>
                          <a14:backgroundMark x1="67809" y1="87770" x2="67809" y2="88561"/>
                          <a14:backgroundMark x1="68536" y1="88273" x2="67809" y2="89496"/>
                        </a14:backgroundRemoval>
                      </a14:imgEffect>
                    </a14:imgLayer>
                  </a14:imgProps>
                </a:ext>
              </a:extLst>
            </a:blip>
            <a:srcRect b="5893"/>
            <a:stretch/>
          </p:blipFill>
          <p:spPr>
            <a:xfrm>
              <a:off x="6747587" y="1089730"/>
              <a:ext cx="4480858" cy="5768270"/>
            </a:xfrm>
            <a:prstGeom prst="rect">
              <a:avLst/>
            </a:prstGeom>
          </p:spPr>
        </p:pic>
        <p:sp>
          <p:nvSpPr>
            <p:cNvPr id="5" name="TextBox 4">
              <a:extLst>
                <a:ext uri="{FF2B5EF4-FFF2-40B4-BE49-F238E27FC236}">
                  <a16:creationId xmlns:a16="http://schemas.microsoft.com/office/drawing/2014/main" id="{155516BC-28BE-420D-B617-14D7C87CE113}"/>
                </a:ext>
              </a:extLst>
            </p:cNvPr>
            <p:cNvSpPr txBox="1"/>
            <p:nvPr/>
          </p:nvSpPr>
          <p:spPr>
            <a:xfrm>
              <a:off x="7040733" y="1855357"/>
              <a:ext cx="4154471" cy="707886"/>
            </a:xfrm>
            <a:prstGeom prst="rect">
              <a:avLst/>
            </a:prstGeom>
            <a:noFill/>
          </p:spPr>
          <p:txBody>
            <a:bodyPr wrap="none" rtlCol="0">
              <a:spAutoFit/>
            </a:bodyPr>
            <a:lstStyle/>
            <a:p>
              <a:r>
                <a:rPr lang="en-US" sz="4000" b="1" dirty="0">
                  <a:solidFill>
                    <a:srgbClr val="FF0000"/>
                  </a:solidFill>
                  <a:latin typeface="HP001 5 hàng" panose="020B0603050302020204" pitchFamily="34" charset="0"/>
                </a:rPr>
                <a:t>Chia </a:t>
              </a:r>
              <a:r>
                <a:rPr lang="en-US" sz="4000" b="1" dirty="0" err="1">
                  <a:solidFill>
                    <a:srgbClr val="FF0000"/>
                  </a:solidFill>
                  <a:latin typeface="HP001 5 hàng" panose="020B0603050302020204" pitchFamily="34" charset="0"/>
                </a:rPr>
                <a:t>sẻ</a:t>
              </a:r>
              <a:r>
                <a:rPr lang="en-US" sz="4000" b="1" dirty="0">
                  <a:solidFill>
                    <a:srgbClr val="FF0000"/>
                  </a:solidFill>
                  <a:latin typeface="HP001 5 hàng" panose="020B0603050302020204" pitchFamily="34" charset="0"/>
                </a:rPr>
                <a:t> </a:t>
              </a:r>
              <a:r>
                <a:rPr lang="en-US" sz="4000" b="1" dirty="0" err="1">
                  <a:solidFill>
                    <a:srgbClr val="FF0000"/>
                  </a:solidFill>
                  <a:latin typeface="HP001 5 hàng" panose="020B0603050302020204" pitchFamily="34" charset="0"/>
                </a:rPr>
                <a:t>trước</a:t>
              </a:r>
              <a:r>
                <a:rPr lang="en-US" sz="4000" b="1" dirty="0">
                  <a:solidFill>
                    <a:srgbClr val="FF0000"/>
                  </a:solidFill>
                  <a:latin typeface="HP001 5 hàng" panose="020B0603050302020204" pitchFamily="34" charset="0"/>
                </a:rPr>
                <a:t> </a:t>
              </a:r>
              <a:r>
                <a:rPr lang="en-US" sz="4000" b="1" dirty="0" err="1">
                  <a:solidFill>
                    <a:srgbClr val="FF0000"/>
                  </a:solidFill>
                  <a:latin typeface="HP001 5 hàng" panose="020B0603050302020204" pitchFamily="34" charset="0"/>
                </a:rPr>
                <a:t>lớp</a:t>
              </a:r>
              <a:r>
                <a:rPr lang="en-US" sz="4000" b="1" dirty="0">
                  <a:solidFill>
                    <a:srgbClr val="FF0000"/>
                  </a:solidFill>
                  <a:latin typeface="HP001 5 hàng" panose="020B0603050302020204" pitchFamily="34" charset="0"/>
                </a:rPr>
                <a:t> </a:t>
              </a:r>
            </a:p>
          </p:txBody>
        </p:sp>
      </p:grpSp>
      <p:grpSp>
        <p:nvGrpSpPr>
          <p:cNvPr id="6" name="Group 5">
            <a:extLst>
              <a:ext uri="{FF2B5EF4-FFF2-40B4-BE49-F238E27FC236}">
                <a16:creationId xmlns:a16="http://schemas.microsoft.com/office/drawing/2014/main" id="{07888DB0-B609-4E89-8FBE-9643EE514B98}"/>
              </a:ext>
            </a:extLst>
          </p:cNvPr>
          <p:cNvGrpSpPr/>
          <p:nvPr/>
        </p:nvGrpSpPr>
        <p:grpSpPr>
          <a:xfrm>
            <a:off x="5844140" y="1518360"/>
            <a:ext cx="5553459" cy="3346516"/>
            <a:chOff x="631792" y="3110845"/>
            <a:chExt cx="5948314" cy="3346516"/>
          </a:xfrm>
        </p:grpSpPr>
        <p:sp>
          <p:nvSpPr>
            <p:cNvPr id="7" name="Rectangle 6">
              <a:extLst>
                <a:ext uri="{FF2B5EF4-FFF2-40B4-BE49-F238E27FC236}">
                  <a16:creationId xmlns:a16="http://schemas.microsoft.com/office/drawing/2014/main" id="{A9C0C3D3-F499-41EB-AD77-D266501D16B2}"/>
                </a:ext>
              </a:extLst>
            </p:cNvPr>
            <p:cNvSpPr/>
            <p:nvPr/>
          </p:nvSpPr>
          <p:spPr>
            <a:xfrm>
              <a:off x="631792" y="3110845"/>
              <a:ext cx="5948314" cy="3346516"/>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7">
              <a:extLst>
                <a:ext uri="{FF2B5EF4-FFF2-40B4-BE49-F238E27FC236}">
                  <a16:creationId xmlns:a16="http://schemas.microsoft.com/office/drawing/2014/main" id="{CC0E080D-92DE-4F80-9DA1-136A1E97A914}"/>
                </a:ext>
              </a:extLst>
            </p:cNvPr>
            <p:cNvGrpSpPr/>
            <p:nvPr/>
          </p:nvGrpSpPr>
          <p:grpSpPr>
            <a:xfrm>
              <a:off x="754404" y="3159327"/>
              <a:ext cx="5317162" cy="3006336"/>
              <a:chOff x="559945" y="3157084"/>
              <a:chExt cx="5317162" cy="3006336"/>
            </a:xfrm>
          </p:grpSpPr>
          <p:sp>
            <p:nvSpPr>
              <p:cNvPr id="9" name="TextBox 8">
                <a:extLst>
                  <a:ext uri="{FF2B5EF4-FFF2-40B4-BE49-F238E27FC236}">
                    <a16:creationId xmlns:a16="http://schemas.microsoft.com/office/drawing/2014/main" id="{8C7392A8-D829-4E8E-9E6F-EBF5C761FE06}"/>
                  </a:ext>
                </a:extLst>
              </p:cNvPr>
              <p:cNvSpPr txBox="1"/>
              <p:nvPr/>
            </p:nvSpPr>
            <p:spPr>
              <a:xfrm>
                <a:off x="1235134" y="3157084"/>
                <a:ext cx="4239562" cy="523220"/>
              </a:xfrm>
              <a:prstGeom prst="rect">
                <a:avLst/>
              </a:prstGeom>
              <a:noFill/>
            </p:spPr>
            <p:txBody>
              <a:bodyPr wrap="none" rtlCol="0">
                <a:spAutoFit/>
              </a:bodyPr>
              <a:lstStyle/>
              <a:p>
                <a:pPr>
                  <a:defRPr/>
                </a:pPr>
                <a:r>
                  <a:rPr lang="vi-VN" sz="2800" b="1" kern="0" dirty="0">
                    <a:solidFill>
                      <a:srgbClr val="ED7D31">
                        <a:lumMod val="50000"/>
                      </a:srgbClr>
                    </a:solidFill>
                  </a:rPr>
                  <a:t>Tiêu chí đánh giá đọc </a:t>
                </a:r>
                <a:endParaRPr lang="en-US" sz="2800" b="1" kern="0" dirty="0">
                  <a:solidFill>
                    <a:srgbClr val="ED7D31">
                      <a:lumMod val="50000"/>
                    </a:srgbClr>
                  </a:solidFill>
                </a:endParaRPr>
              </a:p>
            </p:txBody>
          </p:sp>
          <p:grpSp>
            <p:nvGrpSpPr>
              <p:cNvPr id="10" name="Group 9">
                <a:extLst>
                  <a:ext uri="{FF2B5EF4-FFF2-40B4-BE49-F238E27FC236}">
                    <a16:creationId xmlns:a16="http://schemas.microsoft.com/office/drawing/2014/main" id="{302C542F-C8DF-48C3-B7AA-28CDAD1F927D}"/>
                  </a:ext>
                </a:extLst>
              </p:cNvPr>
              <p:cNvGrpSpPr/>
              <p:nvPr/>
            </p:nvGrpSpPr>
            <p:grpSpPr>
              <a:xfrm>
                <a:off x="559945" y="3778768"/>
                <a:ext cx="5317162" cy="2384652"/>
                <a:chOff x="559945" y="3778768"/>
                <a:chExt cx="5317162" cy="2384652"/>
              </a:xfrm>
            </p:grpSpPr>
            <p:grpSp>
              <p:nvGrpSpPr>
                <p:cNvPr id="11" name="Group 10">
                  <a:extLst>
                    <a:ext uri="{FF2B5EF4-FFF2-40B4-BE49-F238E27FC236}">
                      <a16:creationId xmlns:a16="http://schemas.microsoft.com/office/drawing/2014/main" id="{C215B8DF-732A-4919-BD4D-79DF6FBC297A}"/>
                    </a:ext>
                  </a:extLst>
                </p:cNvPr>
                <p:cNvGrpSpPr/>
                <p:nvPr/>
              </p:nvGrpSpPr>
              <p:grpSpPr>
                <a:xfrm>
                  <a:off x="571767" y="5412427"/>
                  <a:ext cx="4433855" cy="727912"/>
                  <a:chOff x="7235770" y="101606"/>
                  <a:chExt cx="2774245" cy="410161"/>
                </a:xfrm>
              </p:grpSpPr>
              <p:sp>
                <p:nvSpPr>
                  <p:cNvPr id="28" name="Rectangle: Rounded Corners 27">
                    <a:extLst>
                      <a:ext uri="{FF2B5EF4-FFF2-40B4-BE49-F238E27FC236}">
                        <a16:creationId xmlns:a16="http://schemas.microsoft.com/office/drawing/2014/main" id="{87EC06B7-3D64-41B3-9B7F-4C655F0340E2}"/>
                      </a:ext>
                    </a:extLst>
                  </p:cNvPr>
                  <p:cNvSpPr/>
                  <p:nvPr/>
                </p:nvSpPr>
                <p:spPr>
                  <a:xfrm>
                    <a:off x="7528524" y="104038"/>
                    <a:ext cx="2481491" cy="398416"/>
                  </a:xfrm>
                  <a:prstGeom prst="roundRect">
                    <a:avLst/>
                  </a:prstGeom>
                  <a:solidFill>
                    <a:schemeClr val="bg1"/>
                  </a:solidFill>
                  <a:ln w="12700" cap="flat" cmpd="sng" algn="ctr">
                    <a:solidFill>
                      <a:srgbClr val="4472C4">
                        <a:shade val="50000"/>
                      </a:srgbClr>
                    </a:solidFill>
                    <a:prstDash val="solid"/>
                    <a:miter lim="800000"/>
                  </a:ln>
                  <a:effectLst/>
                </p:spPr>
                <p:txBody>
                  <a:bodyPr rtlCol="0" anchor="ctr"/>
                  <a:lstStyle/>
                  <a:p>
                    <a:pPr algn="ctr">
                      <a:defRPr/>
                    </a:pPr>
                    <a:r>
                      <a:rPr lang="en-US" b="1" kern="0" dirty="0">
                        <a:solidFill>
                          <a:prstClr val="black"/>
                        </a:solidFill>
                        <a:latin typeface="Arial" panose="020B0604020202020204" pitchFamily="34" charset="0"/>
                      </a:rPr>
                      <a:t>Đọc diễn cảm, giọng phù hợp với nội dung bài thơ</a:t>
                    </a:r>
                    <a:endParaRPr lang="en-US" b="1" kern="0" dirty="0">
                      <a:solidFill>
                        <a:prstClr val="black"/>
                      </a:solidFill>
                    </a:endParaRPr>
                  </a:p>
                </p:txBody>
              </p:sp>
              <p:sp>
                <p:nvSpPr>
                  <p:cNvPr id="29" name="Oval 28">
                    <a:extLst>
                      <a:ext uri="{FF2B5EF4-FFF2-40B4-BE49-F238E27FC236}">
                        <a16:creationId xmlns:a16="http://schemas.microsoft.com/office/drawing/2014/main" id="{D0A1F085-2909-4BC6-9548-230BD7857229}"/>
                      </a:ext>
                    </a:extLst>
                  </p:cNvPr>
                  <p:cNvSpPr/>
                  <p:nvPr/>
                </p:nvSpPr>
                <p:spPr>
                  <a:xfrm>
                    <a:off x="7235770" y="101606"/>
                    <a:ext cx="425593" cy="410161"/>
                  </a:xfrm>
                  <a:prstGeom prst="ellipse">
                    <a:avLst/>
                  </a:prstGeom>
                  <a:solidFill>
                    <a:schemeClr val="accent5">
                      <a:lumMod val="20000"/>
                      <a:lumOff val="80000"/>
                    </a:schemeClr>
                  </a:solidFill>
                  <a:ln w="12700" cap="flat" cmpd="sng" algn="ctr">
                    <a:solidFill>
                      <a:srgbClr val="4472C4">
                        <a:shade val="50000"/>
                      </a:srgbClr>
                    </a:solidFill>
                    <a:prstDash val="solid"/>
                    <a:miter lim="800000"/>
                  </a:ln>
                  <a:effectLst/>
                </p:spPr>
                <p:txBody>
                  <a:bodyPr rtlCol="0" anchor="ctr"/>
                  <a:lstStyle/>
                  <a:p>
                    <a:pPr algn="ctr">
                      <a:defRPr/>
                    </a:pPr>
                    <a:r>
                      <a:rPr lang="en-US" sz="2000" b="1" kern="0" dirty="0">
                        <a:solidFill>
                          <a:prstClr val="black"/>
                        </a:solidFill>
                        <a:latin typeface="Arial" panose="020B0604020202020204" pitchFamily="34" charset="0"/>
                      </a:rPr>
                      <a:t>3</a:t>
                    </a:r>
                    <a:endParaRPr lang="en-US" sz="2000" b="1" kern="0" dirty="0">
                      <a:solidFill>
                        <a:prstClr val="black"/>
                      </a:solidFill>
                    </a:endParaRPr>
                  </a:p>
                </p:txBody>
              </p:sp>
            </p:grpSp>
            <p:grpSp>
              <p:nvGrpSpPr>
                <p:cNvPr id="12" name="Group 11">
                  <a:extLst>
                    <a:ext uri="{FF2B5EF4-FFF2-40B4-BE49-F238E27FC236}">
                      <a16:creationId xmlns:a16="http://schemas.microsoft.com/office/drawing/2014/main" id="{1E0A3C62-B84C-4027-AA91-18C7659F9FAF}"/>
                    </a:ext>
                  </a:extLst>
                </p:cNvPr>
                <p:cNvGrpSpPr/>
                <p:nvPr/>
              </p:nvGrpSpPr>
              <p:grpSpPr>
                <a:xfrm>
                  <a:off x="571768" y="3778768"/>
                  <a:ext cx="5273461" cy="727910"/>
                  <a:chOff x="7750991" y="590582"/>
                  <a:chExt cx="4095610" cy="532791"/>
                </a:xfrm>
              </p:grpSpPr>
              <p:grpSp>
                <p:nvGrpSpPr>
                  <p:cNvPr id="22" name="Group 21">
                    <a:extLst>
                      <a:ext uri="{FF2B5EF4-FFF2-40B4-BE49-F238E27FC236}">
                        <a16:creationId xmlns:a16="http://schemas.microsoft.com/office/drawing/2014/main" id="{02552527-F55A-4FB2-808A-12F03657E3DB}"/>
                      </a:ext>
                    </a:extLst>
                  </p:cNvPr>
                  <p:cNvGrpSpPr/>
                  <p:nvPr/>
                </p:nvGrpSpPr>
                <p:grpSpPr>
                  <a:xfrm>
                    <a:off x="7750991" y="590582"/>
                    <a:ext cx="3390731" cy="532791"/>
                    <a:chOff x="7305133" y="272309"/>
                    <a:chExt cx="2731705" cy="410161"/>
                  </a:xfrm>
                </p:grpSpPr>
                <p:sp>
                  <p:nvSpPr>
                    <p:cNvPr id="26" name="Rectangle: Rounded Corners 25">
                      <a:extLst>
                        <a:ext uri="{FF2B5EF4-FFF2-40B4-BE49-F238E27FC236}">
                          <a16:creationId xmlns:a16="http://schemas.microsoft.com/office/drawing/2014/main" id="{E7706A03-D926-4F6A-A1BC-CB7000630E07}"/>
                        </a:ext>
                      </a:extLst>
                    </p:cNvPr>
                    <p:cNvSpPr/>
                    <p:nvPr/>
                  </p:nvSpPr>
                  <p:spPr>
                    <a:xfrm>
                      <a:off x="7583210" y="279289"/>
                      <a:ext cx="2453628" cy="398416"/>
                    </a:xfrm>
                    <a:prstGeom prst="roundRect">
                      <a:avLst/>
                    </a:prstGeom>
                    <a:solidFill>
                      <a:schemeClr val="bg1"/>
                    </a:solidFill>
                    <a:ln w="12700" cap="flat" cmpd="sng" algn="ctr">
                      <a:solidFill>
                        <a:srgbClr val="4472C4">
                          <a:shade val="50000"/>
                        </a:srgbClr>
                      </a:solidFill>
                      <a:prstDash val="solid"/>
                      <a:miter lim="800000"/>
                    </a:ln>
                    <a:effectLst/>
                  </p:spPr>
                  <p:txBody>
                    <a:bodyPr rtlCol="0" anchor="ctr"/>
                    <a:lstStyle/>
                    <a:p>
                      <a:pPr algn="ctr">
                        <a:defRPr/>
                      </a:pPr>
                      <a:r>
                        <a:rPr lang="en-US" b="1" kern="0" dirty="0">
                          <a:solidFill>
                            <a:prstClr val="black"/>
                          </a:solidFill>
                          <a:latin typeface="Arial" panose="020B0604020202020204" pitchFamily="34" charset="0"/>
                        </a:rPr>
                        <a:t>Đọc đúng từ ngữ</a:t>
                      </a:r>
                      <a:r>
                        <a:rPr lang="en-US" b="1" kern="0">
                          <a:solidFill>
                            <a:prstClr val="black"/>
                          </a:solidFill>
                          <a:latin typeface="Arial" panose="020B0604020202020204" pitchFamily="34" charset="0"/>
                        </a:rPr>
                        <a:t>, ngắt đúng nhịp thơ, ngắt nghỉ </a:t>
                      </a:r>
                      <a:r>
                        <a:rPr lang="en-US" b="1" kern="0" dirty="0">
                          <a:solidFill>
                            <a:prstClr val="black"/>
                          </a:solidFill>
                          <a:latin typeface="Arial" panose="020B0604020202020204" pitchFamily="34" charset="0"/>
                        </a:rPr>
                        <a:t>hơi đúng</a:t>
                      </a:r>
                      <a:endParaRPr lang="en-US" b="1" kern="0" dirty="0">
                        <a:solidFill>
                          <a:prstClr val="black"/>
                        </a:solidFill>
                      </a:endParaRPr>
                    </a:p>
                  </p:txBody>
                </p:sp>
                <p:sp>
                  <p:nvSpPr>
                    <p:cNvPr id="27" name="Oval 26">
                      <a:extLst>
                        <a:ext uri="{FF2B5EF4-FFF2-40B4-BE49-F238E27FC236}">
                          <a16:creationId xmlns:a16="http://schemas.microsoft.com/office/drawing/2014/main" id="{B8F62A61-B1C5-4162-AB8C-8097148D0155}"/>
                        </a:ext>
                      </a:extLst>
                    </p:cNvPr>
                    <p:cNvSpPr/>
                    <p:nvPr/>
                  </p:nvSpPr>
                  <p:spPr>
                    <a:xfrm>
                      <a:off x="7305133" y="272309"/>
                      <a:ext cx="352697" cy="410161"/>
                    </a:xfrm>
                    <a:prstGeom prst="ellipse">
                      <a:avLst/>
                    </a:prstGeom>
                    <a:solidFill>
                      <a:srgbClr val="ED7D31">
                        <a:lumMod val="40000"/>
                        <a:lumOff val="60000"/>
                      </a:srgbClr>
                    </a:solidFill>
                    <a:ln w="12700" cap="flat" cmpd="sng" algn="ctr">
                      <a:solidFill>
                        <a:srgbClr val="4472C4">
                          <a:shade val="50000"/>
                        </a:srgbClr>
                      </a:solidFill>
                      <a:prstDash val="solid"/>
                      <a:miter lim="800000"/>
                    </a:ln>
                    <a:effectLst/>
                  </p:spPr>
                  <p:txBody>
                    <a:bodyPr rtlCol="0" anchor="ctr"/>
                    <a:lstStyle/>
                    <a:p>
                      <a:pPr algn="ctr">
                        <a:defRPr/>
                      </a:pPr>
                      <a:r>
                        <a:rPr lang="vi-VN" b="1" kern="0" dirty="0">
                          <a:solidFill>
                            <a:prstClr val="black"/>
                          </a:solidFill>
                        </a:rPr>
                        <a:t>1</a:t>
                      </a:r>
                      <a:endParaRPr lang="en-US" b="1" kern="0" dirty="0">
                        <a:solidFill>
                          <a:prstClr val="black"/>
                        </a:solidFill>
                      </a:endParaRPr>
                    </a:p>
                  </p:txBody>
                </p:sp>
              </p:grpSp>
              <p:pic>
                <p:nvPicPr>
                  <p:cNvPr id="25" name="Picture 24">
                    <a:extLst>
                      <a:ext uri="{FF2B5EF4-FFF2-40B4-BE49-F238E27FC236}">
                        <a16:creationId xmlns:a16="http://schemas.microsoft.com/office/drawing/2014/main" id="{5C889EF4-CE0E-4B29-8CB4-E60CB4DEDF73}"/>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13393" t="11959" r="12989" b="11919"/>
                  <a:stretch/>
                </p:blipFill>
                <p:spPr>
                  <a:xfrm>
                    <a:off x="11344219" y="689579"/>
                    <a:ext cx="502382" cy="399405"/>
                  </a:xfrm>
                  <a:prstGeom prst="rect">
                    <a:avLst/>
                  </a:prstGeom>
                </p:spPr>
              </p:pic>
            </p:grpSp>
            <p:pic>
              <p:nvPicPr>
                <p:cNvPr id="15" name="Picture 14">
                  <a:extLst>
                    <a:ext uri="{FF2B5EF4-FFF2-40B4-BE49-F238E27FC236}">
                      <a16:creationId xmlns:a16="http://schemas.microsoft.com/office/drawing/2014/main" id="{99C8F979-BB5D-47AA-A09C-239F9D262DAD}"/>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13393" t="11959" r="12989" b="11919"/>
                <a:stretch/>
              </p:blipFill>
              <p:spPr>
                <a:xfrm>
                  <a:off x="5151265" y="4739055"/>
                  <a:ext cx="646862" cy="545676"/>
                </a:xfrm>
                <a:prstGeom prst="rect">
                  <a:avLst/>
                </a:prstGeom>
              </p:spPr>
            </p:pic>
            <p:grpSp>
              <p:nvGrpSpPr>
                <p:cNvPr id="16" name="Group 15">
                  <a:extLst>
                    <a:ext uri="{FF2B5EF4-FFF2-40B4-BE49-F238E27FC236}">
                      <a16:creationId xmlns:a16="http://schemas.microsoft.com/office/drawing/2014/main" id="{FE831E02-1EC5-45A6-86D5-EEDAB83EC784}"/>
                    </a:ext>
                  </a:extLst>
                </p:cNvPr>
                <p:cNvGrpSpPr/>
                <p:nvPr/>
              </p:nvGrpSpPr>
              <p:grpSpPr>
                <a:xfrm>
                  <a:off x="559945" y="4572764"/>
                  <a:ext cx="4418486" cy="744440"/>
                  <a:chOff x="7252985" y="163236"/>
                  <a:chExt cx="2764623" cy="419474"/>
                </a:xfrm>
              </p:grpSpPr>
              <p:sp>
                <p:nvSpPr>
                  <p:cNvPr id="20" name="Rectangle: Rounded Corners 19">
                    <a:extLst>
                      <a:ext uri="{FF2B5EF4-FFF2-40B4-BE49-F238E27FC236}">
                        <a16:creationId xmlns:a16="http://schemas.microsoft.com/office/drawing/2014/main" id="{C846A07C-DD54-4454-8118-C9047A145172}"/>
                      </a:ext>
                    </a:extLst>
                  </p:cNvPr>
                  <p:cNvSpPr/>
                  <p:nvPr/>
                </p:nvSpPr>
                <p:spPr>
                  <a:xfrm>
                    <a:off x="7600452" y="163236"/>
                    <a:ext cx="2417156" cy="398416"/>
                  </a:xfrm>
                  <a:prstGeom prst="roundRect">
                    <a:avLst/>
                  </a:prstGeom>
                  <a:solidFill>
                    <a:schemeClr val="bg1"/>
                  </a:solidFill>
                  <a:ln w="12700" cap="flat" cmpd="sng" algn="ctr">
                    <a:solidFill>
                      <a:srgbClr val="4472C4">
                        <a:shade val="50000"/>
                      </a:srgbClr>
                    </a:solidFill>
                    <a:prstDash val="solid"/>
                    <a:miter lim="800000"/>
                  </a:ln>
                  <a:effectLst/>
                </p:spPr>
                <p:txBody>
                  <a:bodyPr rtlCol="0" anchor="ctr"/>
                  <a:lstStyle/>
                  <a:p>
                    <a:pPr algn="ctr">
                      <a:defRPr/>
                    </a:pPr>
                    <a:r>
                      <a:rPr lang="en-US" b="1" kern="0" dirty="0">
                        <a:solidFill>
                          <a:prstClr val="black"/>
                        </a:solidFill>
                        <a:latin typeface="Arial" panose="020B0604020202020204" pitchFamily="34" charset="0"/>
                        <a:cs typeface="Arial" panose="020B0604020202020204" pitchFamily="34" charset="0"/>
                      </a:rPr>
                      <a:t>Đọc to, rõ ràng, đúng tốc độ</a:t>
                    </a:r>
                  </a:p>
                </p:txBody>
              </p:sp>
              <p:sp>
                <p:nvSpPr>
                  <p:cNvPr id="21" name="Oval 20">
                    <a:extLst>
                      <a:ext uri="{FF2B5EF4-FFF2-40B4-BE49-F238E27FC236}">
                        <a16:creationId xmlns:a16="http://schemas.microsoft.com/office/drawing/2014/main" id="{D1C76E2D-544D-403A-AE7D-B2BCEAA7C8B2}"/>
                      </a:ext>
                    </a:extLst>
                  </p:cNvPr>
                  <p:cNvSpPr/>
                  <p:nvPr/>
                </p:nvSpPr>
                <p:spPr>
                  <a:xfrm>
                    <a:off x="7252985" y="172549"/>
                    <a:ext cx="408019" cy="410161"/>
                  </a:xfrm>
                  <a:prstGeom prst="ellipse">
                    <a:avLst/>
                  </a:prstGeom>
                  <a:solidFill>
                    <a:srgbClr val="70AD47">
                      <a:lumMod val="20000"/>
                      <a:lumOff val="80000"/>
                    </a:srgbClr>
                  </a:solidFill>
                  <a:ln w="12700" cap="flat" cmpd="sng" algn="ctr">
                    <a:solidFill>
                      <a:srgbClr val="4472C4">
                        <a:shade val="50000"/>
                      </a:srgbClr>
                    </a:solidFill>
                    <a:prstDash val="solid"/>
                    <a:miter lim="800000"/>
                  </a:ln>
                  <a:effectLst/>
                </p:spPr>
                <p:txBody>
                  <a:bodyPr rtlCol="0" anchor="ctr"/>
                  <a:lstStyle/>
                  <a:p>
                    <a:pPr algn="ctr">
                      <a:defRPr/>
                    </a:pPr>
                    <a:r>
                      <a:rPr lang="vi-VN" b="1" kern="0" dirty="0">
                        <a:solidFill>
                          <a:prstClr val="black"/>
                        </a:solidFill>
                      </a:rPr>
                      <a:t>2</a:t>
                    </a:r>
                    <a:endParaRPr lang="en-US" b="1" kern="0" dirty="0">
                      <a:solidFill>
                        <a:prstClr val="black"/>
                      </a:solidFill>
                    </a:endParaRPr>
                  </a:p>
                </p:txBody>
              </p:sp>
            </p:grpSp>
            <p:pic>
              <p:nvPicPr>
                <p:cNvPr id="19" name="Picture 18">
                  <a:extLst>
                    <a:ext uri="{FF2B5EF4-FFF2-40B4-BE49-F238E27FC236}">
                      <a16:creationId xmlns:a16="http://schemas.microsoft.com/office/drawing/2014/main" id="{BA1EB47D-D270-4C2E-AA53-263BE19380A3}"/>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13393" t="11959" r="12989" b="11919"/>
                <a:stretch/>
              </p:blipFill>
              <p:spPr>
                <a:xfrm>
                  <a:off x="5230245" y="5636926"/>
                  <a:ext cx="646862" cy="526494"/>
                </a:xfrm>
                <a:prstGeom prst="rect">
                  <a:avLst/>
                </a:prstGeom>
              </p:spPr>
            </p:pic>
          </p:grpSp>
        </p:grpSp>
      </p:grpSp>
    </p:spTree>
    <p:extLst>
      <p:ext uri="{BB962C8B-B14F-4D97-AF65-F5344CB8AC3E}">
        <p14:creationId xmlns:p14="http://schemas.microsoft.com/office/powerpoint/2010/main" val="2429370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49718" y="1551299"/>
            <a:ext cx="9651999" cy="2229393"/>
          </a:xfrm>
          <a:prstGeom prst="rect">
            <a:avLst/>
          </a:prstGeom>
          <a:solidFill>
            <a:schemeClr val="bg1"/>
          </a:solidFill>
          <a:ln w="28575">
            <a:solidFill>
              <a:srgbClr val="FFFF00"/>
            </a:solidFill>
          </a:ln>
        </p:spPr>
        <p:txBody>
          <a:bodyPr wrap="square" rtlCol="0">
            <a:spAutoFit/>
          </a:bodyPr>
          <a:lstStyle/>
          <a:p>
            <a:pPr lvl="0" algn="ctr">
              <a:lnSpc>
                <a:spcPct val="150000"/>
              </a:lnSpc>
            </a:pPr>
            <a:r>
              <a:rPr lang="vi-VN" sz="3200" b="1" dirty="0">
                <a:solidFill>
                  <a:srgbClr val="FF0000"/>
                </a:solidFill>
                <a:latin typeface="+mj-lt"/>
              </a:rPr>
              <a:t>Ý NGHĨA</a:t>
            </a:r>
          </a:p>
          <a:p>
            <a:pPr lvl="0" algn="ctr">
              <a:lnSpc>
                <a:spcPct val="150000"/>
              </a:lnSpc>
            </a:pPr>
            <a:r>
              <a:rPr lang="vi-VN" sz="3200" b="1" dirty="0">
                <a:solidFill>
                  <a:srgbClr val="002060"/>
                </a:solidFill>
                <a:latin typeface="+mj-lt"/>
              </a:rPr>
              <a:t>Nhờ đọc sách, chúng ta hiểu biết nhiều điều hơn. Do vậy, chúng ta nên</a:t>
            </a:r>
            <a:r>
              <a:rPr lang="en-US" sz="3200" b="1" dirty="0">
                <a:solidFill>
                  <a:srgbClr val="002060"/>
                </a:solidFill>
                <a:latin typeface="+mj-lt"/>
              </a:rPr>
              <a:t> </a:t>
            </a:r>
            <a:r>
              <a:rPr lang="vi-VN" sz="3200" b="1" dirty="0">
                <a:solidFill>
                  <a:srgbClr val="002060"/>
                </a:solidFill>
                <a:latin typeface="+mj-lt"/>
              </a:rPr>
              <a:t>đọc sách mỗi ngày.</a:t>
            </a:r>
            <a:endParaRPr lang="en-US" sz="3200" b="1" dirty="0">
              <a:solidFill>
                <a:srgbClr val="002060"/>
              </a:solidFill>
              <a:latin typeface="+mj-lt"/>
            </a:endParaRPr>
          </a:p>
        </p:txBody>
      </p:sp>
    </p:spTree>
    <p:extLst>
      <p:ext uri="{BB962C8B-B14F-4D97-AF65-F5344CB8AC3E}">
        <p14:creationId xmlns:p14="http://schemas.microsoft.com/office/powerpoint/2010/main" val="1145361468"/>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 presetClass="exit" presetSubtype="16" fill="hold" grpId="1" nodeType="clickEffect">
                                  <p:stCondLst>
                                    <p:cond delay="0"/>
                                  </p:stCondLst>
                                  <p:childTnLst>
                                    <p:animEffect transition="out" filter="box(in)">
                                      <p:cBhvr>
                                        <p:cTn id="12" dur="500"/>
                                        <p:tgtEl>
                                          <p:spTgt spid="6"/>
                                        </p:tgtEl>
                                      </p:cBhvr>
                                    </p:animEffect>
                                    <p:set>
                                      <p:cBhvr>
                                        <p:cTn id="13"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3"/>
          <a:stretch>
            <a:fillRect/>
          </a:stretch>
        </p:blipFill>
        <p:spPr>
          <a:xfrm>
            <a:off x="0" y="0"/>
            <a:ext cx="12192000" cy="6720064"/>
          </a:xfrm>
          <a:prstGeom prst="rect">
            <a:avLst/>
          </a:prstGeom>
          <a:noFill/>
          <a:ln w="9525">
            <a:noFill/>
          </a:ln>
        </p:spPr>
      </p:pic>
      <p:pic>
        <p:nvPicPr>
          <p:cNvPr id="42" name="图片 46114" descr="02"/>
          <p:cNvPicPr>
            <a:picLocks noChangeAspect="1"/>
          </p:cNvPicPr>
          <p:nvPr/>
        </p:nvPicPr>
        <p:blipFill>
          <a:blip r:embed="rId4"/>
          <a:stretch>
            <a:fillRect/>
          </a:stretch>
        </p:blipFill>
        <p:spPr>
          <a:xfrm>
            <a:off x="1488223" y="906084"/>
            <a:ext cx="10145759" cy="1776286"/>
          </a:xfrm>
          <a:prstGeom prst="rect">
            <a:avLst/>
          </a:prstGeom>
          <a:noFill/>
          <a:ln w="9525">
            <a:noFill/>
          </a:ln>
        </p:spPr>
      </p:pic>
      <p:pic>
        <p:nvPicPr>
          <p:cNvPr id="3093" name="图片 3092" descr="PPT素材-13"/>
          <p:cNvPicPr>
            <a:picLocks noChangeAspect="1"/>
          </p:cNvPicPr>
          <p:nvPr/>
        </p:nvPicPr>
        <p:blipFill>
          <a:blip r:embed="rId5"/>
          <a:stretch>
            <a:fillRect/>
          </a:stretch>
        </p:blipFill>
        <p:spPr>
          <a:xfrm>
            <a:off x="7773363" y="2740947"/>
            <a:ext cx="4631362" cy="4411915"/>
          </a:xfrm>
          <a:prstGeom prst="rect">
            <a:avLst/>
          </a:prstGeom>
          <a:noFill/>
          <a:ln w="9525">
            <a:noFill/>
          </a:ln>
        </p:spPr>
      </p:pic>
      <p:sp>
        <p:nvSpPr>
          <p:cNvPr id="16" name="TextBox 15"/>
          <p:cNvSpPr txBox="1"/>
          <p:nvPr/>
        </p:nvSpPr>
        <p:spPr>
          <a:xfrm>
            <a:off x="1871531" y="3159805"/>
            <a:ext cx="418704" cy="646331"/>
          </a:xfrm>
          <a:prstGeom prst="rect">
            <a:avLst/>
          </a:prstGeom>
          <a:noFill/>
        </p:spPr>
        <p:txBody>
          <a:bodyPr wrap="none" rtlCol="0">
            <a:spAutoFit/>
          </a:bodyPr>
          <a:lstStyle/>
          <a:p>
            <a:r>
              <a:rPr lang="en-US" altLang="zh-CN" sz="3600" dirty="0">
                <a:solidFill>
                  <a:schemeClr val="bg1"/>
                </a:solidFill>
              </a:rPr>
              <a:t>3</a:t>
            </a:r>
            <a:endParaRPr lang="zh-CN" altLang="en-US" sz="3600" dirty="0">
              <a:solidFill>
                <a:schemeClr val="bg1"/>
              </a:solidFill>
            </a:endParaRPr>
          </a:p>
        </p:txBody>
      </p:sp>
      <p:sp>
        <p:nvSpPr>
          <p:cNvPr id="17" name="TextBox 16"/>
          <p:cNvSpPr txBox="1"/>
          <p:nvPr/>
        </p:nvSpPr>
        <p:spPr>
          <a:xfrm>
            <a:off x="3125061" y="4332355"/>
            <a:ext cx="418704" cy="646331"/>
          </a:xfrm>
          <a:prstGeom prst="rect">
            <a:avLst/>
          </a:prstGeom>
          <a:noFill/>
        </p:spPr>
        <p:txBody>
          <a:bodyPr wrap="none" rtlCol="0">
            <a:spAutoFit/>
          </a:bodyPr>
          <a:lstStyle/>
          <a:p>
            <a:r>
              <a:rPr lang="en-US" altLang="zh-CN" sz="3600" dirty="0">
                <a:solidFill>
                  <a:schemeClr val="bg1"/>
                </a:solidFill>
              </a:rPr>
              <a:t>4</a:t>
            </a:r>
            <a:endParaRPr lang="zh-CN" altLang="en-US" sz="3600" dirty="0">
              <a:solidFill>
                <a:schemeClr val="bg1"/>
              </a:solidFill>
            </a:endParaRPr>
          </a:p>
        </p:txBody>
      </p:sp>
      <p:sp>
        <p:nvSpPr>
          <p:cNvPr id="26" name="TextBox 71"/>
          <p:cNvSpPr txBox="1"/>
          <p:nvPr/>
        </p:nvSpPr>
        <p:spPr>
          <a:xfrm>
            <a:off x="3739147" y="518465"/>
            <a:ext cx="4562671" cy="584775"/>
          </a:xfrm>
          <a:prstGeom prst="rect">
            <a:avLst/>
          </a:prstGeom>
          <a:noFill/>
          <a:ln w="9525">
            <a:noFill/>
          </a:ln>
        </p:spPr>
        <p:txBody>
          <a:bodyPr wrap="square">
            <a:spAutoFit/>
          </a:bodyPr>
          <a:lstStyle/>
          <a:p>
            <a:pPr lvl="0" eaLnBrk="0" hangingPunct="0"/>
            <a:r>
              <a:rPr lang="en-US" altLang="zh-CN"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YÊU CẦU CẦN ĐẠT</a:t>
            </a:r>
            <a:endParaRPr lang="zh-CN" alt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27" name="图片 46116" descr="03"/>
          <p:cNvPicPr>
            <a:picLocks noChangeAspect="1"/>
          </p:cNvPicPr>
          <p:nvPr/>
        </p:nvPicPr>
        <p:blipFill>
          <a:blip r:embed="rId6"/>
          <a:stretch>
            <a:fillRect/>
          </a:stretch>
        </p:blipFill>
        <p:spPr>
          <a:xfrm>
            <a:off x="1475197" y="2501142"/>
            <a:ext cx="7215444" cy="1394507"/>
          </a:xfrm>
          <a:prstGeom prst="rect">
            <a:avLst/>
          </a:prstGeom>
          <a:noFill/>
          <a:ln w="9525">
            <a:noFill/>
          </a:ln>
        </p:spPr>
      </p:pic>
      <p:pic>
        <p:nvPicPr>
          <p:cNvPr id="28" name="图片 46117" descr="04"/>
          <p:cNvPicPr>
            <a:picLocks noChangeAspect="1"/>
          </p:cNvPicPr>
          <p:nvPr/>
        </p:nvPicPr>
        <p:blipFill>
          <a:blip r:embed="rId7"/>
          <a:stretch>
            <a:fillRect/>
          </a:stretch>
        </p:blipFill>
        <p:spPr>
          <a:xfrm>
            <a:off x="1622385" y="4150647"/>
            <a:ext cx="6635782" cy="1221453"/>
          </a:xfrm>
          <a:prstGeom prst="rect">
            <a:avLst/>
          </a:prstGeom>
          <a:noFill/>
          <a:ln w="9525">
            <a:noFill/>
          </a:ln>
        </p:spPr>
      </p:pic>
      <p:pic>
        <p:nvPicPr>
          <p:cNvPr id="31" name="图片 46121" descr="png-0731"/>
          <p:cNvPicPr>
            <a:picLocks noChangeAspect="1"/>
          </p:cNvPicPr>
          <p:nvPr/>
        </p:nvPicPr>
        <p:blipFill>
          <a:blip r:embed="rId8"/>
          <a:stretch>
            <a:fillRect/>
          </a:stretch>
        </p:blipFill>
        <p:spPr>
          <a:xfrm>
            <a:off x="1901005" y="4150647"/>
            <a:ext cx="1096963" cy="1096962"/>
          </a:xfrm>
          <a:prstGeom prst="rect">
            <a:avLst/>
          </a:prstGeom>
          <a:noFill/>
          <a:ln w="9525">
            <a:noFill/>
          </a:ln>
        </p:spPr>
      </p:pic>
      <p:pic>
        <p:nvPicPr>
          <p:cNvPr id="37" name="图片 46127" descr="png-0731"/>
          <p:cNvPicPr>
            <a:picLocks noChangeAspect="1"/>
          </p:cNvPicPr>
          <p:nvPr/>
        </p:nvPicPr>
        <p:blipFill>
          <a:blip r:embed="rId8"/>
          <a:stretch>
            <a:fillRect/>
          </a:stretch>
        </p:blipFill>
        <p:spPr>
          <a:xfrm>
            <a:off x="2028099" y="1244542"/>
            <a:ext cx="1096962" cy="818914"/>
          </a:xfrm>
          <a:prstGeom prst="rect">
            <a:avLst/>
          </a:prstGeom>
          <a:noFill/>
          <a:ln w="9525">
            <a:noFill/>
          </a:ln>
        </p:spPr>
      </p:pic>
      <p:pic>
        <p:nvPicPr>
          <p:cNvPr id="40" name="图片 46130" descr="png-0731副本"/>
          <p:cNvPicPr>
            <a:picLocks noChangeAspect="1"/>
          </p:cNvPicPr>
          <p:nvPr/>
        </p:nvPicPr>
        <p:blipFill>
          <a:blip r:embed="rId9"/>
          <a:stretch>
            <a:fillRect/>
          </a:stretch>
        </p:blipFill>
        <p:spPr>
          <a:xfrm>
            <a:off x="1925391" y="2684508"/>
            <a:ext cx="729688" cy="862807"/>
          </a:xfrm>
          <a:prstGeom prst="rect">
            <a:avLst/>
          </a:prstGeom>
          <a:noFill/>
          <a:ln w="9525">
            <a:noFill/>
          </a:ln>
        </p:spPr>
      </p:pic>
      <p:sp>
        <p:nvSpPr>
          <p:cNvPr id="43" name="TextBox 71"/>
          <p:cNvSpPr txBox="1"/>
          <p:nvPr/>
        </p:nvSpPr>
        <p:spPr>
          <a:xfrm>
            <a:off x="4831244" y="1244542"/>
            <a:ext cx="6029014" cy="1200329"/>
          </a:xfrm>
          <a:prstGeom prst="rect">
            <a:avLst/>
          </a:prstGeom>
          <a:noFill/>
          <a:ln w="9525">
            <a:noFill/>
          </a:ln>
        </p:spPr>
        <p:txBody>
          <a:bodyPr wrap="square">
            <a:spAutoFit/>
          </a:bodyPr>
          <a:lstStyle/>
          <a:p>
            <a:pPr lvl="0" algn="just" eaLnBrk="0" hangingPunct="0"/>
            <a:r>
              <a:rPr lang="en-US" altLang="zh-CN" sz="24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 Đọc đúng, rõ </a:t>
            </a:r>
            <a:r>
              <a:rPr lang="en-US" altLang="zh-CN" sz="2400" b="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ràng bài thơ, </a:t>
            </a:r>
            <a:r>
              <a:rPr lang="en-US" altLang="zh-CN" sz="24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biết </a:t>
            </a:r>
            <a:r>
              <a:rPr lang="en-US" altLang="zh-CN" sz="2400" b="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ngắt nhịp thơ, ngắt hơi ở cuối mỗi dòng thơ, nghỉ hơi ở cuối mỗi khổ thơ. </a:t>
            </a:r>
            <a:endParaRPr lang="zh-CN" altLang="en-US" sz="24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4" name="TextBox 71"/>
          <p:cNvSpPr txBox="1"/>
          <p:nvPr/>
        </p:nvSpPr>
        <p:spPr>
          <a:xfrm>
            <a:off x="3580909" y="2806861"/>
            <a:ext cx="4879145" cy="830997"/>
          </a:xfrm>
          <a:prstGeom prst="rect">
            <a:avLst/>
          </a:prstGeom>
          <a:noFill/>
          <a:ln w="9525">
            <a:noFill/>
          </a:ln>
        </p:spPr>
        <p:txBody>
          <a:bodyPr wrap="square">
            <a:spAutoFit/>
          </a:bodyPr>
          <a:lstStyle/>
          <a:p>
            <a:pPr eaLnBrk="0" hangingPunct="0"/>
            <a:r>
              <a:rPr lang="en-US" altLang="zh-CN" sz="24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24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Nhận biết được các chi tiết trong tranh; Nắm được nội dung bài thơ.</a:t>
            </a:r>
            <a:endParaRPr lang="zh-CN" altLang="en-US" sz="24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6" name="TextBox 71"/>
          <p:cNvSpPr txBox="1"/>
          <p:nvPr/>
        </p:nvSpPr>
        <p:spPr>
          <a:xfrm>
            <a:off x="3739147" y="4364496"/>
            <a:ext cx="3821492" cy="830997"/>
          </a:xfrm>
          <a:prstGeom prst="rect">
            <a:avLst/>
          </a:prstGeom>
          <a:noFill/>
          <a:ln w="9525">
            <a:noFill/>
          </a:ln>
        </p:spPr>
        <p:txBody>
          <a:bodyPr wrap="square">
            <a:spAutoFit/>
          </a:bodyPr>
          <a:lstStyle/>
          <a:p>
            <a:pPr lvl="0" eaLnBrk="0" hangingPunct="0"/>
            <a:r>
              <a:rPr lang="en-US" altLang="zh-CN" sz="24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Thêm yêu sách và có thêm cảm hứng để đọc sách.</a:t>
            </a:r>
            <a:endParaRPr lang="zh-CN" altLang="en-US" sz="24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100499381"/>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barn(inVertical)">
                                      <p:cBhvr>
                                        <p:cTn id="12" dur="500"/>
                                        <p:tgtEl>
                                          <p:spTgt spid="37"/>
                                        </p:tgtEl>
                                      </p:cBhvr>
                                    </p:animEffect>
                                  </p:childTnLst>
                                </p:cTn>
                              </p:par>
                              <p:par>
                                <p:cTn id="13" presetID="16" presetClass="entr" presetSubtype="21"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barn(inVertical)">
                                      <p:cBhvr>
                                        <p:cTn id="15" dur="500"/>
                                        <p:tgtEl>
                                          <p:spTgt spid="4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barn(inVertical)">
                                      <p:cBhvr>
                                        <p:cTn id="18" dur="500"/>
                                        <p:tgtEl>
                                          <p:spTgt spid="4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barn(inVertical)">
                                      <p:cBhvr>
                                        <p:cTn id="23" dur="500"/>
                                        <p:tgtEl>
                                          <p:spTgt spid="40"/>
                                        </p:tgtEl>
                                      </p:cBhvr>
                                    </p:animEffect>
                                  </p:childTnLst>
                                </p:cTn>
                              </p:par>
                              <p:par>
                                <p:cTn id="24" presetID="16" presetClass="entr" presetSubtype="21" fill="hold"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barn(inVertical)">
                                      <p:cBhvr>
                                        <p:cTn id="26" dur="500"/>
                                        <p:tgtEl>
                                          <p:spTgt spid="27"/>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barn(inVertical)">
                                      <p:cBhvr>
                                        <p:cTn id="29" dur="500"/>
                                        <p:tgtEl>
                                          <p:spTgt spid="44"/>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barn(inVertical)">
                                      <p:cBhvr>
                                        <p:cTn id="34" dur="500"/>
                                        <p:tgtEl>
                                          <p:spTgt spid="46"/>
                                        </p:tgtEl>
                                      </p:cBhvr>
                                    </p:animEffect>
                                  </p:childTnLst>
                                </p:cTn>
                              </p:par>
                              <p:par>
                                <p:cTn id="35" presetID="16" presetClass="entr" presetSubtype="21" fill="hold"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barn(inVertical)">
                                      <p:cBhvr>
                                        <p:cTn id="37" dur="500"/>
                                        <p:tgtEl>
                                          <p:spTgt spid="31"/>
                                        </p:tgtEl>
                                      </p:cBhvr>
                                    </p:animEffect>
                                  </p:childTnLst>
                                </p:cTn>
                              </p:par>
                              <p:par>
                                <p:cTn id="38" presetID="16" presetClass="entr" presetSubtype="21" fill="hold"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barn(inVertical)">
                                      <p:cBhvr>
                                        <p:cTn id="4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43" grpId="0"/>
      <p:bldP spid="44" grpId="0"/>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01651" y="1382233"/>
            <a:ext cx="10668592" cy="3657321"/>
          </a:xfrm>
          <a:prstGeom prst="rect">
            <a:avLst/>
          </a:prstGeom>
        </p:spPr>
      </p:pic>
      <p:sp>
        <p:nvSpPr>
          <p:cNvPr id="5" name="Rectangle 33"/>
          <p:cNvSpPr/>
          <p:nvPr/>
        </p:nvSpPr>
        <p:spPr>
          <a:xfrm>
            <a:off x="3926766" y="1599327"/>
            <a:ext cx="6271269" cy="707886"/>
          </a:xfrm>
          <a:prstGeom prst="rect">
            <a:avLst/>
          </a:prstGeom>
        </p:spPr>
        <p:txBody>
          <a:bodyPr wrap="none">
            <a:spAutoFit/>
          </a:bodyPr>
          <a:lstStyle/>
          <a:p>
            <a:r>
              <a:rPr lang="en-US" altLang="zh-CN" sz="4000" b="1" dirty="0" err="1">
                <a:solidFill>
                  <a:srgbClr val="FF0000"/>
                </a:solidFill>
                <a:latin typeface="Times New Roman" panose="02020603050405020304" pitchFamily="18" charset="0"/>
                <a:cs typeface="Times New Roman" panose="02020603050405020304" pitchFamily="18" charset="0"/>
                <a:sym typeface="+mn-lt"/>
              </a:rPr>
              <a:t>Luyện</a:t>
            </a:r>
            <a:r>
              <a:rPr lang="en-US" altLang="zh-CN" sz="4000" b="1" dirty="0">
                <a:solidFill>
                  <a:srgbClr val="FF0000"/>
                </a:solidFill>
                <a:latin typeface="Times New Roman" panose="02020603050405020304" pitchFamily="18" charset="0"/>
                <a:cs typeface="Times New Roman" panose="02020603050405020304" pitchFamily="18" charset="0"/>
                <a:sym typeface="+mn-lt"/>
              </a:rPr>
              <a:t> </a:t>
            </a:r>
            <a:r>
              <a:rPr lang="en-US" altLang="zh-CN" sz="4000" b="1" dirty="0" err="1">
                <a:solidFill>
                  <a:srgbClr val="FF0000"/>
                </a:solidFill>
                <a:latin typeface="Times New Roman" panose="02020603050405020304" pitchFamily="18" charset="0"/>
                <a:cs typeface="Times New Roman" panose="02020603050405020304" pitchFamily="18" charset="0"/>
                <a:sym typeface="+mn-lt"/>
              </a:rPr>
              <a:t>tập</a:t>
            </a:r>
            <a:r>
              <a:rPr lang="en-US" altLang="zh-CN" sz="4000" b="1" dirty="0">
                <a:solidFill>
                  <a:srgbClr val="FF0000"/>
                </a:solidFill>
                <a:latin typeface="Times New Roman" panose="02020603050405020304" pitchFamily="18" charset="0"/>
                <a:cs typeface="Times New Roman" panose="02020603050405020304" pitchFamily="18" charset="0"/>
                <a:sym typeface="+mn-lt"/>
              </a:rPr>
              <a:t> </a:t>
            </a:r>
            <a:r>
              <a:rPr lang="en-US" altLang="zh-CN" sz="4000" b="1" dirty="0" err="1">
                <a:solidFill>
                  <a:srgbClr val="FF0000"/>
                </a:solidFill>
                <a:latin typeface="Times New Roman" panose="02020603050405020304" pitchFamily="18" charset="0"/>
                <a:cs typeface="Times New Roman" panose="02020603050405020304" pitchFamily="18" charset="0"/>
                <a:sym typeface="+mn-lt"/>
              </a:rPr>
              <a:t>theo</a:t>
            </a:r>
            <a:r>
              <a:rPr lang="en-US" altLang="zh-CN" sz="4000" b="1" dirty="0">
                <a:solidFill>
                  <a:srgbClr val="FF0000"/>
                </a:solidFill>
                <a:latin typeface="Times New Roman" panose="02020603050405020304" pitchFamily="18" charset="0"/>
                <a:cs typeface="Times New Roman" panose="02020603050405020304" pitchFamily="18" charset="0"/>
                <a:sym typeface="+mn-lt"/>
              </a:rPr>
              <a:t> </a:t>
            </a:r>
            <a:r>
              <a:rPr lang="en-US" altLang="zh-CN" sz="4000" b="1" dirty="0" err="1">
                <a:solidFill>
                  <a:srgbClr val="FF0000"/>
                </a:solidFill>
                <a:latin typeface="Times New Roman" panose="02020603050405020304" pitchFamily="18" charset="0"/>
                <a:cs typeface="Times New Roman" panose="02020603050405020304" pitchFamily="18" charset="0"/>
                <a:sym typeface="+mn-lt"/>
              </a:rPr>
              <a:t>văn</a:t>
            </a:r>
            <a:r>
              <a:rPr lang="en-US" altLang="zh-CN" sz="4000" b="1" dirty="0">
                <a:solidFill>
                  <a:srgbClr val="FF0000"/>
                </a:solidFill>
                <a:latin typeface="Times New Roman" panose="02020603050405020304" pitchFamily="18" charset="0"/>
                <a:cs typeface="Times New Roman" panose="02020603050405020304" pitchFamily="18" charset="0"/>
                <a:sym typeface="+mn-lt"/>
              </a:rPr>
              <a:t> </a:t>
            </a:r>
            <a:r>
              <a:rPr lang="en-US" altLang="zh-CN" sz="4000" b="1" dirty="0" err="1">
                <a:solidFill>
                  <a:srgbClr val="FF0000"/>
                </a:solidFill>
                <a:latin typeface="Times New Roman" panose="02020603050405020304" pitchFamily="18" charset="0"/>
                <a:cs typeface="Times New Roman" panose="02020603050405020304" pitchFamily="18" charset="0"/>
                <a:sym typeface="+mn-lt"/>
              </a:rPr>
              <a:t>bản</a:t>
            </a:r>
            <a:r>
              <a:rPr lang="en-US" altLang="zh-CN" sz="4000" b="1" dirty="0">
                <a:solidFill>
                  <a:srgbClr val="FF0000"/>
                </a:solidFill>
                <a:latin typeface="Times New Roman" panose="02020603050405020304" pitchFamily="18" charset="0"/>
                <a:cs typeface="Times New Roman" panose="02020603050405020304" pitchFamily="18" charset="0"/>
                <a:sym typeface="+mn-lt"/>
              </a:rPr>
              <a:t> </a:t>
            </a:r>
            <a:r>
              <a:rPr lang="en-US" altLang="zh-CN" sz="4000" b="1" dirty="0" err="1">
                <a:solidFill>
                  <a:srgbClr val="FF0000"/>
                </a:solidFill>
                <a:latin typeface="Times New Roman" panose="02020603050405020304" pitchFamily="18" charset="0"/>
                <a:cs typeface="Times New Roman" panose="02020603050405020304" pitchFamily="18" charset="0"/>
                <a:sym typeface="+mn-lt"/>
              </a:rPr>
              <a:t>đọc</a:t>
            </a:r>
            <a:endParaRPr lang="en-US" sz="4000" b="1" dirty="0">
              <a:solidFill>
                <a:srgbClr val="FF0000"/>
              </a:solidFill>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1698916747"/>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A807A5E-B68A-410C-AB0D-1D86BD6E42C7}"/>
              </a:ext>
            </a:extLst>
          </p:cNvPr>
          <p:cNvGrpSpPr/>
          <p:nvPr/>
        </p:nvGrpSpPr>
        <p:grpSpPr>
          <a:xfrm>
            <a:off x="-39806" y="120675"/>
            <a:ext cx="12192000" cy="368301"/>
            <a:chOff x="0" y="-127508"/>
            <a:chExt cx="12192000" cy="1361811"/>
          </a:xfrm>
        </p:grpSpPr>
        <p:sp>
          <p:nvSpPr>
            <p:cNvPr id="4"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p:cNvSpPr txBox="1"/>
          <p:nvPr/>
        </p:nvSpPr>
        <p:spPr>
          <a:xfrm>
            <a:off x="554776" y="420290"/>
            <a:ext cx="11042856" cy="584711"/>
          </a:xfrm>
          <a:prstGeom prst="rect">
            <a:avLst/>
          </a:prstGeom>
          <a:noFill/>
        </p:spPr>
        <p:txBody>
          <a:bodyPr wrap="square" lIns="121855" tIns="60928" rIns="121855" bIns="60928" rtlCol="0">
            <a:spAutoFit/>
          </a:bodyPr>
          <a:lstStyle/>
          <a:p>
            <a:pPr algn="just"/>
            <a:r>
              <a:rPr lang="en-US" sz="3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1. </a:t>
            </a:r>
            <a:r>
              <a:rPr lang="en-US" sz="3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Tìm</a:t>
            </a:r>
            <a:r>
              <a:rPr lang="en-US" sz="3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trong</a:t>
            </a:r>
            <a:r>
              <a:rPr lang="en-US" sz="3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khổ</a:t>
            </a:r>
            <a:r>
              <a:rPr lang="en-US" sz="3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thơ</a:t>
            </a:r>
            <a:r>
              <a:rPr lang="en-US" sz="3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thứ</a:t>
            </a:r>
            <a:r>
              <a:rPr lang="en-US" sz="3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2 </a:t>
            </a:r>
            <a:r>
              <a:rPr lang="en-US" sz="3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và</a:t>
            </a:r>
            <a:r>
              <a:rPr lang="en-US" sz="3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thứ</a:t>
            </a:r>
            <a:r>
              <a:rPr lang="en-US" sz="3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3 </a:t>
            </a:r>
            <a:r>
              <a:rPr lang="en-US" sz="3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những</a:t>
            </a:r>
            <a:r>
              <a:rPr lang="en-US" sz="3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từ</a:t>
            </a:r>
            <a:r>
              <a:rPr lang="en-US" sz="3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ngữ</a:t>
            </a:r>
            <a:r>
              <a:rPr lang="en-US" sz="3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chỉ</a:t>
            </a:r>
            <a:r>
              <a:rPr lang="en-US" sz="3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sự</a:t>
            </a:r>
            <a:r>
              <a:rPr lang="en-US" sz="3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vật</a:t>
            </a:r>
            <a:r>
              <a:rPr lang="en-US" sz="3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pic>
        <p:nvPicPr>
          <p:cNvPr id="10" name="Picture 9"/>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9568" b="10151"/>
          <a:stretch/>
        </p:blipFill>
        <p:spPr>
          <a:xfrm>
            <a:off x="3023000" y="1888177"/>
            <a:ext cx="5727998" cy="4969823"/>
          </a:xfrm>
          <a:prstGeom prst="rect">
            <a:avLst/>
          </a:prstGeom>
        </p:spPr>
      </p:pic>
      <p:sp>
        <p:nvSpPr>
          <p:cNvPr id="11" name="TextBox 10"/>
          <p:cNvSpPr txBox="1"/>
          <p:nvPr/>
        </p:nvSpPr>
        <p:spPr>
          <a:xfrm>
            <a:off x="95003" y="1876302"/>
            <a:ext cx="5522026" cy="2708369"/>
          </a:xfrm>
          <a:prstGeom prst="rect">
            <a:avLst/>
          </a:prstGeom>
          <a:noFill/>
        </p:spPr>
        <p:txBody>
          <a:bodyPr wrap="square" lIns="121855" tIns="60928" rIns="121855" bIns="60928" numCol="1" rtlCol="0">
            <a:spAutoFit/>
          </a:bodyPr>
          <a:lstStyle/>
          <a:p>
            <a:pPr indent="463550" algn="just">
              <a:lnSpc>
                <a:spcPct val="150000"/>
              </a:lnSpc>
            </a:pP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Trong</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trang</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biển</a:t>
            </a:r>
            <a:endParaRPr lang="en-US" sz="2800" b="1" dirty="0">
              <a:latin typeface="Times New Roman" panose="02020603050405020304" pitchFamily="18" charset="0"/>
              <a:ea typeface="Arial-Rounded" panose="020B0500000000000000" pitchFamily="34" charset="0"/>
              <a:cs typeface="Times New Roman" panose="02020603050405020304" pitchFamily="18" charset="0"/>
            </a:endParaRPr>
          </a:p>
          <a:p>
            <a:pPr indent="463550" algn="just">
              <a:lnSpc>
                <a:spcPct val="150000"/>
              </a:lnSpc>
            </a:pP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Em</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thấy</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những</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cánh</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buồm</a:t>
            </a:r>
            <a:endParaRPr lang="en-US" sz="2800" b="1" dirty="0">
              <a:latin typeface="Times New Roman" panose="02020603050405020304" pitchFamily="18" charset="0"/>
              <a:ea typeface="Arial-Rounded" panose="020B0500000000000000" pitchFamily="34" charset="0"/>
              <a:cs typeface="Times New Roman" panose="02020603050405020304" pitchFamily="18" charset="0"/>
            </a:endParaRPr>
          </a:p>
          <a:p>
            <a:pPr indent="463550" algn="just">
              <a:lnSpc>
                <a:spcPct val="150000"/>
              </a:lnSpc>
            </a:pP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Trong</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trang</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rừng</a:t>
            </a:r>
            <a:endParaRPr lang="en-US" sz="2800" b="1" dirty="0">
              <a:latin typeface="Times New Roman" panose="02020603050405020304" pitchFamily="18" charset="0"/>
              <a:ea typeface="Arial-Rounded" panose="020B0500000000000000" pitchFamily="34" charset="0"/>
              <a:cs typeface="Times New Roman" panose="02020603050405020304" pitchFamily="18" charset="0"/>
            </a:endParaRPr>
          </a:p>
          <a:p>
            <a:pPr indent="463550" algn="just">
              <a:lnSpc>
                <a:spcPct val="150000"/>
              </a:lnSpc>
            </a:pP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Với</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bao</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nhiêu</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là</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gió</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12" name="TextBox 11"/>
          <p:cNvSpPr txBox="1"/>
          <p:nvPr/>
        </p:nvSpPr>
        <p:spPr>
          <a:xfrm>
            <a:off x="7387621" y="1978339"/>
            <a:ext cx="5522026" cy="2708369"/>
          </a:xfrm>
          <a:prstGeom prst="rect">
            <a:avLst/>
          </a:prstGeom>
          <a:noFill/>
        </p:spPr>
        <p:txBody>
          <a:bodyPr wrap="square" lIns="121855" tIns="60928" rIns="121855" bIns="60928" numCol="1" rtlCol="0">
            <a:spAutoFit/>
          </a:bodyPr>
          <a:lstStyle/>
          <a:p>
            <a:pPr indent="463550" algn="just">
              <a:lnSpc>
                <a:spcPct val="150000"/>
              </a:lnSpc>
            </a:pP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Trang</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còn</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lửa</a:t>
            </a:r>
            <a:endParaRPr lang="en-US" sz="2800" b="1" dirty="0">
              <a:latin typeface="Times New Roman" panose="02020603050405020304" pitchFamily="18" charset="0"/>
              <a:ea typeface="Arial-Rounded" panose="020B0500000000000000" pitchFamily="34" charset="0"/>
              <a:cs typeface="Times New Roman" panose="02020603050405020304" pitchFamily="18" charset="0"/>
            </a:endParaRPr>
          </a:p>
          <a:p>
            <a:pPr indent="463550" algn="just">
              <a:lnSpc>
                <a:spcPct val="150000"/>
              </a:lnSpc>
            </a:pP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Mà</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giấy</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chẳng</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cháy</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2800" b="1" dirty="0">
                <a:latin typeface="Times New Roman" panose="02020603050405020304" pitchFamily="18" charset="0"/>
                <a:ea typeface="Arial-Rounded" panose="020B0500000000000000" pitchFamily="34" charset="0"/>
                <a:cs typeface="Times New Roman" panose="02020603050405020304" pitchFamily="18" charset="0"/>
              </a:rPr>
              <a:t>đâ</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u</a:t>
            </a:r>
          </a:p>
          <a:p>
            <a:pPr indent="463550" algn="just">
              <a:lnSpc>
                <a:spcPct val="150000"/>
              </a:lnSpc>
            </a:pP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Trang</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ao</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sâu</a:t>
            </a:r>
            <a:endParaRPr lang="en-US" sz="2800" b="1" dirty="0">
              <a:latin typeface="Times New Roman" panose="02020603050405020304" pitchFamily="18" charset="0"/>
              <a:ea typeface="Arial-Rounded" panose="020B0500000000000000" pitchFamily="34" charset="0"/>
              <a:cs typeface="Times New Roman" panose="02020603050405020304" pitchFamily="18" charset="0"/>
            </a:endParaRPr>
          </a:p>
          <a:p>
            <a:pPr indent="463550" algn="just">
              <a:lnSpc>
                <a:spcPct val="150000"/>
              </a:lnSpc>
            </a:pP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Mà</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giấy</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không</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hề</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2800" b="1" dirty="0">
                <a:latin typeface="Times New Roman" panose="02020603050405020304" pitchFamily="18" charset="0"/>
                <a:ea typeface="Arial-Rounded" panose="020B0500000000000000" pitchFamily="34" charset="0"/>
                <a:cs typeface="Times New Roman" panose="02020603050405020304" pitchFamily="18" charset="0"/>
              </a:rPr>
              <a:t>ướt</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14" name="TextBox 13"/>
          <p:cNvSpPr txBox="1"/>
          <p:nvPr/>
        </p:nvSpPr>
        <p:spPr>
          <a:xfrm>
            <a:off x="3655957" y="2016439"/>
            <a:ext cx="1539236" cy="553933"/>
          </a:xfrm>
          <a:prstGeom prst="rect">
            <a:avLst/>
          </a:prstGeom>
          <a:noFill/>
        </p:spPr>
        <p:txBody>
          <a:bodyPr wrap="square" lIns="121855" tIns="60928" rIns="121855" bIns="60928" rtlCol="0">
            <a:spAutoFit/>
          </a:bodyPr>
          <a:lstStyle/>
          <a:p>
            <a:pPr algn="just"/>
            <a:r>
              <a:rPr lang="en-US" sz="2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biển</a:t>
            </a:r>
            <a:endParaRPr lang="en-US" sz="2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5" name="TextBox 14"/>
          <p:cNvSpPr txBox="1"/>
          <p:nvPr/>
        </p:nvSpPr>
        <p:spPr>
          <a:xfrm>
            <a:off x="1557855" y="2024573"/>
            <a:ext cx="2049873" cy="553933"/>
          </a:xfrm>
          <a:prstGeom prst="rect">
            <a:avLst/>
          </a:prstGeom>
          <a:noFill/>
        </p:spPr>
        <p:txBody>
          <a:bodyPr wrap="square" lIns="121855" tIns="60928" rIns="121855" bIns="60928" rtlCol="0">
            <a:spAutoFit/>
          </a:bodyPr>
          <a:lstStyle/>
          <a:p>
            <a:pPr algn="just"/>
            <a:r>
              <a:rPr lang="en-US" sz="2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trang</a:t>
            </a:r>
            <a:r>
              <a:rPr lang="en-US" sz="2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sách</a:t>
            </a:r>
            <a:endParaRPr lang="en-US" sz="2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6" name="TextBox 15"/>
          <p:cNvSpPr txBox="1"/>
          <p:nvPr/>
        </p:nvSpPr>
        <p:spPr>
          <a:xfrm>
            <a:off x="3021116" y="2670571"/>
            <a:ext cx="2095994" cy="553933"/>
          </a:xfrm>
          <a:prstGeom prst="rect">
            <a:avLst/>
          </a:prstGeom>
          <a:noFill/>
        </p:spPr>
        <p:txBody>
          <a:bodyPr wrap="square" lIns="121855" tIns="60928" rIns="121855" bIns="60928" rtlCol="0">
            <a:spAutoFit/>
          </a:bodyPr>
          <a:lstStyle/>
          <a:p>
            <a:pPr algn="just"/>
            <a:r>
              <a:rPr lang="en-US" sz="2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cánh buồm</a:t>
            </a:r>
          </a:p>
        </p:txBody>
      </p:sp>
      <p:sp>
        <p:nvSpPr>
          <p:cNvPr id="17" name="TextBox 16"/>
          <p:cNvSpPr txBox="1"/>
          <p:nvPr/>
        </p:nvSpPr>
        <p:spPr>
          <a:xfrm>
            <a:off x="3668657" y="3314666"/>
            <a:ext cx="2095994" cy="553933"/>
          </a:xfrm>
          <a:prstGeom prst="rect">
            <a:avLst/>
          </a:prstGeom>
          <a:noFill/>
        </p:spPr>
        <p:txBody>
          <a:bodyPr wrap="square" lIns="121855" tIns="60928" rIns="121855" bIns="60928" rtlCol="0">
            <a:spAutoFit/>
          </a:bodyPr>
          <a:lstStyle/>
          <a:p>
            <a:pPr algn="just"/>
            <a:r>
              <a:rPr lang="en-US" sz="2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rừng</a:t>
            </a:r>
            <a:endParaRPr lang="en-US" sz="2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8" name="TextBox 17"/>
          <p:cNvSpPr txBox="1"/>
          <p:nvPr/>
        </p:nvSpPr>
        <p:spPr>
          <a:xfrm>
            <a:off x="3152082" y="3946886"/>
            <a:ext cx="2095994" cy="553933"/>
          </a:xfrm>
          <a:prstGeom prst="rect">
            <a:avLst/>
          </a:prstGeom>
          <a:noFill/>
        </p:spPr>
        <p:txBody>
          <a:bodyPr wrap="square" lIns="121855" tIns="60928" rIns="121855" bIns="60928" rtlCol="0">
            <a:spAutoFit/>
          </a:bodyPr>
          <a:lstStyle/>
          <a:p>
            <a:pPr algn="just"/>
            <a:r>
              <a:rPr lang="en-US" sz="2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gió</a:t>
            </a:r>
            <a:endParaRPr lang="en-US" sz="2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9" name="TextBox 18"/>
          <p:cNvSpPr txBox="1"/>
          <p:nvPr/>
        </p:nvSpPr>
        <p:spPr>
          <a:xfrm>
            <a:off x="10669098" y="2126725"/>
            <a:ext cx="2095994" cy="553933"/>
          </a:xfrm>
          <a:prstGeom prst="rect">
            <a:avLst/>
          </a:prstGeom>
          <a:noFill/>
        </p:spPr>
        <p:txBody>
          <a:bodyPr wrap="square" lIns="121855" tIns="60928" rIns="121855" bIns="60928" rtlCol="0">
            <a:spAutoFit/>
          </a:bodyPr>
          <a:lstStyle/>
          <a:p>
            <a:pPr algn="just"/>
            <a:r>
              <a:rPr lang="en-US" sz="2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lửa</a:t>
            </a:r>
            <a:endParaRPr lang="en-US" sz="2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0" name="TextBox 19"/>
          <p:cNvSpPr txBox="1"/>
          <p:nvPr/>
        </p:nvSpPr>
        <p:spPr>
          <a:xfrm>
            <a:off x="8463696" y="2763407"/>
            <a:ext cx="2095994" cy="553933"/>
          </a:xfrm>
          <a:prstGeom prst="rect">
            <a:avLst/>
          </a:prstGeom>
          <a:noFill/>
        </p:spPr>
        <p:txBody>
          <a:bodyPr wrap="square" lIns="121855" tIns="60928" rIns="121855" bIns="60928" rtlCol="0">
            <a:spAutoFit/>
          </a:bodyPr>
          <a:lstStyle/>
          <a:p>
            <a:pPr algn="just"/>
            <a:r>
              <a:rPr lang="en-US" sz="2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giấy</a:t>
            </a:r>
            <a:endParaRPr lang="en-US" sz="2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1" name="TextBox 20"/>
          <p:cNvSpPr txBox="1"/>
          <p:nvPr/>
        </p:nvSpPr>
        <p:spPr>
          <a:xfrm>
            <a:off x="10056200" y="3408327"/>
            <a:ext cx="2095994" cy="553933"/>
          </a:xfrm>
          <a:prstGeom prst="rect">
            <a:avLst/>
          </a:prstGeom>
          <a:noFill/>
        </p:spPr>
        <p:txBody>
          <a:bodyPr wrap="square" lIns="121855" tIns="60928" rIns="121855" bIns="60928" rtlCol="0">
            <a:spAutoFit/>
          </a:bodyPr>
          <a:lstStyle/>
          <a:p>
            <a:pPr algn="just"/>
            <a:r>
              <a:rPr lang="en-US" sz="2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ao</a:t>
            </a:r>
            <a:endParaRPr lang="en-US" sz="2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2" name="Oval 21">
            <a:extLst>
              <a:ext uri="{FF2B5EF4-FFF2-40B4-BE49-F238E27FC236}">
                <a16:creationId xmlns:a16="http://schemas.microsoft.com/office/drawing/2014/main" id="{B8AEDDF2-FB87-4F01-AFDA-DC9324B494EF}"/>
              </a:ext>
            </a:extLst>
          </p:cNvPr>
          <p:cNvSpPr/>
          <p:nvPr/>
        </p:nvSpPr>
        <p:spPr>
          <a:xfrm>
            <a:off x="130146" y="2046289"/>
            <a:ext cx="579707" cy="509941"/>
          </a:xfrm>
          <a:prstGeom prst="ellipse">
            <a:avLst/>
          </a:prstGeom>
          <a:solidFill>
            <a:srgbClr val="FFC000"/>
          </a:solidFill>
          <a:ln w="38100">
            <a:solidFill>
              <a:srgbClr val="00B0F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b="1" dirty="0">
                <a:latin typeface="Times New Roman" pitchFamily="18" charset="0"/>
                <a:ea typeface="Arial-Rounded" panose="020B0500000000000000" pitchFamily="34" charset="0"/>
                <a:cs typeface="Times New Roman" pitchFamily="18" charset="0"/>
              </a:rPr>
              <a:t>2</a:t>
            </a:r>
          </a:p>
        </p:txBody>
      </p:sp>
      <p:sp>
        <p:nvSpPr>
          <p:cNvPr id="23" name="Oval 22">
            <a:extLst>
              <a:ext uri="{FF2B5EF4-FFF2-40B4-BE49-F238E27FC236}">
                <a16:creationId xmlns:a16="http://schemas.microsoft.com/office/drawing/2014/main" id="{65FD2C7D-DD4E-4EF0-B42C-510EC6E1C958}"/>
              </a:ext>
            </a:extLst>
          </p:cNvPr>
          <p:cNvSpPr/>
          <p:nvPr/>
        </p:nvSpPr>
        <p:spPr>
          <a:xfrm>
            <a:off x="7355353" y="2111203"/>
            <a:ext cx="579707" cy="509941"/>
          </a:xfrm>
          <a:prstGeom prst="ellipse">
            <a:avLst/>
          </a:prstGeom>
          <a:solidFill>
            <a:srgbClr val="FFC000"/>
          </a:solidFill>
          <a:ln w="38100">
            <a:solidFill>
              <a:srgbClr val="00B0F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b="1" dirty="0">
                <a:latin typeface="Times New Roman" pitchFamily="18" charset="0"/>
                <a:ea typeface="Arial-Rounded" panose="020B0500000000000000" pitchFamily="34" charset="0"/>
                <a:cs typeface="Times New Roman" pitchFamily="18" charset="0"/>
              </a:rPr>
              <a:t>3</a:t>
            </a:r>
          </a:p>
        </p:txBody>
      </p:sp>
      <p:sp>
        <p:nvSpPr>
          <p:cNvPr id="24" name="TextBox 23"/>
          <p:cNvSpPr txBox="1"/>
          <p:nvPr/>
        </p:nvSpPr>
        <p:spPr>
          <a:xfrm>
            <a:off x="1556999" y="3290253"/>
            <a:ext cx="2049873" cy="553933"/>
          </a:xfrm>
          <a:prstGeom prst="rect">
            <a:avLst/>
          </a:prstGeom>
          <a:noFill/>
        </p:spPr>
        <p:txBody>
          <a:bodyPr wrap="square" lIns="121855" tIns="60928" rIns="121855" bIns="60928" rtlCol="0">
            <a:spAutoFit/>
          </a:bodyPr>
          <a:lstStyle/>
          <a:p>
            <a:pPr algn="just"/>
            <a:r>
              <a:rPr lang="en-US" sz="2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trang</a:t>
            </a:r>
            <a:r>
              <a:rPr lang="en-US" sz="2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sách</a:t>
            </a:r>
            <a:endParaRPr lang="en-US" sz="2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5" name="TextBox 24"/>
          <p:cNvSpPr txBox="1"/>
          <p:nvPr/>
        </p:nvSpPr>
        <p:spPr>
          <a:xfrm>
            <a:off x="7857635" y="2112566"/>
            <a:ext cx="2049873" cy="553933"/>
          </a:xfrm>
          <a:prstGeom prst="rect">
            <a:avLst/>
          </a:prstGeom>
          <a:noFill/>
        </p:spPr>
        <p:txBody>
          <a:bodyPr wrap="square" lIns="121855" tIns="60928" rIns="121855" bIns="60928" rtlCol="0">
            <a:spAutoFit/>
          </a:bodyPr>
          <a:lstStyle/>
          <a:p>
            <a:pPr algn="just"/>
            <a:r>
              <a:rPr lang="en-US" sz="2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Trang sách</a:t>
            </a:r>
          </a:p>
        </p:txBody>
      </p:sp>
      <p:sp>
        <p:nvSpPr>
          <p:cNvPr id="26" name="TextBox 25"/>
          <p:cNvSpPr txBox="1"/>
          <p:nvPr/>
        </p:nvSpPr>
        <p:spPr>
          <a:xfrm>
            <a:off x="7857634" y="3389316"/>
            <a:ext cx="2049873" cy="553933"/>
          </a:xfrm>
          <a:prstGeom prst="rect">
            <a:avLst/>
          </a:prstGeom>
          <a:noFill/>
        </p:spPr>
        <p:txBody>
          <a:bodyPr wrap="square" lIns="121855" tIns="60928" rIns="121855" bIns="60928" rtlCol="0">
            <a:spAutoFit/>
          </a:bodyPr>
          <a:lstStyle/>
          <a:p>
            <a:pPr algn="just"/>
            <a:r>
              <a:rPr lang="en-US" sz="2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Trang sách</a:t>
            </a:r>
          </a:p>
        </p:txBody>
      </p:sp>
      <p:sp>
        <p:nvSpPr>
          <p:cNvPr id="27" name="TextBox 26"/>
          <p:cNvSpPr txBox="1"/>
          <p:nvPr/>
        </p:nvSpPr>
        <p:spPr>
          <a:xfrm>
            <a:off x="8451339" y="4027582"/>
            <a:ext cx="2095994" cy="553933"/>
          </a:xfrm>
          <a:prstGeom prst="rect">
            <a:avLst/>
          </a:prstGeom>
          <a:noFill/>
        </p:spPr>
        <p:txBody>
          <a:bodyPr wrap="square" lIns="121855" tIns="60928" rIns="121855" bIns="60928" rtlCol="0">
            <a:spAutoFit/>
          </a:bodyPr>
          <a:lstStyle/>
          <a:p>
            <a:pPr algn="just"/>
            <a:r>
              <a:rPr lang="en-US" sz="2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giấy</a:t>
            </a:r>
            <a:endParaRPr lang="en-US" sz="2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3066344431"/>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arn(inVertic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barn(inVertical)">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arn(inVertical)">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arn(inVertical)">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barn(inVertical)">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barn(inVertical)">
                                      <p:cBhvr>
                                        <p:cTn id="57" dur="5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barn(inVertical)">
                                      <p:cBhvr>
                                        <p:cTn id="62" dur="500"/>
                                        <p:tgtEl>
                                          <p:spTgt spid="20"/>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barn(inVertical)">
                                      <p:cBhvr>
                                        <p:cTn id="67" dur="500"/>
                                        <p:tgtEl>
                                          <p:spTgt spid="26"/>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barn(inVertical)">
                                      <p:cBhvr>
                                        <p:cTn id="72" dur="500"/>
                                        <p:tgtEl>
                                          <p:spTgt spid="21"/>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barn(inVertical)">
                                      <p:cBhvr>
                                        <p:cTn id="7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4" grpId="0"/>
      <p:bldP spid="15" grpId="0"/>
      <p:bldP spid="16" grpId="0"/>
      <p:bldP spid="17" grpId="0"/>
      <p:bldP spid="18" grpId="0"/>
      <p:bldP spid="19" grpId="0"/>
      <p:bldP spid="20" grpId="0"/>
      <p:bldP spid="21" grpId="0"/>
      <p:bldP spid="24" grpId="0"/>
      <p:bldP spid="25" grpId="0"/>
      <p:bldP spid="26" grpId="0"/>
      <p:bldP spid="2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55574" y="377621"/>
            <a:ext cx="12036425" cy="615489"/>
          </a:xfrm>
          <a:prstGeom prst="rect">
            <a:avLst/>
          </a:prstGeom>
          <a:noFill/>
        </p:spPr>
        <p:txBody>
          <a:bodyPr wrap="square" lIns="121855" tIns="60928" rIns="121855" bIns="60928" rtlCol="0">
            <a:spAutoFit/>
          </a:bodyPr>
          <a:lstStyle/>
          <a:p>
            <a:pPr algn="just"/>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2.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Đặt</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một</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về</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một</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chuyện</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2" name="AutoShape 2" descr="Album - Ảnh Chim Hoạt Hình - Free Transparent PNG Clipart Images Download"/>
          <p:cNvSpPr>
            <a:spLocks noChangeAspect="1" noChangeArrowheads="1"/>
          </p:cNvSpPr>
          <p:nvPr/>
        </p:nvSpPr>
        <p:spPr bwMode="auto">
          <a:xfrm>
            <a:off x="155575" y="185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3"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46" name="Group 45">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47"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ounded Rectangle 23"/>
          <p:cNvSpPr/>
          <p:nvPr/>
        </p:nvSpPr>
        <p:spPr>
          <a:xfrm>
            <a:off x="1312882" y="1645684"/>
            <a:ext cx="8947398" cy="722456"/>
          </a:xfrm>
          <a:prstGeom prst="roundRect">
            <a:avLst/>
          </a:prstGeom>
          <a:solidFill>
            <a:schemeClr val="bg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M: </a:t>
            </a:r>
            <a:r>
              <a:rPr lang="en-US" sz="3600"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Truyện</a:t>
            </a:r>
            <a:r>
              <a:rPr lang="en-US" sz="3600"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Tích</a:t>
            </a:r>
            <a:r>
              <a:rPr lang="en-US" sz="3600"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Chu </a:t>
            </a:r>
            <a:r>
              <a:rPr lang="en-US" sz="3600"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nói</a:t>
            </a:r>
            <a:r>
              <a:rPr lang="en-US" sz="3600"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về</a:t>
            </a:r>
            <a:r>
              <a:rPr lang="en-US" sz="3600"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tình</a:t>
            </a:r>
            <a:r>
              <a:rPr lang="en-US" sz="3600"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cảm</a:t>
            </a:r>
            <a:r>
              <a:rPr lang="en-US" sz="3600"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bà</a:t>
            </a:r>
            <a:r>
              <a:rPr lang="en-US" sz="3600"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cháu</a:t>
            </a:r>
            <a:r>
              <a:rPr lang="en-US" sz="3600"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a:t>
            </a:r>
          </a:p>
        </p:txBody>
      </p:sp>
      <p:pic>
        <p:nvPicPr>
          <p:cNvPr id="7" name="Picture 6"/>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48880" r="88506"/>
                    </a14:imgEffect>
                  </a14:imgLayer>
                </a14:imgProps>
              </a:ext>
              <a:ext uri="{28A0092B-C50C-407E-A947-70E740481C1C}">
                <a14:useLocalDpi xmlns:a14="http://schemas.microsoft.com/office/drawing/2010/main" val="0"/>
              </a:ext>
            </a:extLst>
          </a:blip>
          <a:srcRect l="43927" r="6541"/>
          <a:stretch/>
        </p:blipFill>
        <p:spPr>
          <a:xfrm>
            <a:off x="-393430" y="2551660"/>
            <a:ext cx="2984500" cy="4622033"/>
          </a:xfrm>
          <a:prstGeom prst="rect">
            <a:avLst/>
          </a:prstGeom>
        </p:spPr>
      </p:pic>
      <p:sp>
        <p:nvSpPr>
          <p:cNvPr id="3" name="Rounded Rectangle 23">
            <a:extLst>
              <a:ext uri="{FF2B5EF4-FFF2-40B4-BE49-F238E27FC236}">
                <a16:creationId xmlns:a16="http://schemas.microsoft.com/office/drawing/2014/main" id="{AFC9CF53-1153-516F-742E-D4D8D51C5C2A}"/>
              </a:ext>
            </a:extLst>
          </p:cNvPr>
          <p:cNvSpPr/>
          <p:nvPr/>
        </p:nvSpPr>
        <p:spPr>
          <a:xfrm>
            <a:off x="1312882" y="2828449"/>
            <a:ext cx="8947398" cy="722456"/>
          </a:xfrm>
          <a:prstGeom prst="roundRect">
            <a:avLst/>
          </a:prstGeom>
          <a:solidFill>
            <a:schemeClr val="bg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M: </a:t>
            </a:r>
            <a:r>
              <a:rPr lang="en-US" sz="3600"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Truyện</a:t>
            </a:r>
            <a:r>
              <a:rPr lang="en-US" sz="3600"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Vịt</a:t>
            </a:r>
            <a:r>
              <a:rPr lang="en-US" sz="3600"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con </a:t>
            </a:r>
            <a:r>
              <a:rPr lang="en-US" sz="3600"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xấu</a:t>
            </a:r>
            <a:r>
              <a:rPr lang="en-US" sz="3600"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xí</a:t>
            </a:r>
            <a:r>
              <a:rPr lang="en-US" sz="3600"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là</a:t>
            </a:r>
            <a:r>
              <a:rPr lang="en-US" sz="3600"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một</a:t>
            </a:r>
            <a:r>
              <a:rPr lang="en-US" sz="3600"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truyện</a:t>
            </a:r>
            <a:r>
              <a:rPr lang="en-US" sz="3600"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thần</a:t>
            </a:r>
            <a:r>
              <a:rPr lang="en-US" sz="3600"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kì</a:t>
            </a:r>
            <a:r>
              <a:rPr lang="en-US" sz="3600"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dành</a:t>
            </a:r>
            <a:r>
              <a:rPr lang="en-US" sz="3600"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cho</a:t>
            </a:r>
            <a:r>
              <a:rPr lang="en-US" sz="3600"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trẻ</a:t>
            </a:r>
            <a:r>
              <a:rPr lang="en-US" sz="3600"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em</a:t>
            </a:r>
            <a:r>
              <a:rPr lang="en-US" sz="3600"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a:t>
            </a:r>
          </a:p>
        </p:txBody>
      </p:sp>
    </p:spTree>
    <p:extLst>
      <p:ext uri="{BB962C8B-B14F-4D97-AF65-F5344CB8AC3E}">
        <p14:creationId xmlns:p14="http://schemas.microsoft.com/office/powerpoint/2010/main" val="4198029240"/>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4" grpId="0" animBg="1"/>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856358"/>
            <a:ext cx="9485086" cy="823752"/>
          </a:xfrm>
          <a:prstGeom prst="rect">
            <a:avLst/>
          </a:prstGeom>
          <a:noFill/>
        </p:spPr>
        <p:txBody>
          <a:bodyPr wrap="square" rtlCol="0">
            <a:spAutoFit/>
          </a:bodyPr>
          <a:lstStyle/>
          <a:p>
            <a:pPr>
              <a:lnSpc>
                <a:spcPct val="150000"/>
              </a:lnSpc>
            </a:pP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Khi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đặt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câu</a:t>
            </a:r>
            <a:r>
              <a:rPr lang="en-US" sz="3600" b="1" dirty="0">
                <a:solidFill>
                  <a:srgbClr val="0000CC"/>
                </a:solidFill>
                <a:latin typeface="Times New Roman" pitchFamily="18" charset="0"/>
                <a:cs typeface="Times New Roman" pitchFamily="18" charset="0"/>
              </a:rPr>
              <a:t> con </a:t>
            </a:r>
            <a:r>
              <a:rPr lang="en-US" sz="3600" b="1" dirty="0" err="1">
                <a:solidFill>
                  <a:srgbClr val="0000CC"/>
                </a:solidFill>
                <a:latin typeface="Times New Roman" pitchFamily="18" charset="0"/>
                <a:cs typeface="Times New Roman" pitchFamily="18" charset="0"/>
              </a:rPr>
              <a:t>cần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lưu</a:t>
            </a:r>
            <a:r>
              <a:rPr lang="en-US" sz="3600" b="1" dirty="0">
                <a:solidFill>
                  <a:srgbClr val="0000CC"/>
                </a:solidFill>
                <a:latin typeface="Times New Roman" pitchFamily="18" charset="0"/>
                <a:cs typeface="Times New Roman" pitchFamily="18" charset="0"/>
              </a:rPr>
              <a:t> ý </a:t>
            </a:r>
            <a:r>
              <a:rPr lang="en-US" sz="3600" b="1" dirty="0" err="1">
                <a:solidFill>
                  <a:srgbClr val="0000CC"/>
                </a:solidFill>
                <a:latin typeface="Times New Roman" pitchFamily="18" charset="0"/>
                <a:cs typeface="Times New Roman" pitchFamily="18" charset="0"/>
              </a:rPr>
              <a:t>điều</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gì</a:t>
            </a:r>
            <a:r>
              <a:rPr lang="en-US" sz="3600" b="1" dirty="0">
                <a:solidFill>
                  <a:srgbClr val="0000CC"/>
                </a:solidFill>
                <a:latin typeface="Times New Roman" pitchFamily="18" charset="0"/>
                <a:cs typeface="Times New Roman" pitchFamily="18" charset="0"/>
              </a:rPr>
              <a:t>?</a:t>
            </a:r>
          </a:p>
        </p:txBody>
      </p:sp>
      <p:sp>
        <p:nvSpPr>
          <p:cNvPr id="5" name="TextBox 4"/>
          <p:cNvSpPr txBox="1"/>
          <p:nvPr/>
        </p:nvSpPr>
        <p:spPr>
          <a:xfrm>
            <a:off x="1516744" y="1328081"/>
            <a:ext cx="6916056" cy="923330"/>
          </a:xfrm>
          <a:prstGeom prst="rect">
            <a:avLst/>
          </a:prstGeom>
          <a:noFill/>
        </p:spPr>
        <p:txBody>
          <a:bodyPr wrap="square" rtlCol="0">
            <a:spAutoFit/>
          </a:bodyPr>
          <a:lstStyle/>
          <a:p>
            <a:pPr>
              <a:lnSpc>
                <a:spcPct val="150000"/>
              </a:lnSpc>
            </a:pP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Khi</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đặt</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câu</a:t>
            </a:r>
            <a:r>
              <a:rPr lang="en-US" sz="3600" b="1" dirty="0">
                <a:solidFill>
                  <a:srgbClr val="FF0066"/>
                </a:solidFill>
                <a:latin typeface="Times New Roman" pitchFamily="18" charset="0"/>
                <a:cs typeface="Times New Roman" pitchFamily="18" charset="0"/>
              </a:rPr>
              <a:t> con </a:t>
            </a:r>
            <a:r>
              <a:rPr lang="en-US" sz="3600" b="1" dirty="0" err="1">
                <a:solidFill>
                  <a:srgbClr val="FF0066"/>
                </a:solidFill>
                <a:latin typeface="Times New Roman" pitchFamily="18" charset="0"/>
                <a:cs typeface="Times New Roman" pitchFamily="18" charset="0"/>
              </a:rPr>
              <a:t>cần</a:t>
            </a:r>
            <a:r>
              <a:rPr lang="en-US" sz="3600" b="1" dirty="0">
                <a:solidFill>
                  <a:srgbClr val="FF0066"/>
                </a:solidFill>
                <a:latin typeface="Times New Roman" pitchFamily="18" charset="0"/>
                <a:cs typeface="Times New Roman" pitchFamily="18" charset="0"/>
              </a:rPr>
              <a:t> </a:t>
            </a:r>
            <a:r>
              <a:rPr lang="en-US" sz="3600" b="1" dirty="0" err="1">
                <a:solidFill>
                  <a:srgbClr val="FF0066"/>
                </a:solidFill>
                <a:latin typeface="Times New Roman" pitchFamily="18" charset="0"/>
                <a:cs typeface="Times New Roman" pitchFamily="18" charset="0"/>
              </a:rPr>
              <a:t>lưu</a:t>
            </a:r>
            <a:r>
              <a:rPr lang="en-US" sz="3600" b="1" dirty="0">
                <a:solidFill>
                  <a:srgbClr val="FF0066"/>
                </a:solidFill>
                <a:latin typeface="Times New Roman" pitchFamily="18" charset="0"/>
                <a:cs typeface="Times New Roman" pitchFamily="18" charset="0"/>
              </a:rPr>
              <a:t> ý:</a:t>
            </a:r>
          </a:p>
        </p:txBody>
      </p:sp>
      <p:sp>
        <p:nvSpPr>
          <p:cNvPr id="6" name="TextBox 5"/>
          <p:cNvSpPr txBox="1"/>
          <p:nvPr/>
        </p:nvSpPr>
        <p:spPr>
          <a:xfrm>
            <a:off x="1676400" y="3846508"/>
            <a:ext cx="6110513" cy="823752"/>
          </a:xfrm>
          <a:prstGeom prst="rect">
            <a:avLst/>
          </a:prstGeom>
          <a:noFill/>
        </p:spPr>
        <p:txBody>
          <a:bodyPr wrap="square" rtlCol="0">
            <a:spAutoFit/>
          </a:bodyPr>
          <a:lstStyle/>
          <a:p>
            <a:pPr>
              <a:lnSpc>
                <a:spcPct val="150000"/>
              </a:lnSpc>
            </a:pP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Viết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hoa</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chữ</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cái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đầu</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câu</a:t>
            </a:r>
            <a:r>
              <a:rPr lang="en-US" sz="3600" b="1" dirty="0">
                <a:solidFill>
                  <a:srgbClr val="0000CC"/>
                </a:solidFill>
                <a:latin typeface="Times New Roman" pitchFamily="18" charset="0"/>
                <a:cs typeface="Times New Roman" pitchFamily="18" charset="0"/>
              </a:rPr>
              <a:t>.</a:t>
            </a:r>
          </a:p>
        </p:txBody>
      </p:sp>
      <p:sp>
        <p:nvSpPr>
          <p:cNvPr id="7" name="TextBox 6"/>
          <p:cNvSpPr txBox="1"/>
          <p:nvPr/>
        </p:nvSpPr>
        <p:spPr>
          <a:xfrm>
            <a:off x="1625599" y="4606590"/>
            <a:ext cx="6110513" cy="823752"/>
          </a:xfrm>
          <a:prstGeom prst="rect">
            <a:avLst/>
          </a:prstGeom>
          <a:noFill/>
        </p:spPr>
        <p:txBody>
          <a:bodyPr wrap="square" rtlCol="0">
            <a:spAutoFit/>
          </a:bodyPr>
          <a:lstStyle/>
          <a:p>
            <a:pPr>
              <a:lnSpc>
                <a:spcPct val="150000"/>
              </a:lnSpc>
            </a:pP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Cuối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câu</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có</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dấu</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chấm</a:t>
            </a:r>
            <a:r>
              <a:rPr lang="en-US" sz="3600" b="1" dirty="0">
                <a:solidFill>
                  <a:srgbClr val="0000CC"/>
                </a:solidFill>
                <a:latin typeface="Times New Roman" pitchFamily="18" charset="0"/>
                <a:cs typeface="Times New Roman" pitchFamily="18" charset="0"/>
              </a:rPr>
              <a:t>.</a:t>
            </a:r>
          </a:p>
        </p:txBody>
      </p:sp>
      <p:sp>
        <p:nvSpPr>
          <p:cNvPr id="8" name="TextBox 7"/>
          <p:cNvSpPr txBox="1"/>
          <p:nvPr/>
        </p:nvSpPr>
        <p:spPr>
          <a:xfrm>
            <a:off x="1625599" y="1971931"/>
            <a:ext cx="9216573" cy="823752"/>
          </a:xfrm>
          <a:prstGeom prst="rect">
            <a:avLst/>
          </a:prstGeom>
          <a:noFill/>
        </p:spPr>
        <p:txBody>
          <a:bodyPr wrap="square" rtlCol="0">
            <a:spAutoFit/>
          </a:bodyPr>
          <a:lstStyle/>
          <a:p>
            <a:pPr>
              <a:lnSpc>
                <a:spcPct val="150000"/>
              </a:lnSpc>
            </a:pP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Câu</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văn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phải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diễn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đạt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một</a:t>
            </a:r>
            <a:r>
              <a:rPr lang="en-US" sz="3600" b="1" dirty="0">
                <a:solidFill>
                  <a:srgbClr val="0000CC"/>
                </a:solidFill>
                <a:latin typeface="Times New Roman" pitchFamily="18" charset="0"/>
                <a:cs typeface="Times New Roman" pitchFamily="18" charset="0"/>
              </a:rPr>
              <a:t> ý </a:t>
            </a:r>
            <a:r>
              <a:rPr lang="en-US" sz="3600" b="1" dirty="0" err="1">
                <a:solidFill>
                  <a:srgbClr val="0000CC"/>
                </a:solidFill>
                <a:latin typeface="Times New Roman" pitchFamily="18" charset="0"/>
                <a:cs typeface="Times New Roman" pitchFamily="18" charset="0"/>
              </a:rPr>
              <a:t>trọn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vẹn</a:t>
            </a:r>
            <a:r>
              <a:rPr lang="en-US" sz="3600" b="1" dirty="0">
                <a:solidFill>
                  <a:srgbClr val="0000CC"/>
                </a:solidFill>
                <a:latin typeface="Times New Roman" pitchFamily="18" charset="0"/>
                <a:cs typeface="Times New Roman" pitchFamily="18" charset="0"/>
              </a:rPr>
              <a:t>.</a:t>
            </a:r>
          </a:p>
        </p:txBody>
      </p:sp>
      <p:sp>
        <p:nvSpPr>
          <p:cNvPr id="9" name="TextBox 6">
            <a:extLst>
              <a:ext uri="{FF2B5EF4-FFF2-40B4-BE49-F238E27FC236}">
                <a16:creationId xmlns:a16="http://schemas.microsoft.com/office/drawing/2014/main" id="{F01C445E-893A-43EC-A7A0-E761B680D94F}"/>
              </a:ext>
            </a:extLst>
          </p:cNvPr>
          <p:cNvSpPr txBox="1"/>
          <p:nvPr/>
        </p:nvSpPr>
        <p:spPr>
          <a:xfrm>
            <a:off x="9740753" y="5976255"/>
            <a:ext cx="2320621" cy="696685"/>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 name="TextBox 1">
            <a:extLst>
              <a:ext uri="{FF2B5EF4-FFF2-40B4-BE49-F238E27FC236}">
                <a16:creationId xmlns:a16="http://schemas.microsoft.com/office/drawing/2014/main" id="{63F625FA-A59E-F507-A412-2E3ABB09CF3E}"/>
              </a:ext>
            </a:extLst>
          </p:cNvPr>
          <p:cNvSpPr txBox="1"/>
          <p:nvPr/>
        </p:nvSpPr>
        <p:spPr>
          <a:xfrm>
            <a:off x="1625599" y="2975192"/>
            <a:ext cx="6916056" cy="823752"/>
          </a:xfrm>
          <a:prstGeom prst="rect">
            <a:avLst/>
          </a:prstGeom>
          <a:noFill/>
        </p:spPr>
        <p:txBody>
          <a:bodyPr wrap="square" rtlCol="0">
            <a:spAutoFit/>
          </a:bodyPr>
          <a:lstStyle/>
          <a:p>
            <a:pPr>
              <a:lnSpc>
                <a:spcPct val="150000"/>
              </a:lnSpc>
            </a:pPr>
            <a:r>
              <a:rPr lang="en-US" sz="3600" b="1" dirty="0">
                <a:solidFill>
                  <a:srgbClr val="FF0066"/>
                </a:solidFill>
                <a:latin typeface="Times New Roman" pitchFamily="18" charset="0"/>
                <a:cs typeface="Times New Roman" pitchFamily="18" charset="0"/>
              </a:rPr>
              <a:t>* </a:t>
            </a:r>
            <a:r>
              <a:rPr lang="en-US" sz="3600" b="1" err="1">
                <a:solidFill>
                  <a:srgbClr val="FF0066"/>
                </a:solidFill>
                <a:latin typeface="Times New Roman" pitchFamily="18" charset="0"/>
                <a:cs typeface="Times New Roman" pitchFamily="18" charset="0"/>
              </a:rPr>
              <a:t>Khi</a:t>
            </a:r>
            <a:r>
              <a:rPr lang="en-US" sz="3600" b="1">
                <a:solidFill>
                  <a:srgbClr val="FF0066"/>
                </a:solidFill>
                <a:latin typeface="Times New Roman" pitchFamily="18" charset="0"/>
                <a:cs typeface="Times New Roman" pitchFamily="18" charset="0"/>
              </a:rPr>
              <a:t> viết câu văn cần </a:t>
            </a:r>
            <a:r>
              <a:rPr lang="en-US" sz="3600" b="1" dirty="0" err="1">
                <a:solidFill>
                  <a:srgbClr val="FF0066"/>
                </a:solidFill>
                <a:latin typeface="Times New Roman" pitchFamily="18" charset="0"/>
                <a:cs typeface="Times New Roman" pitchFamily="18" charset="0"/>
              </a:rPr>
              <a:t>lưu</a:t>
            </a:r>
            <a:r>
              <a:rPr lang="en-US" sz="3600" b="1" dirty="0">
                <a:solidFill>
                  <a:srgbClr val="FF0066"/>
                </a:solidFill>
                <a:latin typeface="Times New Roman" pitchFamily="18" charset="0"/>
                <a:cs typeface="Times New Roman" pitchFamily="18" charset="0"/>
              </a:rPr>
              <a:t> ý:</a:t>
            </a:r>
          </a:p>
        </p:txBody>
      </p:sp>
    </p:spTree>
    <p:extLst>
      <p:ext uri="{BB962C8B-B14F-4D97-AF65-F5344CB8AC3E}">
        <p14:creationId xmlns:p14="http://schemas.microsoft.com/office/powerpoint/2010/main" val="4145379036"/>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xit" presetSubtype="16" fill="hold" grpId="1" nodeType="clickEffect">
                                  <p:stCondLst>
                                    <p:cond delay="0"/>
                                  </p:stCondLst>
                                  <p:childTnLst>
                                    <p:animEffect transition="out" filter="box(in)">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2" presetClass="entr" presetSubtype="4"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2" presetClass="entr" presetSubtype="4"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ppt_x"/>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childTnLst>
                          </p:cTn>
                        </p:par>
                        <p:par>
                          <p:cTn id="30" fill="hold">
                            <p:stCondLst>
                              <p:cond delay="1500"/>
                            </p:stCondLst>
                            <p:childTnLst>
                              <p:par>
                                <p:cTn id="31" presetID="2" presetClass="entr" presetSubtype="4"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500" fill="hold"/>
                                        <p:tgtEl>
                                          <p:spTgt spid="2"/>
                                        </p:tgtEl>
                                        <p:attrNameLst>
                                          <p:attrName>ppt_x</p:attrName>
                                        </p:attrNameLst>
                                      </p:cBhvr>
                                      <p:tavLst>
                                        <p:tav tm="0">
                                          <p:val>
                                            <p:strVal val="#ppt_x"/>
                                          </p:val>
                                        </p:tav>
                                        <p:tav tm="100000">
                                          <p:val>
                                            <p:strVal val="#ppt_x"/>
                                          </p:val>
                                        </p:tav>
                                      </p:tavLst>
                                    </p:anim>
                                    <p:anim calcmode="lin" valueType="num">
                                      <p:cBhvr additive="base">
                                        <p:cTn id="4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6" grpId="0"/>
      <p:bldP spid="7" grpId="0"/>
      <p:bldP spid="8" grpId="0"/>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2036" b="11313"/>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8857" y="228602"/>
            <a:ext cx="9652000" cy="2006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0" b="90061" l="0" r="99400">
                        <a14:foregroundMark x1="39400" y1="16803" x2="39400" y2="23258"/>
                        <a14:foregroundMark x1="39800" y1="17623" x2="42200" y2="24180"/>
                        <a14:foregroundMark x1="56800" y1="17623" x2="59500" y2="24180"/>
                      </a14:backgroundRemoval>
                    </a14:imgEffect>
                  </a14:imgLayer>
                </a14:imgProps>
              </a:ext>
              <a:ext uri="{28A0092B-C50C-407E-A947-70E740481C1C}">
                <a14:useLocalDpi xmlns:a14="http://schemas.microsoft.com/office/drawing/2010/main" val="0"/>
              </a:ext>
            </a:extLst>
          </a:blip>
          <a:srcRect b="7749"/>
          <a:stretch>
            <a:fillRect/>
          </a:stretch>
        </p:blipFill>
        <p:spPr bwMode="auto">
          <a:xfrm>
            <a:off x="7467600" y="3524576"/>
            <a:ext cx="2743200" cy="246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981200" y="601754"/>
            <a:ext cx="8412479" cy="755650"/>
          </a:xfrm>
          <a:prstGeom prst="rect">
            <a:avLst/>
          </a:prstGeom>
        </p:spPr>
        <p:txBody>
          <a:bodyPr wrap="square">
            <a:spAutoFit/>
          </a:bodyPr>
          <a:lstStyle/>
          <a:p>
            <a:pPr lvl="0" algn="ctr"/>
            <a:r>
              <a:rPr lang="en-US" sz="4320" b="1" dirty="0" err="1">
                <a:solidFill>
                  <a:prstClr val="white"/>
                </a:solidFill>
                <a:latin typeface="Arial" panose="020B0604020202020204" pitchFamily="34" charset="0"/>
                <a:ea typeface="Arial-Rounded" panose="020B0500000000000000" pitchFamily="34" charset="0"/>
                <a:cs typeface="Arial" panose="020B0604020202020204" pitchFamily="34" charset="0"/>
              </a:rPr>
              <a:t>Hôm</a:t>
            </a:r>
            <a:r>
              <a:rPr lang="en-US" sz="4320" b="1" dirty="0">
                <a:solidFill>
                  <a:prstClr val="white"/>
                </a:solidFill>
                <a:latin typeface="Arial" panose="020B0604020202020204" pitchFamily="34" charset="0"/>
                <a:ea typeface="Arial-Rounded" panose="020B0500000000000000" pitchFamily="34" charset="0"/>
                <a:cs typeface="Arial" panose="020B0604020202020204" pitchFamily="34" charset="0"/>
              </a:rPr>
              <a:t> nay </a:t>
            </a:r>
            <a:r>
              <a:rPr lang="en-US" sz="4320" b="1" dirty="0" err="1">
                <a:solidFill>
                  <a:prstClr val="white"/>
                </a:solidFill>
                <a:latin typeface="Arial" panose="020B0604020202020204" pitchFamily="34" charset="0"/>
                <a:ea typeface="Arial-Rounded" panose="020B0500000000000000" pitchFamily="34" charset="0"/>
                <a:cs typeface="Arial" panose="020B0604020202020204" pitchFamily="34" charset="0"/>
              </a:rPr>
              <a:t>các</a:t>
            </a:r>
            <a:r>
              <a:rPr lang="en-US" sz="4320" b="1" dirty="0">
                <a:solidFill>
                  <a:prstClr val="white"/>
                </a:solidFill>
                <a:latin typeface="Arial" panose="020B0604020202020204" pitchFamily="34" charset="0"/>
                <a:ea typeface="Arial-Rounded" panose="020B0500000000000000" pitchFamily="34" charset="0"/>
                <a:cs typeface="Arial" panose="020B0604020202020204" pitchFamily="34" charset="0"/>
              </a:rPr>
              <a:t> con </a:t>
            </a:r>
            <a:r>
              <a:rPr lang="en-US" sz="4320" b="1" dirty="0" err="1">
                <a:solidFill>
                  <a:prstClr val="white"/>
                </a:solidFill>
                <a:latin typeface="Arial" panose="020B0604020202020204" pitchFamily="34" charset="0"/>
                <a:ea typeface="Arial-Rounded" panose="020B0500000000000000" pitchFamily="34" charset="0"/>
                <a:cs typeface="Arial" panose="020B0604020202020204" pitchFamily="34" charset="0"/>
              </a:rPr>
              <a:t>học</a:t>
            </a:r>
            <a:r>
              <a:rPr lang="en-US" sz="4320" b="1" dirty="0">
                <a:solidFill>
                  <a:prstClr val="white"/>
                </a:solidFill>
                <a:latin typeface="Arial" panose="020B0604020202020204" pitchFamily="34" charset="0"/>
                <a:ea typeface="Arial-Rounded" panose="020B0500000000000000" pitchFamily="34" charset="0"/>
                <a:cs typeface="Arial" panose="020B0604020202020204" pitchFamily="34" charset="0"/>
              </a:rPr>
              <a:t> bài gì?</a:t>
            </a:r>
            <a:endParaRPr lang="en-US" sz="1680" b="1" dirty="0">
              <a:solidFill>
                <a:prstClr val="white"/>
              </a:solidFill>
              <a:latin typeface="Arial" panose="020B0604020202020204" pitchFamily="34" charset="0"/>
              <a:ea typeface="Arial-Rounded" panose="020B0500000000000000" pitchFamily="34" charset="0"/>
              <a:cs typeface="Arial" panose="020B0604020202020204" pitchFamily="34" charset="0"/>
            </a:endParaRPr>
          </a:p>
        </p:txBody>
      </p:sp>
      <p:sp>
        <p:nvSpPr>
          <p:cNvPr id="18" name="Cloud Callout 17"/>
          <p:cNvSpPr/>
          <p:nvPr/>
        </p:nvSpPr>
        <p:spPr>
          <a:xfrm>
            <a:off x="3176010" y="2523449"/>
            <a:ext cx="4455886" cy="2162048"/>
          </a:xfrm>
          <a:prstGeom prst="cloudCallout">
            <a:avLst>
              <a:gd name="adj1" fmla="val 60509"/>
              <a:gd name="adj2" fmla="val 47066"/>
            </a:avLst>
          </a:prstGeom>
          <a:solidFill>
            <a:schemeClr val="accent6">
              <a:lumMod val="20000"/>
              <a:lumOff val="80000"/>
            </a:schemeClr>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20" b="1" dirty="0" err="1">
                <a:solidFill>
                  <a:srgbClr val="0000CC"/>
                </a:solidFill>
                <a:latin typeface="Arial" panose="020B0604020202020204" pitchFamily="34" charset="0"/>
                <a:ea typeface="Arial-Rounded" panose="020B0500000000000000" pitchFamily="34" charset="0"/>
                <a:cs typeface="Arial" panose="020B0604020202020204" pitchFamily="34" charset="0"/>
              </a:rPr>
              <a:t>Khi</a:t>
            </a:r>
            <a:r>
              <a:rPr lang="en-US" sz="4320" b="1" dirty="0">
                <a:solidFill>
                  <a:srgbClr val="0000CC"/>
                </a:solidFill>
                <a:latin typeface="Arial" panose="020B0604020202020204" pitchFamily="34" charset="0"/>
                <a:ea typeface="Arial-Rounded" panose="020B0500000000000000" pitchFamily="34" charset="0"/>
                <a:cs typeface="Arial" panose="020B0604020202020204" pitchFamily="34" charset="0"/>
              </a:rPr>
              <a:t> </a:t>
            </a:r>
            <a:r>
              <a:rPr lang="en-US" sz="4320" b="1" dirty="0" err="1">
                <a:solidFill>
                  <a:srgbClr val="0000CC"/>
                </a:solidFill>
                <a:latin typeface="Arial" panose="020B0604020202020204" pitchFamily="34" charset="0"/>
                <a:ea typeface="Arial-Rounded" panose="020B0500000000000000" pitchFamily="34" charset="0"/>
                <a:cs typeface="Arial" panose="020B0604020202020204" pitchFamily="34" charset="0"/>
              </a:rPr>
              <a:t>trang</a:t>
            </a:r>
            <a:r>
              <a:rPr lang="en-US" sz="4320" b="1" dirty="0">
                <a:solidFill>
                  <a:srgbClr val="0000CC"/>
                </a:solidFill>
                <a:latin typeface="Arial" panose="020B0604020202020204" pitchFamily="34" charset="0"/>
                <a:ea typeface="Arial-Rounded" panose="020B0500000000000000" pitchFamily="34" charset="0"/>
                <a:cs typeface="Arial" panose="020B0604020202020204" pitchFamily="34" charset="0"/>
              </a:rPr>
              <a:t> </a:t>
            </a:r>
            <a:r>
              <a:rPr lang="en-US" sz="4320" b="1" dirty="0" err="1">
                <a:solidFill>
                  <a:srgbClr val="0000CC"/>
                </a:solidFill>
                <a:latin typeface="Arial" panose="020B0604020202020204" pitchFamily="34" charset="0"/>
                <a:ea typeface="Arial-Rounded" panose="020B0500000000000000" pitchFamily="34" charset="0"/>
                <a:cs typeface="Arial" panose="020B0604020202020204" pitchFamily="34" charset="0"/>
              </a:rPr>
              <a:t>sách</a:t>
            </a:r>
            <a:r>
              <a:rPr lang="en-US" sz="4320" b="1" dirty="0">
                <a:solidFill>
                  <a:srgbClr val="0000CC"/>
                </a:solidFill>
                <a:latin typeface="Arial" panose="020B0604020202020204" pitchFamily="34" charset="0"/>
                <a:ea typeface="Arial-Rounded" panose="020B0500000000000000" pitchFamily="34" charset="0"/>
                <a:cs typeface="Arial" panose="020B0604020202020204" pitchFamily="34" charset="0"/>
              </a:rPr>
              <a:t> </a:t>
            </a:r>
            <a:r>
              <a:rPr lang="en-US" sz="4320" b="1" dirty="0" err="1">
                <a:solidFill>
                  <a:srgbClr val="0000CC"/>
                </a:solidFill>
                <a:latin typeface="Arial" panose="020B0604020202020204" pitchFamily="34" charset="0"/>
                <a:ea typeface="Arial-Rounded" panose="020B0500000000000000" pitchFamily="34" charset="0"/>
                <a:cs typeface="Arial" panose="020B0604020202020204" pitchFamily="34" charset="0"/>
              </a:rPr>
              <a:t>mở</a:t>
            </a:r>
            <a:r>
              <a:rPr lang="en-US" sz="4320" b="1" dirty="0">
                <a:solidFill>
                  <a:srgbClr val="0000CC"/>
                </a:solidFill>
                <a:latin typeface="Arial" panose="020B0604020202020204" pitchFamily="34" charset="0"/>
                <a:ea typeface="Arial-Rounded" panose="020B0500000000000000" pitchFamily="34" charset="0"/>
                <a:cs typeface="Arial" panose="020B0604020202020204" pitchFamily="34" charset="0"/>
              </a:rPr>
              <a:t> </a:t>
            </a:r>
            <a:r>
              <a:rPr lang="en-US" sz="4320" b="1" dirty="0" err="1">
                <a:solidFill>
                  <a:srgbClr val="0000CC"/>
                </a:solidFill>
                <a:latin typeface="Arial" panose="020B0604020202020204" pitchFamily="34" charset="0"/>
                <a:ea typeface="Arial-Rounded" panose="020B0500000000000000" pitchFamily="34" charset="0"/>
                <a:cs typeface="Arial" panose="020B0604020202020204" pitchFamily="34" charset="0"/>
              </a:rPr>
              <a:t>ra</a:t>
            </a:r>
            <a:r>
              <a:rPr lang="en-US" sz="4320" b="1" dirty="0">
                <a:solidFill>
                  <a:srgbClr val="0000CC"/>
                </a:solidFill>
                <a:latin typeface="Arial" panose="020B0604020202020204" pitchFamily="34" charset="0"/>
                <a:ea typeface="Arial-Rounded" panose="020B0500000000000000" pitchFamily="34" charset="0"/>
                <a:cs typeface="Arial" panose="020B0604020202020204" pitchFamily="34" charset="0"/>
              </a:rPr>
              <a:t>.</a:t>
            </a:r>
          </a:p>
        </p:txBody>
      </p:sp>
      <p:sp>
        <p:nvSpPr>
          <p:cNvPr id="22" name="Right Arrow 21">
            <a:hlinkClick r:id="rId6" action="ppaction://hlinksldjump"/>
          </p:cNvPr>
          <p:cNvSpPr/>
          <p:nvPr/>
        </p:nvSpPr>
        <p:spPr>
          <a:xfrm>
            <a:off x="8926487" y="5620772"/>
            <a:ext cx="939016" cy="772302"/>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65" b="1" dirty="0" err="1">
                <a:solidFill>
                  <a:prstClr val="white"/>
                </a:solidFill>
                <a:latin typeface="Arial" panose="020B0604020202020204" pitchFamily="34" charset="0"/>
                <a:cs typeface="Arial" panose="020B0604020202020204" pitchFamily="34" charset="0"/>
              </a:rPr>
              <a:t>Trở</a:t>
            </a:r>
            <a:r>
              <a:rPr lang="en-US" sz="1265" b="1" dirty="0">
                <a:solidFill>
                  <a:prstClr val="white"/>
                </a:solidFill>
                <a:latin typeface="Arial" panose="020B0604020202020204" pitchFamily="34" charset="0"/>
                <a:cs typeface="Arial" panose="020B0604020202020204" pitchFamily="34" charset="0"/>
              </a:rPr>
              <a:t> </a:t>
            </a:r>
            <a:r>
              <a:rPr lang="en-US" sz="1265" b="1" dirty="0" err="1">
                <a:solidFill>
                  <a:prstClr val="white"/>
                </a:solidFill>
                <a:latin typeface="Arial" panose="020B0604020202020204" pitchFamily="34" charset="0"/>
                <a:cs typeface="Arial" panose="020B0604020202020204" pitchFamily="34" charset="0"/>
              </a:rPr>
              <a:t>về</a:t>
            </a:r>
            <a:endParaRPr lang="en-US" sz="1265" b="1"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4555896"/>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2036" b="11313"/>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2379" y="411482"/>
            <a:ext cx="9580381" cy="183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0" b="90061" l="0" r="99400">
                        <a14:foregroundMark x1="39400" y1="16803" x2="39400" y2="23258"/>
                        <a14:foregroundMark x1="39800" y1="17623" x2="42200" y2="24180"/>
                        <a14:foregroundMark x1="56800" y1="17623" x2="59500" y2="24180"/>
                      </a14:backgroundRemoval>
                    </a14:imgEffect>
                  </a14:imgLayer>
                </a14:imgProps>
              </a:ext>
              <a:ext uri="{28A0092B-C50C-407E-A947-70E740481C1C}">
                <a14:useLocalDpi xmlns:a14="http://schemas.microsoft.com/office/drawing/2010/main" val="0"/>
              </a:ext>
            </a:extLst>
          </a:blip>
          <a:srcRect b="7749"/>
          <a:stretch>
            <a:fillRect/>
          </a:stretch>
        </p:blipFill>
        <p:spPr bwMode="auto">
          <a:xfrm>
            <a:off x="7467600" y="3524576"/>
            <a:ext cx="2743200" cy="246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147843" y="503716"/>
            <a:ext cx="7360194" cy="1468864"/>
          </a:xfrm>
          <a:prstGeom prst="rect">
            <a:avLst/>
          </a:prstGeom>
          <a:noFill/>
        </p:spPr>
        <p:txBody>
          <a:bodyPr wrap="square">
            <a:spAutoFit/>
          </a:bodyPr>
          <a:lstStyle/>
          <a:p>
            <a:pPr algn="ctr">
              <a:lnSpc>
                <a:spcPct val="150000"/>
              </a:lnSpc>
            </a:pPr>
            <a:r>
              <a:rPr lang="en-US" sz="3200" b="1" dirty="0" err="1">
                <a:solidFill>
                  <a:prstClr val="white"/>
                </a:solidFill>
                <a:latin typeface="Arial" panose="020B0604020202020204" pitchFamily="34" charset="0"/>
                <a:ea typeface="Arial-Rounded" panose="020B0500000000000000" pitchFamily="34" charset="0"/>
                <a:cs typeface="Arial" panose="020B0604020202020204" pitchFamily="34" charset="0"/>
              </a:rPr>
              <a:t>Mỗi</a:t>
            </a:r>
            <a:r>
              <a:rPr lang="en-US" sz="3200" b="1" dirty="0">
                <a:solidFill>
                  <a:prstClr val="white"/>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prstClr val="white"/>
                </a:solidFill>
                <a:latin typeface="Arial" panose="020B0604020202020204" pitchFamily="34" charset="0"/>
                <a:ea typeface="Arial-Rounded" panose="020B0500000000000000" pitchFamily="34" charset="0"/>
                <a:cs typeface="Arial" panose="020B0604020202020204" pitchFamily="34" charset="0"/>
              </a:rPr>
              <a:t>khi</a:t>
            </a:r>
            <a:r>
              <a:rPr lang="en-US" sz="3200" b="1" dirty="0">
                <a:solidFill>
                  <a:prstClr val="white"/>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prstClr val="white"/>
                </a:solidFill>
                <a:latin typeface="Arial" panose="020B0604020202020204" pitchFamily="34" charset="0"/>
                <a:ea typeface="Arial-Rounded" panose="020B0500000000000000" pitchFamily="34" charset="0"/>
                <a:cs typeface="Arial" panose="020B0604020202020204" pitchFamily="34" charset="0"/>
              </a:rPr>
              <a:t>lật</a:t>
            </a:r>
            <a:r>
              <a:rPr lang="en-US" sz="3200" b="1" dirty="0">
                <a:solidFill>
                  <a:prstClr val="white"/>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prstClr val="white"/>
                </a:solidFill>
                <a:latin typeface="Arial" panose="020B0604020202020204" pitchFamily="34" charset="0"/>
                <a:ea typeface="Arial-Rounded" panose="020B0500000000000000" pitchFamily="34" charset="0"/>
                <a:cs typeface="Arial" panose="020B0604020202020204" pitchFamily="34" charset="0"/>
              </a:rPr>
              <a:t>từng</a:t>
            </a:r>
            <a:r>
              <a:rPr lang="en-US" sz="3200" b="1" dirty="0">
                <a:solidFill>
                  <a:prstClr val="white"/>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prstClr val="white"/>
                </a:solidFill>
                <a:latin typeface="Arial" panose="020B0604020202020204" pitchFamily="34" charset="0"/>
                <a:ea typeface="Arial-Rounded" panose="020B0500000000000000" pitchFamily="34" charset="0"/>
                <a:cs typeface="Arial" panose="020B0604020202020204" pitchFamily="34" charset="0"/>
              </a:rPr>
              <a:t>trang</a:t>
            </a:r>
            <a:r>
              <a:rPr lang="en-US" sz="3200" b="1" dirty="0">
                <a:solidFill>
                  <a:prstClr val="white"/>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prstClr val="white"/>
                </a:solidFill>
                <a:latin typeface="Arial" panose="020B0604020202020204" pitchFamily="34" charset="0"/>
                <a:ea typeface="Arial-Rounded" panose="020B0500000000000000" pitchFamily="34" charset="0"/>
                <a:cs typeface="Arial" panose="020B0604020202020204" pitchFamily="34" charset="0"/>
              </a:rPr>
              <a:t>sách</a:t>
            </a:r>
            <a:r>
              <a:rPr lang="en-US" sz="3200" b="1" dirty="0">
                <a:solidFill>
                  <a:prstClr val="white"/>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prstClr val="white"/>
                </a:solidFill>
                <a:latin typeface="Arial" panose="020B0604020202020204" pitchFamily="34" charset="0"/>
                <a:ea typeface="Arial-Rounded" panose="020B0500000000000000" pitchFamily="34" charset="0"/>
                <a:cs typeface="Arial" panose="020B0604020202020204" pitchFamily="34" charset="0"/>
              </a:rPr>
              <a:t>để</a:t>
            </a:r>
            <a:r>
              <a:rPr lang="en-US" sz="3200" b="1" dirty="0">
                <a:solidFill>
                  <a:prstClr val="white"/>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prstClr val="white"/>
                </a:solidFill>
                <a:latin typeface="Arial" panose="020B0604020202020204" pitchFamily="34" charset="0"/>
                <a:ea typeface="Arial-Rounded" panose="020B0500000000000000" pitchFamily="34" charset="0"/>
                <a:cs typeface="Arial" panose="020B0604020202020204" pitchFamily="34" charset="0"/>
              </a:rPr>
              <a:t>học</a:t>
            </a:r>
            <a:r>
              <a:rPr lang="en-US" sz="3200" b="1" dirty="0">
                <a:solidFill>
                  <a:prstClr val="white"/>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prstClr val="white"/>
                </a:solidFill>
                <a:latin typeface="Arial" panose="020B0604020202020204" pitchFamily="34" charset="0"/>
                <a:ea typeface="Arial-Rounded" panose="020B0500000000000000" pitchFamily="34" charset="0"/>
                <a:cs typeface="Arial" panose="020B0604020202020204" pitchFamily="34" charset="0"/>
              </a:rPr>
              <a:t>bài</a:t>
            </a:r>
            <a:r>
              <a:rPr lang="en-US" sz="3200" b="1" dirty="0">
                <a:solidFill>
                  <a:prstClr val="white"/>
                </a:solidFill>
                <a:latin typeface="Arial" panose="020B0604020202020204" pitchFamily="34" charset="0"/>
                <a:ea typeface="Arial-Rounded" panose="020B0500000000000000" pitchFamily="34" charset="0"/>
                <a:cs typeface="Arial" panose="020B0604020202020204" pitchFamily="34" charset="0"/>
              </a:rPr>
              <a:t>, con </a:t>
            </a:r>
            <a:r>
              <a:rPr lang="en-US" sz="3200" b="1" dirty="0" err="1">
                <a:solidFill>
                  <a:prstClr val="white"/>
                </a:solidFill>
                <a:latin typeface="Arial" panose="020B0604020202020204" pitchFamily="34" charset="0"/>
                <a:ea typeface="Arial-Rounded" panose="020B0500000000000000" pitchFamily="34" charset="0"/>
                <a:cs typeface="Arial" panose="020B0604020202020204" pitchFamily="34" charset="0"/>
              </a:rPr>
              <a:t>thấy</a:t>
            </a:r>
            <a:r>
              <a:rPr lang="en-US" sz="3200" b="1" dirty="0">
                <a:solidFill>
                  <a:prstClr val="white"/>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prstClr val="white"/>
                </a:solidFill>
                <a:latin typeface="Arial" panose="020B0604020202020204" pitchFamily="34" charset="0"/>
                <a:ea typeface="Arial-Rounded" panose="020B0500000000000000" pitchFamily="34" charset="0"/>
                <a:cs typeface="Arial" panose="020B0604020202020204" pitchFamily="34" charset="0"/>
              </a:rPr>
              <a:t>được</a:t>
            </a:r>
            <a:r>
              <a:rPr lang="en-US" sz="3200" b="1" dirty="0">
                <a:solidFill>
                  <a:prstClr val="white"/>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prstClr val="white"/>
                </a:solidFill>
                <a:latin typeface="Arial" panose="020B0604020202020204" pitchFamily="34" charset="0"/>
                <a:ea typeface="Arial-Rounded" panose="020B0500000000000000" pitchFamily="34" charset="0"/>
                <a:cs typeface="Arial" panose="020B0604020202020204" pitchFamily="34" charset="0"/>
              </a:rPr>
              <a:t>điều</a:t>
            </a:r>
            <a:r>
              <a:rPr lang="en-US" sz="3200" b="1" dirty="0">
                <a:solidFill>
                  <a:prstClr val="white"/>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prstClr val="white"/>
                </a:solidFill>
                <a:latin typeface="Arial" panose="020B0604020202020204" pitchFamily="34" charset="0"/>
                <a:ea typeface="Arial-Rounded" panose="020B0500000000000000" pitchFamily="34" charset="0"/>
                <a:cs typeface="Arial" panose="020B0604020202020204" pitchFamily="34" charset="0"/>
              </a:rPr>
              <a:t>gì</a:t>
            </a:r>
            <a:r>
              <a:rPr lang="en-US" sz="3200" b="1" dirty="0">
                <a:solidFill>
                  <a:prstClr val="white"/>
                </a:solidFill>
                <a:latin typeface="Arial" panose="020B0604020202020204" pitchFamily="34" charset="0"/>
                <a:ea typeface="Arial-Rounded" panose="020B0500000000000000" pitchFamily="34" charset="0"/>
                <a:cs typeface="Arial" panose="020B0604020202020204" pitchFamily="34" charset="0"/>
              </a:rPr>
              <a:t>?</a:t>
            </a:r>
          </a:p>
        </p:txBody>
      </p:sp>
      <p:sp>
        <p:nvSpPr>
          <p:cNvPr id="18" name="Cloud Callout 17"/>
          <p:cNvSpPr/>
          <p:nvPr/>
        </p:nvSpPr>
        <p:spPr>
          <a:xfrm>
            <a:off x="284814" y="2201888"/>
            <a:ext cx="7585022" cy="3089639"/>
          </a:xfrm>
          <a:prstGeom prst="cloudCallout">
            <a:avLst>
              <a:gd name="adj1" fmla="val 52469"/>
              <a:gd name="adj2" fmla="val 29072"/>
            </a:avLst>
          </a:prstGeom>
          <a:solidFill>
            <a:srgbClr val="00B05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tx1"/>
              </a:solidFill>
              <a:latin typeface="Arial" panose="020B0604020202020204" pitchFamily="34" charset="0"/>
              <a:ea typeface="Arial-Rounded" panose="020B0500000000000000" pitchFamily="34" charset="0"/>
              <a:cs typeface="Arial" panose="020B0604020202020204" pitchFamily="34" charset="0"/>
            </a:endParaRPr>
          </a:p>
        </p:txBody>
      </p:sp>
      <p:sp>
        <p:nvSpPr>
          <p:cNvPr id="22" name="Right Arrow 21">
            <a:hlinkClick r:id="rId6" action="ppaction://hlinksldjump"/>
          </p:cNvPr>
          <p:cNvSpPr/>
          <p:nvPr/>
        </p:nvSpPr>
        <p:spPr>
          <a:xfrm>
            <a:off x="11252984" y="6008922"/>
            <a:ext cx="939016" cy="772302"/>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65" b="1" dirty="0" err="1">
                <a:solidFill>
                  <a:prstClr val="white"/>
                </a:solidFill>
                <a:latin typeface="Arial" panose="020B0604020202020204" pitchFamily="34" charset="0"/>
                <a:cs typeface="Arial" panose="020B0604020202020204" pitchFamily="34" charset="0"/>
              </a:rPr>
              <a:t>Trở</a:t>
            </a:r>
            <a:r>
              <a:rPr lang="en-US" sz="1265" b="1" dirty="0">
                <a:solidFill>
                  <a:prstClr val="white"/>
                </a:solidFill>
                <a:latin typeface="Arial" panose="020B0604020202020204" pitchFamily="34" charset="0"/>
                <a:cs typeface="Arial" panose="020B0604020202020204" pitchFamily="34" charset="0"/>
              </a:rPr>
              <a:t> </a:t>
            </a:r>
            <a:r>
              <a:rPr lang="en-US" sz="1265" b="1" dirty="0" err="1">
                <a:solidFill>
                  <a:prstClr val="white"/>
                </a:solidFill>
                <a:latin typeface="Arial" panose="020B0604020202020204" pitchFamily="34" charset="0"/>
                <a:cs typeface="Arial" panose="020B0604020202020204" pitchFamily="34" charset="0"/>
              </a:rPr>
              <a:t>về</a:t>
            </a:r>
            <a:endParaRPr lang="en-US" sz="1265" b="1" dirty="0">
              <a:solidFill>
                <a:prstClr val="white"/>
              </a:solidFill>
              <a:latin typeface="Arial" panose="020B0604020202020204" pitchFamily="34" charset="0"/>
              <a:cs typeface="Arial" panose="020B0604020202020204" pitchFamily="34" charset="0"/>
            </a:endParaRPr>
          </a:p>
        </p:txBody>
      </p:sp>
      <p:sp>
        <p:nvSpPr>
          <p:cNvPr id="8" name="TextBox 7"/>
          <p:cNvSpPr txBox="1"/>
          <p:nvPr/>
        </p:nvSpPr>
        <p:spPr>
          <a:xfrm>
            <a:off x="940494" y="2653258"/>
            <a:ext cx="6389699" cy="2992679"/>
          </a:xfrm>
          <a:prstGeom prst="rect">
            <a:avLst/>
          </a:prstGeom>
          <a:noFill/>
        </p:spPr>
        <p:txBody>
          <a:bodyPr wrap="square" rtlCol="0">
            <a:spAutoFit/>
          </a:bodyPr>
          <a:lstStyle/>
          <a:p>
            <a:pPr>
              <a:lnSpc>
                <a:spcPct val="120000"/>
              </a:lnSpc>
            </a:pPr>
            <a:r>
              <a:rPr lang="en-US" sz="3200" b="1" dirty="0" err="1">
                <a:solidFill>
                  <a:prstClr val="white"/>
                </a:solidFill>
                <a:latin typeface="Arial" panose="020B0604020202020204" pitchFamily="34" charset="0"/>
                <a:ea typeface="Arial-Rounded" panose="020B0500000000000000" pitchFamily="34" charset="0"/>
                <a:cs typeface="Arial" panose="020B0604020202020204" pitchFamily="34" charset="0"/>
              </a:rPr>
              <a:t>Mỗi</a:t>
            </a:r>
            <a:r>
              <a:rPr lang="en-US" sz="3200" b="1" dirty="0">
                <a:solidFill>
                  <a:prstClr val="white"/>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prstClr val="white"/>
                </a:solidFill>
                <a:latin typeface="Arial" panose="020B0604020202020204" pitchFamily="34" charset="0"/>
                <a:ea typeface="Arial-Rounded" panose="020B0500000000000000" pitchFamily="34" charset="0"/>
                <a:cs typeface="Arial" panose="020B0604020202020204" pitchFamily="34" charset="0"/>
              </a:rPr>
              <a:t>trang</a:t>
            </a:r>
            <a:r>
              <a:rPr lang="en-US" sz="3200" b="1" dirty="0">
                <a:solidFill>
                  <a:prstClr val="white"/>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prstClr val="white"/>
                </a:solidFill>
                <a:latin typeface="Arial" panose="020B0604020202020204" pitchFamily="34" charset="0"/>
                <a:ea typeface="Arial-Rounded" panose="020B0500000000000000" pitchFamily="34" charset="0"/>
                <a:cs typeface="Arial" panose="020B0604020202020204" pitchFamily="34" charset="0"/>
              </a:rPr>
              <a:t>sách</a:t>
            </a:r>
            <a:r>
              <a:rPr lang="en-US" sz="3200" b="1" dirty="0">
                <a:solidFill>
                  <a:prstClr val="white"/>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prstClr val="white"/>
                </a:solidFill>
                <a:latin typeface="Arial" panose="020B0604020202020204" pitchFamily="34" charset="0"/>
                <a:ea typeface="Arial-Rounded" panose="020B0500000000000000" pitchFamily="34" charset="0"/>
                <a:cs typeface="Arial" panose="020B0604020202020204" pitchFamily="34" charset="0"/>
              </a:rPr>
              <a:t>đem</a:t>
            </a:r>
            <a:r>
              <a:rPr lang="en-US" sz="3200" b="1" dirty="0">
                <a:solidFill>
                  <a:prstClr val="white"/>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prstClr val="white"/>
                </a:solidFill>
                <a:latin typeface="Arial" panose="020B0604020202020204" pitchFamily="34" charset="0"/>
                <a:ea typeface="Arial-Rounded" panose="020B0500000000000000" pitchFamily="34" charset="0"/>
                <a:cs typeface="Arial" panose="020B0604020202020204" pitchFamily="34" charset="0"/>
              </a:rPr>
              <a:t>đến</a:t>
            </a:r>
            <a:r>
              <a:rPr lang="en-US" sz="3200" b="1" dirty="0">
                <a:solidFill>
                  <a:prstClr val="white"/>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prstClr val="white"/>
                </a:solidFill>
                <a:latin typeface="Arial" panose="020B0604020202020204" pitchFamily="34" charset="0"/>
                <a:ea typeface="Arial-Rounded" panose="020B0500000000000000" pitchFamily="34" charset="0"/>
                <a:cs typeface="Arial" panose="020B0604020202020204" pitchFamily="34" charset="0"/>
              </a:rPr>
              <a:t>cho</a:t>
            </a:r>
            <a:r>
              <a:rPr lang="en-US" sz="3200" b="1" dirty="0">
                <a:solidFill>
                  <a:prstClr val="white"/>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prstClr val="white"/>
                </a:solidFill>
                <a:latin typeface="Arial" panose="020B0604020202020204" pitchFamily="34" charset="0"/>
                <a:ea typeface="Arial-Rounded" panose="020B0500000000000000" pitchFamily="34" charset="0"/>
                <a:cs typeface="Arial" panose="020B0604020202020204" pitchFamily="34" charset="0"/>
              </a:rPr>
              <a:t>chúng</a:t>
            </a:r>
            <a:r>
              <a:rPr lang="en-US" sz="3200" b="1" dirty="0">
                <a:solidFill>
                  <a:prstClr val="white"/>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prstClr val="white"/>
                </a:solidFill>
                <a:latin typeface="Arial" panose="020B0604020202020204" pitchFamily="34" charset="0"/>
                <a:ea typeface="Arial-Rounded" panose="020B0500000000000000" pitchFamily="34" charset="0"/>
                <a:cs typeface="Arial" panose="020B0604020202020204" pitchFamily="34" charset="0"/>
              </a:rPr>
              <a:t>ta</a:t>
            </a:r>
            <a:r>
              <a:rPr lang="en-US" sz="3200" b="1" dirty="0">
                <a:solidFill>
                  <a:prstClr val="white"/>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prstClr val="white"/>
                </a:solidFill>
                <a:latin typeface="Arial" panose="020B0604020202020204" pitchFamily="34" charset="0"/>
                <a:ea typeface="Arial-Rounded" panose="020B0500000000000000" pitchFamily="34" charset="0"/>
                <a:cs typeface="Arial" panose="020B0604020202020204" pitchFamily="34" charset="0"/>
              </a:rPr>
              <a:t>những</a:t>
            </a:r>
            <a:r>
              <a:rPr lang="en-US" sz="3200" b="1" dirty="0">
                <a:solidFill>
                  <a:prstClr val="white"/>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prstClr val="white"/>
                </a:solidFill>
                <a:latin typeface="Arial" panose="020B0604020202020204" pitchFamily="34" charset="0"/>
                <a:ea typeface="Arial-Rounded" panose="020B0500000000000000" pitchFamily="34" charset="0"/>
                <a:cs typeface="Arial" panose="020B0604020202020204" pitchFamily="34" charset="0"/>
              </a:rPr>
              <a:t>điều</a:t>
            </a:r>
            <a:r>
              <a:rPr lang="en-US" sz="3200" b="1" dirty="0">
                <a:solidFill>
                  <a:prstClr val="white"/>
                </a:solidFill>
                <a:latin typeface="Arial" panose="020B0604020202020204" pitchFamily="34" charset="0"/>
                <a:ea typeface="Arial-Rounded" panose="020B0500000000000000" pitchFamily="34" charset="0"/>
                <a:cs typeface="Arial" panose="020B0604020202020204" pitchFamily="34" charset="0"/>
              </a:rPr>
              <a:t> hay, </a:t>
            </a:r>
            <a:r>
              <a:rPr lang="en-US" sz="3200" b="1" dirty="0" err="1">
                <a:solidFill>
                  <a:prstClr val="white"/>
                </a:solidFill>
                <a:latin typeface="Arial" panose="020B0604020202020204" pitchFamily="34" charset="0"/>
                <a:ea typeface="Arial-Rounded" panose="020B0500000000000000" pitchFamily="34" charset="0"/>
                <a:cs typeface="Arial" panose="020B0604020202020204" pitchFamily="34" charset="0"/>
              </a:rPr>
              <a:t>những</a:t>
            </a:r>
            <a:r>
              <a:rPr lang="en-US" sz="3200" b="1" dirty="0">
                <a:solidFill>
                  <a:prstClr val="white"/>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prstClr val="white"/>
                </a:solidFill>
                <a:latin typeface="Arial" panose="020B0604020202020204" pitchFamily="34" charset="0"/>
                <a:ea typeface="Arial-Rounded" panose="020B0500000000000000" pitchFamily="34" charset="0"/>
                <a:cs typeface="Arial" panose="020B0604020202020204" pitchFamily="34" charset="0"/>
              </a:rPr>
              <a:t>điều</a:t>
            </a:r>
            <a:r>
              <a:rPr lang="en-US" sz="3200" b="1" dirty="0">
                <a:solidFill>
                  <a:prstClr val="white"/>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prstClr val="white"/>
                </a:solidFill>
                <a:latin typeface="Arial" panose="020B0604020202020204" pitchFamily="34" charset="0"/>
                <a:ea typeface="Arial-Rounded" panose="020B0500000000000000" pitchFamily="34" charset="0"/>
                <a:cs typeface="Arial" panose="020B0604020202020204" pitchFamily="34" charset="0"/>
              </a:rPr>
              <a:t>mới</a:t>
            </a:r>
            <a:r>
              <a:rPr lang="en-US" sz="3200" b="1" dirty="0">
                <a:solidFill>
                  <a:prstClr val="white"/>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prstClr val="white"/>
                </a:solidFill>
                <a:latin typeface="Arial" panose="020B0604020202020204" pitchFamily="34" charset="0"/>
                <a:ea typeface="Arial-Rounded" panose="020B0500000000000000" pitchFamily="34" charset="0"/>
                <a:cs typeface="Arial" panose="020B0604020202020204" pitchFamily="34" charset="0"/>
              </a:rPr>
              <a:t>lạ</a:t>
            </a:r>
            <a:r>
              <a:rPr lang="en-US" sz="3200" b="1" dirty="0">
                <a:solidFill>
                  <a:prstClr val="white"/>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prstClr val="white"/>
                </a:solidFill>
                <a:latin typeface="Arial" panose="020B0604020202020204" pitchFamily="34" charset="0"/>
                <a:ea typeface="Arial-Rounded" panose="020B0500000000000000" pitchFamily="34" charset="0"/>
                <a:cs typeface="Arial" panose="020B0604020202020204" pitchFamily="34" charset="0"/>
              </a:rPr>
              <a:t>những</a:t>
            </a:r>
            <a:r>
              <a:rPr lang="en-US" sz="3200" b="1" dirty="0">
                <a:solidFill>
                  <a:prstClr val="white"/>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prstClr val="white"/>
                </a:solidFill>
                <a:latin typeface="Arial" panose="020B0604020202020204" pitchFamily="34" charset="0"/>
                <a:ea typeface="Arial-Rounded" panose="020B0500000000000000" pitchFamily="34" charset="0"/>
                <a:cs typeface="Arial" panose="020B0604020202020204" pitchFamily="34" charset="0"/>
              </a:rPr>
              <a:t>kiến</a:t>
            </a:r>
            <a:r>
              <a:rPr lang="en-US" sz="3200" b="1" dirty="0">
                <a:solidFill>
                  <a:prstClr val="white"/>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prstClr val="white"/>
                </a:solidFill>
                <a:latin typeface="Arial" panose="020B0604020202020204" pitchFamily="34" charset="0"/>
                <a:ea typeface="Arial-Rounded" panose="020B0500000000000000" pitchFamily="34" charset="0"/>
                <a:cs typeface="Arial" panose="020B0604020202020204" pitchFamily="34" charset="0"/>
              </a:rPr>
              <a:t>thức</a:t>
            </a:r>
            <a:r>
              <a:rPr lang="en-US" sz="3200" b="1" dirty="0">
                <a:solidFill>
                  <a:prstClr val="white"/>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prstClr val="white"/>
                </a:solidFill>
                <a:latin typeface="Arial" panose="020B0604020202020204" pitchFamily="34" charset="0"/>
                <a:ea typeface="Arial-Rounded" panose="020B0500000000000000" pitchFamily="34" charset="0"/>
                <a:cs typeface="Arial" panose="020B0604020202020204" pitchFamily="34" charset="0"/>
              </a:rPr>
              <a:t>vô</a:t>
            </a:r>
            <a:r>
              <a:rPr lang="en-US" sz="3200" b="1" dirty="0">
                <a:solidFill>
                  <a:prstClr val="white"/>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prstClr val="white"/>
                </a:solidFill>
                <a:latin typeface="Arial" panose="020B0604020202020204" pitchFamily="34" charset="0"/>
                <a:ea typeface="Arial-Rounded" panose="020B0500000000000000" pitchFamily="34" charset="0"/>
                <a:cs typeface="Arial" panose="020B0604020202020204" pitchFamily="34" charset="0"/>
              </a:rPr>
              <a:t>cùng</a:t>
            </a:r>
            <a:r>
              <a:rPr lang="en-US" sz="3200" b="1" dirty="0">
                <a:solidFill>
                  <a:prstClr val="white"/>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prstClr val="white"/>
                </a:solidFill>
                <a:latin typeface="Arial" panose="020B0604020202020204" pitchFamily="34" charset="0"/>
                <a:ea typeface="Arial-Rounded" panose="020B0500000000000000" pitchFamily="34" charset="0"/>
                <a:cs typeface="Arial" panose="020B0604020202020204" pitchFamily="34" charset="0"/>
              </a:rPr>
              <a:t>quý</a:t>
            </a:r>
            <a:r>
              <a:rPr lang="en-US" sz="3200" b="1" dirty="0">
                <a:solidFill>
                  <a:prstClr val="white"/>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prstClr val="white"/>
                </a:solidFill>
                <a:latin typeface="Arial" panose="020B0604020202020204" pitchFamily="34" charset="0"/>
                <a:ea typeface="Arial-Rounded" panose="020B0500000000000000" pitchFamily="34" charset="0"/>
                <a:cs typeface="Arial" panose="020B0604020202020204" pitchFamily="34" charset="0"/>
              </a:rPr>
              <a:t>giá</a:t>
            </a:r>
            <a:r>
              <a:rPr lang="en-US" sz="3200" b="1" dirty="0">
                <a:solidFill>
                  <a:prstClr val="white"/>
                </a:solidFill>
                <a:latin typeface="Arial" panose="020B0604020202020204" pitchFamily="34" charset="0"/>
                <a:ea typeface="Arial-Rounded" panose="020B0500000000000000" pitchFamily="34" charset="0"/>
                <a:cs typeface="Arial" panose="020B0604020202020204" pitchFamily="34" charset="0"/>
              </a:rPr>
              <a:t>.</a:t>
            </a:r>
            <a:endParaRPr lang="en-US" sz="3200" b="1" dirty="0">
              <a:latin typeface="Arial" panose="020B0604020202020204" pitchFamily="34" charset="0"/>
              <a:ea typeface="Arial-Rounded" panose="020B0500000000000000" pitchFamily="34" charset="0"/>
              <a:cs typeface="Arial" panose="020B0604020202020204" pitchFamily="34" charset="0"/>
            </a:endParaRPr>
          </a:p>
          <a:p>
            <a:pPr>
              <a:lnSpc>
                <a:spcPct val="120000"/>
              </a:lnSpc>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3756560"/>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par>
                                <p:cTn id="9" presetID="23" presetClass="entr" presetSubtype="16" fill="hold" grpId="1"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endParaRPr lang="en-US">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2036" b="11313"/>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8250" y="239787"/>
            <a:ext cx="9509760" cy="1948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0" b="90061" l="0" r="99400">
                        <a14:foregroundMark x1="39400" y1="16803" x2="39400" y2="23258"/>
                        <a14:foregroundMark x1="39800" y1="17623" x2="42200" y2="24180"/>
                        <a14:foregroundMark x1="56800" y1="17623" x2="59500" y2="24180"/>
                      </a14:backgroundRemoval>
                    </a14:imgEffect>
                  </a14:imgLayer>
                </a14:imgProps>
              </a:ext>
              <a:ext uri="{28A0092B-C50C-407E-A947-70E740481C1C}">
                <a14:useLocalDpi xmlns:a14="http://schemas.microsoft.com/office/drawing/2010/main" val="0"/>
              </a:ext>
            </a:extLst>
          </a:blip>
          <a:srcRect b="7749"/>
          <a:stretch>
            <a:fillRect/>
          </a:stretch>
        </p:blipFill>
        <p:spPr bwMode="auto">
          <a:xfrm>
            <a:off x="8501922" y="4388123"/>
            <a:ext cx="2743200" cy="246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524000" y="289239"/>
            <a:ext cx="8961119" cy="1569660"/>
          </a:xfrm>
          <a:prstGeom prst="rect">
            <a:avLst/>
          </a:prstGeom>
        </p:spPr>
        <p:txBody>
          <a:bodyPr wrap="square">
            <a:spAutoFit/>
          </a:bodyPr>
          <a:lstStyle/>
          <a:p>
            <a:pPr algn="ctr">
              <a:lnSpc>
                <a:spcPct val="150000"/>
              </a:lnSpc>
            </a:pPr>
            <a:r>
              <a:rPr lang="en-US" sz="3200" b="1" dirty="0">
                <a:solidFill>
                  <a:prstClr val="white"/>
                </a:solidFill>
                <a:latin typeface="Arial" panose="020B0604020202020204" pitchFamily="34" charset="0"/>
                <a:ea typeface="Arial-Rounded" panose="020B0500000000000000" pitchFamily="34" charset="0"/>
                <a:cs typeface="Arial" panose="020B0604020202020204" pitchFamily="34" charset="0"/>
              </a:rPr>
              <a:t>Theo con, </a:t>
            </a:r>
            <a:r>
              <a:rPr lang="en-US" sz="3200" b="1" dirty="0" err="1">
                <a:solidFill>
                  <a:prstClr val="white"/>
                </a:solidFill>
                <a:latin typeface="Arial" panose="020B0604020202020204" pitchFamily="34" charset="0"/>
                <a:ea typeface="Arial-Rounded" panose="020B0500000000000000" pitchFamily="34" charset="0"/>
                <a:cs typeface="Arial" panose="020B0604020202020204" pitchFamily="34" charset="0"/>
              </a:rPr>
              <a:t>sách</a:t>
            </a:r>
            <a:r>
              <a:rPr lang="en-US" sz="3200" b="1" dirty="0">
                <a:solidFill>
                  <a:prstClr val="white"/>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prstClr val="white"/>
                </a:solidFill>
                <a:latin typeface="Arial" panose="020B0604020202020204" pitchFamily="34" charset="0"/>
                <a:ea typeface="Arial-Rounded" panose="020B0500000000000000" pitchFamily="34" charset="0"/>
                <a:cs typeface="Arial" panose="020B0604020202020204" pitchFamily="34" charset="0"/>
              </a:rPr>
              <a:t>có</a:t>
            </a:r>
            <a:r>
              <a:rPr lang="en-US" sz="3200" b="1" dirty="0">
                <a:solidFill>
                  <a:prstClr val="white"/>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prstClr val="white"/>
                </a:solidFill>
                <a:latin typeface="Arial" panose="020B0604020202020204" pitchFamily="34" charset="0"/>
                <a:ea typeface="Arial-Rounded" panose="020B0500000000000000" pitchFamily="34" charset="0"/>
                <a:cs typeface="Arial" panose="020B0604020202020204" pitchFamily="34" charset="0"/>
              </a:rPr>
              <a:t>tác</a:t>
            </a:r>
            <a:r>
              <a:rPr lang="en-US" sz="3200" b="1" dirty="0">
                <a:solidFill>
                  <a:prstClr val="white"/>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prstClr val="white"/>
                </a:solidFill>
                <a:latin typeface="Arial" panose="020B0604020202020204" pitchFamily="34" charset="0"/>
                <a:ea typeface="Arial-Rounded" panose="020B0500000000000000" pitchFamily="34" charset="0"/>
                <a:cs typeface="Arial" panose="020B0604020202020204" pitchFamily="34" charset="0"/>
              </a:rPr>
              <a:t>dụng</a:t>
            </a:r>
            <a:r>
              <a:rPr lang="en-US" sz="3200" b="1" dirty="0">
                <a:solidFill>
                  <a:prstClr val="white"/>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prstClr val="white"/>
                </a:solidFill>
                <a:latin typeface="Arial" panose="020B0604020202020204" pitchFamily="34" charset="0"/>
                <a:ea typeface="Arial-Rounded" panose="020B0500000000000000" pitchFamily="34" charset="0"/>
                <a:cs typeface="Arial" panose="020B0604020202020204" pitchFamily="34" charset="0"/>
              </a:rPr>
              <a:t>gì</a:t>
            </a:r>
            <a:r>
              <a:rPr lang="en-US" sz="3200" b="1" dirty="0">
                <a:solidFill>
                  <a:prstClr val="white"/>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prstClr val="white"/>
                </a:solidFill>
                <a:latin typeface="Arial" panose="020B0604020202020204" pitchFamily="34" charset="0"/>
                <a:ea typeface="Arial-Rounded" panose="020B0500000000000000" pitchFamily="34" charset="0"/>
                <a:cs typeface="Arial" panose="020B0604020202020204" pitchFamily="34" charset="0"/>
              </a:rPr>
              <a:t>đối</a:t>
            </a:r>
            <a:r>
              <a:rPr lang="en-US" sz="3200" b="1" dirty="0">
                <a:solidFill>
                  <a:prstClr val="white"/>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prstClr val="white"/>
                </a:solidFill>
                <a:latin typeface="Arial" panose="020B0604020202020204" pitchFamily="34" charset="0"/>
                <a:ea typeface="Arial-Rounded" panose="020B0500000000000000" pitchFamily="34" charset="0"/>
                <a:cs typeface="Arial" panose="020B0604020202020204" pitchFamily="34" charset="0"/>
              </a:rPr>
              <a:t>với</a:t>
            </a:r>
            <a:r>
              <a:rPr lang="en-US" sz="3200" b="1" dirty="0">
                <a:solidFill>
                  <a:prstClr val="white"/>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prstClr val="white"/>
                </a:solidFill>
                <a:latin typeface="Arial" panose="020B0604020202020204" pitchFamily="34" charset="0"/>
                <a:ea typeface="Arial-Rounded" panose="020B0500000000000000" pitchFamily="34" charset="0"/>
                <a:cs typeface="Arial" panose="020B0604020202020204" pitchFamily="34" charset="0"/>
              </a:rPr>
              <a:t>cuộc</a:t>
            </a:r>
            <a:r>
              <a:rPr lang="en-US" sz="3200" b="1" dirty="0">
                <a:solidFill>
                  <a:prstClr val="white"/>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prstClr val="white"/>
                </a:solidFill>
                <a:latin typeface="Arial" panose="020B0604020202020204" pitchFamily="34" charset="0"/>
                <a:ea typeface="Arial-Rounded" panose="020B0500000000000000" pitchFamily="34" charset="0"/>
                <a:cs typeface="Arial" panose="020B0604020202020204" pitchFamily="34" charset="0"/>
              </a:rPr>
              <a:t>sống</a:t>
            </a:r>
            <a:r>
              <a:rPr lang="en-US" sz="3200" b="1" dirty="0">
                <a:solidFill>
                  <a:prstClr val="white"/>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prstClr val="white"/>
                </a:solidFill>
                <a:latin typeface="Arial" panose="020B0604020202020204" pitchFamily="34" charset="0"/>
                <a:ea typeface="Arial-Rounded" panose="020B0500000000000000" pitchFamily="34" charset="0"/>
                <a:cs typeface="Arial" panose="020B0604020202020204" pitchFamily="34" charset="0"/>
              </a:rPr>
              <a:t>của</a:t>
            </a:r>
            <a:r>
              <a:rPr lang="en-US" sz="3200" b="1" dirty="0">
                <a:solidFill>
                  <a:prstClr val="white"/>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prstClr val="white"/>
                </a:solidFill>
                <a:latin typeface="Arial" panose="020B0604020202020204" pitchFamily="34" charset="0"/>
                <a:ea typeface="Arial-Rounded" panose="020B0500000000000000" pitchFamily="34" charset="0"/>
                <a:cs typeface="Arial" panose="020B0604020202020204" pitchFamily="34" charset="0"/>
              </a:rPr>
              <a:t>chúng</a:t>
            </a:r>
            <a:r>
              <a:rPr lang="en-US" sz="3200" b="1" dirty="0">
                <a:solidFill>
                  <a:prstClr val="white"/>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prstClr val="white"/>
                </a:solidFill>
                <a:latin typeface="Arial" panose="020B0604020202020204" pitchFamily="34" charset="0"/>
                <a:ea typeface="Arial-Rounded" panose="020B0500000000000000" pitchFamily="34" charset="0"/>
                <a:cs typeface="Arial" panose="020B0604020202020204" pitchFamily="34" charset="0"/>
              </a:rPr>
              <a:t>ta</a:t>
            </a:r>
            <a:r>
              <a:rPr lang="en-US" sz="3200" b="1" dirty="0">
                <a:solidFill>
                  <a:prstClr val="white"/>
                </a:solidFill>
                <a:latin typeface="Arial" panose="020B0604020202020204" pitchFamily="34" charset="0"/>
                <a:ea typeface="Arial-Rounded" panose="020B0500000000000000" pitchFamily="34" charset="0"/>
                <a:cs typeface="Arial" panose="020B0604020202020204" pitchFamily="34" charset="0"/>
              </a:rPr>
              <a:t>?</a:t>
            </a:r>
          </a:p>
        </p:txBody>
      </p:sp>
      <p:sp>
        <p:nvSpPr>
          <p:cNvPr id="18" name="Cloud Callout 17"/>
          <p:cNvSpPr/>
          <p:nvPr/>
        </p:nvSpPr>
        <p:spPr>
          <a:xfrm>
            <a:off x="1663908" y="1747900"/>
            <a:ext cx="8139659" cy="3183864"/>
          </a:xfrm>
          <a:prstGeom prst="cloudCallout">
            <a:avLst>
              <a:gd name="adj1" fmla="val 53118"/>
              <a:gd name="adj2" fmla="val 65290"/>
            </a:avLst>
          </a:prstGeom>
          <a:solidFill>
            <a:srgbClr val="7030A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bg1"/>
              </a:solidFill>
              <a:latin typeface="Arial" panose="020B0604020202020204" pitchFamily="34" charset="0"/>
              <a:ea typeface="Arial-Rounded" panose="020B0500000000000000" pitchFamily="34" charset="0"/>
              <a:cs typeface="Arial" panose="020B0604020202020204" pitchFamily="34" charset="0"/>
            </a:endParaRPr>
          </a:p>
        </p:txBody>
      </p:sp>
      <p:sp>
        <p:nvSpPr>
          <p:cNvPr id="22" name="Right Arrow 21">
            <a:hlinkClick r:id="rId6" action="ppaction://hlinksldjump"/>
          </p:cNvPr>
          <p:cNvSpPr/>
          <p:nvPr/>
        </p:nvSpPr>
        <p:spPr>
          <a:xfrm>
            <a:off x="11252984" y="6044608"/>
            <a:ext cx="939016" cy="772302"/>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65" b="1" dirty="0" err="1">
                <a:solidFill>
                  <a:prstClr val="white"/>
                </a:solidFill>
                <a:latin typeface="Arial" panose="020B0604020202020204" pitchFamily="34" charset="0"/>
                <a:cs typeface="Arial" panose="020B0604020202020204" pitchFamily="34" charset="0"/>
              </a:rPr>
              <a:t>Trở</a:t>
            </a:r>
            <a:r>
              <a:rPr lang="en-US" sz="1265" b="1" dirty="0">
                <a:solidFill>
                  <a:prstClr val="white"/>
                </a:solidFill>
                <a:latin typeface="Arial" panose="020B0604020202020204" pitchFamily="34" charset="0"/>
                <a:cs typeface="Arial" panose="020B0604020202020204" pitchFamily="34" charset="0"/>
              </a:rPr>
              <a:t> </a:t>
            </a:r>
            <a:r>
              <a:rPr lang="en-US" sz="1265" b="1" dirty="0" err="1">
                <a:solidFill>
                  <a:prstClr val="white"/>
                </a:solidFill>
                <a:latin typeface="Arial" panose="020B0604020202020204" pitchFamily="34" charset="0"/>
                <a:cs typeface="Arial" panose="020B0604020202020204" pitchFamily="34" charset="0"/>
              </a:rPr>
              <a:t>về</a:t>
            </a:r>
            <a:endParaRPr lang="en-US" sz="1265" b="1" dirty="0">
              <a:solidFill>
                <a:prstClr val="white"/>
              </a:solidFill>
              <a:latin typeface="Arial" panose="020B0604020202020204" pitchFamily="34" charset="0"/>
              <a:cs typeface="Arial" panose="020B0604020202020204" pitchFamily="34" charset="0"/>
            </a:endParaRPr>
          </a:p>
        </p:txBody>
      </p:sp>
      <p:sp>
        <p:nvSpPr>
          <p:cNvPr id="10" name="Rectangle 9"/>
          <p:cNvSpPr/>
          <p:nvPr/>
        </p:nvSpPr>
        <p:spPr>
          <a:xfrm>
            <a:off x="2793166" y="2072153"/>
            <a:ext cx="6410793" cy="2308324"/>
          </a:xfrm>
          <a:prstGeom prst="rect">
            <a:avLst/>
          </a:prstGeom>
        </p:spPr>
        <p:txBody>
          <a:bodyPr wrap="square">
            <a:spAutoFit/>
          </a:bodyPr>
          <a:lstStyle/>
          <a:p>
            <a:pPr lvl="0">
              <a:lnSpc>
                <a:spcPct val="150000"/>
              </a:lnSpc>
            </a:pPr>
            <a:r>
              <a:rPr lang="vi-VN" sz="2400" b="1" dirty="0">
                <a:solidFill>
                  <a:schemeClr val="bg1"/>
                </a:solidFill>
                <a:latin typeface="Arial" panose="020B0604020202020204" pitchFamily="34" charset="0"/>
                <a:cs typeface="Arial" panose="020B0604020202020204" pitchFamily="34" charset="0"/>
              </a:rPr>
              <a:t>Sách mang đến cho ta nhiều điều mới lạ và đẹp đẽ về thế</a:t>
            </a:r>
            <a:r>
              <a:rPr lang="en-US" sz="2400" b="1" dirty="0">
                <a:solidFill>
                  <a:schemeClr val="bg1"/>
                </a:solidFill>
                <a:latin typeface="Arial" panose="020B0604020202020204" pitchFamily="34" charset="0"/>
                <a:cs typeface="Arial" panose="020B0604020202020204" pitchFamily="34" charset="0"/>
              </a:rPr>
              <a:t> </a:t>
            </a:r>
            <a:r>
              <a:rPr lang="vi-VN" sz="2400" b="1" dirty="0">
                <a:solidFill>
                  <a:schemeClr val="bg1"/>
                </a:solidFill>
                <a:latin typeface="Arial" panose="020B0604020202020204" pitchFamily="34" charset="0"/>
                <a:cs typeface="Arial" panose="020B0604020202020204" pitchFamily="34" charset="0"/>
              </a:rPr>
              <a:t>giới xung quanh. Nhờ đọc sách, chúng ta hiểu biết nhiều hơn. Do vậy, chúng ta nên</a:t>
            </a:r>
            <a:r>
              <a:rPr lang="en-US" sz="2400" b="1" dirty="0">
                <a:solidFill>
                  <a:schemeClr val="bg1"/>
                </a:solidFill>
                <a:latin typeface="Arial" panose="020B0604020202020204" pitchFamily="34" charset="0"/>
                <a:cs typeface="Arial" panose="020B0604020202020204" pitchFamily="34" charset="0"/>
              </a:rPr>
              <a:t> </a:t>
            </a:r>
            <a:r>
              <a:rPr lang="vi-VN" sz="2400" b="1" dirty="0">
                <a:solidFill>
                  <a:schemeClr val="bg1"/>
                </a:solidFill>
                <a:latin typeface="Arial" panose="020B0604020202020204" pitchFamily="34" charset="0"/>
                <a:cs typeface="Arial" panose="020B0604020202020204" pitchFamily="34" charset="0"/>
              </a:rPr>
              <a:t>đọc sách mỗi ngày.</a:t>
            </a:r>
            <a:endParaRPr lang="en-US"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9807694"/>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2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endParaRPr lang="en-US">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2036" b="11313"/>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0617" y="412932"/>
            <a:ext cx="9630239" cy="1836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0" b="90061" l="0" r="99400">
                        <a14:foregroundMark x1="39400" y1="16803" x2="39400" y2="23258"/>
                        <a14:foregroundMark x1="39800" y1="17623" x2="42200" y2="24180"/>
                        <a14:foregroundMark x1="56800" y1="17623" x2="59500" y2="24180"/>
                      </a14:backgroundRemoval>
                    </a14:imgEffect>
                  </a14:imgLayer>
                </a14:imgProps>
              </a:ext>
              <a:ext uri="{28A0092B-C50C-407E-A947-70E740481C1C}">
                <a14:useLocalDpi xmlns:a14="http://schemas.microsoft.com/office/drawing/2010/main" val="0"/>
              </a:ext>
            </a:extLst>
          </a:blip>
          <a:srcRect b="7749"/>
          <a:stretch>
            <a:fillRect/>
          </a:stretch>
        </p:blipFill>
        <p:spPr bwMode="auto">
          <a:xfrm>
            <a:off x="7797384" y="4388123"/>
            <a:ext cx="2743200" cy="246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892657" y="739095"/>
            <a:ext cx="8470536" cy="2308324"/>
          </a:xfrm>
          <a:prstGeom prst="rect">
            <a:avLst/>
          </a:prstGeom>
        </p:spPr>
        <p:txBody>
          <a:bodyPr wrap="square">
            <a:spAutoFit/>
          </a:bodyPr>
          <a:lstStyle/>
          <a:p>
            <a:pPr algn="ctr"/>
            <a:r>
              <a:rPr lang="en-US" sz="4800" b="1" dirty="0" err="1">
                <a:solidFill>
                  <a:prstClr val="white"/>
                </a:solidFill>
                <a:latin typeface="Arial" panose="020B0604020202020204" pitchFamily="34" charset="0"/>
                <a:ea typeface="Arial-Rounded" panose="020B0500000000000000" pitchFamily="34" charset="0"/>
                <a:cs typeface="Arial" panose="020B0604020202020204" pitchFamily="34" charset="0"/>
              </a:rPr>
              <a:t>Các</a:t>
            </a:r>
            <a:r>
              <a:rPr lang="en-US" sz="4800" b="1" dirty="0">
                <a:solidFill>
                  <a:prstClr val="white"/>
                </a:solidFill>
                <a:latin typeface="Arial" panose="020B0604020202020204" pitchFamily="34" charset="0"/>
                <a:ea typeface="Arial-Rounded" panose="020B0500000000000000" pitchFamily="34" charset="0"/>
                <a:cs typeface="Arial" panose="020B0604020202020204" pitchFamily="34" charset="0"/>
              </a:rPr>
              <a:t> con </a:t>
            </a:r>
            <a:r>
              <a:rPr lang="en-US" sz="4800" b="1" dirty="0" err="1">
                <a:solidFill>
                  <a:prstClr val="white"/>
                </a:solidFill>
                <a:latin typeface="Arial" panose="020B0604020202020204" pitchFamily="34" charset="0"/>
                <a:ea typeface="Arial-Rounded" panose="020B0500000000000000" pitchFamily="34" charset="0"/>
                <a:cs typeface="Arial" panose="020B0604020202020204" pitchFamily="34" charset="0"/>
              </a:rPr>
              <a:t>cần</a:t>
            </a:r>
            <a:r>
              <a:rPr lang="en-US" sz="4800" b="1" dirty="0">
                <a:solidFill>
                  <a:prstClr val="white"/>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prstClr val="white"/>
                </a:solidFill>
                <a:latin typeface="Arial" panose="020B0604020202020204" pitchFamily="34" charset="0"/>
                <a:ea typeface="Arial-Rounded" panose="020B0500000000000000" pitchFamily="34" charset="0"/>
                <a:cs typeface="Arial" panose="020B0604020202020204" pitchFamily="34" charset="0"/>
              </a:rPr>
              <a:t>làm</a:t>
            </a:r>
            <a:r>
              <a:rPr lang="en-US" sz="4800" b="1" dirty="0">
                <a:solidFill>
                  <a:prstClr val="white"/>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prstClr val="white"/>
                </a:solidFill>
                <a:latin typeface="Arial" panose="020B0604020202020204" pitchFamily="34" charset="0"/>
                <a:ea typeface="Arial-Rounded" panose="020B0500000000000000" pitchFamily="34" charset="0"/>
                <a:cs typeface="Arial" panose="020B0604020202020204" pitchFamily="34" charset="0"/>
              </a:rPr>
              <a:t>gì</a:t>
            </a:r>
            <a:r>
              <a:rPr lang="en-US" sz="4800" b="1" dirty="0">
                <a:solidFill>
                  <a:prstClr val="white"/>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prstClr val="white"/>
                </a:solidFill>
                <a:latin typeface="Arial" panose="020B0604020202020204" pitchFamily="34" charset="0"/>
                <a:ea typeface="Arial-Rounded" panose="020B0500000000000000" pitchFamily="34" charset="0"/>
                <a:cs typeface="Arial" panose="020B0604020202020204" pitchFamily="34" charset="0"/>
              </a:rPr>
              <a:t>để</a:t>
            </a:r>
            <a:r>
              <a:rPr lang="en-US" sz="4800" b="1" dirty="0">
                <a:solidFill>
                  <a:prstClr val="white"/>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prstClr val="white"/>
                </a:solidFill>
                <a:latin typeface="Arial" panose="020B0604020202020204" pitchFamily="34" charset="0"/>
                <a:ea typeface="Arial-Rounded" panose="020B0500000000000000" pitchFamily="34" charset="0"/>
                <a:cs typeface="Arial" panose="020B0604020202020204" pitchFamily="34" charset="0"/>
              </a:rPr>
              <a:t>giữ</a:t>
            </a:r>
            <a:r>
              <a:rPr lang="en-US" sz="4800" b="1" dirty="0">
                <a:solidFill>
                  <a:prstClr val="white"/>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prstClr val="white"/>
                </a:solidFill>
                <a:latin typeface="Arial" panose="020B0604020202020204" pitchFamily="34" charset="0"/>
                <a:ea typeface="Arial-Rounded" panose="020B0500000000000000" pitchFamily="34" charset="0"/>
                <a:cs typeface="Arial" panose="020B0604020202020204" pitchFamily="34" charset="0"/>
              </a:rPr>
              <a:t>sách</a:t>
            </a:r>
            <a:r>
              <a:rPr lang="en-US" sz="4800" b="1" dirty="0">
                <a:solidFill>
                  <a:prstClr val="white"/>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prstClr val="white"/>
                </a:solidFill>
                <a:latin typeface="Arial" panose="020B0604020202020204" pitchFamily="34" charset="0"/>
                <a:ea typeface="Arial-Rounded" panose="020B0500000000000000" pitchFamily="34" charset="0"/>
                <a:cs typeface="Arial" panose="020B0604020202020204" pitchFamily="34" charset="0"/>
              </a:rPr>
              <a:t>vở</a:t>
            </a:r>
            <a:r>
              <a:rPr lang="en-US" sz="4800" b="1" dirty="0">
                <a:solidFill>
                  <a:prstClr val="white"/>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prstClr val="white"/>
                </a:solidFill>
                <a:latin typeface="Arial" panose="020B0604020202020204" pitchFamily="34" charset="0"/>
                <a:ea typeface="Arial-Rounded" panose="020B0500000000000000" pitchFamily="34" charset="0"/>
                <a:cs typeface="Arial" panose="020B0604020202020204" pitchFamily="34" charset="0"/>
              </a:rPr>
              <a:t>luôn</a:t>
            </a:r>
            <a:r>
              <a:rPr lang="en-US" sz="4800" b="1" dirty="0">
                <a:solidFill>
                  <a:prstClr val="white"/>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prstClr val="white"/>
                </a:solidFill>
                <a:latin typeface="Arial" panose="020B0604020202020204" pitchFamily="34" charset="0"/>
                <a:ea typeface="Arial-Rounded" panose="020B0500000000000000" pitchFamily="34" charset="0"/>
                <a:cs typeface="Arial" panose="020B0604020202020204" pitchFamily="34" charset="0"/>
              </a:rPr>
              <a:t>đẹp</a:t>
            </a:r>
            <a:r>
              <a:rPr lang="en-US" sz="4800" b="1" dirty="0">
                <a:solidFill>
                  <a:prstClr val="white"/>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prstClr val="white"/>
                </a:solidFill>
                <a:latin typeface="Arial" panose="020B0604020202020204" pitchFamily="34" charset="0"/>
                <a:ea typeface="Arial-Rounded" panose="020B0500000000000000" pitchFamily="34" charset="0"/>
                <a:cs typeface="Arial" panose="020B0604020202020204" pitchFamily="34" charset="0"/>
              </a:rPr>
              <a:t>luôn</a:t>
            </a:r>
            <a:r>
              <a:rPr lang="en-US" sz="4800" b="1" dirty="0">
                <a:solidFill>
                  <a:prstClr val="white"/>
                </a:solidFill>
                <a:latin typeface="Arial" panose="020B0604020202020204" pitchFamily="34" charset="0"/>
                <a:ea typeface="Arial-Rounded" panose="020B0500000000000000" pitchFamily="34" charset="0"/>
                <a:cs typeface="Arial" panose="020B0604020202020204" pitchFamily="34" charset="0"/>
              </a:rPr>
              <a:t> </a:t>
            </a:r>
            <a:r>
              <a:rPr lang="en-US" sz="4800" b="1" dirty="0" err="1">
                <a:solidFill>
                  <a:prstClr val="white"/>
                </a:solidFill>
                <a:latin typeface="Arial" panose="020B0604020202020204" pitchFamily="34" charset="0"/>
                <a:ea typeface="Arial-Rounded" panose="020B0500000000000000" pitchFamily="34" charset="0"/>
                <a:cs typeface="Arial" panose="020B0604020202020204" pitchFamily="34" charset="0"/>
              </a:rPr>
              <a:t>mới</a:t>
            </a:r>
            <a:r>
              <a:rPr lang="en-US" sz="4800" b="1" dirty="0">
                <a:solidFill>
                  <a:prstClr val="white"/>
                </a:solidFill>
                <a:latin typeface="Arial" panose="020B0604020202020204" pitchFamily="34" charset="0"/>
                <a:ea typeface="Arial-Rounded" panose="020B0500000000000000" pitchFamily="34" charset="0"/>
                <a:cs typeface="Arial" panose="020B0604020202020204" pitchFamily="34" charset="0"/>
              </a:rPr>
              <a:t>?</a:t>
            </a:r>
            <a:endParaRPr lang="en-US" sz="1920" b="1" dirty="0">
              <a:solidFill>
                <a:prstClr val="white"/>
              </a:solidFill>
              <a:latin typeface="Arial" panose="020B0604020202020204" pitchFamily="34" charset="0"/>
              <a:ea typeface="Arial-Rounded" panose="020B0500000000000000" pitchFamily="34" charset="0"/>
              <a:cs typeface="Arial" panose="020B0604020202020204" pitchFamily="34" charset="0"/>
            </a:endParaRPr>
          </a:p>
        </p:txBody>
      </p:sp>
      <p:sp>
        <p:nvSpPr>
          <p:cNvPr id="18" name="Cloud Callout 17"/>
          <p:cNvSpPr/>
          <p:nvPr/>
        </p:nvSpPr>
        <p:spPr>
          <a:xfrm>
            <a:off x="1268213" y="2305156"/>
            <a:ext cx="6796494" cy="3226214"/>
          </a:xfrm>
          <a:prstGeom prst="cloudCallout">
            <a:avLst>
              <a:gd name="adj1" fmla="val 53744"/>
              <a:gd name="adj2" fmla="val 44047"/>
            </a:avLst>
          </a:prstGeom>
          <a:solidFill>
            <a:srgbClr val="00B05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tx1"/>
              </a:solidFill>
              <a:latin typeface="Arial" panose="020B0604020202020204" pitchFamily="34" charset="0"/>
              <a:ea typeface="Arial-Rounded" panose="020B0500000000000000" pitchFamily="34" charset="0"/>
              <a:cs typeface="Arial" panose="020B0604020202020204" pitchFamily="34" charset="0"/>
            </a:endParaRPr>
          </a:p>
        </p:txBody>
      </p:sp>
      <p:sp>
        <p:nvSpPr>
          <p:cNvPr id="22" name="Right Arrow 21">
            <a:hlinkClick r:id="rId6" action="ppaction://hlinksldjump"/>
          </p:cNvPr>
          <p:cNvSpPr/>
          <p:nvPr/>
        </p:nvSpPr>
        <p:spPr>
          <a:xfrm>
            <a:off x="11252984" y="6030914"/>
            <a:ext cx="939016" cy="772302"/>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65" b="1" dirty="0" err="1">
                <a:solidFill>
                  <a:prstClr val="white"/>
                </a:solidFill>
                <a:latin typeface="Arial" panose="020B0604020202020204" pitchFamily="34" charset="0"/>
                <a:cs typeface="Arial" panose="020B0604020202020204" pitchFamily="34" charset="0"/>
              </a:rPr>
              <a:t>Trở</a:t>
            </a:r>
            <a:r>
              <a:rPr lang="en-US" sz="1265" b="1" dirty="0">
                <a:solidFill>
                  <a:prstClr val="white"/>
                </a:solidFill>
                <a:latin typeface="Arial" panose="020B0604020202020204" pitchFamily="34" charset="0"/>
                <a:cs typeface="Arial" panose="020B0604020202020204" pitchFamily="34" charset="0"/>
              </a:rPr>
              <a:t> </a:t>
            </a:r>
            <a:r>
              <a:rPr lang="en-US" sz="1265" b="1" dirty="0" err="1">
                <a:solidFill>
                  <a:prstClr val="white"/>
                </a:solidFill>
                <a:latin typeface="Arial" panose="020B0604020202020204" pitchFamily="34" charset="0"/>
                <a:cs typeface="Arial" panose="020B0604020202020204" pitchFamily="34" charset="0"/>
              </a:rPr>
              <a:t>về</a:t>
            </a:r>
            <a:endParaRPr lang="en-US" sz="1265" b="1" dirty="0">
              <a:solidFill>
                <a:prstClr val="white"/>
              </a:solidFill>
              <a:latin typeface="Arial" panose="020B0604020202020204" pitchFamily="34" charset="0"/>
              <a:cs typeface="Arial" panose="020B0604020202020204" pitchFamily="34" charset="0"/>
            </a:endParaRPr>
          </a:p>
        </p:txBody>
      </p:sp>
      <p:sp>
        <p:nvSpPr>
          <p:cNvPr id="10" name="TextBox 9"/>
          <p:cNvSpPr txBox="1"/>
          <p:nvPr/>
        </p:nvSpPr>
        <p:spPr>
          <a:xfrm>
            <a:off x="2053651" y="2713220"/>
            <a:ext cx="5726242" cy="3046988"/>
          </a:xfrm>
          <a:prstGeom prst="rect">
            <a:avLst/>
          </a:prstGeom>
          <a:noFill/>
        </p:spPr>
        <p:txBody>
          <a:bodyPr wrap="square" rtlCol="0">
            <a:spAutoFit/>
          </a:bodyPr>
          <a:lstStyle/>
          <a:p>
            <a:pPr>
              <a:lnSpc>
                <a:spcPct val="120000"/>
              </a:lnSpc>
            </a:pPr>
            <a:r>
              <a:rPr lang="en-US" sz="3200" b="1" dirty="0" err="1">
                <a:solidFill>
                  <a:schemeClr val="bg1"/>
                </a:solidFill>
                <a:latin typeface="Arial" panose="020B0604020202020204" pitchFamily="34" charset="0"/>
                <a:cs typeface="Arial" panose="020B0604020202020204" pitchFamily="34" charset="0"/>
              </a:rPr>
              <a:t>Cần</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giữ</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gìn</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và</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bảo</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quản</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sách</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vở</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cẩn</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thận</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mỗi</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khi</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dùng</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xong</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cất</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sách</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vào</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cặp</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hoặc</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để</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gọn</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gàng</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lên</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giá</a:t>
            </a:r>
            <a:r>
              <a:rPr lang="en-US" sz="3200" b="1" dirty="0">
                <a:solidFill>
                  <a:schemeClr val="bg1"/>
                </a:solidFill>
                <a:latin typeface="Arial" panose="020B0604020202020204" pitchFamily="34" charset="0"/>
                <a:cs typeface="Arial" panose="020B0604020202020204" pitchFamily="34" charset="0"/>
              </a:rPr>
              <a:t> </a:t>
            </a:r>
            <a:r>
              <a:rPr lang="en-US" sz="3200" b="1" dirty="0" err="1">
                <a:solidFill>
                  <a:schemeClr val="bg1"/>
                </a:solidFill>
                <a:latin typeface="Arial" panose="020B0604020202020204" pitchFamily="34" charset="0"/>
                <a:cs typeface="Arial" panose="020B0604020202020204" pitchFamily="34" charset="0"/>
              </a:rPr>
              <a:t>sách</a:t>
            </a:r>
            <a:r>
              <a:rPr lang="en-US" sz="32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951446839"/>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2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3"/>
          <a:stretch>
            <a:fillRect/>
          </a:stretch>
        </p:blipFill>
        <p:spPr>
          <a:xfrm>
            <a:off x="0" y="0"/>
            <a:ext cx="12192000" cy="6720064"/>
          </a:xfrm>
          <a:prstGeom prst="rect">
            <a:avLst/>
          </a:prstGeom>
          <a:noFill/>
          <a:ln w="9525">
            <a:noFill/>
          </a:ln>
        </p:spPr>
      </p:pic>
      <p:pic>
        <p:nvPicPr>
          <p:cNvPr id="42" name="图片 46114" descr="02"/>
          <p:cNvPicPr>
            <a:picLocks noChangeAspect="1"/>
          </p:cNvPicPr>
          <p:nvPr/>
        </p:nvPicPr>
        <p:blipFill>
          <a:blip r:embed="rId4"/>
          <a:stretch>
            <a:fillRect/>
          </a:stretch>
        </p:blipFill>
        <p:spPr>
          <a:xfrm>
            <a:off x="1488223" y="906084"/>
            <a:ext cx="10145759" cy="1776286"/>
          </a:xfrm>
          <a:prstGeom prst="rect">
            <a:avLst/>
          </a:prstGeom>
          <a:noFill/>
          <a:ln w="9525">
            <a:noFill/>
          </a:ln>
        </p:spPr>
      </p:pic>
      <p:pic>
        <p:nvPicPr>
          <p:cNvPr id="3093" name="图片 3092" descr="PPT素材-13"/>
          <p:cNvPicPr>
            <a:picLocks noChangeAspect="1"/>
          </p:cNvPicPr>
          <p:nvPr/>
        </p:nvPicPr>
        <p:blipFill>
          <a:blip r:embed="rId5"/>
          <a:stretch>
            <a:fillRect/>
          </a:stretch>
        </p:blipFill>
        <p:spPr>
          <a:xfrm>
            <a:off x="7773363" y="2740947"/>
            <a:ext cx="4631362" cy="4411915"/>
          </a:xfrm>
          <a:prstGeom prst="rect">
            <a:avLst/>
          </a:prstGeom>
          <a:noFill/>
          <a:ln w="9525">
            <a:noFill/>
          </a:ln>
        </p:spPr>
      </p:pic>
      <p:sp>
        <p:nvSpPr>
          <p:cNvPr id="16" name="TextBox 15"/>
          <p:cNvSpPr txBox="1"/>
          <p:nvPr/>
        </p:nvSpPr>
        <p:spPr>
          <a:xfrm>
            <a:off x="1871531" y="3159805"/>
            <a:ext cx="418704" cy="646331"/>
          </a:xfrm>
          <a:prstGeom prst="rect">
            <a:avLst/>
          </a:prstGeom>
          <a:noFill/>
        </p:spPr>
        <p:txBody>
          <a:bodyPr wrap="none" rtlCol="0">
            <a:spAutoFit/>
          </a:bodyPr>
          <a:lstStyle/>
          <a:p>
            <a:r>
              <a:rPr lang="en-US" altLang="zh-CN" sz="3600" dirty="0">
                <a:solidFill>
                  <a:schemeClr val="bg1"/>
                </a:solidFill>
              </a:rPr>
              <a:t>3</a:t>
            </a:r>
            <a:endParaRPr lang="zh-CN" altLang="en-US" sz="3600" dirty="0">
              <a:solidFill>
                <a:schemeClr val="bg1"/>
              </a:solidFill>
            </a:endParaRPr>
          </a:p>
        </p:txBody>
      </p:sp>
      <p:sp>
        <p:nvSpPr>
          <p:cNvPr id="17" name="TextBox 16"/>
          <p:cNvSpPr txBox="1"/>
          <p:nvPr/>
        </p:nvSpPr>
        <p:spPr>
          <a:xfrm>
            <a:off x="3125061" y="4332355"/>
            <a:ext cx="418704" cy="646331"/>
          </a:xfrm>
          <a:prstGeom prst="rect">
            <a:avLst/>
          </a:prstGeom>
          <a:noFill/>
        </p:spPr>
        <p:txBody>
          <a:bodyPr wrap="none" rtlCol="0">
            <a:spAutoFit/>
          </a:bodyPr>
          <a:lstStyle/>
          <a:p>
            <a:r>
              <a:rPr lang="en-US" altLang="zh-CN" sz="3600" dirty="0">
                <a:solidFill>
                  <a:schemeClr val="bg1"/>
                </a:solidFill>
              </a:rPr>
              <a:t>4</a:t>
            </a:r>
            <a:endParaRPr lang="zh-CN" altLang="en-US" sz="3600" dirty="0">
              <a:solidFill>
                <a:schemeClr val="bg1"/>
              </a:solidFill>
            </a:endParaRPr>
          </a:p>
        </p:txBody>
      </p:sp>
      <p:sp>
        <p:nvSpPr>
          <p:cNvPr id="26" name="TextBox 71"/>
          <p:cNvSpPr txBox="1"/>
          <p:nvPr/>
        </p:nvSpPr>
        <p:spPr>
          <a:xfrm>
            <a:off x="3739147" y="518465"/>
            <a:ext cx="4562671" cy="584775"/>
          </a:xfrm>
          <a:prstGeom prst="rect">
            <a:avLst/>
          </a:prstGeom>
          <a:noFill/>
          <a:ln w="9525">
            <a:noFill/>
          </a:ln>
        </p:spPr>
        <p:txBody>
          <a:bodyPr wrap="square">
            <a:spAutoFit/>
          </a:bodyPr>
          <a:lstStyle/>
          <a:p>
            <a:pPr lvl="0" eaLnBrk="0" hangingPunct="0"/>
            <a:r>
              <a:rPr lang="en-US" altLang="zh-CN"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YÊU CẦU CẦN ĐẠT</a:t>
            </a:r>
            <a:endParaRPr lang="zh-CN" alt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27" name="图片 46116" descr="03"/>
          <p:cNvPicPr>
            <a:picLocks noChangeAspect="1"/>
          </p:cNvPicPr>
          <p:nvPr/>
        </p:nvPicPr>
        <p:blipFill>
          <a:blip r:embed="rId6"/>
          <a:stretch>
            <a:fillRect/>
          </a:stretch>
        </p:blipFill>
        <p:spPr>
          <a:xfrm>
            <a:off x="1475197" y="2501142"/>
            <a:ext cx="7215444" cy="1394507"/>
          </a:xfrm>
          <a:prstGeom prst="rect">
            <a:avLst/>
          </a:prstGeom>
          <a:noFill/>
          <a:ln w="9525">
            <a:noFill/>
          </a:ln>
        </p:spPr>
      </p:pic>
      <p:pic>
        <p:nvPicPr>
          <p:cNvPr id="28" name="图片 46117" descr="04"/>
          <p:cNvPicPr>
            <a:picLocks noChangeAspect="1"/>
          </p:cNvPicPr>
          <p:nvPr/>
        </p:nvPicPr>
        <p:blipFill>
          <a:blip r:embed="rId7"/>
          <a:stretch>
            <a:fillRect/>
          </a:stretch>
        </p:blipFill>
        <p:spPr>
          <a:xfrm>
            <a:off x="1622385" y="4150647"/>
            <a:ext cx="6635782" cy="1221453"/>
          </a:xfrm>
          <a:prstGeom prst="rect">
            <a:avLst/>
          </a:prstGeom>
          <a:noFill/>
          <a:ln w="9525">
            <a:noFill/>
          </a:ln>
        </p:spPr>
      </p:pic>
      <p:pic>
        <p:nvPicPr>
          <p:cNvPr id="31" name="图片 46121" descr="png-0731"/>
          <p:cNvPicPr>
            <a:picLocks noChangeAspect="1"/>
          </p:cNvPicPr>
          <p:nvPr/>
        </p:nvPicPr>
        <p:blipFill>
          <a:blip r:embed="rId8"/>
          <a:stretch>
            <a:fillRect/>
          </a:stretch>
        </p:blipFill>
        <p:spPr>
          <a:xfrm>
            <a:off x="1901005" y="4150647"/>
            <a:ext cx="1096963" cy="1096962"/>
          </a:xfrm>
          <a:prstGeom prst="rect">
            <a:avLst/>
          </a:prstGeom>
          <a:noFill/>
          <a:ln w="9525">
            <a:noFill/>
          </a:ln>
        </p:spPr>
      </p:pic>
      <p:pic>
        <p:nvPicPr>
          <p:cNvPr id="37" name="图片 46127" descr="png-0731"/>
          <p:cNvPicPr>
            <a:picLocks noChangeAspect="1"/>
          </p:cNvPicPr>
          <p:nvPr/>
        </p:nvPicPr>
        <p:blipFill>
          <a:blip r:embed="rId8"/>
          <a:stretch>
            <a:fillRect/>
          </a:stretch>
        </p:blipFill>
        <p:spPr>
          <a:xfrm>
            <a:off x="2028099" y="1244542"/>
            <a:ext cx="1096962" cy="818914"/>
          </a:xfrm>
          <a:prstGeom prst="rect">
            <a:avLst/>
          </a:prstGeom>
          <a:noFill/>
          <a:ln w="9525">
            <a:noFill/>
          </a:ln>
        </p:spPr>
      </p:pic>
      <p:pic>
        <p:nvPicPr>
          <p:cNvPr id="40" name="图片 46130" descr="png-0731副本"/>
          <p:cNvPicPr>
            <a:picLocks noChangeAspect="1"/>
          </p:cNvPicPr>
          <p:nvPr/>
        </p:nvPicPr>
        <p:blipFill>
          <a:blip r:embed="rId9"/>
          <a:stretch>
            <a:fillRect/>
          </a:stretch>
        </p:blipFill>
        <p:spPr>
          <a:xfrm>
            <a:off x="1925391" y="2684508"/>
            <a:ext cx="729688" cy="862807"/>
          </a:xfrm>
          <a:prstGeom prst="rect">
            <a:avLst/>
          </a:prstGeom>
          <a:noFill/>
          <a:ln w="9525">
            <a:noFill/>
          </a:ln>
        </p:spPr>
      </p:pic>
      <p:sp>
        <p:nvSpPr>
          <p:cNvPr id="43" name="TextBox 71"/>
          <p:cNvSpPr txBox="1"/>
          <p:nvPr/>
        </p:nvSpPr>
        <p:spPr>
          <a:xfrm>
            <a:off x="4831244" y="1244542"/>
            <a:ext cx="6029014" cy="1200329"/>
          </a:xfrm>
          <a:prstGeom prst="rect">
            <a:avLst/>
          </a:prstGeom>
          <a:noFill/>
          <a:ln w="9525">
            <a:noFill/>
          </a:ln>
        </p:spPr>
        <p:txBody>
          <a:bodyPr wrap="square">
            <a:spAutoFit/>
          </a:bodyPr>
          <a:lstStyle/>
          <a:p>
            <a:pPr lvl="0" algn="just" eaLnBrk="0" hangingPunct="0"/>
            <a:r>
              <a:rPr lang="en-US" altLang="zh-CN" sz="24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 Đọc đúng, rõ </a:t>
            </a:r>
            <a:r>
              <a:rPr lang="en-US" altLang="zh-CN" sz="2400" b="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ràng bài thơ, </a:t>
            </a:r>
            <a:r>
              <a:rPr lang="en-US" altLang="zh-CN" sz="24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biết </a:t>
            </a:r>
            <a:r>
              <a:rPr lang="en-US" altLang="zh-CN" sz="2400" b="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ngắt nhịp thơ, ngắt hơi ở cuối mỗi dòng thơ, nghỉ hơi ở cuối mỗi khổ thơ. </a:t>
            </a:r>
            <a:endParaRPr lang="zh-CN" altLang="en-US" sz="24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4" name="TextBox 71"/>
          <p:cNvSpPr txBox="1"/>
          <p:nvPr/>
        </p:nvSpPr>
        <p:spPr>
          <a:xfrm>
            <a:off x="3580909" y="2806861"/>
            <a:ext cx="4879145" cy="830997"/>
          </a:xfrm>
          <a:prstGeom prst="rect">
            <a:avLst/>
          </a:prstGeom>
          <a:noFill/>
          <a:ln w="9525">
            <a:noFill/>
          </a:ln>
        </p:spPr>
        <p:txBody>
          <a:bodyPr wrap="square">
            <a:spAutoFit/>
          </a:bodyPr>
          <a:lstStyle/>
          <a:p>
            <a:pPr eaLnBrk="0" hangingPunct="0"/>
            <a:r>
              <a:rPr lang="en-US" altLang="zh-CN" sz="24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24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Nhận biết được các chi tiết trong tranh; Nắm được nội dung bài thơ.</a:t>
            </a:r>
            <a:endParaRPr lang="zh-CN" altLang="en-US" sz="24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6" name="TextBox 71"/>
          <p:cNvSpPr txBox="1"/>
          <p:nvPr/>
        </p:nvSpPr>
        <p:spPr>
          <a:xfrm>
            <a:off x="3739147" y="4364496"/>
            <a:ext cx="3821492" cy="830997"/>
          </a:xfrm>
          <a:prstGeom prst="rect">
            <a:avLst/>
          </a:prstGeom>
          <a:noFill/>
          <a:ln w="9525">
            <a:noFill/>
          </a:ln>
        </p:spPr>
        <p:txBody>
          <a:bodyPr wrap="square">
            <a:spAutoFit/>
          </a:bodyPr>
          <a:lstStyle/>
          <a:p>
            <a:pPr lvl="0" eaLnBrk="0" hangingPunct="0"/>
            <a:r>
              <a:rPr lang="en-US" altLang="zh-CN" sz="24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Thêm yêu sách và có thêm cảm hứng để đọc sách.</a:t>
            </a:r>
            <a:endParaRPr lang="zh-CN" altLang="en-US" sz="24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1998022938"/>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barn(inVertical)">
                                      <p:cBhvr>
                                        <p:cTn id="12" dur="500"/>
                                        <p:tgtEl>
                                          <p:spTgt spid="37"/>
                                        </p:tgtEl>
                                      </p:cBhvr>
                                    </p:animEffect>
                                  </p:childTnLst>
                                </p:cTn>
                              </p:par>
                              <p:par>
                                <p:cTn id="13" presetID="16" presetClass="entr" presetSubtype="21"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barn(inVertical)">
                                      <p:cBhvr>
                                        <p:cTn id="15" dur="500"/>
                                        <p:tgtEl>
                                          <p:spTgt spid="4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barn(inVertical)">
                                      <p:cBhvr>
                                        <p:cTn id="18" dur="500"/>
                                        <p:tgtEl>
                                          <p:spTgt spid="4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barn(inVertical)">
                                      <p:cBhvr>
                                        <p:cTn id="23" dur="500"/>
                                        <p:tgtEl>
                                          <p:spTgt spid="40"/>
                                        </p:tgtEl>
                                      </p:cBhvr>
                                    </p:animEffect>
                                  </p:childTnLst>
                                </p:cTn>
                              </p:par>
                              <p:par>
                                <p:cTn id="24" presetID="16" presetClass="entr" presetSubtype="21" fill="hold"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barn(inVertical)">
                                      <p:cBhvr>
                                        <p:cTn id="26" dur="500"/>
                                        <p:tgtEl>
                                          <p:spTgt spid="27"/>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barn(inVertical)">
                                      <p:cBhvr>
                                        <p:cTn id="29" dur="500"/>
                                        <p:tgtEl>
                                          <p:spTgt spid="44"/>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barn(inVertical)">
                                      <p:cBhvr>
                                        <p:cTn id="34" dur="500"/>
                                        <p:tgtEl>
                                          <p:spTgt spid="46"/>
                                        </p:tgtEl>
                                      </p:cBhvr>
                                    </p:animEffect>
                                  </p:childTnLst>
                                </p:cTn>
                              </p:par>
                              <p:par>
                                <p:cTn id="35" presetID="16" presetClass="entr" presetSubtype="21" fill="hold"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barn(inVertical)">
                                      <p:cBhvr>
                                        <p:cTn id="37" dur="500"/>
                                        <p:tgtEl>
                                          <p:spTgt spid="31"/>
                                        </p:tgtEl>
                                      </p:cBhvr>
                                    </p:animEffect>
                                  </p:childTnLst>
                                </p:cTn>
                              </p:par>
                              <p:par>
                                <p:cTn id="38" presetID="16" presetClass="entr" presetSubtype="21" fill="hold"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barn(inVertical)">
                                      <p:cBhvr>
                                        <p:cTn id="4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43" grpId="0"/>
      <p:bldP spid="44" grpId="0"/>
      <p:bldP spid="4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3619" y="362080"/>
            <a:ext cx="5862502"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50" dirty="0">
                <a:ln w="11430"/>
                <a:solidFill>
                  <a:srgbClr val="FF0000"/>
                </a:solidFill>
                <a:effectLst>
                  <a:outerShdw blurRad="76200" dist="50800" dir="5400000" algn="tl" rotWithShape="0">
                    <a:srgbClr val="000000">
                      <a:alpha val="65000"/>
                    </a:srgbClr>
                  </a:outerShdw>
                </a:effectLst>
              </a:rPr>
              <a:t>Định hướng tiếp theo</a:t>
            </a:r>
            <a:endParaRPr lang="en-US" sz="4800" b="1" cap="none" spc="50" dirty="0">
              <a:ln w="11430"/>
              <a:solidFill>
                <a:srgbClr val="FF0000"/>
              </a:solidFill>
              <a:effectLst>
                <a:outerShdw blurRad="76200" dist="50800" dir="5400000" algn="tl" rotWithShape="0">
                  <a:srgbClr val="000000">
                    <a:alpha val="65000"/>
                  </a:srgbClr>
                </a:outerShdw>
              </a:effectLst>
            </a:endParaRPr>
          </a:p>
        </p:txBody>
      </p:sp>
      <p:sp>
        <p:nvSpPr>
          <p:cNvPr id="5" name="TextBox 4"/>
          <p:cNvSpPr txBox="1"/>
          <p:nvPr/>
        </p:nvSpPr>
        <p:spPr>
          <a:xfrm>
            <a:off x="1226930" y="1395895"/>
            <a:ext cx="10242172" cy="4247317"/>
          </a:xfrm>
          <a:prstGeom prst="rect">
            <a:avLst/>
          </a:prstGeom>
          <a:noFill/>
        </p:spPr>
        <p:txBody>
          <a:bodyPr wrap="square" rtlCol="0">
            <a:spAutoFit/>
          </a:bodyPr>
          <a:lstStyle/>
          <a:p>
            <a:pPr>
              <a:lnSpc>
                <a:spcPct val="150000"/>
              </a:lnSpc>
              <a:buFontTx/>
              <a:buChar char="-"/>
            </a:pPr>
            <a:r>
              <a:rPr lang="en-US" sz="3600" b="1"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Các</a:t>
            </a:r>
            <a:r>
              <a:rPr lang="en-US" sz="3600" dirty="0">
                <a:solidFill>
                  <a:srgbClr val="0000CC"/>
                </a:solidFill>
                <a:latin typeface="Times New Roman" pitchFamily="18" charset="0"/>
                <a:cs typeface="Times New Roman" pitchFamily="18" charset="0"/>
              </a:rPr>
              <a:t> con </a:t>
            </a:r>
            <a:r>
              <a:rPr lang="en-US" sz="3600" dirty="0" err="1">
                <a:solidFill>
                  <a:srgbClr val="0000CC"/>
                </a:solidFill>
                <a:latin typeface="Times New Roman" pitchFamily="18" charset="0"/>
                <a:cs typeface="Times New Roman" pitchFamily="18" charset="0"/>
              </a:rPr>
              <a:t>hãy</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chăm</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chỉ</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đọc</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sách</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mỗi</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ngày</a:t>
            </a:r>
            <a:endParaRPr lang="en-US" sz="3600" dirty="0">
              <a:solidFill>
                <a:srgbClr val="0000CC"/>
              </a:solidFill>
              <a:latin typeface="Times New Roman" pitchFamily="18" charset="0"/>
              <a:cs typeface="Times New Roman" pitchFamily="18" charset="0"/>
            </a:endParaRPr>
          </a:p>
          <a:p>
            <a:pPr>
              <a:lnSpc>
                <a:spcPct val="150000"/>
              </a:lnSpc>
            </a:pP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Luôn</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giữ</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gìn</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sách</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vở</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cẩn</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thận</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để</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sách</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vở</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luôn</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đẹp</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luôn</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mới</a:t>
            </a:r>
            <a:r>
              <a:rPr lang="en-US" sz="3600" dirty="0">
                <a:solidFill>
                  <a:srgbClr val="0000CC"/>
                </a:solidFill>
                <a:latin typeface="Times New Roman" pitchFamily="18" charset="0"/>
                <a:cs typeface="Times New Roman" pitchFamily="18" charset="0"/>
              </a:rPr>
              <a:t>.</a:t>
            </a:r>
          </a:p>
          <a:p>
            <a:pPr lvl="0">
              <a:lnSpc>
                <a:spcPct val="150000"/>
              </a:lnSpc>
            </a:pP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Chuẩn</a:t>
            </a:r>
            <a:r>
              <a:rPr lang="en-US" sz="3600" dirty="0">
                <a:solidFill>
                  <a:srgbClr val="0000CC"/>
                </a:solidFill>
                <a:latin typeface="Times New Roman" pitchFamily="18" charset="0"/>
                <a:cs typeface="Times New Roman" pitchFamily="18" charset="0"/>
              </a:rPr>
              <a:t> bị </a:t>
            </a:r>
            <a:r>
              <a:rPr lang="en-US" sz="3600" dirty="0" err="1">
                <a:solidFill>
                  <a:srgbClr val="0000CC"/>
                </a:solidFill>
                <a:latin typeface="Times New Roman" pitchFamily="18" charset="0"/>
                <a:cs typeface="Times New Roman" pitchFamily="18" charset="0"/>
              </a:rPr>
              <a:t>bài</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sau</a:t>
            </a:r>
            <a:r>
              <a:rPr lang="en-US" sz="3600" dirty="0">
                <a:solidFill>
                  <a:srgbClr val="0000CC"/>
                </a:solidFill>
                <a:latin typeface="Times New Roman" pitchFamily="18" charset="0"/>
                <a:cs typeface="Times New Roman" pitchFamily="18" charset="0"/>
              </a:rPr>
              <a:t>:</a:t>
            </a:r>
          </a:p>
          <a:p>
            <a:pPr algn="ctr">
              <a:lnSpc>
                <a:spcPct val="150000"/>
              </a:lnSpc>
            </a:pPr>
            <a:r>
              <a:rPr lang="en-US" sz="3600" b="1" i="1" dirty="0" err="1">
                <a:solidFill>
                  <a:srgbClr val="FF0000"/>
                </a:solidFill>
                <a:latin typeface="Times New Roman" pitchFamily="18" charset="0"/>
                <a:cs typeface="Times New Roman" pitchFamily="18" charset="0"/>
              </a:rPr>
              <a:t>Ôn</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tập</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giữa</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học</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kì</a:t>
            </a:r>
            <a:r>
              <a:rPr lang="en-US" sz="3600" b="1" i="1" dirty="0">
                <a:solidFill>
                  <a:srgbClr val="FF0000"/>
                </a:solidFill>
                <a:latin typeface="Times New Roman" pitchFamily="18" charset="0"/>
                <a:cs typeface="Times New Roman" pitchFamily="18" charset="0"/>
              </a:rPr>
              <a:t> 1</a:t>
            </a:r>
          </a:p>
        </p:txBody>
      </p:sp>
      <p:sp>
        <p:nvSpPr>
          <p:cNvPr id="6" name="TextBox 6">
            <a:extLst>
              <a:ext uri="{FF2B5EF4-FFF2-40B4-BE49-F238E27FC236}">
                <a16:creationId xmlns:a16="http://schemas.microsoft.com/office/drawing/2014/main" id="{6161D032-17C4-4981-8D5F-E20CB1833C06}"/>
              </a:ext>
            </a:extLst>
          </p:cNvPr>
          <p:cNvSpPr txBox="1"/>
          <p:nvPr/>
        </p:nvSpPr>
        <p:spPr>
          <a:xfrm>
            <a:off x="9740753" y="5976255"/>
            <a:ext cx="2320621" cy="696685"/>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47068915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28A0092B-C50C-407E-A947-70E740481C1C}">
                <a14:useLocalDpi xmlns:a14="http://schemas.microsoft.com/office/drawing/2010/main" val="0"/>
              </a:ext>
            </a:extLst>
          </a:blip>
          <a:srcRect t="71035" b="9032"/>
          <a:stretch/>
        </p:blipFill>
        <p:spPr>
          <a:xfrm>
            <a:off x="0" y="6187476"/>
            <a:ext cx="12192000" cy="744715"/>
          </a:xfrm>
          <a:prstGeom prst="rect">
            <a:avLst/>
          </a:prstGeom>
        </p:spPr>
      </p:pic>
      <p:grpSp>
        <p:nvGrpSpPr>
          <p:cNvPr id="5" name="Group 4">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6"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p:cNvSpPr txBox="1"/>
          <p:nvPr/>
        </p:nvSpPr>
        <p:spPr>
          <a:xfrm>
            <a:off x="1561186" y="1062847"/>
            <a:ext cx="9966092" cy="984820"/>
          </a:xfrm>
          <a:prstGeom prst="rect">
            <a:avLst/>
          </a:prstGeom>
          <a:noFill/>
        </p:spPr>
        <p:txBody>
          <a:bodyPr wrap="square" lIns="121855" tIns="60928" rIns="121855" bIns="60928" rtlCol="0">
            <a:spAutoFit/>
          </a:bodyPr>
          <a:lstStyle/>
          <a:p>
            <a:pPr algn="just"/>
            <a:r>
              <a:rPr lang="en-US" sz="2800" b="1" dirty="0">
                <a:latin typeface="Times New Roman" panose="02020603050405020304" pitchFamily="18" charset="0"/>
                <a:ea typeface="Arial-Rounded" panose="020B0500000000000000" pitchFamily="34" charset="0"/>
                <a:cs typeface="Times New Roman" panose="02020603050405020304" pitchFamily="18" charset="0"/>
              </a:rPr>
              <a:t>Nói tên những cuốn sách mà em đã đọc.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Giới</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thiệu</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về</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cuốn</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em</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thích</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nhất</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a:t>
            </a:r>
          </a:p>
        </p:txBody>
      </p:sp>
      <p:pic>
        <p:nvPicPr>
          <p:cNvPr id="14" name="Picture 13"/>
          <p:cNvPicPr>
            <a:picLocks noChangeAspect="1"/>
          </p:cNvPicPr>
          <p:nvPr/>
        </p:nvPicPr>
        <p:blipFill rotWithShape="1">
          <a:blip r:embed="rId3">
            <a:extLst>
              <a:ext uri="{BEBA8EAE-BF5A-486C-A8C5-ECC9F3942E4B}">
                <a14:imgProps xmlns:a14="http://schemas.microsoft.com/office/drawing/2010/main">
                  <a14:imgLayer r:embed="rId4">
                    <a14:imgEffect>
                      <a14:backgroundRemoval t="50253" b="57367" l="20008" r="26232"/>
                    </a14:imgEffect>
                  </a14:imgLayer>
                </a14:imgProps>
              </a:ext>
            </a:extLst>
          </a:blip>
          <a:srcRect l="19230" t="49364" r="72990" b="41744"/>
          <a:stretch/>
        </p:blipFill>
        <p:spPr>
          <a:xfrm>
            <a:off x="296700" y="1032633"/>
            <a:ext cx="1391479" cy="894521"/>
          </a:xfrm>
          <a:prstGeom prst="rect">
            <a:avLst/>
          </a:prstGeom>
        </p:spPr>
      </p:pic>
      <p:pic>
        <p:nvPicPr>
          <p:cNvPr id="2" name="Picture 2" descr="Sách hè thiếu nhi được bán với giá 5.000 đồng - VnExpress Giải trí">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218708">
            <a:off x="1094939" y="3031084"/>
            <a:ext cx="3354276" cy="292493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 name="Picture 4" descr="9 cuốn sách thiếu nhi hay nhất mọi thời đại mỗi đứa trẻ đều nên đọc - Liên  Chi hội Bảo vệ Quyền trẻ em tỉnh Quảng Ninh">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462325">
            <a:off x="4879451" y="2246578"/>
            <a:ext cx="2400900" cy="34028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30" name="Picture 6" descr="Truyện Cổ Tích Thế Giới - Vịt Con Xấu Xí | Newshop.vn: Sách, Truyện, Tiểu  Thuyết">
            <a:hlinkClick r:id="rId9" action="ppaction://hlinksldjump"/>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1019644">
            <a:off x="7719729" y="2904490"/>
            <a:ext cx="2635189" cy="300092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981061286"/>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5">
            <a:extLst>
              <a:ext uri="{FF2B5EF4-FFF2-40B4-BE49-F238E27FC236}">
                <a16:creationId xmlns:a16="http://schemas.microsoft.com/office/drawing/2014/main" id="{32E29622-6938-4F27-BA2F-8E57C68A08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8238" y="-287766"/>
            <a:ext cx="10766099" cy="6704415"/>
          </a:xfrm>
          <a:prstGeom prst="rect">
            <a:avLst/>
          </a:prstGeom>
        </p:spPr>
      </p:pic>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图片 39">
            <a:extLst>
              <a:ext uri="{FF2B5EF4-FFF2-40B4-BE49-F238E27FC236}">
                <a16:creationId xmlns:a16="http://schemas.microsoft.com/office/drawing/2014/main" id="{B6A43CE9-BBC5-4E98-BF98-A297DCD679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621860">
            <a:off x="1639556" y="870992"/>
            <a:ext cx="2864392" cy="2423717"/>
          </a:xfrm>
          <a:prstGeom prst="rect">
            <a:avLst/>
          </a:prstGeom>
        </p:spPr>
      </p:pic>
      <p:sp>
        <p:nvSpPr>
          <p:cNvPr id="11" name="TextBox 10">
            <a:extLst>
              <a:ext uri="{FF2B5EF4-FFF2-40B4-BE49-F238E27FC236}">
                <a16:creationId xmlns:a16="http://schemas.microsoft.com/office/drawing/2014/main" id="{3C722568-5BEC-4CC9-9200-292359A25631}"/>
              </a:ext>
            </a:extLst>
          </p:cNvPr>
          <p:cNvSpPr txBox="1"/>
          <p:nvPr/>
        </p:nvSpPr>
        <p:spPr>
          <a:xfrm>
            <a:off x="2061288" y="2411353"/>
            <a:ext cx="8532558" cy="2308324"/>
          </a:xfrm>
          <a:prstGeom prst="rect">
            <a:avLst/>
          </a:prstGeom>
          <a:noFill/>
        </p:spPr>
        <p:txBody>
          <a:bodyPr wrap="square" rtlCol="0">
            <a:spAutoFit/>
          </a:bodyPr>
          <a:lstStyle/>
          <a:p>
            <a:pPr algn="ctr">
              <a:lnSpc>
                <a:spcPct val="150000"/>
              </a:lnSpc>
            </a:pPr>
            <a:r>
              <a:rPr lang="en-US" sz="4800" dirty="0" err="1">
                <a:solidFill>
                  <a:srgbClr val="FF0000"/>
                </a:solidFill>
                <a:latin typeface="Times New Roman" panose="02020603050405020304" pitchFamily="18" charset="0"/>
                <a:cs typeface="Times New Roman" panose="02020603050405020304" pitchFamily="18" charset="0"/>
              </a:rPr>
              <a:t>Tạm</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biệt</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và</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hẹn</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gặp</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lại</a:t>
            </a:r>
            <a:r>
              <a:rPr lang="en-US" sz="4800" dirty="0">
                <a:solidFill>
                  <a:srgbClr val="FF0000"/>
                </a:solidFill>
                <a:latin typeface="Times New Roman" panose="02020603050405020304" pitchFamily="18" charset="0"/>
                <a:cs typeface="Times New Roman" panose="02020603050405020304" pitchFamily="18" charset="0"/>
              </a:rPr>
              <a:t> </a:t>
            </a:r>
          </a:p>
          <a:p>
            <a:pPr algn="ctr">
              <a:lnSpc>
                <a:spcPct val="150000"/>
              </a:lnSpc>
            </a:pPr>
            <a:r>
              <a:rPr lang="en-US" sz="4800" dirty="0" err="1">
                <a:solidFill>
                  <a:srgbClr val="FF0000"/>
                </a:solidFill>
                <a:latin typeface="Times New Roman" panose="02020603050405020304" pitchFamily="18" charset="0"/>
                <a:cs typeface="Times New Roman" panose="02020603050405020304" pitchFamily="18" charset="0"/>
              </a:rPr>
              <a:t>các</a:t>
            </a:r>
            <a:r>
              <a:rPr lang="en-US" sz="4800" dirty="0">
                <a:solidFill>
                  <a:srgbClr val="FF0000"/>
                </a:solidFill>
                <a:latin typeface="Times New Roman" panose="02020603050405020304" pitchFamily="18" charset="0"/>
                <a:cs typeface="Times New Roman" panose="02020603050405020304" pitchFamily="18" charset="0"/>
              </a:rPr>
              <a:t> con </a:t>
            </a:r>
            <a:r>
              <a:rPr lang="en-US" sz="4800" dirty="0" err="1">
                <a:solidFill>
                  <a:srgbClr val="FF0000"/>
                </a:solidFill>
                <a:latin typeface="Times New Roman" panose="02020603050405020304" pitchFamily="18" charset="0"/>
                <a:cs typeface="Times New Roman" panose="02020603050405020304" pitchFamily="18" charset="0"/>
              </a:rPr>
              <a:t>vào</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những</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tiết</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học</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sau</a:t>
            </a:r>
            <a:r>
              <a:rPr lang="en-US" sz="4800" dirty="0">
                <a:solidFill>
                  <a:srgbClr val="FF0000"/>
                </a:solidFill>
                <a:latin typeface="Times New Roman" panose="02020603050405020304" pitchFamily="18" charset="0"/>
                <a:cs typeface="Times New Roman" panose="02020603050405020304" pitchFamily="18" charset="0"/>
              </a:rPr>
              <a:t>!</a:t>
            </a:r>
          </a:p>
        </p:txBody>
      </p:sp>
      <p:pic>
        <p:nvPicPr>
          <p:cNvPr id="12" name="图片 14340" descr="28"/>
          <p:cNvPicPr>
            <a:picLocks noChangeAspect="1"/>
          </p:cNvPicPr>
          <p:nvPr/>
        </p:nvPicPr>
        <p:blipFill>
          <a:blip r:embed="rId5"/>
          <a:stretch>
            <a:fillRect/>
          </a:stretch>
        </p:blipFill>
        <p:spPr>
          <a:xfrm>
            <a:off x="9335386" y="4722750"/>
            <a:ext cx="2716388" cy="2127592"/>
          </a:xfrm>
          <a:prstGeom prst="rect">
            <a:avLst/>
          </a:prstGeom>
          <a:noFill/>
          <a:ln w="9525">
            <a:noFill/>
          </a:ln>
        </p:spPr>
      </p:pic>
      <p:pic>
        <p:nvPicPr>
          <p:cNvPr id="13" name="图片 6"/>
          <p:cNvPicPr>
            <a:picLocks noChangeAspect="1"/>
          </p:cNvPicPr>
          <p:nvPr/>
        </p:nvPicPr>
        <p:blipFill rotWithShape="1">
          <a:blip r:embed="rId6">
            <a:extLst>
              <a:ext uri="{28A0092B-C50C-407E-A947-70E740481C1C}">
                <a14:useLocalDpi xmlns:a14="http://schemas.microsoft.com/office/drawing/2010/main" val="0"/>
              </a:ext>
            </a:extLst>
          </a:blip>
          <a:srcRect l="27294" t="7312" r="32213" b="28914"/>
          <a:stretch>
            <a:fillRect/>
          </a:stretch>
        </p:blipFill>
        <p:spPr>
          <a:xfrm rot="19502702">
            <a:off x="584367" y="188539"/>
            <a:ext cx="2088829" cy="3102220"/>
          </a:xfrm>
          <a:prstGeom prst="rect">
            <a:avLst/>
          </a:prstGeom>
        </p:spPr>
      </p:pic>
      <p:pic>
        <p:nvPicPr>
          <p:cNvPr id="14" name="Picture 8" descr="Dơi, chim và họ nhà thú | Mầm Non Đô Thị Sài Đồ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81665" y="424494"/>
            <a:ext cx="2823830" cy="1411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2524651"/>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Effect transition="in" filter="fade">
                                      <p:cBhvr>
                                        <p:cTn id="9" dur="750"/>
                                        <p:tgtEl>
                                          <p:spTgt spid="7"/>
                                        </p:tgtEl>
                                      </p:cBhvr>
                                    </p:animEffect>
                                  </p:childTnLst>
                                </p:cTn>
                              </p:par>
                            </p:childTnLst>
                          </p:cTn>
                        </p:par>
                        <p:par>
                          <p:cTn id="10" fill="hold">
                            <p:stCondLst>
                              <p:cond delay="750"/>
                            </p:stCondLst>
                            <p:childTnLst>
                              <p:par>
                                <p:cTn id="11" presetID="6" presetClass="entr" presetSubtype="16"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ircle(in)">
                                      <p:cBhvr>
                                        <p:cTn id="13" dur="2000"/>
                                        <p:tgtEl>
                                          <p:spTgt spid="11"/>
                                        </p:tgtEl>
                                      </p:cBhvr>
                                    </p:animEffect>
                                  </p:childTnLst>
                                </p:cTn>
                              </p:par>
                            </p:childTnLst>
                          </p:cTn>
                        </p:par>
                        <p:par>
                          <p:cTn id="14" fill="hold">
                            <p:stCondLst>
                              <p:cond delay="2750"/>
                            </p:stCondLst>
                            <p:childTnLst>
                              <p:par>
                                <p:cTn id="15" presetID="2" presetClass="entr" presetSubtype="2"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1000" fill="hold"/>
                                        <p:tgtEl>
                                          <p:spTgt spid="12"/>
                                        </p:tgtEl>
                                        <p:attrNameLst>
                                          <p:attrName>ppt_x</p:attrName>
                                        </p:attrNameLst>
                                      </p:cBhvr>
                                      <p:tavLst>
                                        <p:tav tm="0">
                                          <p:val>
                                            <p:strVal val="1+#ppt_w/2"/>
                                          </p:val>
                                        </p:tav>
                                        <p:tav tm="100000">
                                          <p:val>
                                            <p:strVal val="#ppt_x"/>
                                          </p:val>
                                        </p:tav>
                                      </p:tavLst>
                                    </p:anim>
                                    <p:anim calcmode="lin" valueType="num">
                                      <p:cBhvr additive="base">
                                        <p:cTn id="18" dur="1000" fill="hold"/>
                                        <p:tgtEl>
                                          <p:spTgt spid="12"/>
                                        </p:tgtEl>
                                        <p:attrNameLst>
                                          <p:attrName>ppt_y</p:attrName>
                                        </p:attrNameLst>
                                      </p:cBhvr>
                                      <p:tavLst>
                                        <p:tav tm="0">
                                          <p:val>
                                            <p:strVal val="#ppt_y"/>
                                          </p:val>
                                        </p:tav>
                                        <p:tav tm="100000">
                                          <p:val>
                                            <p:strVal val="#ppt_y"/>
                                          </p:val>
                                        </p:tav>
                                      </p:tavLst>
                                    </p:anim>
                                  </p:childTnLst>
                                </p:cTn>
                              </p:par>
                            </p:childTnLst>
                          </p:cTn>
                        </p:par>
                        <p:par>
                          <p:cTn id="19" fill="hold">
                            <p:stCondLst>
                              <p:cond delay="3750"/>
                            </p:stCondLst>
                            <p:childTnLst>
                              <p:par>
                                <p:cTn id="20" presetID="8" presetClass="entr" presetSubtype="16"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amond(in)">
                                      <p:cBhvr>
                                        <p:cTn id="22" dur="2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23584" y="574610"/>
            <a:ext cx="10673342" cy="5533823"/>
          </a:xfrm>
          <a:prstGeom prst="rect">
            <a:avLst/>
          </a:prstGeom>
          <a:noFill/>
        </p:spPr>
        <p:txBody>
          <a:bodyPr wrap="square" rtlCol="0">
            <a:spAutoFit/>
          </a:bodyPr>
          <a:lstStyle/>
          <a:p>
            <a:pPr>
              <a:lnSpc>
                <a:spcPct val="130000"/>
              </a:lnSpc>
            </a:pPr>
            <a:r>
              <a:rPr lang="en-US" sz="2400" b="1" dirty="0">
                <a:solidFill>
                  <a:prstClr val="black"/>
                </a:solidFill>
                <a:latin typeface="Times New Roman" pitchFamily="18" charset="0"/>
                <a:cs typeface="Times New Roman" pitchFamily="18" charset="0"/>
              </a:rPr>
              <a:t>         </a:t>
            </a:r>
            <a:r>
              <a:rPr lang="en-US" sz="3200" b="1" dirty="0">
                <a:solidFill>
                  <a:srgbClr val="0070C0"/>
                </a:solidFill>
                <a:latin typeface="Times New Roman" pitchFamily="18" charset="0"/>
                <a:cs typeface="Times New Roman" pitchFamily="18" charset="0"/>
              </a:rPr>
              <a:t>Hướng dẫn nhóm trưởng điều hành hoạt động nhóm</a:t>
            </a:r>
          </a:p>
          <a:p>
            <a:pPr>
              <a:lnSpc>
                <a:spcPct val="130000"/>
              </a:lnSpc>
            </a:pPr>
            <a:r>
              <a:rPr lang="en-US" sz="2000" b="1" dirty="0">
                <a:solidFill>
                  <a:srgbClr val="FF0000"/>
                </a:solidFill>
                <a:latin typeface="Times New Roman" pitchFamily="18" charset="0"/>
                <a:cs typeface="Times New Roman" pitchFamily="18" charset="0"/>
              </a:rPr>
              <a:t>Họ và tên nhóm trưởng: ………………………………………. Nhóm số:………..…….</a:t>
            </a:r>
          </a:p>
          <a:p>
            <a:pPr marL="342900" indent="-342900">
              <a:lnSpc>
                <a:spcPct val="130000"/>
              </a:lnSpc>
              <a:buFontTx/>
              <a:buChar char="-"/>
            </a:pPr>
            <a:r>
              <a:rPr lang="en-US" sz="2000" b="1" i="1" dirty="0">
                <a:latin typeface="Times New Roman" pitchFamily="18" charset="0"/>
                <a:cs typeface="Times New Roman" pitchFamily="18" charset="0"/>
              </a:rPr>
              <a:t>Tớ chào các bạn, tớ là nhóm trưởng của nhóm ……</a:t>
            </a:r>
          </a:p>
          <a:p>
            <a:pPr marL="342900" indent="-342900">
              <a:lnSpc>
                <a:spcPct val="130000"/>
              </a:lnSpc>
              <a:buFontTx/>
              <a:buChar char="-"/>
            </a:pPr>
            <a:r>
              <a:rPr lang="en-US" sz="2000" b="1" i="1" dirty="0">
                <a:latin typeface="Times New Roman" pitchFamily="18" charset="0"/>
                <a:cs typeface="Times New Roman" pitchFamily="18" charset="0"/>
              </a:rPr>
              <a:t>Bây giờ mỗi bạn sẽ nói tên một câu chuyện mà mình thích và kể về câu chuyện đó.</a:t>
            </a:r>
          </a:p>
          <a:p>
            <a:pPr marL="457200" indent="-457200">
              <a:lnSpc>
                <a:spcPct val="130000"/>
              </a:lnSpc>
              <a:buAutoNum type="arabicPeriod"/>
            </a:pPr>
            <a:r>
              <a:rPr lang="en-US" sz="2000" b="1" i="1" dirty="0">
                <a:latin typeface="Times New Roman" pitchFamily="18" charset="0"/>
                <a:cs typeface="Times New Roman" pitchFamily="18" charset="0"/>
              </a:rPr>
              <a:t>Tớ xin giới thiệu trước: </a:t>
            </a:r>
          </a:p>
          <a:p>
            <a:pPr>
              <a:lnSpc>
                <a:spcPct val="130000"/>
              </a:lnSpc>
            </a:pPr>
            <a:r>
              <a:rPr lang="en-US" sz="2000" b="1" i="1" dirty="0">
                <a:latin typeface="Times New Roman" pitchFamily="18" charset="0"/>
                <a:cs typeface="Times New Roman" pitchFamily="18" charset="0"/>
              </a:rPr>
              <a:t>Cuốn sách mà tớ thích là …………………………………………………………………………….</a:t>
            </a:r>
          </a:p>
          <a:p>
            <a:pPr>
              <a:lnSpc>
                <a:spcPct val="130000"/>
              </a:lnSpc>
            </a:pPr>
            <a:r>
              <a:rPr lang="en-US" sz="2000" b="1" i="1" dirty="0">
                <a:latin typeface="Times New Roman" pitchFamily="18" charset="0"/>
                <a:cs typeface="Times New Roman" pitchFamily="18" charset="0"/>
              </a:rPr>
              <a:t>2. Tớ mời bạn………………………………………………………………………………………….</a:t>
            </a:r>
          </a:p>
          <a:p>
            <a:pPr>
              <a:lnSpc>
                <a:spcPct val="130000"/>
              </a:lnSpc>
            </a:pPr>
            <a:r>
              <a:rPr lang="en-US" sz="2000" b="1" i="1" dirty="0">
                <a:latin typeface="Times New Roman" pitchFamily="18" charset="0"/>
                <a:cs typeface="Times New Roman" pitchFamily="18" charset="0"/>
              </a:rPr>
              <a:t>3. Tiếp theo là bạn: …………………………………………………………………………………...</a:t>
            </a:r>
          </a:p>
          <a:p>
            <a:pPr>
              <a:lnSpc>
                <a:spcPct val="130000"/>
              </a:lnSpc>
            </a:pPr>
            <a:r>
              <a:rPr lang="en-US" sz="2000" b="1" i="1" dirty="0">
                <a:latin typeface="Times New Roman" pitchFamily="18" charset="0"/>
                <a:cs typeface="Times New Roman" pitchFamily="18" charset="0"/>
              </a:rPr>
              <a:t>4. Bạn: ………………………………………………………………………………………………...</a:t>
            </a:r>
          </a:p>
          <a:p>
            <a:pPr>
              <a:lnSpc>
                <a:spcPct val="130000"/>
              </a:lnSpc>
            </a:pPr>
            <a:r>
              <a:rPr lang="en-US" sz="2000" b="1" i="1" dirty="0">
                <a:latin typeface="Times New Roman" pitchFamily="18" charset="0"/>
                <a:cs typeface="Times New Roman" pitchFamily="18" charset="0"/>
              </a:rPr>
              <a:t>5. Bạn: ………………………………………………………………………………………………...</a:t>
            </a:r>
          </a:p>
          <a:p>
            <a:pPr>
              <a:lnSpc>
                <a:spcPct val="130000"/>
              </a:lnSpc>
            </a:pPr>
            <a:r>
              <a:rPr lang="en-US" sz="2000" b="1" i="1" dirty="0">
                <a:latin typeface="Times New Roman" pitchFamily="18" charset="0"/>
                <a:cs typeface="Times New Roman" pitchFamily="18" charset="0"/>
              </a:rPr>
              <a:t>6. Bạn: ………………………………………………………………………………………………...</a:t>
            </a:r>
          </a:p>
          <a:p>
            <a:pPr algn="just">
              <a:lnSpc>
                <a:spcPct val="130000"/>
              </a:lnSpc>
            </a:pPr>
            <a:r>
              <a:rPr lang="en-US" sz="2000" b="1" i="1" dirty="0">
                <a:latin typeface="Times New Roman" pitchFamily="18" charset="0"/>
                <a:cs typeface="Times New Roman" pitchFamily="18" charset="0"/>
              </a:rPr>
              <a:t>7. Bạn: …………………………………………………………………………………....…………...</a:t>
            </a:r>
          </a:p>
          <a:p>
            <a:pPr algn="ctr">
              <a:lnSpc>
                <a:spcPct val="130000"/>
              </a:lnSpc>
            </a:pPr>
            <a:r>
              <a:rPr lang="en-US" sz="2000" b="1" i="1" dirty="0">
                <a:solidFill>
                  <a:srgbClr val="FF0000"/>
                </a:solidFill>
                <a:latin typeface="Times New Roman" pitchFamily="18" charset="0"/>
                <a:cs typeface="Times New Roman" pitchFamily="18" charset="0"/>
              </a:rPr>
              <a:t>(Nhóm trưởng ghi tên bạn và tên sách mà bạn giới thiệu  đọc trước lớp)</a:t>
            </a:r>
          </a:p>
        </p:txBody>
      </p:sp>
    </p:spTree>
    <p:extLst>
      <p:ext uri="{BB962C8B-B14F-4D97-AF65-F5344CB8AC3E}">
        <p14:creationId xmlns:p14="http://schemas.microsoft.com/office/powerpoint/2010/main" val="1632171617"/>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28A0092B-C50C-407E-A947-70E740481C1C}">
                <a14:useLocalDpi xmlns:a14="http://schemas.microsoft.com/office/drawing/2010/main" val="0"/>
              </a:ext>
            </a:extLst>
          </a:blip>
          <a:srcRect t="71035" b="9032"/>
          <a:stretch/>
        </p:blipFill>
        <p:spPr>
          <a:xfrm>
            <a:off x="0" y="6187476"/>
            <a:ext cx="12192000" cy="744715"/>
          </a:xfrm>
          <a:prstGeom prst="rect">
            <a:avLst/>
          </a:prstGeom>
        </p:spPr>
      </p:pic>
      <p:grpSp>
        <p:nvGrpSpPr>
          <p:cNvPr id="5" name="Group 4">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6"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9" name="TextBox 8"/>
          <p:cNvSpPr txBox="1"/>
          <p:nvPr/>
        </p:nvSpPr>
        <p:spPr>
          <a:xfrm>
            <a:off x="1561186" y="1062847"/>
            <a:ext cx="9966092" cy="984820"/>
          </a:xfrm>
          <a:prstGeom prst="rect">
            <a:avLst/>
          </a:prstGeom>
          <a:noFill/>
        </p:spPr>
        <p:txBody>
          <a:bodyPr wrap="square" lIns="121855" tIns="60928" rIns="121855" bIns="60928" rtlCol="0">
            <a:spAutoFit/>
          </a:bodyPr>
          <a:lstStyle/>
          <a:p>
            <a:pPr algn="just"/>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Nói</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tên</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những</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cuốn</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sách</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em</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đã</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Giới</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thiệu</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về</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một</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cuốn</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sách</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em</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thích</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nhất</a:t>
            </a:r>
            <a:r>
              <a:rPr lang="en-US" sz="28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a:t>
            </a:r>
          </a:p>
        </p:txBody>
      </p:sp>
      <p:pic>
        <p:nvPicPr>
          <p:cNvPr id="14" name="Picture 13"/>
          <p:cNvPicPr>
            <a:picLocks noChangeAspect="1"/>
          </p:cNvPicPr>
          <p:nvPr/>
        </p:nvPicPr>
        <p:blipFill rotWithShape="1">
          <a:blip r:embed="rId3">
            <a:extLst>
              <a:ext uri="{BEBA8EAE-BF5A-486C-A8C5-ECC9F3942E4B}">
                <a14:imgProps xmlns:a14="http://schemas.microsoft.com/office/drawing/2010/main">
                  <a14:imgLayer r:embed="rId4">
                    <a14:imgEffect>
                      <a14:backgroundRemoval t="50253" b="57367" l="20008" r="26232"/>
                    </a14:imgEffect>
                  </a14:imgLayer>
                </a14:imgProps>
              </a:ext>
            </a:extLst>
          </a:blip>
          <a:srcRect l="19230" t="49364" r="72990" b="41744"/>
          <a:stretch/>
        </p:blipFill>
        <p:spPr>
          <a:xfrm>
            <a:off x="296700" y="1032633"/>
            <a:ext cx="1391479" cy="894521"/>
          </a:xfrm>
          <a:prstGeom prst="rect">
            <a:avLst/>
          </a:prstGeom>
        </p:spPr>
      </p:pic>
      <p:pic>
        <p:nvPicPr>
          <p:cNvPr id="2" name="Picture 2" descr="Sách hè thiếu nhi được bán với giá 5.000 đồng - VnExpress Giải trí"/>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218708">
            <a:off x="1094939" y="3031084"/>
            <a:ext cx="3354276" cy="292493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8" name="Rectangle 7"/>
          <p:cNvSpPr/>
          <p:nvPr/>
        </p:nvSpPr>
        <p:spPr>
          <a:xfrm>
            <a:off x="5171971" y="2102479"/>
            <a:ext cx="6096000" cy="3539430"/>
          </a:xfrm>
          <a:prstGeom prst="rect">
            <a:avLst/>
          </a:prstGeom>
        </p:spPr>
        <p:txBody>
          <a:bodyPr>
            <a:spAutoFit/>
          </a:bodyPr>
          <a:lstStyle/>
          <a:p>
            <a:pPr algn="just"/>
            <a:r>
              <a:rPr lang="vi-VN" sz="2800" dirty="0">
                <a:solidFill>
                  <a:srgbClr val="0070C0"/>
                </a:solidFill>
                <a:latin typeface="+mj-lt"/>
                <a:cs typeface="Arial" panose="020B0604020202020204" pitchFamily="34" charset="0"/>
              </a:rPr>
              <a:t>Cuốn sách gồm 7 truyện ngắn. Câu chuyện ‘‘</a:t>
            </a:r>
            <a:r>
              <a:rPr lang="vi-VN" sz="2800" b="1" i="1" dirty="0">
                <a:solidFill>
                  <a:srgbClr val="0070C0"/>
                </a:solidFill>
                <a:latin typeface="+mj-lt"/>
                <a:cs typeface="Arial" panose="020B0604020202020204" pitchFamily="34" charset="0"/>
              </a:rPr>
              <a:t>Có một con mọt sách</a:t>
            </a:r>
            <a:r>
              <a:rPr lang="vi-VN" sz="2800" dirty="0">
                <a:solidFill>
                  <a:srgbClr val="0070C0"/>
                </a:solidFill>
                <a:latin typeface="+mj-lt"/>
                <a:cs typeface="Arial" panose="020B0604020202020204" pitchFamily="34" charset="0"/>
              </a:rPr>
              <a:t>’’ kể về cậu bé Sinh đam mê đọc sách nhưng đọc không đúng kỹ thuật nên bị biến thành con mọt, phải bò trên trang sách. Vì vậy, các con muốn không bị biến thành con mọt sách thì nên đọc sách đúng kỹ thuật và luôn vệ sinh mắt đúng cách. </a:t>
            </a:r>
          </a:p>
        </p:txBody>
      </p:sp>
      <p:sp>
        <p:nvSpPr>
          <p:cNvPr id="4" name="Arrow: Notched Right 3">
            <a:hlinkClick r:id="rId6" action="ppaction://hlinksldjump"/>
            <a:extLst>
              <a:ext uri="{FF2B5EF4-FFF2-40B4-BE49-F238E27FC236}">
                <a16:creationId xmlns:a16="http://schemas.microsoft.com/office/drawing/2014/main" id="{2E4CDE37-E33E-BD5B-F2FB-2243529C66CF}"/>
              </a:ext>
            </a:extLst>
          </p:cNvPr>
          <p:cNvSpPr/>
          <p:nvPr/>
        </p:nvSpPr>
        <p:spPr>
          <a:xfrm>
            <a:off x="10463134" y="6132664"/>
            <a:ext cx="1289155" cy="725336"/>
          </a:xfrm>
          <a:prstGeom prst="notch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193811012"/>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6">
            <a:hlinkClick r:id="rId2" action="ppaction://hlinksldjump"/>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28A0092B-C50C-407E-A947-70E740481C1C}">
                <a14:useLocalDpi xmlns:a14="http://schemas.microsoft.com/office/drawing/2010/main" val="0"/>
              </a:ext>
            </a:extLst>
          </a:blip>
          <a:srcRect t="71035" b="9032"/>
          <a:stretch/>
        </p:blipFill>
        <p:spPr>
          <a:xfrm>
            <a:off x="0" y="6187476"/>
            <a:ext cx="12192000" cy="744715"/>
          </a:xfrm>
          <a:prstGeom prst="rect">
            <a:avLst/>
          </a:prstGeom>
        </p:spPr>
      </p:pic>
      <p:grpSp>
        <p:nvGrpSpPr>
          <p:cNvPr id="5" name="Group 4">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6"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p:cNvSpPr txBox="1"/>
          <p:nvPr/>
        </p:nvSpPr>
        <p:spPr>
          <a:xfrm>
            <a:off x="1561186" y="1062847"/>
            <a:ext cx="9966092" cy="984820"/>
          </a:xfrm>
          <a:prstGeom prst="rect">
            <a:avLst/>
          </a:prstGeom>
          <a:noFill/>
        </p:spPr>
        <p:txBody>
          <a:bodyPr wrap="square" lIns="121855" tIns="60928" rIns="121855" bIns="60928" rtlCol="0">
            <a:spAutoFit/>
          </a:bodyPr>
          <a:lstStyle/>
          <a:p>
            <a:pPr algn="just"/>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Nói</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tên</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những</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cuốn</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em</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đã</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đọc</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Giới</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thiệu</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về</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cuốn</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em</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thích</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nhất</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a:t>
            </a:r>
          </a:p>
        </p:txBody>
      </p:sp>
      <p:pic>
        <p:nvPicPr>
          <p:cNvPr id="14" name="Picture 13"/>
          <p:cNvPicPr>
            <a:picLocks noChangeAspect="1"/>
          </p:cNvPicPr>
          <p:nvPr/>
        </p:nvPicPr>
        <p:blipFill rotWithShape="1">
          <a:blip r:embed="rId4">
            <a:extLst>
              <a:ext uri="{BEBA8EAE-BF5A-486C-A8C5-ECC9F3942E4B}">
                <a14:imgProps xmlns:a14="http://schemas.microsoft.com/office/drawing/2010/main">
                  <a14:imgLayer r:embed="rId5">
                    <a14:imgEffect>
                      <a14:backgroundRemoval t="50253" b="57367" l="20008" r="26232"/>
                    </a14:imgEffect>
                  </a14:imgLayer>
                </a14:imgProps>
              </a:ext>
            </a:extLst>
          </a:blip>
          <a:srcRect l="19230" t="49364" r="72990" b="41744"/>
          <a:stretch/>
        </p:blipFill>
        <p:spPr>
          <a:xfrm>
            <a:off x="296700" y="1032633"/>
            <a:ext cx="1391479" cy="894521"/>
          </a:xfrm>
          <a:prstGeom prst="rect">
            <a:avLst/>
          </a:prstGeom>
        </p:spPr>
      </p:pic>
      <p:pic>
        <p:nvPicPr>
          <p:cNvPr id="4" name="Picture 4" descr="9 cuốn sách thiếu nhi hay nhất mọi thời đại mỗi đứa trẻ đều nên đọc - Liên  Chi hội Bảo vệ Quyền trẻ em tỉnh Quảng Ninh"/>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1021586">
            <a:off x="1658580" y="2806686"/>
            <a:ext cx="2400900" cy="34028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1" name="Rectangle 10"/>
          <p:cNvSpPr/>
          <p:nvPr/>
        </p:nvSpPr>
        <p:spPr>
          <a:xfrm>
            <a:off x="5431278" y="2371823"/>
            <a:ext cx="6096000" cy="3539430"/>
          </a:xfrm>
          <a:prstGeom prst="rect">
            <a:avLst/>
          </a:prstGeom>
        </p:spPr>
        <p:txBody>
          <a:bodyPr>
            <a:spAutoFit/>
          </a:bodyPr>
          <a:lstStyle/>
          <a:p>
            <a:pPr algn="just"/>
            <a:r>
              <a:rPr lang="vi-VN" sz="2800" b="1" i="1" dirty="0">
                <a:solidFill>
                  <a:srgbClr val="CC3399"/>
                </a:solidFill>
              </a:rPr>
              <a:t>Những tấm lòng cao cả</a:t>
            </a:r>
            <a:r>
              <a:rPr lang="vi-VN" sz="2800" dirty="0">
                <a:solidFill>
                  <a:srgbClr val="CC3399"/>
                </a:solidFill>
              </a:rPr>
              <a:t> là một cuốn tiểu thuyết trẻ em của nhà văn người Ý’ ghi lại nhật kí của cậu bé </a:t>
            </a:r>
            <a:r>
              <a:rPr lang="vi-VN" sz="2800" b="1" i="1" dirty="0">
                <a:solidFill>
                  <a:srgbClr val="CC3399"/>
                </a:solidFill>
              </a:rPr>
              <a:t>Enricô</a:t>
            </a:r>
            <a:r>
              <a:rPr lang="vi-VN" sz="2800" dirty="0">
                <a:solidFill>
                  <a:srgbClr val="CC3399"/>
                </a:solidFill>
              </a:rPr>
              <a:t> . Qua câu chuyện, tác giả muốn gửi gắm những bài học đạo đức sâu sắc cũng như vai trò quan trọng của nhà trường, cha mẹ trong việc dạy dỗ trẻ em.</a:t>
            </a:r>
            <a:endParaRPr lang="vi-VN" sz="2800" dirty="0">
              <a:solidFill>
                <a:srgbClr val="CC3399"/>
              </a:solidFill>
              <a:latin typeface="+mj-lt"/>
              <a:cs typeface="Arial" panose="020B0604020202020204" pitchFamily="34" charset="0"/>
            </a:endParaRPr>
          </a:p>
        </p:txBody>
      </p:sp>
      <p:sp>
        <p:nvSpPr>
          <p:cNvPr id="2" name="Arrow: Notched Right 1">
            <a:hlinkClick r:id="rId2" action="ppaction://hlinksldjump"/>
            <a:extLst>
              <a:ext uri="{FF2B5EF4-FFF2-40B4-BE49-F238E27FC236}">
                <a16:creationId xmlns:a16="http://schemas.microsoft.com/office/drawing/2014/main" id="{92B961BC-05C9-B6CB-D36F-0976D54BC61C}"/>
              </a:ext>
            </a:extLst>
          </p:cNvPr>
          <p:cNvSpPr/>
          <p:nvPr/>
        </p:nvSpPr>
        <p:spPr>
          <a:xfrm>
            <a:off x="10463134" y="6132664"/>
            <a:ext cx="1289155" cy="725336"/>
          </a:xfrm>
          <a:prstGeom prst="notch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146189860"/>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28A0092B-C50C-407E-A947-70E740481C1C}">
                <a14:useLocalDpi xmlns:a14="http://schemas.microsoft.com/office/drawing/2010/main" val="0"/>
              </a:ext>
            </a:extLst>
          </a:blip>
          <a:srcRect t="71035" b="9032"/>
          <a:stretch/>
        </p:blipFill>
        <p:spPr>
          <a:xfrm>
            <a:off x="0" y="6187476"/>
            <a:ext cx="12192000" cy="744715"/>
          </a:xfrm>
          <a:prstGeom prst="rect">
            <a:avLst/>
          </a:prstGeom>
        </p:spPr>
      </p:pic>
      <p:grpSp>
        <p:nvGrpSpPr>
          <p:cNvPr id="5" name="Group 4">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6"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p:cNvSpPr txBox="1"/>
          <p:nvPr/>
        </p:nvSpPr>
        <p:spPr>
          <a:xfrm>
            <a:off x="1561186" y="1062847"/>
            <a:ext cx="9966092" cy="984820"/>
          </a:xfrm>
          <a:prstGeom prst="rect">
            <a:avLst/>
          </a:prstGeom>
          <a:noFill/>
        </p:spPr>
        <p:txBody>
          <a:bodyPr wrap="square" lIns="121855" tIns="60928" rIns="121855" bIns="60928" rtlCol="0">
            <a:spAutoFit/>
          </a:bodyPr>
          <a:lstStyle/>
          <a:p>
            <a:pPr algn="just"/>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Nói</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tên</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những</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cuốn</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em</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đã</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đọc</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Giới</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thiệu</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về</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cuốn</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em</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thích</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nhất</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a:t>
            </a:r>
          </a:p>
        </p:txBody>
      </p:sp>
      <p:pic>
        <p:nvPicPr>
          <p:cNvPr id="14" name="Picture 13"/>
          <p:cNvPicPr>
            <a:picLocks noChangeAspect="1"/>
          </p:cNvPicPr>
          <p:nvPr/>
        </p:nvPicPr>
        <p:blipFill rotWithShape="1">
          <a:blip r:embed="rId3">
            <a:extLst>
              <a:ext uri="{BEBA8EAE-BF5A-486C-A8C5-ECC9F3942E4B}">
                <a14:imgProps xmlns:a14="http://schemas.microsoft.com/office/drawing/2010/main">
                  <a14:imgLayer r:embed="rId4">
                    <a14:imgEffect>
                      <a14:backgroundRemoval t="50253" b="57367" l="20008" r="26232"/>
                    </a14:imgEffect>
                  </a14:imgLayer>
                </a14:imgProps>
              </a:ext>
            </a:extLst>
          </a:blip>
          <a:srcRect l="19230" t="49364" r="72990" b="41744"/>
          <a:stretch/>
        </p:blipFill>
        <p:spPr>
          <a:xfrm>
            <a:off x="296700" y="1032633"/>
            <a:ext cx="1391479" cy="894521"/>
          </a:xfrm>
          <a:prstGeom prst="rect">
            <a:avLst/>
          </a:prstGeom>
        </p:spPr>
      </p:pic>
      <p:pic>
        <p:nvPicPr>
          <p:cNvPr id="1030" name="Picture 6" descr="Truyện Cổ Tích Thế Giới - Vịt Con Xấu Xí | Newshop.vn: Sách, Truyện, Tiểu  Thuyế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19644">
            <a:off x="8481232" y="2975758"/>
            <a:ext cx="2635189" cy="300092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2" name="Rectangle 11"/>
          <p:cNvSpPr/>
          <p:nvPr/>
        </p:nvSpPr>
        <p:spPr>
          <a:xfrm>
            <a:off x="1309654" y="2413292"/>
            <a:ext cx="6096000" cy="3970318"/>
          </a:xfrm>
          <a:prstGeom prst="rect">
            <a:avLst/>
          </a:prstGeom>
        </p:spPr>
        <p:txBody>
          <a:bodyPr>
            <a:spAutoFit/>
          </a:bodyPr>
          <a:lstStyle/>
          <a:p>
            <a:pPr algn="just"/>
            <a:r>
              <a:rPr lang="vi-VN" sz="2800" dirty="0">
                <a:solidFill>
                  <a:srgbClr val="FF3399"/>
                </a:solidFill>
              </a:rPr>
              <a:t>Đây là một truyện cổ tích thần kỳ dành cho trẻ em của nhà văn người Đan Mạch Andersen.Truyện kể về một chú vịt con sinh ra trong một sân nuôi gia cầm, bị những gia cầm khác chung quanh đối xử tồi tệ, bắt nạt, cho tới khi chú lớn lên trở thành một con thiên nga xinh đẹp trước sự kinh ngạc của những gia cầm khác.</a:t>
            </a:r>
            <a:endParaRPr lang="vi-VN" sz="2800" dirty="0">
              <a:solidFill>
                <a:srgbClr val="FF3399"/>
              </a:solidFill>
              <a:latin typeface="+mj-lt"/>
              <a:cs typeface="Arial" panose="020B0604020202020204" pitchFamily="34" charset="0"/>
            </a:endParaRPr>
          </a:p>
        </p:txBody>
      </p:sp>
      <p:sp>
        <p:nvSpPr>
          <p:cNvPr id="2" name="Arrow: Notched Right 1">
            <a:hlinkClick r:id="rId6" action="ppaction://hlinksldjump"/>
            <a:extLst>
              <a:ext uri="{FF2B5EF4-FFF2-40B4-BE49-F238E27FC236}">
                <a16:creationId xmlns:a16="http://schemas.microsoft.com/office/drawing/2014/main" id="{692ECDF7-DA81-E0CA-64D4-192D1C3CDA2F}"/>
              </a:ext>
            </a:extLst>
          </p:cNvPr>
          <p:cNvSpPr/>
          <p:nvPr/>
        </p:nvSpPr>
        <p:spPr>
          <a:xfrm>
            <a:off x="10463134" y="6132664"/>
            <a:ext cx="1289155" cy="725336"/>
          </a:xfrm>
          <a:prstGeom prst="notch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409058693"/>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24636" y="2101677"/>
            <a:ext cx="9542818" cy="3785652"/>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vi-VN"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Sách mở ra trước mắt chúng ta cả một thế giới sinh động và</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vi-VN"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hấp dẫn</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Sách</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là</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kho</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tàng</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tri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thức</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của</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nhân</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loại</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Đọc</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sách</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giúp</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ta</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nâng</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cao</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hiểu</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biết</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làm</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giàu</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cho</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tri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thức</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của</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chúng</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ta</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Vì</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vậy</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các</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con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hãy</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vi-VN"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chăm chỉ đọc sách</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nhé</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r>
              <a:rPr kumimoji="0" lang="vi-VN"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endPar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p:nvPr/>
        </p:nvSpPr>
        <p:spPr>
          <a:xfrm>
            <a:off x="1593756" y="457753"/>
            <a:ext cx="9651999" cy="1490729"/>
          </a:xfrm>
          <a:prstGeom prst="rect">
            <a:avLst/>
          </a:prstGeom>
          <a:solidFill>
            <a:schemeClr val="bg1"/>
          </a:solidFill>
          <a:ln w="28575">
            <a:solidFill>
              <a:srgbClr val="FFFF00"/>
            </a:solidFill>
          </a:ln>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a:ln>
                  <a:noFill/>
                </a:ln>
                <a:solidFill>
                  <a:srgbClr val="002060"/>
                </a:solidFill>
                <a:effectLst/>
                <a:uLnTx/>
                <a:uFillTx/>
                <a:latin typeface="Times New Roman" panose="02020603050405020304" pitchFamily="18" charset="0"/>
                <a:ea typeface="+mn-ea"/>
                <a:cs typeface="+mn-cs"/>
              </a:rPr>
              <a:t>Nhờ </a:t>
            </a:r>
            <a:r>
              <a:rPr kumimoji="0" lang="vi-VN"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đọc sách, chúng ta hiểu biết nhiều điều hơn. Do vậy, chúng ta nên</a:t>
            </a:r>
            <a:r>
              <a:rPr kumimoji="0" lang="en-US" sz="3200" b="1" i="0" u="none" strike="noStrike" kern="1200" cap="none" spc="0" normalizeH="0" baseline="0" noProof="0" dirty="0">
                <a:ln>
                  <a:noFill/>
                </a:ln>
                <a:solidFill>
                  <a:srgbClr val="002060"/>
                </a:solidFill>
                <a:effectLst/>
                <a:uLnTx/>
                <a:uFillTx/>
                <a:latin typeface="Calibri Light" panose="020F0302020204030204"/>
                <a:ea typeface="+mn-ea"/>
                <a:cs typeface="+mn-cs"/>
              </a:rPr>
              <a:t> </a:t>
            </a:r>
            <a:r>
              <a:rPr kumimoji="0" lang="vi-VN"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đọc sách mỗi ngày.</a:t>
            </a:r>
            <a:endParaRPr kumimoji="0" lang="en-US" sz="3200" b="1" i="0" u="none" strike="noStrike" kern="1200" cap="none" spc="0" normalizeH="0" baseline="0" noProof="0" dirty="0">
              <a:ln>
                <a:noFill/>
              </a:ln>
              <a:solidFill>
                <a:srgbClr val="00206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360820146"/>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 presetClass="exit" presetSubtype="16" fill="hold" grpId="1" nodeType="clickEffect">
                                  <p:stCondLst>
                                    <p:cond delay="0"/>
                                  </p:stCondLst>
                                  <p:childTnLst>
                                    <p:animEffect transition="out" filter="box(in)">
                                      <p:cBhvr>
                                        <p:cTn id="12" dur="500"/>
                                        <p:tgtEl>
                                          <p:spTgt spid="6"/>
                                        </p:tgtEl>
                                      </p:cBhvr>
                                    </p:animEffect>
                                    <p:set>
                                      <p:cBhvr>
                                        <p:cTn id="13" dur="1" fill="hold">
                                          <p:stCondLst>
                                            <p:cond delay="499"/>
                                          </p:stCondLst>
                                        </p:cTn>
                                        <p:tgtEl>
                                          <p:spTgt spid="6"/>
                                        </p:tgtEl>
                                        <p:attrNameLst>
                                          <p:attrName>style.visibility</p:attrName>
                                        </p:attrNameLst>
                                      </p:cBhvr>
                                      <p:to>
                                        <p:strVal val="hidden"/>
                                      </p:to>
                                    </p:set>
                                  </p:childTnLst>
                                </p:cTn>
                              </p:par>
                              <p:par>
                                <p:cTn id="14" presetID="52"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Scale>
                                      <p:cBhvr>
                                        <p:cTn id="16"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4"/>
                                        </p:tgtEl>
                                        <p:attrNameLst>
                                          <p:attrName>ppt_x</p:attrName>
                                          <p:attrName>ppt_y</p:attrName>
                                        </p:attrNameLst>
                                      </p:cBhvr>
                                    </p:animMotion>
                                    <p:animEffect transition="in" filter="fade">
                                      <p:cBhvr>
                                        <p:cTn id="1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6"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96645" y="501445"/>
            <a:ext cx="1514168" cy="766916"/>
            <a:chOff x="9566064" y="964372"/>
            <a:chExt cx="5446164" cy="698253"/>
          </a:xfrm>
        </p:grpSpPr>
        <p:sp>
          <p:nvSpPr>
            <p:cNvPr id="5"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endParaRPr lang="en-US" sz="1600"/>
            </a:p>
          </p:txBody>
        </p:sp>
        <p:sp>
          <p:nvSpPr>
            <p:cNvPr id="6"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endParaRPr lang="en-US" sz="1600"/>
            </a:p>
          </p:txBody>
        </p:sp>
        <p:sp>
          <p:nvSpPr>
            <p:cNvPr id="7"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r>
                <a:rPr lang="en-US" sz="3200" dirty="0">
                  <a:solidFill>
                    <a:srgbClr val="0070C0"/>
                  </a:solidFill>
                  <a:latin typeface="iCiel Cadena" panose="02000503000000020004" pitchFamily="2" charset="0"/>
                </a:rPr>
                <a:t>ĐỌC</a:t>
              </a:r>
            </a:p>
          </p:txBody>
        </p:sp>
      </p:grpSp>
      <p:pic>
        <p:nvPicPr>
          <p:cNvPr id="8" name="Picture 7"/>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10636"/>
          <a:stretch/>
        </p:blipFill>
        <p:spPr>
          <a:xfrm>
            <a:off x="2005976" y="1161957"/>
            <a:ext cx="7951973" cy="5747331"/>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404" y="0"/>
            <a:ext cx="12451404" cy="6858000"/>
          </a:xfrm>
          <a:prstGeom prst="rect">
            <a:avLst/>
          </a:prstGeom>
        </p:spPr>
      </p:pic>
    </p:spTree>
    <p:extLst>
      <p:ext uri="{BB962C8B-B14F-4D97-AF65-F5344CB8AC3E}">
        <p14:creationId xmlns:p14="http://schemas.microsoft.com/office/powerpoint/2010/main" val="1003732962"/>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10636"/>
          <a:stretch/>
        </p:blipFill>
        <p:spPr>
          <a:xfrm>
            <a:off x="2948077" y="1972637"/>
            <a:ext cx="6365887" cy="4885363"/>
          </a:xfrm>
          <a:prstGeom prst="rect">
            <a:avLst/>
          </a:prstGeom>
        </p:spPr>
      </p:pic>
      <p:sp>
        <p:nvSpPr>
          <p:cNvPr id="6" name="TextBox 5"/>
          <p:cNvSpPr txBox="1"/>
          <p:nvPr/>
        </p:nvSpPr>
        <p:spPr>
          <a:xfrm>
            <a:off x="2032985" y="320415"/>
            <a:ext cx="8366078" cy="677044"/>
          </a:xfrm>
          <a:prstGeom prst="rect">
            <a:avLst/>
          </a:prstGeom>
          <a:noFill/>
        </p:spPr>
        <p:txBody>
          <a:bodyPr wrap="square" lIns="121855" tIns="60928" rIns="121855" bIns="60928" rtlCol="0">
            <a:spAutoFit/>
          </a:bodyPr>
          <a:lstStyle/>
          <a:p>
            <a:pPr algn="ctr"/>
            <a:r>
              <a:rPr lang="en-US" sz="3600" b="1" dirty="0">
                <a:solidFill>
                  <a:srgbClr val="FF6600"/>
                </a:solidFill>
                <a:latin typeface="Times New Roman" panose="02020603050405020304" pitchFamily="18" charset="0"/>
                <a:ea typeface="Arial-Rounded" panose="020B0500000000000000" pitchFamily="34" charset="0"/>
                <a:cs typeface="Times New Roman" panose="02020603050405020304" pitchFamily="18" charset="0"/>
              </a:rPr>
              <a:t>KHI TRANG SÁCH MỞ RA</a:t>
            </a:r>
          </a:p>
        </p:txBody>
      </p:sp>
      <p:sp>
        <p:nvSpPr>
          <p:cNvPr id="7" name="TextBox 6"/>
          <p:cNvSpPr txBox="1"/>
          <p:nvPr/>
        </p:nvSpPr>
        <p:spPr>
          <a:xfrm>
            <a:off x="7550" y="1113618"/>
            <a:ext cx="6311056" cy="4862805"/>
          </a:xfrm>
          <a:prstGeom prst="rect">
            <a:avLst/>
          </a:prstGeom>
          <a:noFill/>
        </p:spPr>
        <p:txBody>
          <a:bodyPr wrap="square" lIns="121855" tIns="60928" rIns="121855" bIns="60928" numCol="1" rtlCol="0">
            <a:spAutoFit/>
          </a:bodyPr>
          <a:lstStyle/>
          <a:p>
            <a:pPr indent="463550" algn="just"/>
            <a:r>
              <a:rPr lang="en-US" sz="2800" dirty="0" err="1">
                <a:latin typeface="Times New Roman" panose="02020603050405020304" pitchFamily="18" charset="0"/>
                <a:ea typeface="Arial-Rounded" panose="020B0500000000000000" pitchFamily="34" charset="0"/>
                <a:cs typeface="Times New Roman" panose="02020603050405020304" pitchFamily="18" charset="0"/>
              </a:rPr>
              <a:t>Khi</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trang</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mở</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ra</a:t>
            </a:r>
            <a:endParaRPr lang="en-US" sz="2800" dirty="0">
              <a:latin typeface="Times New Roman" panose="02020603050405020304" pitchFamily="18" charset="0"/>
              <a:ea typeface="Arial-Rounded" panose="020B0500000000000000" pitchFamily="34" charset="0"/>
              <a:cs typeface="Times New Roman" panose="02020603050405020304" pitchFamily="18" charset="0"/>
            </a:endParaRPr>
          </a:p>
          <a:p>
            <a:pPr indent="463550" algn="just"/>
            <a:r>
              <a:rPr lang="en-US" sz="2800">
                <a:latin typeface="Times New Roman" panose="02020603050405020304" pitchFamily="18" charset="0"/>
                <a:ea typeface="Arial-Rounded" panose="020B0500000000000000" pitchFamily="34" charset="0"/>
                <a:cs typeface="Times New Roman" panose="02020603050405020304" pitchFamily="18" charset="0"/>
              </a:rPr>
              <a:t>Chân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trời</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xa</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xích</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lại</a:t>
            </a:r>
            <a:endParaRPr lang="en-US" sz="2800" dirty="0">
              <a:latin typeface="Times New Roman" panose="02020603050405020304" pitchFamily="18" charset="0"/>
              <a:ea typeface="Arial-Rounded" panose="020B0500000000000000" pitchFamily="34" charset="0"/>
              <a:cs typeface="Times New Roman" panose="02020603050405020304" pitchFamily="18" charset="0"/>
            </a:endParaRPr>
          </a:p>
          <a:p>
            <a:pPr indent="463550" algn="just"/>
            <a:r>
              <a:rPr lang="en-US" sz="2800" dirty="0" err="1">
                <a:latin typeface="Times New Roman" panose="02020603050405020304" pitchFamily="18" charset="0"/>
                <a:ea typeface="Arial-Rounded" panose="020B0500000000000000" pitchFamily="34" charset="0"/>
                <a:cs typeface="Times New Roman" panose="02020603050405020304" pitchFamily="18" charset="0"/>
              </a:rPr>
              <a:t>Bắt</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vi-VN" sz="2800" dirty="0">
                <a:latin typeface="Times New Roman" panose="02020603050405020304" pitchFamily="18" charset="0"/>
                <a:ea typeface="Arial-Rounded" panose="020B0500000000000000" pitchFamily="34" charset="0"/>
                <a:cs typeface="Times New Roman" panose="02020603050405020304" pitchFamily="18" charset="0"/>
              </a:rPr>
              <a:t>đầu</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là</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cỏ</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dại</a:t>
            </a:r>
            <a:endParaRPr lang="en-US" sz="2800" dirty="0">
              <a:latin typeface="Times New Roman" panose="02020603050405020304" pitchFamily="18" charset="0"/>
              <a:ea typeface="Arial-Rounded" panose="020B0500000000000000" pitchFamily="34" charset="0"/>
              <a:cs typeface="Times New Roman" panose="02020603050405020304" pitchFamily="18" charset="0"/>
            </a:endParaRPr>
          </a:p>
          <a:p>
            <a:pPr indent="463550" algn="just"/>
            <a:r>
              <a:rPr lang="en-US" sz="2800" dirty="0" err="1">
                <a:latin typeface="Times New Roman" panose="02020603050405020304" pitchFamily="18" charset="0"/>
                <a:ea typeface="Arial-Rounded" panose="020B0500000000000000" pitchFamily="34" charset="0"/>
                <a:cs typeface="Times New Roman" panose="02020603050405020304" pitchFamily="18" charset="0"/>
              </a:rPr>
              <a:t>Thứ</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vi-VN" sz="2800" dirty="0">
                <a:latin typeface="Times New Roman" panose="02020603050405020304" pitchFamily="18" charset="0"/>
                <a:ea typeface="Arial-Rounded" panose="020B0500000000000000" pitchFamily="34" charset="0"/>
                <a:cs typeface="Times New Roman" panose="02020603050405020304" pitchFamily="18" charset="0"/>
              </a:rPr>
              <a:t>đến</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là</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cánh</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chim</a:t>
            </a:r>
            <a:endParaRPr lang="en-US" sz="2800" dirty="0">
              <a:latin typeface="Times New Roman" panose="02020603050405020304" pitchFamily="18" charset="0"/>
              <a:ea typeface="Arial-Rounded" panose="020B0500000000000000" pitchFamily="34" charset="0"/>
              <a:cs typeface="Times New Roman" panose="02020603050405020304" pitchFamily="18" charset="0"/>
            </a:endParaRPr>
          </a:p>
          <a:p>
            <a:pPr indent="463550" algn="just"/>
            <a:r>
              <a:rPr lang="en-US" sz="2800" dirty="0" err="1">
                <a:latin typeface="Times New Roman" panose="02020603050405020304" pitchFamily="18" charset="0"/>
                <a:ea typeface="Arial-Rounded" panose="020B0500000000000000" pitchFamily="34" charset="0"/>
                <a:cs typeface="Times New Roman" panose="02020603050405020304" pitchFamily="18" charset="0"/>
              </a:rPr>
              <a:t>Sau</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nữa</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là</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trẻ</a:t>
            </a:r>
            <a:r>
              <a:rPr lang="en-US" sz="2800" dirty="0">
                <a:latin typeface="Times New Roman" panose="02020603050405020304" pitchFamily="18" charset="0"/>
                <a:ea typeface="Arial-Rounded" panose="020B0500000000000000" pitchFamily="34" charset="0"/>
                <a:cs typeface="Times New Roman" panose="02020603050405020304" pitchFamily="18" charset="0"/>
              </a:rPr>
              <a:t> con</a:t>
            </a:r>
          </a:p>
          <a:p>
            <a:pPr indent="463550" algn="just"/>
            <a:r>
              <a:rPr lang="en-US" sz="2800" dirty="0" err="1">
                <a:latin typeface="Times New Roman" panose="02020603050405020304" pitchFamily="18" charset="0"/>
                <a:ea typeface="Arial-Rounded" panose="020B0500000000000000" pitchFamily="34" charset="0"/>
                <a:cs typeface="Times New Roman" panose="02020603050405020304" pitchFamily="18" charset="0"/>
              </a:rPr>
              <a:t>Cuối</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cùng</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là</a:t>
            </a:r>
            <a:r>
              <a:rPr lang="en-US" sz="2800" dirty="0">
                <a:latin typeface="Times New Roman" panose="02020603050405020304" pitchFamily="18" charset="0"/>
                <a:ea typeface="Arial-Rounded" panose="020B0500000000000000" pitchFamily="34" charset="0"/>
                <a:cs typeface="Times New Roman" panose="02020603050405020304" pitchFamily="18" charset="0"/>
              </a:rPr>
              <a:t> ng</a:t>
            </a:r>
            <a:r>
              <a:rPr lang="vi-VN" sz="2800" dirty="0">
                <a:latin typeface="Times New Roman" panose="02020603050405020304" pitchFamily="18" charset="0"/>
                <a:ea typeface="Arial-Rounded" panose="020B0500000000000000" pitchFamily="34" charset="0"/>
                <a:cs typeface="Times New Roman" panose="02020603050405020304" pitchFamily="18" charset="0"/>
              </a:rPr>
              <a:t>ười</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lớn</a:t>
            </a:r>
            <a:r>
              <a:rPr lang="en-US" sz="2800" dirty="0">
                <a:latin typeface="Times New Roman" panose="02020603050405020304" pitchFamily="18" charset="0"/>
                <a:ea typeface="Arial-Rounded" panose="020B0500000000000000" pitchFamily="34" charset="0"/>
                <a:cs typeface="Times New Roman" panose="02020603050405020304" pitchFamily="18" charset="0"/>
              </a:rPr>
              <a:t>.</a:t>
            </a:r>
          </a:p>
          <a:p>
            <a:pPr indent="463550" algn="just"/>
            <a:endParaRPr lang="en-US" sz="2800" dirty="0">
              <a:latin typeface="Times New Roman" panose="02020603050405020304" pitchFamily="18" charset="0"/>
              <a:ea typeface="Arial-Rounded" panose="020B0500000000000000" pitchFamily="34" charset="0"/>
              <a:cs typeface="Times New Roman" panose="02020603050405020304" pitchFamily="18" charset="0"/>
            </a:endParaRPr>
          </a:p>
          <a:p>
            <a:pPr indent="463550" algn="just"/>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Trong</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trang</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biển</a:t>
            </a:r>
            <a:endParaRPr lang="en-US" sz="2800" dirty="0">
              <a:latin typeface="Times New Roman" panose="02020603050405020304" pitchFamily="18" charset="0"/>
              <a:ea typeface="Arial-Rounded" panose="020B0500000000000000" pitchFamily="34" charset="0"/>
              <a:cs typeface="Times New Roman" panose="02020603050405020304" pitchFamily="18" charset="0"/>
            </a:endParaRPr>
          </a:p>
          <a:p>
            <a:pPr indent="463550" algn="just"/>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Em</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thấy</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những</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cánh</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buồm</a:t>
            </a:r>
            <a:endParaRPr lang="en-US" sz="2800" dirty="0">
              <a:latin typeface="Times New Roman" panose="02020603050405020304" pitchFamily="18" charset="0"/>
              <a:ea typeface="Arial-Rounded" panose="020B0500000000000000" pitchFamily="34" charset="0"/>
              <a:cs typeface="Times New Roman" panose="02020603050405020304" pitchFamily="18" charset="0"/>
            </a:endParaRPr>
          </a:p>
          <a:p>
            <a:pPr indent="463550" algn="just"/>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Trong</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trang</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rừng</a:t>
            </a:r>
            <a:endParaRPr lang="en-US" sz="2800" dirty="0">
              <a:latin typeface="Times New Roman" panose="02020603050405020304" pitchFamily="18" charset="0"/>
              <a:ea typeface="Arial-Rounded" panose="020B0500000000000000" pitchFamily="34" charset="0"/>
              <a:cs typeface="Times New Roman" panose="02020603050405020304" pitchFamily="18" charset="0"/>
            </a:endParaRPr>
          </a:p>
          <a:p>
            <a:pPr indent="463550" algn="just"/>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Với</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bao</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nhiêu</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là</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gió</a:t>
            </a:r>
            <a:r>
              <a:rPr lang="en-US" sz="2800" dirty="0">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8" name="TextBox 7"/>
          <p:cNvSpPr txBox="1"/>
          <p:nvPr/>
        </p:nvSpPr>
        <p:spPr>
          <a:xfrm>
            <a:off x="7009942" y="1107623"/>
            <a:ext cx="5264756" cy="4862805"/>
          </a:xfrm>
          <a:prstGeom prst="rect">
            <a:avLst/>
          </a:prstGeom>
          <a:noFill/>
        </p:spPr>
        <p:txBody>
          <a:bodyPr wrap="square" lIns="121855" tIns="60928" rIns="121855" bIns="60928" numCol="1" rtlCol="0">
            <a:spAutoFit/>
          </a:bodyPr>
          <a:lstStyle/>
          <a:p>
            <a:pPr indent="463550" algn="just"/>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Trang</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còn</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lửa</a:t>
            </a:r>
            <a:endParaRPr lang="en-US" sz="2800" dirty="0">
              <a:latin typeface="Times New Roman" panose="02020603050405020304" pitchFamily="18" charset="0"/>
              <a:ea typeface="Arial-Rounded" panose="020B0500000000000000" pitchFamily="34" charset="0"/>
              <a:cs typeface="Times New Roman" panose="02020603050405020304" pitchFamily="18" charset="0"/>
            </a:endParaRPr>
          </a:p>
          <a:p>
            <a:pPr indent="463550" algn="just"/>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Mà</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giấy</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chẳng</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cháy</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vi-VN" sz="2800" dirty="0">
                <a:latin typeface="Times New Roman" panose="02020603050405020304" pitchFamily="18" charset="0"/>
                <a:ea typeface="Arial-Rounded" panose="020B0500000000000000" pitchFamily="34" charset="0"/>
                <a:cs typeface="Times New Roman" panose="02020603050405020304" pitchFamily="18" charset="0"/>
              </a:rPr>
              <a:t>đâ</a:t>
            </a:r>
            <a:r>
              <a:rPr lang="en-US" sz="2800" dirty="0">
                <a:latin typeface="Times New Roman" panose="02020603050405020304" pitchFamily="18" charset="0"/>
                <a:ea typeface="Arial-Rounded" panose="020B0500000000000000" pitchFamily="34" charset="0"/>
                <a:cs typeface="Times New Roman" panose="02020603050405020304" pitchFamily="18" charset="0"/>
              </a:rPr>
              <a:t>u</a:t>
            </a:r>
          </a:p>
          <a:p>
            <a:pPr indent="463550" algn="just"/>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Trang</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ao</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sâu</a:t>
            </a:r>
            <a:endParaRPr lang="en-US" sz="2800" dirty="0">
              <a:latin typeface="Times New Roman" panose="02020603050405020304" pitchFamily="18" charset="0"/>
              <a:ea typeface="Arial-Rounded" panose="020B0500000000000000" pitchFamily="34" charset="0"/>
              <a:cs typeface="Times New Roman" panose="02020603050405020304" pitchFamily="18" charset="0"/>
            </a:endParaRPr>
          </a:p>
          <a:p>
            <a:pPr indent="463550" algn="just"/>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Mà</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giấy</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không</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hề</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vi-VN" sz="2800" dirty="0">
                <a:latin typeface="Times New Roman" panose="02020603050405020304" pitchFamily="18" charset="0"/>
                <a:ea typeface="Arial-Rounded" panose="020B0500000000000000" pitchFamily="34" charset="0"/>
                <a:cs typeface="Times New Roman" panose="02020603050405020304" pitchFamily="18" charset="0"/>
              </a:rPr>
              <a:t>ướt</a:t>
            </a:r>
            <a:r>
              <a:rPr lang="en-US" sz="2800" dirty="0">
                <a:latin typeface="Times New Roman" panose="02020603050405020304" pitchFamily="18" charset="0"/>
                <a:ea typeface="Arial-Rounded" panose="020B0500000000000000" pitchFamily="34" charset="0"/>
                <a:cs typeface="Times New Roman" panose="02020603050405020304" pitchFamily="18" charset="0"/>
              </a:rPr>
              <a:t>.</a:t>
            </a:r>
          </a:p>
          <a:p>
            <a:pPr indent="463550" algn="just"/>
            <a:endParaRPr lang="en-US" sz="2800" dirty="0">
              <a:latin typeface="Times New Roman" panose="02020603050405020304" pitchFamily="18" charset="0"/>
              <a:ea typeface="Arial-Rounded" panose="020B0500000000000000" pitchFamily="34" charset="0"/>
              <a:cs typeface="Times New Roman" panose="02020603050405020304" pitchFamily="18" charset="0"/>
            </a:endParaRPr>
          </a:p>
          <a:p>
            <a:pPr indent="463550" algn="just"/>
            <a:endParaRPr lang="en-US" sz="2800" dirty="0">
              <a:latin typeface="Times New Roman" panose="02020603050405020304" pitchFamily="18" charset="0"/>
              <a:ea typeface="Arial-Rounded" panose="020B0500000000000000" pitchFamily="34" charset="0"/>
              <a:cs typeface="Times New Roman" panose="02020603050405020304" pitchFamily="18" charset="0"/>
            </a:endParaRPr>
          </a:p>
          <a:p>
            <a:pPr indent="463550" algn="just"/>
            <a:endParaRPr lang="en-US" sz="2800" dirty="0">
              <a:latin typeface="Times New Roman" panose="02020603050405020304" pitchFamily="18" charset="0"/>
              <a:ea typeface="Arial-Rounded" panose="020B0500000000000000" pitchFamily="34" charset="0"/>
              <a:cs typeface="Times New Roman" panose="02020603050405020304" pitchFamily="18" charset="0"/>
            </a:endParaRPr>
          </a:p>
          <a:p>
            <a:pPr indent="463550" algn="just"/>
            <a:r>
              <a:rPr lang="en-US" sz="2800" dirty="0" err="1">
                <a:latin typeface="Times New Roman" panose="02020603050405020304" pitchFamily="18" charset="0"/>
                <a:ea typeface="Arial-Rounded" panose="020B0500000000000000" pitchFamily="34" charset="0"/>
                <a:cs typeface="Times New Roman" panose="02020603050405020304" pitchFamily="18" charset="0"/>
              </a:rPr>
              <a:t>Trang</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không</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nói</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vi-VN" sz="2800" dirty="0">
                <a:latin typeface="Times New Roman" panose="02020603050405020304" pitchFamily="18" charset="0"/>
                <a:ea typeface="Arial-Rounded" panose="020B0500000000000000" pitchFamily="34" charset="0"/>
                <a:cs typeface="Times New Roman" panose="02020603050405020304" pitchFamily="18" charset="0"/>
              </a:rPr>
              <a:t>được</a:t>
            </a:r>
            <a:endParaRPr lang="en-US" sz="2800" dirty="0">
              <a:latin typeface="Times New Roman" panose="02020603050405020304" pitchFamily="18" charset="0"/>
              <a:ea typeface="Arial-Rounded" panose="020B0500000000000000" pitchFamily="34" charset="0"/>
              <a:cs typeface="Times New Roman" panose="02020603050405020304" pitchFamily="18" charset="0"/>
            </a:endParaRPr>
          </a:p>
          <a:p>
            <a:pPr indent="463550" algn="just"/>
            <a:r>
              <a:rPr lang="en-US" sz="2800" dirty="0">
                <a:latin typeface="Times New Roman" panose="02020603050405020304" pitchFamily="18" charset="0"/>
                <a:ea typeface="Arial-Rounded" panose="020B0500000000000000" pitchFamily="34" charset="0"/>
                <a:cs typeface="Times New Roman" panose="02020603050405020304" pitchFamily="18" charset="0"/>
              </a:rPr>
              <a:t>Sao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em</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nghe</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vi-VN" sz="2800" dirty="0">
                <a:latin typeface="Times New Roman" panose="02020603050405020304" pitchFamily="18" charset="0"/>
                <a:ea typeface="Arial-Rounded" panose="020B0500000000000000" pitchFamily="34" charset="0"/>
                <a:cs typeface="Times New Roman" panose="02020603050405020304" pitchFamily="18" charset="0"/>
              </a:rPr>
              <a:t>đ</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iều</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gì</a:t>
            </a:r>
            <a:endParaRPr lang="en-US" sz="2800" dirty="0">
              <a:latin typeface="Times New Roman" panose="02020603050405020304" pitchFamily="18" charset="0"/>
              <a:ea typeface="Arial-Rounded" panose="020B0500000000000000" pitchFamily="34" charset="0"/>
              <a:cs typeface="Times New Roman" panose="02020603050405020304" pitchFamily="18" charset="0"/>
            </a:endParaRPr>
          </a:p>
          <a:p>
            <a:pPr indent="463550" algn="just"/>
            <a:r>
              <a:rPr lang="en-US" sz="2800" dirty="0" err="1">
                <a:latin typeface="Times New Roman" panose="02020603050405020304" pitchFamily="18" charset="0"/>
                <a:ea typeface="Arial-Rounded" panose="020B0500000000000000" pitchFamily="34" charset="0"/>
                <a:cs typeface="Times New Roman" panose="02020603050405020304" pitchFamily="18" charset="0"/>
              </a:rPr>
              <a:t>Dạt</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dào</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nh</a:t>
            </a:r>
            <a:r>
              <a:rPr lang="vi-VN" sz="2800" dirty="0">
                <a:latin typeface="Times New Roman" panose="02020603050405020304" pitchFamily="18" charset="0"/>
                <a:ea typeface="Arial-Rounded" panose="020B0500000000000000" pitchFamily="34" charset="0"/>
                <a:cs typeface="Times New Roman" panose="02020603050405020304" pitchFamily="18" charset="0"/>
              </a:rPr>
              <a:t>ư</a:t>
            </a:r>
            <a:r>
              <a:rPr lang="en-US" sz="2800" dirty="0">
                <a:latin typeface="Times New Roman" panose="02020603050405020304" pitchFamily="18" charset="0"/>
                <a:ea typeface="Arial-Rounded" panose="020B0500000000000000" pitchFamily="34" charset="0"/>
                <a:cs typeface="Times New Roman" panose="02020603050405020304" pitchFamily="18" charset="0"/>
              </a:rPr>
              <a:t> sóng vỗ</a:t>
            </a:r>
          </a:p>
          <a:p>
            <a:pPr indent="463550" algn="just"/>
            <a:r>
              <a:rPr lang="en-US" sz="2800"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chân</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trời</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vi-VN" sz="2800" dirty="0">
                <a:latin typeface="Times New Roman" panose="02020603050405020304" pitchFamily="18" charset="0"/>
                <a:ea typeface="Arial-Rounded" panose="020B0500000000000000" pitchFamily="34" charset="0"/>
                <a:cs typeface="Times New Roman" panose="02020603050405020304" pitchFamily="18" charset="0"/>
              </a:rPr>
              <a:t>đ</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ang</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vi-VN" sz="2800" dirty="0">
                <a:latin typeface="Times New Roman" panose="02020603050405020304" pitchFamily="18" charset="0"/>
                <a:ea typeface="Arial-Rounded" panose="020B0500000000000000" pitchFamily="34" charset="0"/>
                <a:cs typeface="Times New Roman" panose="02020603050405020304" pitchFamily="18" charset="0"/>
              </a:rPr>
              <a:t>đ</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i</a:t>
            </a:r>
            <a:r>
              <a:rPr lang="en-US" sz="2800" dirty="0">
                <a:latin typeface="Times New Roman" panose="02020603050405020304" pitchFamily="18" charset="0"/>
                <a:ea typeface="Arial-Rounded" panose="020B0500000000000000" pitchFamily="34" charset="0"/>
                <a:cs typeface="Times New Roman" panose="02020603050405020304" pitchFamily="18" charset="0"/>
              </a:rPr>
              <a:t>.</a:t>
            </a:r>
          </a:p>
        </p:txBody>
      </p:sp>
      <p:cxnSp>
        <p:nvCxnSpPr>
          <p:cNvPr id="13" name="Straight Connector 12"/>
          <p:cNvCxnSpPr/>
          <p:nvPr/>
        </p:nvCxnSpPr>
        <p:spPr>
          <a:xfrm>
            <a:off x="3468350" y="4959190"/>
            <a:ext cx="1472353"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4" name="Straight Connector 13"/>
          <p:cNvCxnSpPr/>
          <p:nvPr/>
        </p:nvCxnSpPr>
        <p:spPr>
          <a:xfrm>
            <a:off x="627519" y="1984669"/>
            <a:ext cx="1241054"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6" name="Straight Connector 15"/>
          <p:cNvCxnSpPr/>
          <p:nvPr/>
        </p:nvCxnSpPr>
        <p:spPr>
          <a:xfrm>
            <a:off x="2413736" y="1984669"/>
            <a:ext cx="1068682"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8" name="Straight Connector 17"/>
          <p:cNvCxnSpPr/>
          <p:nvPr/>
        </p:nvCxnSpPr>
        <p:spPr>
          <a:xfrm>
            <a:off x="7567982" y="5392730"/>
            <a:ext cx="1068682"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298479688"/>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2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par>
                                <p:cTn id="19" presetID="22" presetClass="entr" presetSubtype="8"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par>
                                <p:cTn id="22" presetID="22" presetClass="entr" presetSubtype="8"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left)">
                                      <p:cBhvr>
                                        <p:cTn id="24" dur="500"/>
                                        <p:tgtEl>
                                          <p:spTgt spid="16"/>
                                        </p:tgtEl>
                                      </p:cBhvr>
                                    </p:animEffect>
                                  </p:childTnLst>
                                </p:cTn>
                              </p:par>
                              <p:par>
                                <p:cTn id="25" presetID="22" presetClass="entr" presetSubtype="8"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23584" y="295210"/>
            <a:ext cx="10673342" cy="5632311"/>
          </a:xfrm>
          <a:prstGeom prst="rect">
            <a:avLst/>
          </a:prstGeom>
          <a:noFill/>
        </p:spPr>
        <p:txBody>
          <a:bodyPr wrap="square" rtlCol="0">
            <a:spAutoFit/>
          </a:bodyPr>
          <a:lstStyle/>
          <a:p>
            <a:pPr>
              <a:lnSpc>
                <a:spcPct val="200000"/>
              </a:lnSpc>
            </a:pPr>
            <a:r>
              <a:rPr lang="en-US" sz="3600" b="1" dirty="0">
                <a:latin typeface="Times New Roman" pitchFamily="18" charset="0"/>
                <a:cs typeface="Times New Roman" pitchFamily="18" charset="0"/>
              </a:rPr>
              <a:t>     * </a:t>
            </a:r>
            <a:r>
              <a:rPr lang="en-US" sz="3600" b="1" dirty="0" err="1">
                <a:latin typeface="Times New Roman" pitchFamily="18" charset="0"/>
                <a:cs typeface="Times New Roman" pitchFamily="18" charset="0"/>
              </a:rPr>
              <a:t>Bài</a:t>
            </a:r>
            <a:r>
              <a:rPr lang="en-US" sz="3600" b="1" dirty="0">
                <a:latin typeface="Times New Roman" pitchFamily="18" charset="0"/>
                <a:cs typeface="Times New Roman" pitchFamily="18" charset="0"/>
              </a:rPr>
              <a:t> </a:t>
            </a:r>
            <a:r>
              <a:rPr lang="en-US" sz="3600" b="1" err="1">
                <a:latin typeface="Times New Roman" pitchFamily="18" charset="0"/>
                <a:cs typeface="Times New Roman" pitchFamily="18" charset="0"/>
              </a:rPr>
              <a:t>thơ</a:t>
            </a:r>
            <a:r>
              <a:rPr lang="en-US" sz="3600" b="1">
                <a:latin typeface="Times New Roman" pitchFamily="18" charset="0"/>
                <a:cs typeface="Times New Roman" pitchFamily="18" charset="0"/>
              </a:rPr>
              <a:t> có 4 </a:t>
            </a:r>
            <a:r>
              <a:rPr lang="en-US" sz="3600" b="1" dirty="0" err="1">
                <a:latin typeface="Times New Roman" pitchFamily="18" charset="0"/>
                <a:cs typeface="Times New Roman" pitchFamily="18" charset="0"/>
              </a:rPr>
              <a:t>khô</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thơ</a:t>
            </a:r>
            <a:r>
              <a:rPr lang="en-US" sz="3600" b="1" dirty="0">
                <a:latin typeface="Times New Roman" pitchFamily="18" charset="0"/>
                <a:cs typeface="Times New Roman" pitchFamily="18" charset="0"/>
              </a:rPr>
              <a:t>:</a:t>
            </a:r>
          </a:p>
          <a:p>
            <a:pPr>
              <a:lnSpc>
                <a:spcPct val="200000"/>
              </a:lnSpc>
              <a:buFontTx/>
              <a:buChar char="-"/>
            </a:pP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Khô</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thơ</a:t>
            </a:r>
            <a:r>
              <a:rPr lang="en-US" sz="3600" b="1" i="1" dirty="0">
                <a:solidFill>
                  <a:srgbClr val="0000CC"/>
                </a:solidFill>
                <a:latin typeface="Times New Roman" pitchFamily="18" charset="0"/>
                <a:cs typeface="Times New Roman" pitchFamily="18" charset="0"/>
              </a:rPr>
              <a:t> 1: </a:t>
            </a:r>
            <a:r>
              <a:rPr lang="en-US" sz="3600" dirty="0">
                <a:solidFill>
                  <a:srgbClr val="0000CC"/>
                </a:solidFill>
                <a:latin typeface="Times New Roman" pitchFamily="18" charset="0"/>
                <a:cs typeface="Times New Roman" pitchFamily="18" charset="0"/>
              </a:rPr>
              <a:t>T</a:t>
            </a:r>
            <a:r>
              <a:rPr lang="vi-VN" sz="3600" dirty="0">
                <a:solidFill>
                  <a:srgbClr val="0000CC"/>
                </a:solidFill>
                <a:latin typeface="Times New Roman" pitchFamily="18" charset="0"/>
                <a:cs typeface="Times New Roman" pitchFamily="18" charset="0"/>
              </a:rPr>
              <a:t>ừ đ</a:t>
            </a:r>
            <a:r>
              <a:rPr lang="en-US" sz="3600" dirty="0">
                <a:solidFill>
                  <a:srgbClr val="0000CC"/>
                </a:solidFill>
                <a:latin typeface="Times New Roman" pitchFamily="18" charset="0"/>
                <a:cs typeface="Times New Roman" pitchFamily="18" charset="0"/>
              </a:rPr>
              <a:t>ầ</a:t>
            </a:r>
            <a:r>
              <a:rPr lang="vi-VN" sz="3600" dirty="0">
                <a:solidFill>
                  <a:srgbClr val="0000CC"/>
                </a:solidFill>
                <a:latin typeface="Times New Roman" pitchFamily="18" charset="0"/>
                <a:cs typeface="Times New Roman" pitchFamily="18" charset="0"/>
              </a:rPr>
              <a:t>u đến</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là</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người</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lớn</a:t>
            </a:r>
            <a:r>
              <a:rPr lang="en-US" sz="3600" dirty="0">
                <a:solidFill>
                  <a:srgbClr val="0000CC"/>
                </a:solidFill>
                <a:latin typeface="Times New Roman" pitchFamily="18" charset="0"/>
                <a:cs typeface="Times New Roman" pitchFamily="18" charset="0"/>
              </a:rPr>
              <a:t>.</a:t>
            </a:r>
          </a:p>
          <a:p>
            <a:pPr>
              <a:lnSpc>
                <a:spcPct val="200000"/>
              </a:lnSpc>
              <a:buFontTx/>
              <a:buChar char="-"/>
            </a:pP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Khô</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thơ</a:t>
            </a:r>
            <a:r>
              <a:rPr lang="en-US" sz="3600" b="1" i="1" dirty="0">
                <a:solidFill>
                  <a:srgbClr val="0000CC"/>
                </a:solidFill>
                <a:latin typeface="Times New Roman" pitchFamily="18" charset="0"/>
                <a:cs typeface="Times New Roman" pitchFamily="18" charset="0"/>
              </a:rPr>
              <a:t> 2: </a:t>
            </a:r>
            <a:r>
              <a:rPr lang="en-US" sz="3600" dirty="0" err="1">
                <a:solidFill>
                  <a:srgbClr val="0000CC"/>
                </a:solidFill>
                <a:latin typeface="Times New Roman" pitchFamily="18" charset="0"/>
                <a:cs typeface="Times New Roman" pitchFamily="18" charset="0"/>
              </a:rPr>
              <a:t>Tiếp</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theo</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đến</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bao</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nhiêu</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là</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gió</a:t>
            </a:r>
            <a:endParaRPr lang="en-US" sz="3600" dirty="0">
              <a:solidFill>
                <a:srgbClr val="0000CC"/>
              </a:solidFill>
              <a:latin typeface="Times New Roman" pitchFamily="18" charset="0"/>
              <a:cs typeface="Times New Roman" pitchFamily="18" charset="0"/>
            </a:endParaRPr>
          </a:p>
          <a:p>
            <a:pPr>
              <a:lnSpc>
                <a:spcPct val="200000"/>
              </a:lnSpc>
              <a:buFontTx/>
              <a:buChar char="-"/>
            </a:pPr>
            <a:r>
              <a:rPr lang="vi-VN"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Khô</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thơ</a:t>
            </a:r>
            <a:r>
              <a:rPr lang="en-US" sz="3600" b="1" i="1" dirty="0">
                <a:solidFill>
                  <a:srgbClr val="0000CC"/>
                </a:solidFill>
                <a:latin typeface="Times New Roman" pitchFamily="18" charset="0"/>
                <a:cs typeface="Times New Roman" pitchFamily="18" charset="0"/>
              </a:rPr>
              <a:t> 3: </a:t>
            </a:r>
            <a:r>
              <a:rPr lang="en-US" sz="3600" dirty="0" err="1">
                <a:solidFill>
                  <a:srgbClr val="0000CC"/>
                </a:solidFill>
                <a:latin typeface="Times New Roman" pitchFamily="18" charset="0"/>
                <a:cs typeface="Times New Roman" pitchFamily="18" charset="0"/>
              </a:rPr>
              <a:t>Trang</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sách</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còn</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có</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lửa</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đến</a:t>
            </a:r>
            <a:r>
              <a:rPr lang="en-US" sz="3600" dirty="0">
                <a:solidFill>
                  <a:srgbClr val="0000CC"/>
                </a:solidFill>
                <a:latin typeface="Times New Roman" pitchFamily="18" charset="0"/>
                <a:cs typeface="Times New Roman" pitchFamily="18" charset="0"/>
              </a:rPr>
              <a:t> … </a:t>
            </a:r>
            <a:r>
              <a:rPr lang="en-US" sz="3600" dirty="0" err="1">
                <a:solidFill>
                  <a:srgbClr val="0000CC"/>
                </a:solidFill>
                <a:latin typeface="Times New Roman" pitchFamily="18" charset="0"/>
                <a:cs typeface="Times New Roman" pitchFamily="18" charset="0"/>
              </a:rPr>
              <a:t>không</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hề</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ướt</a:t>
            </a:r>
            <a:r>
              <a:rPr lang="en-US" sz="3600" dirty="0">
                <a:solidFill>
                  <a:srgbClr val="0000CC"/>
                </a:solidFill>
                <a:latin typeface="Times New Roman" pitchFamily="18" charset="0"/>
                <a:cs typeface="Times New Roman" pitchFamily="18" charset="0"/>
              </a:rPr>
              <a:t>.</a:t>
            </a:r>
          </a:p>
          <a:p>
            <a:pPr>
              <a:lnSpc>
                <a:spcPct val="200000"/>
              </a:lnSpc>
              <a:buFontTx/>
              <a:buChar char="-"/>
            </a:pPr>
            <a:r>
              <a:rPr lang="en-US" sz="3600"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Khô</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thơ</a:t>
            </a:r>
            <a:r>
              <a:rPr lang="en-US" sz="3600" b="1" i="1" dirty="0">
                <a:solidFill>
                  <a:srgbClr val="0000CC"/>
                </a:solidFill>
                <a:latin typeface="Times New Roman" pitchFamily="18" charset="0"/>
                <a:cs typeface="Times New Roman" pitchFamily="18" charset="0"/>
              </a:rPr>
              <a:t> 4: </a:t>
            </a:r>
            <a:r>
              <a:rPr lang="en-US" sz="3600" dirty="0" err="1">
                <a:solidFill>
                  <a:srgbClr val="0000CC"/>
                </a:solidFill>
                <a:latin typeface="Times New Roman" pitchFamily="18" charset="0"/>
                <a:cs typeface="Times New Roman" pitchFamily="18" charset="0"/>
              </a:rPr>
              <a:t>Khô</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thơ</a:t>
            </a:r>
            <a:r>
              <a:rPr lang="en-US" sz="3600" dirty="0">
                <a:solidFill>
                  <a:srgbClr val="0000CC"/>
                </a:solidFill>
                <a:latin typeface="Times New Roman" pitchFamily="18" charset="0"/>
                <a:cs typeface="Times New Roman" pitchFamily="18" charset="0"/>
              </a:rPr>
              <a:t> </a:t>
            </a:r>
            <a:r>
              <a:rPr lang="vi-VN" sz="3600" dirty="0">
                <a:solidFill>
                  <a:srgbClr val="0000CC"/>
                </a:solidFill>
                <a:latin typeface="Times New Roman" pitchFamily="18" charset="0"/>
                <a:cs typeface="Times New Roman" pitchFamily="18" charset="0"/>
              </a:rPr>
              <a:t>còn lại</a:t>
            </a:r>
            <a:r>
              <a:rPr lang="en-US" sz="3600" dirty="0">
                <a:solidFill>
                  <a:srgbClr val="0000CC"/>
                </a:solidFill>
                <a:latin typeface="Times New Roman" pitchFamily="18" charset="0"/>
                <a:cs typeface="Times New Roman" pitchFamily="18" charset="0"/>
              </a:rPr>
              <a:t>.</a:t>
            </a:r>
          </a:p>
        </p:txBody>
      </p:sp>
      <p:sp>
        <p:nvSpPr>
          <p:cNvPr id="3" name="TextBox 6">
            <a:extLst>
              <a:ext uri="{FF2B5EF4-FFF2-40B4-BE49-F238E27FC236}">
                <a16:creationId xmlns:a16="http://schemas.microsoft.com/office/drawing/2014/main" id="{D79F9FA1-ECAD-4555-AE44-AA79BB72C164}"/>
              </a:ext>
            </a:extLst>
          </p:cNvPr>
          <p:cNvSpPr txBox="1"/>
          <p:nvPr/>
        </p:nvSpPr>
        <p:spPr>
          <a:xfrm>
            <a:off x="9740753" y="5976255"/>
            <a:ext cx="2320621" cy="696685"/>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319778812"/>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10636"/>
          <a:stretch/>
        </p:blipFill>
        <p:spPr>
          <a:xfrm>
            <a:off x="2948077" y="1972637"/>
            <a:ext cx="6365887" cy="4885363"/>
          </a:xfrm>
          <a:prstGeom prst="rect">
            <a:avLst/>
          </a:prstGeom>
        </p:spPr>
      </p:pic>
      <p:sp>
        <p:nvSpPr>
          <p:cNvPr id="6" name="TextBox 5"/>
          <p:cNvSpPr txBox="1"/>
          <p:nvPr/>
        </p:nvSpPr>
        <p:spPr>
          <a:xfrm>
            <a:off x="2032985" y="320415"/>
            <a:ext cx="8366078" cy="677044"/>
          </a:xfrm>
          <a:prstGeom prst="rect">
            <a:avLst/>
          </a:prstGeom>
          <a:noFill/>
        </p:spPr>
        <p:txBody>
          <a:bodyPr wrap="square" lIns="121855" tIns="60928" rIns="121855" bIns="60928" rtlCol="0">
            <a:spAutoFit/>
          </a:bodyPr>
          <a:lstStyle/>
          <a:p>
            <a:pPr algn="ctr"/>
            <a:r>
              <a:rPr lang="en-US" sz="3600" b="1" dirty="0">
                <a:solidFill>
                  <a:srgbClr val="FF6600"/>
                </a:solidFill>
                <a:latin typeface="Times New Roman" panose="02020603050405020304" pitchFamily="18" charset="0"/>
                <a:ea typeface="Arial-Rounded" panose="020B0500000000000000" pitchFamily="34" charset="0"/>
                <a:cs typeface="Times New Roman" panose="02020603050405020304" pitchFamily="18" charset="0"/>
              </a:rPr>
              <a:t>KHI TRANG SÁCH MỞ RA</a:t>
            </a:r>
          </a:p>
        </p:txBody>
      </p:sp>
      <p:sp>
        <p:nvSpPr>
          <p:cNvPr id="7" name="TextBox 6"/>
          <p:cNvSpPr txBox="1"/>
          <p:nvPr/>
        </p:nvSpPr>
        <p:spPr>
          <a:xfrm>
            <a:off x="7550" y="1113618"/>
            <a:ext cx="6311056" cy="4862805"/>
          </a:xfrm>
          <a:prstGeom prst="rect">
            <a:avLst/>
          </a:prstGeom>
          <a:noFill/>
        </p:spPr>
        <p:txBody>
          <a:bodyPr wrap="square" lIns="121855" tIns="60928" rIns="121855" bIns="60928" numCol="1" rtlCol="0">
            <a:spAutoFit/>
          </a:bodyPr>
          <a:lstStyle/>
          <a:p>
            <a:pPr indent="463550" algn="just"/>
            <a:r>
              <a:rPr lang="en-US" sz="2800" dirty="0" err="1">
                <a:latin typeface="Times New Roman" panose="02020603050405020304" pitchFamily="18" charset="0"/>
                <a:ea typeface="Arial-Rounded" panose="020B0500000000000000" pitchFamily="34" charset="0"/>
                <a:cs typeface="Times New Roman" panose="02020603050405020304" pitchFamily="18" charset="0"/>
              </a:rPr>
              <a:t>Khi</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trang</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mở</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ra</a:t>
            </a:r>
            <a:endParaRPr lang="en-US" sz="2800" dirty="0">
              <a:latin typeface="Times New Roman" panose="02020603050405020304" pitchFamily="18" charset="0"/>
              <a:ea typeface="Arial-Rounded" panose="020B0500000000000000" pitchFamily="34" charset="0"/>
              <a:cs typeface="Times New Roman" panose="02020603050405020304" pitchFamily="18" charset="0"/>
            </a:endParaRPr>
          </a:p>
          <a:p>
            <a:pPr indent="463550" algn="just"/>
            <a:r>
              <a:rPr lang="en-US" sz="2800">
                <a:latin typeface="Times New Roman" panose="02020603050405020304" pitchFamily="18" charset="0"/>
                <a:ea typeface="Arial-Rounded" panose="020B0500000000000000" pitchFamily="34" charset="0"/>
                <a:cs typeface="Times New Roman" panose="02020603050405020304" pitchFamily="18" charset="0"/>
              </a:rPr>
              <a:t>Chân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trời</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xa</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xích</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lại</a:t>
            </a:r>
            <a:endParaRPr lang="en-US" sz="2800" dirty="0">
              <a:latin typeface="Times New Roman" panose="02020603050405020304" pitchFamily="18" charset="0"/>
              <a:ea typeface="Arial-Rounded" panose="020B0500000000000000" pitchFamily="34" charset="0"/>
              <a:cs typeface="Times New Roman" panose="02020603050405020304" pitchFamily="18" charset="0"/>
            </a:endParaRPr>
          </a:p>
          <a:p>
            <a:pPr indent="463550" algn="just"/>
            <a:r>
              <a:rPr lang="en-US" sz="2800" dirty="0" err="1">
                <a:latin typeface="Times New Roman" panose="02020603050405020304" pitchFamily="18" charset="0"/>
                <a:ea typeface="Arial-Rounded" panose="020B0500000000000000" pitchFamily="34" charset="0"/>
                <a:cs typeface="Times New Roman" panose="02020603050405020304" pitchFamily="18" charset="0"/>
              </a:rPr>
              <a:t>Bắt</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vi-VN" sz="2800" dirty="0">
                <a:latin typeface="Times New Roman" panose="02020603050405020304" pitchFamily="18" charset="0"/>
                <a:ea typeface="Arial-Rounded" panose="020B0500000000000000" pitchFamily="34" charset="0"/>
                <a:cs typeface="Times New Roman" panose="02020603050405020304" pitchFamily="18" charset="0"/>
              </a:rPr>
              <a:t>đầu</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là</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cỏ</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dại</a:t>
            </a:r>
            <a:endParaRPr lang="en-US" sz="2800" dirty="0">
              <a:latin typeface="Times New Roman" panose="02020603050405020304" pitchFamily="18" charset="0"/>
              <a:ea typeface="Arial-Rounded" panose="020B0500000000000000" pitchFamily="34" charset="0"/>
              <a:cs typeface="Times New Roman" panose="02020603050405020304" pitchFamily="18" charset="0"/>
            </a:endParaRPr>
          </a:p>
          <a:p>
            <a:pPr indent="463550" algn="just"/>
            <a:r>
              <a:rPr lang="en-US" sz="2800" dirty="0" err="1">
                <a:latin typeface="Times New Roman" panose="02020603050405020304" pitchFamily="18" charset="0"/>
                <a:ea typeface="Arial-Rounded" panose="020B0500000000000000" pitchFamily="34" charset="0"/>
                <a:cs typeface="Times New Roman" panose="02020603050405020304" pitchFamily="18" charset="0"/>
              </a:rPr>
              <a:t>Thứ</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vi-VN" sz="2800" dirty="0">
                <a:latin typeface="Times New Roman" panose="02020603050405020304" pitchFamily="18" charset="0"/>
                <a:ea typeface="Arial-Rounded" panose="020B0500000000000000" pitchFamily="34" charset="0"/>
                <a:cs typeface="Times New Roman" panose="02020603050405020304" pitchFamily="18" charset="0"/>
              </a:rPr>
              <a:t>đến</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là</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cánh</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chim</a:t>
            </a:r>
            <a:endParaRPr lang="en-US" sz="2800" dirty="0">
              <a:latin typeface="Times New Roman" panose="02020603050405020304" pitchFamily="18" charset="0"/>
              <a:ea typeface="Arial-Rounded" panose="020B0500000000000000" pitchFamily="34" charset="0"/>
              <a:cs typeface="Times New Roman" panose="02020603050405020304" pitchFamily="18" charset="0"/>
            </a:endParaRPr>
          </a:p>
          <a:p>
            <a:pPr indent="463550" algn="just"/>
            <a:r>
              <a:rPr lang="en-US" sz="2800" dirty="0" err="1">
                <a:latin typeface="Times New Roman" panose="02020603050405020304" pitchFamily="18" charset="0"/>
                <a:ea typeface="Arial-Rounded" panose="020B0500000000000000" pitchFamily="34" charset="0"/>
                <a:cs typeface="Times New Roman" panose="02020603050405020304" pitchFamily="18" charset="0"/>
              </a:rPr>
              <a:t>Sau</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nữa</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là</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trẻ</a:t>
            </a:r>
            <a:r>
              <a:rPr lang="en-US" sz="2800" dirty="0">
                <a:latin typeface="Times New Roman" panose="02020603050405020304" pitchFamily="18" charset="0"/>
                <a:ea typeface="Arial-Rounded" panose="020B0500000000000000" pitchFamily="34" charset="0"/>
                <a:cs typeface="Times New Roman" panose="02020603050405020304" pitchFamily="18" charset="0"/>
              </a:rPr>
              <a:t> con</a:t>
            </a:r>
          </a:p>
          <a:p>
            <a:pPr indent="463550" algn="just"/>
            <a:r>
              <a:rPr lang="en-US" sz="2800" dirty="0" err="1">
                <a:latin typeface="Times New Roman" panose="02020603050405020304" pitchFamily="18" charset="0"/>
                <a:ea typeface="Arial-Rounded" panose="020B0500000000000000" pitchFamily="34" charset="0"/>
                <a:cs typeface="Times New Roman" panose="02020603050405020304" pitchFamily="18" charset="0"/>
              </a:rPr>
              <a:t>Cuối</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cùng</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là</a:t>
            </a:r>
            <a:r>
              <a:rPr lang="en-US" sz="2800" dirty="0">
                <a:latin typeface="Times New Roman" panose="02020603050405020304" pitchFamily="18" charset="0"/>
                <a:ea typeface="Arial-Rounded" panose="020B0500000000000000" pitchFamily="34" charset="0"/>
                <a:cs typeface="Times New Roman" panose="02020603050405020304" pitchFamily="18" charset="0"/>
              </a:rPr>
              <a:t> ng</a:t>
            </a:r>
            <a:r>
              <a:rPr lang="vi-VN" sz="2800" dirty="0">
                <a:latin typeface="Times New Roman" panose="02020603050405020304" pitchFamily="18" charset="0"/>
                <a:ea typeface="Arial-Rounded" panose="020B0500000000000000" pitchFamily="34" charset="0"/>
                <a:cs typeface="Times New Roman" panose="02020603050405020304" pitchFamily="18" charset="0"/>
              </a:rPr>
              <a:t>ười</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lớn</a:t>
            </a:r>
            <a:r>
              <a:rPr lang="en-US" sz="2800" dirty="0">
                <a:latin typeface="Times New Roman" panose="02020603050405020304" pitchFamily="18" charset="0"/>
                <a:ea typeface="Arial-Rounded" panose="020B0500000000000000" pitchFamily="34" charset="0"/>
                <a:cs typeface="Times New Roman" panose="02020603050405020304" pitchFamily="18" charset="0"/>
              </a:rPr>
              <a:t>.</a:t>
            </a:r>
          </a:p>
          <a:p>
            <a:pPr indent="463550" algn="just"/>
            <a:endParaRPr lang="en-US" sz="2800" dirty="0">
              <a:latin typeface="Times New Roman" panose="02020603050405020304" pitchFamily="18" charset="0"/>
              <a:ea typeface="Arial-Rounded" panose="020B0500000000000000" pitchFamily="34" charset="0"/>
              <a:cs typeface="Times New Roman" panose="02020603050405020304" pitchFamily="18" charset="0"/>
            </a:endParaRPr>
          </a:p>
          <a:p>
            <a:pPr indent="463550" algn="just"/>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Trong</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trang</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biển</a:t>
            </a:r>
            <a:endParaRPr lang="en-US" sz="2800" dirty="0">
              <a:latin typeface="Times New Roman" panose="02020603050405020304" pitchFamily="18" charset="0"/>
              <a:ea typeface="Arial-Rounded" panose="020B0500000000000000" pitchFamily="34" charset="0"/>
              <a:cs typeface="Times New Roman" panose="02020603050405020304" pitchFamily="18" charset="0"/>
            </a:endParaRPr>
          </a:p>
          <a:p>
            <a:pPr indent="463550" algn="just"/>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Em</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thấy</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những</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cánh</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buồm</a:t>
            </a:r>
            <a:endParaRPr lang="en-US" sz="2800" dirty="0">
              <a:latin typeface="Times New Roman" panose="02020603050405020304" pitchFamily="18" charset="0"/>
              <a:ea typeface="Arial-Rounded" panose="020B0500000000000000" pitchFamily="34" charset="0"/>
              <a:cs typeface="Times New Roman" panose="02020603050405020304" pitchFamily="18" charset="0"/>
            </a:endParaRPr>
          </a:p>
          <a:p>
            <a:pPr indent="463550" algn="just"/>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Trong</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trang</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rừng</a:t>
            </a:r>
            <a:endParaRPr lang="en-US" sz="2800" dirty="0">
              <a:latin typeface="Times New Roman" panose="02020603050405020304" pitchFamily="18" charset="0"/>
              <a:ea typeface="Arial-Rounded" panose="020B0500000000000000" pitchFamily="34" charset="0"/>
              <a:cs typeface="Times New Roman" panose="02020603050405020304" pitchFamily="18" charset="0"/>
            </a:endParaRPr>
          </a:p>
          <a:p>
            <a:pPr indent="463550" algn="just"/>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Với</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bao</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nhiêu</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là</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gió</a:t>
            </a:r>
            <a:r>
              <a:rPr lang="en-US" sz="2800" dirty="0">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8" name="TextBox 7"/>
          <p:cNvSpPr txBox="1"/>
          <p:nvPr/>
        </p:nvSpPr>
        <p:spPr>
          <a:xfrm>
            <a:off x="7009942" y="1107623"/>
            <a:ext cx="5264756" cy="4862805"/>
          </a:xfrm>
          <a:prstGeom prst="rect">
            <a:avLst/>
          </a:prstGeom>
          <a:noFill/>
        </p:spPr>
        <p:txBody>
          <a:bodyPr wrap="square" lIns="121855" tIns="60928" rIns="121855" bIns="60928" numCol="1" rtlCol="0">
            <a:spAutoFit/>
          </a:bodyPr>
          <a:lstStyle/>
          <a:p>
            <a:pPr indent="463550" algn="just"/>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Trang</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còn</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lửa</a:t>
            </a:r>
            <a:endParaRPr lang="en-US" sz="2800" dirty="0">
              <a:latin typeface="Times New Roman" panose="02020603050405020304" pitchFamily="18" charset="0"/>
              <a:ea typeface="Arial-Rounded" panose="020B0500000000000000" pitchFamily="34" charset="0"/>
              <a:cs typeface="Times New Roman" panose="02020603050405020304" pitchFamily="18" charset="0"/>
            </a:endParaRPr>
          </a:p>
          <a:p>
            <a:pPr indent="463550" algn="just"/>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Mà</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giấy</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chẳng</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cháy</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vi-VN" sz="2800" dirty="0">
                <a:latin typeface="Times New Roman" panose="02020603050405020304" pitchFamily="18" charset="0"/>
                <a:ea typeface="Arial-Rounded" panose="020B0500000000000000" pitchFamily="34" charset="0"/>
                <a:cs typeface="Times New Roman" panose="02020603050405020304" pitchFamily="18" charset="0"/>
              </a:rPr>
              <a:t>đâ</a:t>
            </a:r>
            <a:r>
              <a:rPr lang="en-US" sz="2800" dirty="0">
                <a:latin typeface="Times New Roman" panose="02020603050405020304" pitchFamily="18" charset="0"/>
                <a:ea typeface="Arial-Rounded" panose="020B0500000000000000" pitchFamily="34" charset="0"/>
                <a:cs typeface="Times New Roman" panose="02020603050405020304" pitchFamily="18" charset="0"/>
              </a:rPr>
              <a:t>u</a:t>
            </a:r>
          </a:p>
          <a:p>
            <a:pPr indent="463550" algn="just"/>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Trang</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ao</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sâu</a:t>
            </a:r>
            <a:endParaRPr lang="en-US" sz="2800" dirty="0">
              <a:latin typeface="Times New Roman" panose="02020603050405020304" pitchFamily="18" charset="0"/>
              <a:ea typeface="Arial-Rounded" panose="020B0500000000000000" pitchFamily="34" charset="0"/>
              <a:cs typeface="Times New Roman" panose="02020603050405020304" pitchFamily="18" charset="0"/>
            </a:endParaRPr>
          </a:p>
          <a:p>
            <a:pPr indent="463550" algn="just"/>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Mà</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giấy</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không</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hề</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vi-VN" sz="2800" dirty="0">
                <a:latin typeface="Times New Roman" panose="02020603050405020304" pitchFamily="18" charset="0"/>
                <a:ea typeface="Arial-Rounded" panose="020B0500000000000000" pitchFamily="34" charset="0"/>
                <a:cs typeface="Times New Roman" panose="02020603050405020304" pitchFamily="18" charset="0"/>
              </a:rPr>
              <a:t>ướt</a:t>
            </a:r>
            <a:r>
              <a:rPr lang="en-US" sz="2800" dirty="0">
                <a:latin typeface="Times New Roman" panose="02020603050405020304" pitchFamily="18" charset="0"/>
                <a:ea typeface="Arial-Rounded" panose="020B0500000000000000" pitchFamily="34" charset="0"/>
                <a:cs typeface="Times New Roman" panose="02020603050405020304" pitchFamily="18" charset="0"/>
              </a:rPr>
              <a:t>.</a:t>
            </a:r>
          </a:p>
          <a:p>
            <a:pPr indent="463550" algn="just"/>
            <a:endParaRPr lang="en-US" sz="2800" dirty="0">
              <a:latin typeface="Times New Roman" panose="02020603050405020304" pitchFamily="18" charset="0"/>
              <a:ea typeface="Arial-Rounded" panose="020B0500000000000000" pitchFamily="34" charset="0"/>
              <a:cs typeface="Times New Roman" panose="02020603050405020304" pitchFamily="18" charset="0"/>
            </a:endParaRPr>
          </a:p>
          <a:p>
            <a:pPr indent="463550" algn="just"/>
            <a:endParaRPr lang="en-US" sz="2800" dirty="0">
              <a:latin typeface="Times New Roman" panose="02020603050405020304" pitchFamily="18" charset="0"/>
              <a:ea typeface="Arial-Rounded" panose="020B0500000000000000" pitchFamily="34" charset="0"/>
              <a:cs typeface="Times New Roman" panose="02020603050405020304" pitchFamily="18" charset="0"/>
            </a:endParaRPr>
          </a:p>
          <a:p>
            <a:pPr indent="463550" algn="just"/>
            <a:endParaRPr lang="en-US" sz="2800" dirty="0">
              <a:latin typeface="Times New Roman" panose="02020603050405020304" pitchFamily="18" charset="0"/>
              <a:ea typeface="Arial-Rounded" panose="020B0500000000000000" pitchFamily="34" charset="0"/>
              <a:cs typeface="Times New Roman" panose="02020603050405020304" pitchFamily="18" charset="0"/>
            </a:endParaRPr>
          </a:p>
          <a:p>
            <a:pPr indent="463550" algn="just"/>
            <a:r>
              <a:rPr lang="en-US" sz="2800" dirty="0" err="1">
                <a:latin typeface="Times New Roman" panose="02020603050405020304" pitchFamily="18" charset="0"/>
                <a:ea typeface="Arial-Rounded" panose="020B0500000000000000" pitchFamily="34" charset="0"/>
                <a:cs typeface="Times New Roman" panose="02020603050405020304" pitchFamily="18" charset="0"/>
              </a:rPr>
              <a:t>Trang</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không</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nói</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vi-VN" sz="2800" dirty="0">
                <a:latin typeface="Times New Roman" panose="02020603050405020304" pitchFamily="18" charset="0"/>
                <a:ea typeface="Arial-Rounded" panose="020B0500000000000000" pitchFamily="34" charset="0"/>
                <a:cs typeface="Times New Roman" panose="02020603050405020304" pitchFamily="18" charset="0"/>
              </a:rPr>
              <a:t>được</a:t>
            </a:r>
            <a:endParaRPr lang="en-US" sz="2800" dirty="0">
              <a:latin typeface="Times New Roman" panose="02020603050405020304" pitchFamily="18" charset="0"/>
              <a:ea typeface="Arial-Rounded" panose="020B0500000000000000" pitchFamily="34" charset="0"/>
              <a:cs typeface="Times New Roman" panose="02020603050405020304" pitchFamily="18" charset="0"/>
            </a:endParaRPr>
          </a:p>
          <a:p>
            <a:pPr indent="463550" algn="just"/>
            <a:r>
              <a:rPr lang="en-US" sz="2800" dirty="0">
                <a:latin typeface="Times New Roman" panose="02020603050405020304" pitchFamily="18" charset="0"/>
                <a:ea typeface="Arial-Rounded" panose="020B0500000000000000" pitchFamily="34" charset="0"/>
                <a:cs typeface="Times New Roman" panose="02020603050405020304" pitchFamily="18" charset="0"/>
              </a:rPr>
              <a:t>Sao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em</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nghe</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vi-VN" sz="2800" dirty="0">
                <a:latin typeface="Times New Roman" panose="02020603050405020304" pitchFamily="18" charset="0"/>
                <a:ea typeface="Arial-Rounded" panose="020B0500000000000000" pitchFamily="34" charset="0"/>
                <a:cs typeface="Times New Roman" panose="02020603050405020304" pitchFamily="18" charset="0"/>
              </a:rPr>
              <a:t>đ</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iều</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gì</a:t>
            </a:r>
            <a:endParaRPr lang="en-US" sz="2800" dirty="0">
              <a:latin typeface="Times New Roman" panose="02020603050405020304" pitchFamily="18" charset="0"/>
              <a:ea typeface="Arial-Rounded" panose="020B0500000000000000" pitchFamily="34" charset="0"/>
              <a:cs typeface="Times New Roman" panose="02020603050405020304" pitchFamily="18" charset="0"/>
            </a:endParaRPr>
          </a:p>
          <a:p>
            <a:pPr indent="463550" algn="just"/>
            <a:r>
              <a:rPr lang="en-US" sz="2800" dirty="0" err="1">
                <a:latin typeface="Times New Roman" panose="02020603050405020304" pitchFamily="18" charset="0"/>
                <a:ea typeface="Arial-Rounded" panose="020B0500000000000000" pitchFamily="34" charset="0"/>
                <a:cs typeface="Times New Roman" panose="02020603050405020304" pitchFamily="18" charset="0"/>
              </a:rPr>
              <a:t>Dạt</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dào</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nh</a:t>
            </a:r>
            <a:r>
              <a:rPr lang="vi-VN" sz="2800" dirty="0">
                <a:latin typeface="Times New Roman" panose="02020603050405020304" pitchFamily="18" charset="0"/>
                <a:ea typeface="Arial-Rounded" panose="020B0500000000000000" pitchFamily="34" charset="0"/>
                <a:cs typeface="Times New Roman" panose="02020603050405020304" pitchFamily="18" charset="0"/>
              </a:rPr>
              <a:t>ư</a:t>
            </a:r>
            <a:r>
              <a:rPr lang="en-US" sz="2800" dirty="0">
                <a:latin typeface="Times New Roman" panose="02020603050405020304" pitchFamily="18" charset="0"/>
                <a:ea typeface="Arial-Rounded" panose="020B0500000000000000" pitchFamily="34" charset="0"/>
                <a:cs typeface="Times New Roman" panose="02020603050405020304" pitchFamily="18" charset="0"/>
              </a:rPr>
              <a:t> sóng vỗ</a:t>
            </a:r>
          </a:p>
          <a:p>
            <a:pPr indent="463550" algn="just"/>
            <a:r>
              <a:rPr lang="en-US" sz="2800"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chân</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trời</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vi-VN" sz="2800" dirty="0">
                <a:latin typeface="Times New Roman" panose="02020603050405020304" pitchFamily="18" charset="0"/>
                <a:ea typeface="Arial-Rounded" panose="020B0500000000000000" pitchFamily="34" charset="0"/>
                <a:cs typeface="Times New Roman" panose="02020603050405020304" pitchFamily="18" charset="0"/>
              </a:rPr>
              <a:t>đ</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ang</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vi-VN" sz="2800" dirty="0">
                <a:latin typeface="Times New Roman" panose="02020603050405020304" pitchFamily="18" charset="0"/>
                <a:ea typeface="Arial-Rounded" panose="020B0500000000000000" pitchFamily="34" charset="0"/>
                <a:cs typeface="Times New Roman" panose="02020603050405020304" pitchFamily="18" charset="0"/>
              </a:rPr>
              <a:t>đ</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i</a:t>
            </a:r>
            <a:r>
              <a:rPr lang="en-US" sz="2800" dirty="0">
                <a:latin typeface="Times New Roman" panose="02020603050405020304" pitchFamily="18" charset="0"/>
                <a:ea typeface="Arial-Rounded" panose="020B0500000000000000" pitchFamily="34" charset="0"/>
                <a:cs typeface="Times New Roman" panose="02020603050405020304" pitchFamily="18" charset="0"/>
              </a:rPr>
              <a:t>.</a:t>
            </a:r>
          </a:p>
        </p:txBody>
      </p:sp>
      <p:cxnSp>
        <p:nvCxnSpPr>
          <p:cNvPr id="13" name="Straight Connector 12"/>
          <p:cNvCxnSpPr/>
          <p:nvPr/>
        </p:nvCxnSpPr>
        <p:spPr>
          <a:xfrm>
            <a:off x="3468350" y="4959190"/>
            <a:ext cx="1472353"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4" name="Straight Connector 13"/>
          <p:cNvCxnSpPr/>
          <p:nvPr/>
        </p:nvCxnSpPr>
        <p:spPr>
          <a:xfrm>
            <a:off x="627519" y="1984669"/>
            <a:ext cx="1241054"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6" name="Straight Connector 15"/>
          <p:cNvCxnSpPr/>
          <p:nvPr/>
        </p:nvCxnSpPr>
        <p:spPr>
          <a:xfrm>
            <a:off x="2413736" y="1984669"/>
            <a:ext cx="1068682"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8" name="Straight Connector 17"/>
          <p:cNvCxnSpPr/>
          <p:nvPr/>
        </p:nvCxnSpPr>
        <p:spPr>
          <a:xfrm>
            <a:off x="7567982" y="5392730"/>
            <a:ext cx="1068682"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sp>
        <p:nvSpPr>
          <p:cNvPr id="2" name="Oval 1">
            <a:extLst>
              <a:ext uri="{FF2B5EF4-FFF2-40B4-BE49-F238E27FC236}">
                <a16:creationId xmlns:a16="http://schemas.microsoft.com/office/drawing/2014/main" id="{3C69E686-F5FE-5B6A-8126-F19323852B66}"/>
              </a:ext>
            </a:extLst>
          </p:cNvPr>
          <p:cNvSpPr/>
          <p:nvPr/>
        </p:nvSpPr>
        <p:spPr>
          <a:xfrm>
            <a:off x="7550" y="1113618"/>
            <a:ext cx="579707" cy="509941"/>
          </a:xfrm>
          <a:prstGeom prst="ellipse">
            <a:avLst/>
          </a:prstGeom>
          <a:solidFill>
            <a:srgbClr val="FFC000"/>
          </a:solidFill>
          <a:ln w="38100">
            <a:solidFill>
              <a:srgbClr val="00B0F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b="1" dirty="0">
                <a:latin typeface="Times New Roman" pitchFamily="18" charset="0"/>
                <a:ea typeface="Arial-Rounded" panose="020B0500000000000000" pitchFamily="34" charset="0"/>
                <a:cs typeface="Times New Roman" pitchFamily="18" charset="0"/>
              </a:rPr>
              <a:t>1</a:t>
            </a:r>
          </a:p>
        </p:txBody>
      </p:sp>
      <p:sp>
        <p:nvSpPr>
          <p:cNvPr id="3" name="Oval 2">
            <a:extLst>
              <a:ext uri="{FF2B5EF4-FFF2-40B4-BE49-F238E27FC236}">
                <a16:creationId xmlns:a16="http://schemas.microsoft.com/office/drawing/2014/main" id="{87D6BEA9-3347-2610-D811-4D2B23E7C612}"/>
              </a:ext>
            </a:extLst>
          </p:cNvPr>
          <p:cNvSpPr/>
          <p:nvPr/>
        </p:nvSpPr>
        <p:spPr>
          <a:xfrm>
            <a:off x="365801" y="4049215"/>
            <a:ext cx="579707" cy="509941"/>
          </a:xfrm>
          <a:prstGeom prst="ellipse">
            <a:avLst/>
          </a:prstGeom>
          <a:solidFill>
            <a:srgbClr val="FFC000"/>
          </a:solidFill>
          <a:ln w="38100">
            <a:solidFill>
              <a:srgbClr val="00B0F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b="1" dirty="0">
                <a:latin typeface="Times New Roman" pitchFamily="18" charset="0"/>
                <a:ea typeface="Arial-Rounded" panose="020B0500000000000000" pitchFamily="34" charset="0"/>
                <a:cs typeface="Times New Roman" pitchFamily="18" charset="0"/>
              </a:rPr>
              <a:t>2</a:t>
            </a:r>
          </a:p>
        </p:txBody>
      </p:sp>
      <p:sp>
        <p:nvSpPr>
          <p:cNvPr id="5" name="Oval 4">
            <a:extLst>
              <a:ext uri="{FF2B5EF4-FFF2-40B4-BE49-F238E27FC236}">
                <a16:creationId xmlns:a16="http://schemas.microsoft.com/office/drawing/2014/main" id="{FF49E9AB-40D9-997C-DE8B-CA99872E64EA}"/>
              </a:ext>
            </a:extLst>
          </p:cNvPr>
          <p:cNvSpPr/>
          <p:nvPr/>
        </p:nvSpPr>
        <p:spPr>
          <a:xfrm>
            <a:off x="7418659" y="1130846"/>
            <a:ext cx="579707" cy="509941"/>
          </a:xfrm>
          <a:prstGeom prst="ellipse">
            <a:avLst/>
          </a:prstGeom>
          <a:solidFill>
            <a:srgbClr val="FFC000"/>
          </a:solidFill>
          <a:ln w="38100">
            <a:solidFill>
              <a:srgbClr val="00B0F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b="1" dirty="0">
                <a:latin typeface="Times New Roman" pitchFamily="18" charset="0"/>
                <a:ea typeface="Arial-Rounded" panose="020B0500000000000000" pitchFamily="34" charset="0"/>
                <a:cs typeface="Times New Roman" pitchFamily="18" charset="0"/>
              </a:rPr>
              <a:t>3</a:t>
            </a:r>
          </a:p>
        </p:txBody>
      </p:sp>
      <p:sp>
        <p:nvSpPr>
          <p:cNvPr id="9" name="Oval 8">
            <a:extLst>
              <a:ext uri="{FF2B5EF4-FFF2-40B4-BE49-F238E27FC236}">
                <a16:creationId xmlns:a16="http://schemas.microsoft.com/office/drawing/2014/main" id="{EF90ACED-4CAD-E12B-3D02-5BC1DC54E0B9}"/>
              </a:ext>
            </a:extLst>
          </p:cNvPr>
          <p:cNvSpPr/>
          <p:nvPr/>
        </p:nvSpPr>
        <p:spPr>
          <a:xfrm>
            <a:off x="6900866" y="4160347"/>
            <a:ext cx="579707" cy="509941"/>
          </a:xfrm>
          <a:prstGeom prst="ellipse">
            <a:avLst/>
          </a:prstGeom>
          <a:solidFill>
            <a:srgbClr val="FFC000"/>
          </a:solidFill>
          <a:ln w="38100">
            <a:solidFill>
              <a:srgbClr val="00B0F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b="1" dirty="0">
                <a:latin typeface="Times New Roman" pitchFamily="18" charset="0"/>
                <a:ea typeface="Arial-Rounded" panose="020B0500000000000000" pitchFamily="34" charset="0"/>
                <a:cs typeface="Times New Roman" pitchFamily="18" charset="0"/>
              </a:rPr>
              <a:t>4</a:t>
            </a:r>
          </a:p>
        </p:txBody>
      </p:sp>
    </p:spTree>
    <p:extLst>
      <p:ext uri="{BB962C8B-B14F-4D97-AF65-F5344CB8AC3E}">
        <p14:creationId xmlns:p14="http://schemas.microsoft.com/office/powerpoint/2010/main" val="3396851353"/>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6137"/>
          </a:xfrm>
          <a:prstGeom prst="rect">
            <a:avLst/>
          </a:prstGeom>
        </p:spPr>
      </p:pic>
      <p:sp>
        <p:nvSpPr>
          <p:cNvPr id="6" name="Rounded Rectangle 5"/>
          <p:cNvSpPr/>
          <p:nvPr/>
        </p:nvSpPr>
        <p:spPr>
          <a:xfrm>
            <a:off x="3651415" y="307117"/>
            <a:ext cx="4064000" cy="630014"/>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3600" b="1"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Giải</a:t>
            </a:r>
            <a:r>
              <a:rPr lang="en-US" sz="3600"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nghĩa</a:t>
            </a:r>
            <a:r>
              <a:rPr lang="en-US" sz="3600"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từ</a:t>
            </a:r>
            <a:endParaRPr lang="en-US" sz="3600"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 name="TextBox 6"/>
          <p:cNvSpPr txBox="1"/>
          <p:nvPr/>
        </p:nvSpPr>
        <p:spPr>
          <a:xfrm>
            <a:off x="1853090" y="1934481"/>
            <a:ext cx="5248354" cy="646331"/>
          </a:xfrm>
          <a:prstGeom prst="rect">
            <a:avLst/>
          </a:prstGeom>
          <a:noFill/>
        </p:spPr>
        <p:txBody>
          <a:bodyPr wrap="square" rtlCol="0">
            <a:spAutoFit/>
          </a:bodyPr>
          <a:lstStyle/>
          <a:p>
            <a:r>
              <a:rPr lang="en-US" sz="3600" b="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Cỏ</a:t>
            </a:r>
            <a:r>
              <a:rPr lang="en-US" sz="36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dại</a:t>
            </a:r>
            <a:r>
              <a:rPr lang="en-US" sz="36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cỏ</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mọc</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tự</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nhiên</a:t>
            </a:r>
            <a:endParaRPr lang="en-US" sz="3600"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6" name="TextBox 15"/>
          <p:cNvSpPr txBox="1"/>
          <p:nvPr/>
        </p:nvSpPr>
        <p:spPr>
          <a:xfrm>
            <a:off x="1769961" y="2885763"/>
            <a:ext cx="5248354" cy="646331"/>
          </a:xfrm>
          <a:prstGeom prst="rect">
            <a:avLst/>
          </a:prstGeom>
          <a:noFill/>
        </p:spPr>
        <p:txBody>
          <a:bodyPr wrap="square" rtlCol="0">
            <a:spAutoFit/>
          </a:bodyPr>
          <a:lstStyle/>
          <a:p>
            <a:r>
              <a:rPr lang="en-US" sz="3600" b="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Thứ</a:t>
            </a:r>
            <a:r>
              <a:rPr lang="en-US" sz="36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đến</a:t>
            </a:r>
            <a:r>
              <a:rPr lang="en-US" sz="36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sau</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đó</a:t>
            </a:r>
            <a:r>
              <a:rPr lang="en-US" sz="3600" dirty="0">
                <a:latin typeface="Times New Roman" panose="02020603050405020304" pitchFamily="18" charset="0"/>
                <a:ea typeface="Arial-Rounded" panose="020B0500000000000000" pitchFamily="34" charset="0"/>
                <a:cs typeface="Times New Roman" panose="02020603050405020304" pitchFamily="18" charset="0"/>
              </a:rPr>
              <a:t>.</a:t>
            </a:r>
            <a:endParaRPr lang="en-US" sz="3600"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7" name="TextBox 16"/>
          <p:cNvSpPr txBox="1"/>
          <p:nvPr/>
        </p:nvSpPr>
        <p:spPr>
          <a:xfrm>
            <a:off x="1769961" y="3837045"/>
            <a:ext cx="6851523" cy="646331"/>
          </a:xfrm>
          <a:prstGeom prst="rect">
            <a:avLst/>
          </a:prstGeom>
          <a:noFill/>
        </p:spPr>
        <p:txBody>
          <a:bodyPr wrap="square" rtlCol="0">
            <a:spAutoFit/>
          </a:bodyPr>
          <a:lstStyle/>
          <a:p>
            <a:r>
              <a:rPr lang="en-US" sz="3600" b="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Dạt</a:t>
            </a:r>
            <a:r>
              <a:rPr lang="en-US" sz="36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dào</a:t>
            </a:r>
            <a:r>
              <a:rPr lang="en-US" sz="36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dâng</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lên</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nhiều</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tràn</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đầy</a:t>
            </a:r>
            <a:r>
              <a:rPr lang="en-US" sz="3600" dirty="0">
                <a:latin typeface="Times New Roman" panose="02020603050405020304" pitchFamily="18" charset="0"/>
                <a:ea typeface="Arial-Rounded" panose="020B0500000000000000" pitchFamily="34" charset="0"/>
                <a:cs typeface="Times New Roman" panose="02020603050405020304" pitchFamily="18" charset="0"/>
              </a:rPr>
              <a:t>.</a:t>
            </a:r>
            <a:endParaRPr lang="en-US" sz="3600"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790992262"/>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ircle(in)">
                                      <p:cBhvr>
                                        <p:cTn id="14" dur="2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circle(in)">
                                      <p:cBhvr>
                                        <p:cTn id="19" dur="20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circle(in)">
                                      <p:cBhvr>
                                        <p:cTn id="24"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10636"/>
          <a:stretch/>
        </p:blipFill>
        <p:spPr>
          <a:xfrm>
            <a:off x="2948077" y="1972637"/>
            <a:ext cx="6365887" cy="4885363"/>
          </a:xfrm>
          <a:prstGeom prst="rect">
            <a:avLst/>
          </a:prstGeom>
        </p:spPr>
      </p:pic>
      <p:sp>
        <p:nvSpPr>
          <p:cNvPr id="6" name="TextBox 5"/>
          <p:cNvSpPr txBox="1"/>
          <p:nvPr/>
        </p:nvSpPr>
        <p:spPr>
          <a:xfrm>
            <a:off x="1623553" y="403215"/>
            <a:ext cx="8366078" cy="677044"/>
          </a:xfrm>
          <a:prstGeom prst="rect">
            <a:avLst/>
          </a:prstGeom>
          <a:noFill/>
        </p:spPr>
        <p:txBody>
          <a:bodyPr wrap="square" lIns="121855" tIns="60928" rIns="121855" bIns="60928" rtlCol="0">
            <a:spAutoFit/>
          </a:bodyPr>
          <a:lstStyle/>
          <a:p>
            <a:pPr algn="ctr"/>
            <a:r>
              <a:rPr lang="en-US" sz="3600" b="1" dirty="0">
                <a:solidFill>
                  <a:srgbClr val="FF6600"/>
                </a:solidFill>
                <a:latin typeface="Times New Roman" panose="02020603050405020304" pitchFamily="18" charset="0"/>
                <a:ea typeface="Arial-Rounded" panose="020B0500000000000000" pitchFamily="34" charset="0"/>
                <a:cs typeface="Times New Roman" panose="02020603050405020304" pitchFamily="18" charset="0"/>
              </a:rPr>
              <a:t>KHI TRANG SÁCH MỞ RA</a:t>
            </a:r>
          </a:p>
        </p:txBody>
      </p:sp>
      <p:sp>
        <p:nvSpPr>
          <p:cNvPr id="7" name="TextBox 6"/>
          <p:cNvSpPr txBox="1"/>
          <p:nvPr/>
        </p:nvSpPr>
        <p:spPr>
          <a:xfrm>
            <a:off x="7550" y="1113618"/>
            <a:ext cx="6311056" cy="4862805"/>
          </a:xfrm>
          <a:prstGeom prst="rect">
            <a:avLst/>
          </a:prstGeom>
          <a:noFill/>
        </p:spPr>
        <p:txBody>
          <a:bodyPr wrap="square" lIns="121855" tIns="60928" rIns="121855" bIns="60928" numCol="1" rtlCol="0">
            <a:spAutoFit/>
          </a:bodyPr>
          <a:lstStyle/>
          <a:p>
            <a:pPr indent="463550" algn="just"/>
            <a:r>
              <a:rPr lang="en-US" sz="2800" dirty="0" err="1">
                <a:latin typeface="Times New Roman" panose="02020603050405020304" pitchFamily="18" charset="0"/>
                <a:ea typeface="Arial-Rounded" panose="020B0500000000000000" pitchFamily="34" charset="0"/>
                <a:cs typeface="Times New Roman" panose="02020603050405020304" pitchFamily="18" charset="0"/>
              </a:rPr>
              <a:t>Khi</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trang</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mở</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ra</a:t>
            </a:r>
            <a:endParaRPr lang="en-US" sz="2800" dirty="0">
              <a:latin typeface="Times New Roman" panose="02020603050405020304" pitchFamily="18" charset="0"/>
              <a:ea typeface="Arial-Rounded" panose="020B0500000000000000" pitchFamily="34" charset="0"/>
              <a:cs typeface="Times New Roman" panose="02020603050405020304" pitchFamily="18" charset="0"/>
            </a:endParaRPr>
          </a:p>
          <a:p>
            <a:pPr indent="463550" algn="just"/>
            <a:r>
              <a:rPr lang="en-US" sz="2800">
                <a:latin typeface="Times New Roman" panose="02020603050405020304" pitchFamily="18" charset="0"/>
                <a:ea typeface="Arial-Rounded" panose="020B0500000000000000" pitchFamily="34" charset="0"/>
                <a:cs typeface="Times New Roman" panose="02020603050405020304" pitchFamily="18" charset="0"/>
              </a:rPr>
              <a:t>Chân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trời</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xa</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xích</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lại</a:t>
            </a:r>
            <a:endParaRPr lang="en-US" sz="2800" dirty="0">
              <a:latin typeface="Times New Roman" panose="02020603050405020304" pitchFamily="18" charset="0"/>
              <a:ea typeface="Arial-Rounded" panose="020B0500000000000000" pitchFamily="34" charset="0"/>
              <a:cs typeface="Times New Roman" panose="02020603050405020304" pitchFamily="18" charset="0"/>
            </a:endParaRPr>
          </a:p>
          <a:p>
            <a:pPr indent="463550" algn="just"/>
            <a:r>
              <a:rPr lang="en-US" sz="2800" dirty="0" err="1">
                <a:latin typeface="Times New Roman" panose="02020603050405020304" pitchFamily="18" charset="0"/>
                <a:ea typeface="Arial-Rounded" panose="020B0500000000000000" pitchFamily="34" charset="0"/>
                <a:cs typeface="Times New Roman" panose="02020603050405020304" pitchFamily="18" charset="0"/>
              </a:rPr>
              <a:t>Bắt</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vi-VN" sz="2800" dirty="0">
                <a:latin typeface="Times New Roman" panose="02020603050405020304" pitchFamily="18" charset="0"/>
                <a:ea typeface="Arial-Rounded" panose="020B0500000000000000" pitchFamily="34" charset="0"/>
                <a:cs typeface="Times New Roman" panose="02020603050405020304" pitchFamily="18" charset="0"/>
              </a:rPr>
              <a:t>đầu</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là</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cỏ</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dại</a:t>
            </a:r>
            <a:endParaRPr lang="en-US" sz="2800" dirty="0">
              <a:latin typeface="Times New Roman" panose="02020603050405020304" pitchFamily="18" charset="0"/>
              <a:ea typeface="Arial-Rounded" panose="020B0500000000000000" pitchFamily="34" charset="0"/>
              <a:cs typeface="Times New Roman" panose="02020603050405020304" pitchFamily="18" charset="0"/>
            </a:endParaRPr>
          </a:p>
          <a:p>
            <a:pPr indent="463550" algn="just"/>
            <a:r>
              <a:rPr lang="en-US" sz="2800" dirty="0" err="1">
                <a:latin typeface="Times New Roman" panose="02020603050405020304" pitchFamily="18" charset="0"/>
                <a:ea typeface="Arial-Rounded" panose="020B0500000000000000" pitchFamily="34" charset="0"/>
                <a:cs typeface="Times New Roman" panose="02020603050405020304" pitchFamily="18" charset="0"/>
              </a:rPr>
              <a:t>Thứ</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vi-VN" sz="2800" dirty="0">
                <a:latin typeface="Times New Roman" panose="02020603050405020304" pitchFamily="18" charset="0"/>
                <a:ea typeface="Arial-Rounded" panose="020B0500000000000000" pitchFamily="34" charset="0"/>
                <a:cs typeface="Times New Roman" panose="02020603050405020304" pitchFamily="18" charset="0"/>
              </a:rPr>
              <a:t>đến</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là</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cánh</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chim</a:t>
            </a:r>
            <a:endParaRPr lang="en-US" sz="2800" dirty="0">
              <a:latin typeface="Times New Roman" panose="02020603050405020304" pitchFamily="18" charset="0"/>
              <a:ea typeface="Arial-Rounded" panose="020B0500000000000000" pitchFamily="34" charset="0"/>
              <a:cs typeface="Times New Roman" panose="02020603050405020304" pitchFamily="18" charset="0"/>
            </a:endParaRPr>
          </a:p>
          <a:p>
            <a:pPr indent="463550" algn="just"/>
            <a:r>
              <a:rPr lang="en-US" sz="2800" dirty="0" err="1">
                <a:latin typeface="Times New Roman" panose="02020603050405020304" pitchFamily="18" charset="0"/>
                <a:ea typeface="Arial-Rounded" panose="020B0500000000000000" pitchFamily="34" charset="0"/>
                <a:cs typeface="Times New Roman" panose="02020603050405020304" pitchFamily="18" charset="0"/>
              </a:rPr>
              <a:t>Sau</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nữa</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là</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trẻ</a:t>
            </a:r>
            <a:r>
              <a:rPr lang="en-US" sz="2800" dirty="0">
                <a:latin typeface="Times New Roman" panose="02020603050405020304" pitchFamily="18" charset="0"/>
                <a:ea typeface="Arial-Rounded" panose="020B0500000000000000" pitchFamily="34" charset="0"/>
                <a:cs typeface="Times New Roman" panose="02020603050405020304" pitchFamily="18" charset="0"/>
              </a:rPr>
              <a:t> con</a:t>
            </a:r>
          </a:p>
          <a:p>
            <a:pPr indent="463550" algn="just"/>
            <a:r>
              <a:rPr lang="en-US" sz="2800" dirty="0" err="1">
                <a:latin typeface="Times New Roman" panose="02020603050405020304" pitchFamily="18" charset="0"/>
                <a:ea typeface="Arial-Rounded" panose="020B0500000000000000" pitchFamily="34" charset="0"/>
                <a:cs typeface="Times New Roman" panose="02020603050405020304" pitchFamily="18" charset="0"/>
              </a:rPr>
              <a:t>Cuối</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cùng</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là</a:t>
            </a:r>
            <a:r>
              <a:rPr lang="en-US" sz="2800" dirty="0">
                <a:latin typeface="Times New Roman" panose="02020603050405020304" pitchFamily="18" charset="0"/>
                <a:ea typeface="Arial-Rounded" panose="020B0500000000000000" pitchFamily="34" charset="0"/>
                <a:cs typeface="Times New Roman" panose="02020603050405020304" pitchFamily="18" charset="0"/>
              </a:rPr>
              <a:t> ng</a:t>
            </a:r>
            <a:r>
              <a:rPr lang="vi-VN" sz="2800" dirty="0">
                <a:latin typeface="Times New Roman" panose="02020603050405020304" pitchFamily="18" charset="0"/>
                <a:ea typeface="Arial-Rounded" panose="020B0500000000000000" pitchFamily="34" charset="0"/>
                <a:cs typeface="Times New Roman" panose="02020603050405020304" pitchFamily="18" charset="0"/>
              </a:rPr>
              <a:t>ười</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lớn</a:t>
            </a:r>
            <a:r>
              <a:rPr lang="en-US" sz="2800" dirty="0">
                <a:latin typeface="Times New Roman" panose="02020603050405020304" pitchFamily="18" charset="0"/>
                <a:ea typeface="Arial-Rounded" panose="020B0500000000000000" pitchFamily="34" charset="0"/>
                <a:cs typeface="Times New Roman" panose="02020603050405020304" pitchFamily="18" charset="0"/>
              </a:rPr>
              <a:t>.</a:t>
            </a:r>
          </a:p>
          <a:p>
            <a:pPr indent="463550" algn="just"/>
            <a:endParaRPr lang="en-US" sz="2800" dirty="0">
              <a:latin typeface="Times New Roman" panose="02020603050405020304" pitchFamily="18" charset="0"/>
              <a:ea typeface="Arial-Rounded" panose="020B0500000000000000" pitchFamily="34" charset="0"/>
              <a:cs typeface="Times New Roman" panose="02020603050405020304" pitchFamily="18" charset="0"/>
            </a:endParaRPr>
          </a:p>
          <a:p>
            <a:pPr indent="463550" algn="just"/>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Trong</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trang</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biển</a:t>
            </a:r>
            <a:endParaRPr lang="en-US" sz="2800" dirty="0">
              <a:latin typeface="Times New Roman" panose="02020603050405020304" pitchFamily="18" charset="0"/>
              <a:ea typeface="Arial-Rounded" panose="020B0500000000000000" pitchFamily="34" charset="0"/>
              <a:cs typeface="Times New Roman" panose="02020603050405020304" pitchFamily="18" charset="0"/>
            </a:endParaRPr>
          </a:p>
          <a:p>
            <a:pPr indent="463550" algn="just"/>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Em</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thấy</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những</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cánh</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buồm</a:t>
            </a:r>
            <a:endParaRPr lang="en-US" sz="2800" dirty="0">
              <a:latin typeface="Times New Roman" panose="02020603050405020304" pitchFamily="18" charset="0"/>
              <a:ea typeface="Arial-Rounded" panose="020B0500000000000000" pitchFamily="34" charset="0"/>
              <a:cs typeface="Times New Roman" panose="02020603050405020304" pitchFamily="18" charset="0"/>
            </a:endParaRPr>
          </a:p>
          <a:p>
            <a:pPr indent="463550" algn="just"/>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Trong</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trang</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rừng</a:t>
            </a:r>
            <a:endParaRPr lang="en-US" sz="2800" dirty="0">
              <a:latin typeface="Times New Roman" panose="02020603050405020304" pitchFamily="18" charset="0"/>
              <a:ea typeface="Arial-Rounded" panose="020B0500000000000000" pitchFamily="34" charset="0"/>
              <a:cs typeface="Times New Roman" panose="02020603050405020304" pitchFamily="18" charset="0"/>
            </a:endParaRPr>
          </a:p>
          <a:p>
            <a:pPr indent="463550" algn="just"/>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Với</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bao</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nhiêu</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là</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gió</a:t>
            </a:r>
            <a:r>
              <a:rPr lang="en-US" sz="2800" dirty="0">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8" name="TextBox 7"/>
          <p:cNvSpPr txBox="1"/>
          <p:nvPr/>
        </p:nvSpPr>
        <p:spPr>
          <a:xfrm>
            <a:off x="6864492" y="1905919"/>
            <a:ext cx="5264756" cy="4001031"/>
          </a:xfrm>
          <a:prstGeom prst="rect">
            <a:avLst/>
          </a:prstGeom>
          <a:noFill/>
        </p:spPr>
        <p:txBody>
          <a:bodyPr wrap="square" lIns="121855" tIns="60928" rIns="121855" bIns="60928" numCol="1" rtlCol="0">
            <a:spAutoFit/>
          </a:bodyPr>
          <a:lstStyle/>
          <a:p>
            <a:pPr indent="463550" algn="just"/>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Trang</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còn</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lửa</a:t>
            </a:r>
            <a:endParaRPr lang="en-US" sz="2800" dirty="0">
              <a:latin typeface="Times New Roman" panose="02020603050405020304" pitchFamily="18" charset="0"/>
              <a:ea typeface="Arial-Rounded" panose="020B0500000000000000" pitchFamily="34" charset="0"/>
              <a:cs typeface="Times New Roman" panose="02020603050405020304" pitchFamily="18" charset="0"/>
            </a:endParaRPr>
          </a:p>
          <a:p>
            <a:pPr indent="463550" algn="just"/>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Mà</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giấy</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chẳng</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cháy</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vi-VN" sz="2800" dirty="0">
                <a:latin typeface="Times New Roman" panose="02020603050405020304" pitchFamily="18" charset="0"/>
                <a:ea typeface="Arial-Rounded" panose="020B0500000000000000" pitchFamily="34" charset="0"/>
                <a:cs typeface="Times New Roman" panose="02020603050405020304" pitchFamily="18" charset="0"/>
              </a:rPr>
              <a:t>đâ</a:t>
            </a:r>
            <a:r>
              <a:rPr lang="en-US" sz="2800" dirty="0">
                <a:latin typeface="Times New Roman" panose="02020603050405020304" pitchFamily="18" charset="0"/>
                <a:ea typeface="Arial-Rounded" panose="020B0500000000000000" pitchFamily="34" charset="0"/>
                <a:cs typeface="Times New Roman" panose="02020603050405020304" pitchFamily="18" charset="0"/>
              </a:rPr>
              <a:t>u</a:t>
            </a:r>
          </a:p>
          <a:p>
            <a:pPr indent="463550" algn="just"/>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Trang</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ao</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sâu</a:t>
            </a:r>
            <a:endParaRPr lang="en-US" sz="2800" dirty="0">
              <a:latin typeface="Times New Roman" panose="02020603050405020304" pitchFamily="18" charset="0"/>
              <a:ea typeface="Arial-Rounded" panose="020B0500000000000000" pitchFamily="34" charset="0"/>
              <a:cs typeface="Times New Roman" panose="02020603050405020304" pitchFamily="18" charset="0"/>
            </a:endParaRPr>
          </a:p>
          <a:p>
            <a:pPr indent="463550" algn="just"/>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Mà</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giấy</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không</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hề</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vi-VN" sz="2800" dirty="0">
                <a:latin typeface="Times New Roman" panose="02020603050405020304" pitchFamily="18" charset="0"/>
                <a:ea typeface="Arial-Rounded" panose="020B0500000000000000" pitchFamily="34" charset="0"/>
                <a:cs typeface="Times New Roman" panose="02020603050405020304" pitchFamily="18" charset="0"/>
              </a:rPr>
              <a:t>ướt</a:t>
            </a:r>
            <a:r>
              <a:rPr lang="en-US" sz="2800" dirty="0">
                <a:latin typeface="Times New Roman" panose="02020603050405020304" pitchFamily="18" charset="0"/>
                <a:ea typeface="Arial-Rounded" panose="020B0500000000000000" pitchFamily="34" charset="0"/>
                <a:cs typeface="Times New Roman" panose="02020603050405020304" pitchFamily="18" charset="0"/>
              </a:rPr>
              <a:t>.</a:t>
            </a:r>
          </a:p>
          <a:p>
            <a:pPr indent="463550" algn="just"/>
            <a:endParaRPr lang="en-US" sz="2800" dirty="0">
              <a:latin typeface="Times New Roman" panose="02020603050405020304" pitchFamily="18" charset="0"/>
              <a:ea typeface="Arial-Rounded" panose="020B0500000000000000" pitchFamily="34" charset="0"/>
              <a:cs typeface="Times New Roman" panose="02020603050405020304" pitchFamily="18" charset="0"/>
            </a:endParaRPr>
          </a:p>
          <a:p>
            <a:pPr indent="463550" algn="just"/>
            <a:r>
              <a:rPr lang="en-US" sz="2800" dirty="0" err="1">
                <a:latin typeface="Times New Roman" panose="02020603050405020304" pitchFamily="18" charset="0"/>
                <a:ea typeface="Arial-Rounded" panose="020B0500000000000000" pitchFamily="34" charset="0"/>
                <a:cs typeface="Times New Roman" panose="02020603050405020304" pitchFamily="18" charset="0"/>
              </a:rPr>
              <a:t>Trang</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không</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nói</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vi-VN" sz="2800" dirty="0">
                <a:latin typeface="Times New Roman" panose="02020603050405020304" pitchFamily="18" charset="0"/>
                <a:ea typeface="Arial-Rounded" panose="020B0500000000000000" pitchFamily="34" charset="0"/>
                <a:cs typeface="Times New Roman" panose="02020603050405020304" pitchFamily="18" charset="0"/>
              </a:rPr>
              <a:t>được</a:t>
            </a:r>
            <a:endParaRPr lang="en-US" sz="2800" dirty="0">
              <a:latin typeface="Times New Roman" panose="02020603050405020304" pitchFamily="18" charset="0"/>
              <a:ea typeface="Arial-Rounded" panose="020B0500000000000000" pitchFamily="34" charset="0"/>
              <a:cs typeface="Times New Roman" panose="02020603050405020304" pitchFamily="18" charset="0"/>
            </a:endParaRPr>
          </a:p>
          <a:p>
            <a:pPr indent="463550" algn="just"/>
            <a:r>
              <a:rPr lang="en-US" sz="2800" dirty="0">
                <a:latin typeface="Times New Roman" panose="02020603050405020304" pitchFamily="18" charset="0"/>
                <a:ea typeface="Arial-Rounded" panose="020B0500000000000000" pitchFamily="34" charset="0"/>
                <a:cs typeface="Times New Roman" panose="02020603050405020304" pitchFamily="18" charset="0"/>
              </a:rPr>
              <a:t>Sao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em</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nghe</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vi-VN" sz="2800" dirty="0">
                <a:latin typeface="Times New Roman" panose="02020603050405020304" pitchFamily="18" charset="0"/>
                <a:ea typeface="Arial-Rounded" panose="020B0500000000000000" pitchFamily="34" charset="0"/>
                <a:cs typeface="Times New Roman" panose="02020603050405020304" pitchFamily="18" charset="0"/>
              </a:rPr>
              <a:t>đ</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iều</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gì</a:t>
            </a:r>
            <a:endParaRPr lang="en-US" sz="2800" dirty="0">
              <a:latin typeface="Times New Roman" panose="02020603050405020304" pitchFamily="18" charset="0"/>
              <a:ea typeface="Arial-Rounded" panose="020B0500000000000000" pitchFamily="34" charset="0"/>
              <a:cs typeface="Times New Roman" panose="02020603050405020304" pitchFamily="18" charset="0"/>
            </a:endParaRPr>
          </a:p>
          <a:p>
            <a:pPr indent="463550" algn="just"/>
            <a:r>
              <a:rPr lang="en-US" sz="2800" dirty="0" err="1">
                <a:latin typeface="Times New Roman" panose="02020603050405020304" pitchFamily="18" charset="0"/>
                <a:ea typeface="Arial-Rounded" panose="020B0500000000000000" pitchFamily="34" charset="0"/>
                <a:cs typeface="Times New Roman" panose="02020603050405020304" pitchFamily="18" charset="0"/>
              </a:rPr>
              <a:t>Dạt</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dào</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nh</a:t>
            </a:r>
            <a:r>
              <a:rPr lang="vi-VN" sz="2800" dirty="0">
                <a:latin typeface="Times New Roman" panose="02020603050405020304" pitchFamily="18" charset="0"/>
                <a:ea typeface="Arial-Rounded" panose="020B0500000000000000" pitchFamily="34" charset="0"/>
                <a:cs typeface="Times New Roman" panose="02020603050405020304" pitchFamily="18" charset="0"/>
              </a:rPr>
              <a:t>ư</a:t>
            </a:r>
            <a:r>
              <a:rPr lang="en-US" sz="2800" dirty="0">
                <a:latin typeface="Times New Roman" panose="02020603050405020304" pitchFamily="18" charset="0"/>
                <a:ea typeface="Arial-Rounded" panose="020B0500000000000000" pitchFamily="34" charset="0"/>
                <a:cs typeface="Times New Roman" panose="02020603050405020304" pitchFamily="18" charset="0"/>
              </a:rPr>
              <a:t> sóng vỗ</a:t>
            </a:r>
          </a:p>
          <a:p>
            <a:pPr indent="463550" algn="just"/>
            <a:r>
              <a:rPr lang="en-US" sz="2800"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chân</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trời</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vi-VN" sz="2800" dirty="0">
                <a:latin typeface="Times New Roman" panose="02020603050405020304" pitchFamily="18" charset="0"/>
                <a:ea typeface="Arial-Rounded" panose="020B0500000000000000" pitchFamily="34" charset="0"/>
                <a:cs typeface="Times New Roman" panose="02020603050405020304" pitchFamily="18" charset="0"/>
              </a:rPr>
              <a:t>đ</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ang</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vi-VN" sz="2800" dirty="0">
                <a:latin typeface="Times New Roman" panose="02020603050405020304" pitchFamily="18" charset="0"/>
                <a:ea typeface="Arial-Rounded" panose="020B0500000000000000" pitchFamily="34" charset="0"/>
                <a:cs typeface="Times New Roman" panose="02020603050405020304" pitchFamily="18" charset="0"/>
              </a:rPr>
              <a:t>đ</a:t>
            </a:r>
            <a:r>
              <a:rPr lang="en-US" sz="2800" dirty="0" err="1">
                <a:latin typeface="Arial-Rounded" panose="020B0500000000000000" pitchFamily="34" charset="0"/>
                <a:ea typeface="Arial-Rounded" panose="020B0500000000000000" pitchFamily="34" charset="0"/>
                <a:cs typeface="Arial-Rounded" panose="020B0500000000000000" pitchFamily="34" charset="0"/>
              </a:rPr>
              <a:t>i</a:t>
            </a:r>
            <a:r>
              <a:rPr lang="en-US" sz="2800" dirty="0">
                <a:latin typeface="Arial-Rounded" panose="020B0500000000000000" pitchFamily="34" charset="0"/>
                <a:ea typeface="Arial-Rounded" panose="020B0500000000000000" pitchFamily="34" charset="0"/>
                <a:cs typeface="Arial-Rounded" panose="020B0500000000000000" pitchFamily="34" charset="0"/>
              </a:rPr>
              <a:t>.</a:t>
            </a:r>
          </a:p>
        </p:txBody>
      </p:sp>
      <p:sp>
        <p:nvSpPr>
          <p:cNvPr id="12" name="Rounded Rectangle 11"/>
          <p:cNvSpPr/>
          <p:nvPr/>
        </p:nvSpPr>
        <p:spPr>
          <a:xfrm>
            <a:off x="4038323" y="6103157"/>
            <a:ext cx="4064000" cy="630014"/>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b="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Luyện</a:t>
            </a:r>
            <a:r>
              <a:rPr lang="en-US" sz="36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36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nối</a:t>
            </a:r>
            <a:r>
              <a:rPr lang="en-US" sz="36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tiếp</a:t>
            </a:r>
            <a:endParaRPr lang="en-US" sz="3600" b="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9" name="Picture 3">
            <a:extLst>
              <a:ext uri="{FF2B5EF4-FFF2-40B4-BE49-F238E27FC236}">
                <a16:creationId xmlns:a16="http://schemas.microsoft.com/office/drawing/2014/main" id="{324DA150-F216-4426-9929-CA50616C7C76}"/>
              </a:ext>
            </a:extLst>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47070" y="597663"/>
            <a:ext cx="527050" cy="3016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a:extLst>
              <a:ext uri="{FF2B5EF4-FFF2-40B4-BE49-F238E27FC236}">
                <a16:creationId xmlns:a16="http://schemas.microsoft.com/office/drawing/2014/main" id="{01EAA250-9FB3-41BF-BE75-CC4AE62FF56A}"/>
              </a:ext>
            </a:extLst>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85991" y="3877138"/>
            <a:ext cx="527050" cy="1913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a:extLst>
              <a:ext uri="{FF2B5EF4-FFF2-40B4-BE49-F238E27FC236}">
                <a16:creationId xmlns:a16="http://schemas.microsoft.com/office/drawing/2014/main" id="{2B317A59-2C14-466D-A15A-ADEEACE50653}"/>
              </a:ext>
            </a:extLst>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23553" y="1709712"/>
            <a:ext cx="527050" cy="1936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a:extLst>
              <a:ext uri="{FF2B5EF4-FFF2-40B4-BE49-F238E27FC236}">
                <a16:creationId xmlns:a16="http://schemas.microsoft.com/office/drawing/2014/main" id="{5B543BCD-E78D-4712-B4E5-6F90DE0AC2D9}"/>
              </a:ext>
            </a:extLst>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08379" y="3827533"/>
            <a:ext cx="527050" cy="1982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Oval 13">
            <a:extLst>
              <a:ext uri="{FF2B5EF4-FFF2-40B4-BE49-F238E27FC236}">
                <a16:creationId xmlns:a16="http://schemas.microsoft.com/office/drawing/2014/main" id="{DF0A51C1-FC09-47FD-85F0-A0BE0E03AD59}"/>
              </a:ext>
            </a:extLst>
          </p:cNvPr>
          <p:cNvSpPr/>
          <p:nvPr/>
        </p:nvSpPr>
        <p:spPr>
          <a:xfrm>
            <a:off x="-42784" y="1113618"/>
            <a:ext cx="579707" cy="509941"/>
          </a:xfrm>
          <a:prstGeom prst="ellipse">
            <a:avLst/>
          </a:prstGeom>
          <a:solidFill>
            <a:srgbClr val="FFC000"/>
          </a:solidFill>
          <a:ln w="38100">
            <a:solidFill>
              <a:srgbClr val="00B0F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b="1" dirty="0">
                <a:latin typeface="Times New Roman" pitchFamily="18" charset="0"/>
                <a:ea typeface="Arial-Rounded" panose="020B0500000000000000" pitchFamily="34" charset="0"/>
                <a:cs typeface="Times New Roman" pitchFamily="18" charset="0"/>
              </a:rPr>
              <a:t>1</a:t>
            </a:r>
          </a:p>
        </p:txBody>
      </p:sp>
      <p:sp>
        <p:nvSpPr>
          <p:cNvPr id="15" name="Oval 14">
            <a:extLst>
              <a:ext uri="{FF2B5EF4-FFF2-40B4-BE49-F238E27FC236}">
                <a16:creationId xmlns:a16="http://schemas.microsoft.com/office/drawing/2014/main" id="{B8AEDDF2-FB87-4F01-AFDA-DC9324B494EF}"/>
              </a:ext>
            </a:extLst>
          </p:cNvPr>
          <p:cNvSpPr/>
          <p:nvPr/>
        </p:nvSpPr>
        <p:spPr>
          <a:xfrm>
            <a:off x="290455" y="4160347"/>
            <a:ext cx="579707" cy="509941"/>
          </a:xfrm>
          <a:prstGeom prst="ellipse">
            <a:avLst/>
          </a:prstGeom>
          <a:solidFill>
            <a:srgbClr val="FFC000"/>
          </a:solidFill>
          <a:ln w="38100">
            <a:solidFill>
              <a:srgbClr val="00B0F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b="1" dirty="0">
                <a:latin typeface="Times New Roman" pitchFamily="18" charset="0"/>
                <a:ea typeface="Arial-Rounded" panose="020B0500000000000000" pitchFamily="34" charset="0"/>
                <a:cs typeface="Times New Roman" pitchFamily="18" charset="0"/>
              </a:rPr>
              <a:t>2</a:t>
            </a:r>
          </a:p>
        </p:txBody>
      </p:sp>
      <p:sp>
        <p:nvSpPr>
          <p:cNvPr id="16" name="Oval 15">
            <a:extLst>
              <a:ext uri="{FF2B5EF4-FFF2-40B4-BE49-F238E27FC236}">
                <a16:creationId xmlns:a16="http://schemas.microsoft.com/office/drawing/2014/main" id="{65FD2C7D-DD4E-4EF0-B42C-510EC6E1C958}"/>
              </a:ext>
            </a:extLst>
          </p:cNvPr>
          <p:cNvSpPr/>
          <p:nvPr/>
        </p:nvSpPr>
        <p:spPr>
          <a:xfrm>
            <a:off x="7115731" y="2125898"/>
            <a:ext cx="579707" cy="509941"/>
          </a:xfrm>
          <a:prstGeom prst="ellipse">
            <a:avLst/>
          </a:prstGeom>
          <a:solidFill>
            <a:srgbClr val="FFC000"/>
          </a:solidFill>
          <a:ln w="38100">
            <a:solidFill>
              <a:srgbClr val="00B0F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b="1" dirty="0">
                <a:latin typeface="Times New Roman" pitchFamily="18" charset="0"/>
                <a:ea typeface="Arial-Rounded" panose="020B0500000000000000" pitchFamily="34" charset="0"/>
                <a:cs typeface="Times New Roman" pitchFamily="18" charset="0"/>
              </a:rPr>
              <a:t>3</a:t>
            </a:r>
          </a:p>
        </p:txBody>
      </p:sp>
      <p:sp>
        <p:nvSpPr>
          <p:cNvPr id="17" name="Oval 16">
            <a:extLst>
              <a:ext uri="{FF2B5EF4-FFF2-40B4-BE49-F238E27FC236}">
                <a16:creationId xmlns:a16="http://schemas.microsoft.com/office/drawing/2014/main" id="{75B37630-25CA-4742-8686-1776A54B791F}"/>
              </a:ext>
            </a:extLst>
          </p:cNvPr>
          <p:cNvSpPr/>
          <p:nvPr/>
        </p:nvSpPr>
        <p:spPr>
          <a:xfrm>
            <a:off x="6714142" y="4160346"/>
            <a:ext cx="579707" cy="509941"/>
          </a:xfrm>
          <a:prstGeom prst="ellipse">
            <a:avLst/>
          </a:prstGeom>
          <a:solidFill>
            <a:srgbClr val="FFC000"/>
          </a:solidFill>
          <a:ln w="38100">
            <a:solidFill>
              <a:srgbClr val="00B0F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b="1" dirty="0">
                <a:latin typeface="Times New Roman" pitchFamily="18" charset="0"/>
                <a:ea typeface="Arial-Rounded" panose="020B0500000000000000" pitchFamily="34" charset="0"/>
                <a:cs typeface="Times New Roman" pitchFamily="18" charset="0"/>
              </a:rPr>
              <a:t>4</a:t>
            </a:r>
          </a:p>
        </p:txBody>
      </p:sp>
    </p:spTree>
    <p:extLst>
      <p:ext uri="{BB962C8B-B14F-4D97-AF65-F5344CB8AC3E}">
        <p14:creationId xmlns:p14="http://schemas.microsoft.com/office/powerpoint/2010/main" val="1395743558"/>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4450</TotalTime>
  <Words>1824</Words>
  <Application>Microsoft Office PowerPoint</Application>
  <PresentationFormat>Widescreen</PresentationFormat>
  <Paragraphs>236</Paragraphs>
  <Slides>35</Slides>
  <Notes>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35</vt:i4>
      </vt:variant>
    </vt:vector>
  </HeadingPairs>
  <TitlesOfParts>
    <vt:vector size="44" baseType="lpstr">
      <vt:lpstr>Arial</vt:lpstr>
      <vt:lpstr>Arial-Rounded</vt:lpstr>
      <vt:lpstr>Calibri</vt:lpstr>
      <vt:lpstr>Calibri Light</vt:lpstr>
      <vt:lpstr>HP001 5 hàng</vt:lpstr>
      <vt:lpstr>iCiel Cadena</vt:lpstr>
      <vt:lpstr>Times New Roman</vt:lpstr>
      <vt:lpstr>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Admin</cp:lastModifiedBy>
  <cp:revision>215</cp:revision>
  <dcterms:created xsi:type="dcterms:W3CDTF">2021-06-17T09:40:01Z</dcterms:created>
  <dcterms:modified xsi:type="dcterms:W3CDTF">2023-10-25T02:53:19Z</dcterms:modified>
</cp:coreProperties>
</file>