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6" r:id="rId1"/>
    <p:sldMasterId id="2147483698" r:id="rId2"/>
    <p:sldMasterId id="2147483751" r:id="rId3"/>
    <p:sldMasterId id="2147483781" r:id="rId4"/>
    <p:sldMasterId id="2147483822" r:id="rId5"/>
    <p:sldMasterId id="2147483839" r:id="rId6"/>
    <p:sldMasterId id="2147483851" r:id="rId7"/>
    <p:sldMasterId id="2147483864" r:id="rId8"/>
  </p:sldMasterIdLst>
  <p:notesMasterIdLst>
    <p:notesMasterId r:id="rId33"/>
  </p:notesMasterIdLst>
  <p:sldIdLst>
    <p:sldId id="260" r:id="rId9"/>
    <p:sldId id="259" r:id="rId10"/>
    <p:sldId id="290" r:id="rId11"/>
    <p:sldId id="296" r:id="rId12"/>
    <p:sldId id="288" r:id="rId13"/>
    <p:sldId id="297" r:id="rId14"/>
    <p:sldId id="572" r:id="rId15"/>
    <p:sldId id="311" r:id="rId16"/>
    <p:sldId id="575" r:id="rId17"/>
    <p:sldId id="312" r:id="rId18"/>
    <p:sldId id="576" r:id="rId19"/>
    <p:sldId id="347" r:id="rId20"/>
    <p:sldId id="327" r:id="rId21"/>
    <p:sldId id="313" r:id="rId22"/>
    <p:sldId id="298" r:id="rId23"/>
    <p:sldId id="256" r:id="rId24"/>
    <p:sldId id="268" r:id="rId25"/>
    <p:sldId id="337" r:id="rId26"/>
    <p:sldId id="338" r:id="rId27"/>
    <p:sldId id="340" r:id="rId28"/>
    <p:sldId id="339" r:id="rId29"/>
    <p:sldId id="272" r:id="rId30"/>
    <p:sldId id="573" r:id="rId31"/>
    <p:sldId id="28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1" autoAdjust="0"/>
    <p:restoredTop sz="94660"/>
  </p:normalViewPr>
  <p:slideViewPr>
    <p:cSldViewPr snapToGrid="0">
      <p:cViewPr varScale="1">
        <p:scale>
          <a:sx n="77" d="100"/>
          <a:sy n="77" d="100"/>
        </p:scale>
        <p:origin x="86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10/9/2025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fld id="{2797F697-5284-4A62-9B07-370CE14EBE5B}" type="slidenum">
              <a:rPr lang="zh-CN" altLang="en-US" smtClean="0"/>
              <a:t>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97F697-5284-4A62-9B07-370CE14EBE5B}" type="slidenum">
              <a:rPr lang="zh-CN" altLang="en-US" smtClean="0"/>
              <a:t>4</a:t>
            </a:fld>
            <a:endParaRPr lang="zh-CN" altLang="en-US"/>
          </a:p>
        </p:txBody>
      </p:sp>
    </p:spTree>
    <p:extLst>
      <p:ext uri="{BB962C8B-B14F-4D97-AF65-F5344CB8AC3E}">
        <p14:creationId xmlns:p14="http://schemas.microsoft.com/office/powerpoint/2010/main" val="1211950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97F697-5284-4A62-9B07-370CE14EBE5B}" type="slidenum">
              <a:rPr lang="zh-CN" altLang="en-US" smtClean="0"/>
              <a:t>6</a:t>
            </a:fld>
            <a:endParaRPr lang="zh-CN" altLang="en-US"/>
          </a:p>
        </p:txBody>
      </p:sp>
    </p:spTree>
    <p:extLst>
      <p:ext uri="{BB962C8B-B14F-4D97-AF65-F5344CB8AC3E}">
        <p14:creationId xmlns:p14="http://schemas.microsoft.com/office/powerpoint/2010/main" val="268547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76061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19487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5258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3894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08465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3295CC-E057-4A62-B462-0FC7E02321B1}" type="slidenum">
              <a:rPr lang="zh-CN" altLang="en-US" smtClean="0"/>
              <a:t>17</a:t>
            </a:fld>
            <a:endParaRPr lang="zh-CN" altLang="en-US"/>
          </a:p>
        </p:txBody>
      </p:sp>
    </p:spTree>
    <p:extLst>
      <p:ext uri="{BB962C8B-B14F-4D97-AF65-F5344CB8AC3E}">
        <p14:creationId xmlns:p14="http://schemas.microsoft.com/office/powerpoint/2010/main" val="3815204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685800"/>
            <a:fld id="{47B15D63-A407-46BF-90A4-6E625821C91C}" type="datetimeFigureOut">
              <a:rPr lang="en-US" smtClean="0">
                <a:solidFill>
                  <a:prstClr val="black">
                    <a:tint val="75000"/>
                  </a:prstClr>
                </a:solidFill>
              </a:rPr>
              <a:t>10/9/2025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A6FD379B-261A-459A-83F2-C802935B63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47B15D63-A407-46BF-90A4-6E625821C91C}" type="datetimeFigureOut">
              <a:rPr lang="en-US" smtClean="0">
                <a:solidFill>
                  <a:prstClr val="black">
                    <a:tint val="75000"/>
                  </a:prstClr>
                </a:solidFill>
              </a:rPr>
              <a:t>10/9/2025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A6FD379B-261A-459A-83F2-C802935B63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47B15D63-A407-46BF-90A4-6E625821C91C}" type="datetimeFigureOut">
              <a:rPr lang="en-US" smtClean="0">
                <a:solidFill>
                  <a:prstClr val="black">
                    <a:tint val="75000"/>
                  </a:prstClr>
                </a:solidFill>
              </a:rPr>
              <a:t>10/9/2025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A6FD379B-261A-459A-83F2-C802935B63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10/9/2025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10/9/2025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10/9/2025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47B15D63-A407-46BF-90A4-6E625821C91C}" type="datetimeFigureOut">
              <a:rPr lang="en-US" smtClean="0">
                <a:solidFill>
                  <a:prstClr val="black">
                    <a:tint val="75000"/>
                  </a:prstClr>
                </a:solidFill>
              </a:rPr>
              <a:t>10/9/2025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A6FD379B-261A-459A-83F2-C802935B63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val="12614735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a:fld id="{47B15D63-A407-46BF-90A4-6E625821C91C}" type="datetimeFigureOut">
              <a:rPr lang="en-US" smtClean="0">
                <a:solidFill>
                  <a:prstClr val="black">
                    <a:tint val="75000"/>
                  </a:prstClr>
                </a:solidFill>
              </a:rPr>
              <a:t>10/9/2025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A6FD379B-261A-459A-83F2-C802935B63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fld id="{47B15D63-A407-46BF-90A4-6E625821C91C}" type="datetimeFigureOut">
              <a:rPr lang="en-US" smtClean="0">
                <a:solidFill>
                  <a:prstClr val="black">
                    <a:tint val="75000"/>
                  </a:prstClr>
                </a:solidFill>
              </a:rPr>
              <a:t>10/9/2025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A6FD379B-261A-459A-83F2-C802935B63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026091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278394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39380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fld id="{47B15D63-A407-46BF-90A4-6E625821C91C}" type="datetimeFigureOut">
              <a:rPr lang="en-US" smtClean="0">
                <a:solidFill>
                  <a:prstClr val="black">
                    <a:tint val="75000"/>
                  </a:prstClr>
                </a:solidFill>
              </a:rPr>
              <a:t>10/9/2025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A6FD379B-261A-459A-83F2-C802935B63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685800"/>
            <a:fld id="{47B15D63-A407-46BF-90A4-6E625821C91C}" type="datetimeFigureOut">
              <a:rPr lang="en-US" smtClean="0">
                <a:solidFill>
                  <a:prstClr val="black">
                    <a:tint val="75000"/>
                  </a:prstClr>
                </a:solidFill>
              </a:rPr>
              <a:t>10/9/2025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A6FD379B-261A-459A-83F2-C802935B6332}"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5796852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10/9/2025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67614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10/9/2025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909300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10/9/2025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521172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10/9/2025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480477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10/9/2025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341508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7268BB-C1B0-4A07-841E-B140DAEE97CE}"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31701492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7268BB-C1B0-4A07-841E-B140DAEE97CE}"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716F-5A96-4A9A-BE33-5D9C969214D1}"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947887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7268BB-C1B0-4A07-841E-B140DAEE97CE}"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38454399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7268BB-C1B0-4A07-841E-B140DAEE97CE}"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716F-5A96-4A9A-BE33-5D9C969214D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672194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fld id="{47B15D63-A407-46BF-90A4-6E625821C91C}" type="datetimeFigureOut">
              <a:rPr lang="en-US" smtClean="0">
                <a:solidFill>
                  <a:prstClr val="black">
                    <a:tint val="75000"/>
                  </a:prstClr>
                </a:solidFill>
              </a:rPr>
              <a:t>10/9/2025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A6FD379B-261A-459A-83F2-C802935B63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7268BB-C1B0-4A07-841E-B140DAEE97CE}"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3794589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279753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54603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0A75276-1AEB-40DE-B709-E2412D253DE8}" type="slidenum">
              <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76900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0A75276-1AEB-40DE-B709-E2412D253DE8}" type="slidenum">
              <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654475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0A75276-1AEB-40DE-B709-E2412D253DE8}" type="slidenum">
              <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08860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0A75276-1AEB-40DE-B709-E2412D253DE8}" type="slidenum">
              <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553701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0A75276-1AEB-40DE-B709-E2412D253DE8}" type="slidenum">
              <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132354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0A75276-1AEB-40DE-B709-E2412D253DE8}" type="slidenum">
              <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44193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0A75276-1AEB-40DE-B709-E2412D253DE8}" type="slidenum">
              <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900852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47B15D63-A407-46BF-90A4-6E625821C91C}" type="datetimeFigureOut">
              <a:rPr lang="en-US" smtClean="0">
                <a:solidFill>
                  <a:prstClr val="black">
                    <a:tint val="75000"/>
                  </a:prstClr>
                </a:solidFill>
              </a:rPr>
              <a:t>10/9/2025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A6FD379B-261A-459A-83F2-C802935B63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0A75276-1AEB-40DE-B709-E2412D253DE8}" type="slidenum">
              <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985606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0A75276-1AEB-40DE-B709-E2412D253DE8}" type="slidenum">
              <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045765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0A75276-1AEB-40DE-B709-E2412D253DE8}" type="slidenum">
              <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98932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0A75276-1AEB-40DE-B709-E2412D253DE8}" type="slidenum">
              <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250478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2025/10/9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42770772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2025/10/9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522445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2025/10/9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7886546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2025/10/9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2976352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2025/10/9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9219842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t>2025/10/9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867996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fld id="{47B15D63-A407-46BF-90A4-6E625821C91C}" type="datetimeFigureOut">
              <a:rPr lang="en-US" smtClean="0">
                <a:solidFill>
                  <a:prstClr val="black">
                    <a:tint val="75000"/>
                  </a:prstClr>
                </a:solidFill>
              </a:rPr>
              <a:t>10/9/2025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A6FD379B-261A-459A-83F2-C802935B63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2025/10/9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8938909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2025/10/9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41968015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2025/10/9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5253910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2025/10/9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5204030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2025/10/9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755674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2939044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20D3C-B6D7-4EF8-86A7-55585F6983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366375-64DB-4BDC-BC01-E779EB241F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364B6C-25B9-4FE6-9132-125605AE5670}"/>
              </a:ext>
            </a:extLst>
          </p:cNvPr>
          <p:cNvSpPr>
            <a:spLocks noGrp="1"/>
          </p:cNvSpPr>
          <p:nvPr>
            <p:ph type="dt" sz="half" idx="10"/>
          </p:nvPr>
        </p:nvSpPr>
        <p:spPr/>
        <p:txBody>
          <a:bodyPr/>
          <a:lstStyle/>
          <a:p>
            <a:fld id="{559C6F32-809B-4A83-821D-D07C0E8E5FD3}" type="datetimeFigureOut">
              <a:rPr lang="en-US" smtClean="0"/>
              <a:t>10/9/2025</a:t>
            </a:fld>
            <a:endParaRPr lang="en-US"/>
          </a:p>
        </p:txBody>
      </p:sp>
      <p:sp>
        <p:nvSpPr>
          <p:cNvPr id="5" name="Footer Placeholder 4">
            <a:extLst>
              <a:ext uri="{FF2B5EF4-FFF2-40B4-BE49-F238E27FC236}">
                <a16:creationId xmlns:a16="http://schemas.microsoft.com/office/drawing/2014/main" id="{BB7D5A53-F76D-4770-AD71-61A6E6945C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250A96-CFD4-4C96-925B-ED1D644DDFCD}"/>
              </a:ext>
            </a:extLst>
          </p:cNvPr>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40430318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40B0-1722-45A0-949E-2774CC4806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7C36FA-2239-4C32-95C0-9B99BBBD43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049FA2-0661-4A36-8B5E-989256C2F71E}"/>
              </a:ext>
            </a:extLst>
          </p:cNvPr>
          <p:cNvSpPr>
            <a:spLocks noGrp="1"/>
          </p:cNvSpPr>
          <p:nvPr>
            <p:ph type="dt" sz="half" idx="10"/>
          </p:nvPr>
        </p:nvSpPr>
        <p:spPr/>
        <p:txBody>
          <a:bodyPr/>
          <a:lstStyle/>
          <a:p>
            <a:fld id="{559C6F32-809B-4A83-821D-D07C0E8E5FD3}" type="datetimeFigureOut">
              <a:rPr lang="en-US" smtClean="0"/>
              <a:t>10/9/2025</a:t>
            </a:fld>
            <a:endParaRPr lang="en-US"/>
          </a:p>
        </p:txBody>
      </p:sp>
      <p:sp>
        <p:nvSpPr>
          <p:cNvPr id="5" name="Footer Placeholder 4">
            <a:extLst>
              <a:ext uri="{FF2B5EF4-FFF2-40B4-BE49-F238E27FC236}">
                <a16:creationId xmlns:a16="http://schemas.microsoft.com/office/drawing/2014/main" id="{50C25D1B-E673-4B09-91E9-5822D7FD0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0F0C87-E677-4993-8D01-0A26B2D8D88F}"/>
              </a:ext>
            </a:extLst>
          </p:cNvPr>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663186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454DF-177C-4DCA-B076-B268CA3068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09C7D8-28FD-4CFF-A14D-ADC3EF3C5B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41D045-A437-4AD0-9F23-817B251A4F56}"/>
              </a:ext>
            </a:extLst>
          </p:cNvPr>
          <p:cNvSpPr>
            <a:spLocks noGrp="1"/>
          </p:cNvSpPr>
          <p:nvPr>
            <p:ph type="dt" sz="half" idx="10"/>
          </p:nvPr>
        </p:nvSpPr>
        <p:spPr/>
        <p:txBody>
          <a:bodyPr/>
          <a:lstStyle/>
          <a:p>
            <a:fld id="{559C6F32-809B-4A83-821D-D07C0E8E5FD3}" type="datetimeFigureOut">
              <a:rPr lang="en-US" smtClean="0"/>
              <a:t>10/9/2025</a:t>
            </a:fld>
            <a:endParaRPr lang="en-US"/>
          </a:p>
        </p:txBody>
      </p:sp>
      <p:sp>
        <p:nvSpPr>
          <p:cNvPr id="5" name="Footer Placeholder 4">
            <a:extLst>
              <a:ext uri="{FF2B5EF4-FFF2-40B4-BE49-F238E27FC236}">
                <a16:creationId xmlns:a16="http://schemas.microsoft.com/office/drawing/2014/main" id="{D95188AA-EAFB-49EB-8492-B93EF98B79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CF98B4-D314-42BE-B35E-8AA3C6BD8CB1}"/>
              </a:ext>
            </a:extLst>
          </p:cNvPr>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7998374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CB413-4DAF-4A17-AD5F-C09AECFFB4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F62DE8-B1E1-48F9-A9D6-8C8E5C5EDA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DFA9FF-A8E6-43C7-83DC-772ED6B71A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AD4DB8-780F-4495-A333-EE4366BBA0AB}"/>
              </a:ext>
            </a:extLst>
          </p:cNvPr>
          <p:cNvSpPr>
            <a:spLocks noGrp="1"/>
          </p:cNvSpPr>
          <p:nvPr>
            <p:ph type="dt" sz="half" idx="10"/>
          </p:nvPr>
        </p:nvSpPr>
        <p:spPr/>
        <p:txBody>
          <a:bodyPr/>
          <a:lstStyle/>
          <a:p>
            <a:fld id="{559C6F32-809B-4A83-821D-D07C0E8E5FD3}" type="datetimeFigureOut">
              <a:rPr lang="en-US" smtClean="0"/>
              <a:t>10/9/2025</a:t>
            </a:fld>
            <a:endParaRPr lang="en-US"/>
          </a:p>
        </p:txBody>
      </p:sp>
      <p:sp>
        <p:nvSpPr>
          <p:cNvPr id="6" name="Footer Placeholder 5">
            <a:extLst>
              <a:ext uri="{FF2B5EF4-FFF2-40B4-BE49-F238E27FC236}">
                <a16:creationId xmlns:a16="http://schemas.microsoft.com/office/drawing/2014/main" id="{3DA70D63-754A-4A58-AE61-D0CE30088D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23D1B-ACE3-457D-BCCB-F6C646091164}"/>
              </a:ext>
            </a:extLst>
          </p:cNvPr>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8838038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fld id="{47B15D63-A407-46BF-90A4-6E625821C91C}" type="datetimeFigureOut">
              <a:rPr lang="en-US" smtClean="0">
                <a:solidFill>
                  <a:prstClr val="black">
                    <a:tint val="75000"/>
                  </a:prstClr>
                </a:solidFill>
              </a:rPr>
              <a:t>10/9/2025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A6FD379B-261A-459A-83F2-C802935B63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FDE9D-01FD-496D-A2A3-332508B091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C4A0A7-2C59-4A87-9940-DD29071AC8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207CC3-1CF1-459C-902E-67ADE3389A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BC7400-C23E-4F4D-9554-AE1027F434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A237B8-D2C6-40DD-BACF-21F7887A2C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FD07FF-A442-427E-99DE-C506D66E044F}"/>
              </a:ext>
            </a:extLst>
          </p:cNvPr>
          <p:cNvSpPr>
            <a:spLocks noGrp="1"/>
          </p:cNvSpPr>
          <p:nvPr>
            <p:ph type="dt" sz="half" idx="10"/>
          </p:nvPr>
        </p:nvSpPr>
        <p:spPr/>
        <p:txBody>
          <a:bodyPr/>
          <a:lstStyle/>
          <a:p>
            <a:fld id="{559C6F32-809B-4A83-821D-D07C0E8E5FD3}" type="datetimeFigureOut">
              <a:rPr lang="en-US" smtClean="0"/>
              <a:t>10/9/2025</a:t>
            </a:fld>
            <a:endParaRPr lang="en-US"/>
          </a:p>
        </p:txBody>
      </p:sp>
      <p:sp>
        <p:nvSpPr>
          <p:cNvPr id="8" name="Footer Placeholder 7">
            <a:extLst>
              <a:ext uri="{FF2B5EF4-FFF2-40B4-BE49-F238E27FC236}">
                <a16:creationId xmlns:a16="http://schemas.microsoft.com/office/drawing/2014/main" id="{5DE6D62F-3441-4A12-BD5D-BEA357252C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084AAB-3337-42BE-8487-DBE820002E83}"/>
              </a:ext>
            </a:extLst>
          </p:cNvPr>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1420673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6D0F-8B9B-43F8-800A-E64B0FD6E1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63A58D-8366-4592-8CA3-8AFB870ECE4B}"/>
              </a:ext>
            </a:extLst>
          </p:cNvPr>
          <p:cNvSpPr>
            <a:spLocks noGrp="1"/>
          </p:cNvSpPr>
          <p:nvPr>
            <p:ph type="dt" sz="half" idx="10"/>
          </p:nvPr>
        </p:nvSpPr>
        <p:spPr/>
        <p:txBody>
          <a:bodyPr/>
          <a:lstStyle/>
          <a:p>
            <a:fld id="{559C6F32-809B-4A83-821D-D07C0E8E5FD3}" type="datetimeFigureOut">
              <a:rPr lang="en-US" smtClean="0"/>
              <a:t>10/9/2025</a:t>
            </a:fld>
            <a:endParaRPr lang="en-US"/>
          </a:p>
        </p:txBody>
      </p:sp>
      <p:sp>
        <p:nvSpPr>
          <p:cNvPr id="4" name="Footer Placeholder 3">
            <a:extLst>
              <a:ext uri="{FF2B5EF4-FFF2-40B4-BE49-F238E27FC236}">
                <a16:creationId xmlns:a16="http://schemas.microsoft.com/office/drawing/2014/main" id="{CFB04B0F-40A1-433D-8547-FCDD714A30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77117D-39EF-4028-87B3-5748EAE9A1F2}"/>
              </a:ext>
            </a:extLst>
          </p:cNvPr>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7780728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53D7B7-591B-4264-96F1-7E15B30B6EEC}"/>
              </a:ext>
            </a:extLst>
          </p:cNvPr>
          <p:cNvSpPr>
            <a:spLocks noGrp="1"/>
          </p:cNvSpPr>
          <p:nvPr>
            <p:ph type="dt" sz="half" idx="10"/>
          </p:nvPr>
        </p:nvSpPr>
        <p:spPr/>
        <p:txBody>
          <a:bodyPr/>
          <a:lstStyle/>
          <a:p>
            <a:fld id="{559C6F32-809B-4A83-821D-D07C0E8E5FD3}" type="datetimeFigureOut">
              <a:rPr lang="en-US" smtClean="0"/>
              <a:t>10/9/2025</a:t>
            </a:fld>
            <a:endParaRPr lang="en-US"/>
          </a:p>
        </p:txBody>
      </p:sp>
      <p:sp>
        <p:nvSpPr>
          <p:cNvPr id="3" name="Footer Placeholder 2">
            <a:extLst>
              <a:ext uri="{FF2B5EF4-FFF2-40B4-BE49-F238E27FC236}">
                <a16:creationId xmlns:a16="http://schemas.microsoft.com/office/drawing/2014/main" id="{BEA33E1D-7BC6-426C-8B1C-FD7DC80916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B35BED-3174-42D8-B4DC-08BB46A0AF4E}"/>
              </a:ext>
            </a:extLst>
          </p:cNvPr>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42046062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A18E5-C703-450E-B8D0-8672504B0E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E49164-8CEC-4CC7-9331-B169AAEFEB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7068B5-6228-4027-A4D5-45F7F9EF11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FBBE4-83AE-4A0E-B3B6-896CAE273EC5}"/>
              </a:ext>
            </a:extLst>
          </p:cNvPr>
          <p:cNvSpPr>
            <a:spLocks noGrp="1"/>
          </p:cNvSpPr>
          <p:nvPr>
            <p:ph type="dt" sz="half" idx="10"/>
          </p:nvPr>
        </p:nvSpPr>
        <p:spPr/>
        <p:txBody>
          <a:bodyPr/>
          <a:lstStyle/>
          <a:p>
            <a:fld id="{559C6F32-809B-4A83-821D-D07C0E8E5FD3}" type="datetimeFigureOut">
              <a:rPr lang="en-US" smtClean="0"/>
              <a:t>10/9/2025</a:t>
            </a:fld>
            <a:endParaRPr lang="en-US"/>
          </a:p>
        </p:txBody>
      </p:sp>
      <p:sp>
        <p:nvSpPr>
          <p:cNvPr id="6" name="Footer Placeholder 5">
            <a:extLst>
              <a:ext uri="{FF2B5EF4-FFF2-40B4-BE49-F238E27FC236}">
                <a16:creationId xmlns:a16="http://schemas.microsoft.com/office/drawing/2014/main" id="{5307F392-936A-4B1D-9402-AFB2CCAE8E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AB4B09-29FA-4B73-83DA-6551C7F32198}"/>
              </a:ext>
            </a:extLst>
          </p:cNvPr>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8511324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CD9F5-61EF-4174-A58E-B7C14B898F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0DA9AE-564A-47AE-8989-09CE54F8D1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424CBA-40DE-482A-9139-120D5F7D90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639C88-00D5-4F1A-9492-7ED416117A08}"/>
              </a:ext>
            </a:extLst>
          </p:cNvPr>
          <p:cNvSpPr>
            <a:spLocks noGrp="1"/>
          </p:cNvSpPr>
          <p:nvPr>
            <p:ph type="dt" sz="half" idx="10"/>
          </p:nvPr>
        </p:nvSpPr>
        <p:spPr/>
        <p:txBody>
          <a:bodyPr/>
          <a:lstStyle/>
          <a:p>
            <a:fld id="{559C6F32-809B-4A83-821D-D07C0E8E5FD3}" type="datetimeFigureOut">
              <a:rPr lang="en-US" smtClean="0"/>
              <a:t>10/9/2025</a:t>
            </a:fld>
            <a:endParaRPr lang="en-US"/>
          </a:p>
        </p:txBody>
      </p:sp>
      <p:sp>
        <p:nvSpPr>
          <p:cNvPr id="6" name="Footer Placeholder 5">
            <a:extLst>
              <a:ext uri="{FF2B5EF4-FFF2-40B4-BE49-F238E27FC236}">
                <a16:creationId xmlns:a16="http://schemas.microsoft.com/office/drawing/2014/main" id="{DDBF2F2F-FE1B-4326-9CE9-A166811718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BA49BD-A141-4966-B4A2-B9BF02A70AD3}"/>
              </a:ext>
            </a:extLst>
          </p:cNvPr>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4827228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4A593-577A-4856-87B5-D3D92E27CD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421D3C-4112-43D6-9A05-13D3F888BF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40C99C-8D13-4355-B6F7-0947B8B83425}"/>
              </a:ext>
            </a:extLst>
          </p:cNvPr>
          <p:cNvSpPr>
            <a:spLocks noGrp="1"/>
          </p:cNvSpPr>
          <p:nvPr>
            <p:ph type="dt" sz="half" idx="10"/>
          </p:nvPr>
        </p:nvSpPr>
        <p:spPr/>
        <p:txBody>
          <a:bodyPr/>
          <a:lstStyle/>
          <a:p>
            <a:fld id="{559C6F32-809B-4A83-821D-D07C0E8E5FD3}" type="datetimeFigureOut">
              <a:rPr lang="en-US" smtClean="0"/>
              <a:t>10/9/2025</a:t>
            </a:fld>
            <a:endParaRPr lang="en-US"/>
          </a:p>
        </p:txBody>
      </p:sp>
      <p:sp>
        <p:nvSpPr>
          <p:cNvPr id="5" name="Footer Placeholder 4">
            <a:extLst>
              <a:ext uri="{FF2B5EF4-FFF2-40B4-BE49-F238E27FC236}">
                <a16:creationId xmlns:a16="http://schemas.microsoft.com/office/drawing/2014/main" id="{71DCE07C-1CF2-4028-A5B0-955091C227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7F1B77-4EE4-45DD-99C9-B23771F705E9}"/>
              </a:ext>
            </a:extLst>
          </p:cNvPr>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627552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F6F182-87E1-493F-A9B1-C4F72EE8D51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E1C099-A282-4DAE-AA01-6C3AFB10F5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272F47-70F5-4F2F-8F63-A1475FB29BD7}"/>
              </a:ext>
            </a:extLst>
          </p:cNvPr>
          <p:cNvSpPr>
            <a:spLocks noGrp="1"/>
          </p:cNvSpPr>
          <p:nvPr>
            <p:ph type="dt" sz="half" idx="10"/>
          </p:nvPr>
        </p:nvSpPr>
        <p:spPr/>
        <p:txBody>
          <a:bodyPr/>
          <a:lstStyle/>
          <a:p>
            <a:fld id="{559C6F32-809B-4A83-821D-D07C0E8E5FD3}" type="datetimeFigureOut">
              <a:rPr lang="en-US" smtClean="0"/>
              <a:t>10/9/2025</a:t>
            </a:fld>
            <a:endParaRPr lang="en-US"/>
          </a:p>
        </p:txBody>
      </p:sp>
      <p:sp>
        <p:nvSpPr>
          <p:cNvPr id="5" name="Footer Placeholder 4">
            <a:extLst>
              <a:ext uri="{FF2B5EF4-FFF2-40B4-BE49-F238E27FC236}">
                <a16:creationId xmlns:a16="http://schemas.microsoft.com/office/drawing/2014/main" id="{67A02D4D-8CD7-4CF2-8445-01AE75EB9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1D43DC-20B1-4E52-A90C-246979D46A27}"/>
              </a:ext>
            </a:extLst>
          </p:cNvPr>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26420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681274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4.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5.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theme" Target="../theme/theme5.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6.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7.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theme" Target="../theme/theme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47B15D63-A407-46BF-90A4-6E625821C91C}" type="datetimeFigureOut">
              <a:rPr lang="en-US" smtClean="0">
                <a:solidFill>
                  <a:prstClr val="black">
                    <a:tint val="75000"/>
                  </a:prstClr>
                </a:solidFill>
              </a:rPr>
              <a:t>10/9/2025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A6FD379B-261A-459A-83F2-C802935B6332}"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10/9/2025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1" r:id="rId12"/>
    <p:sldLayoutId id="2147483809" r:id="rId1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A7268BB-C1B0-4A07-841E-B140DAEE97CE}" type="datetimeFigureOut">
              <a:rPr lang="en-US" smtClean="0"/>
              <a:t>10/9/2025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EDB716F-5A96-4A9A-BE33-5D9C969214D1}" type="slidenum">
              <a:rPr lang="en-US" smtClean="0"/>
              <a:t>‹#›</a:t>
            </a:fld>
            <a:endParaRPr lang="en-US"/>
          </a:p>
        </p:txBody>
      </p:sp>
    </p:spTree>
    <p:extLst>
      <p:ext uri="{BB962C8B-B14F-4D97-AF65-F5344CB8AC3E}">
        <p14:creationId xmlns:p14="http://schemas.microsoft.com/office/powerpoint/2010/main" val="985030852"/>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609600" y="274638"/>
            <a:ext cx="10972800" cy="1143000"/>
          </a:xfrm>
          <a:prstGeom prst="rect">
            <a:avLst/>
          </a:prstGeom>
          <a:noFill/>
          <a:ln w="9525">
            <a:noFill/>
          </a:ln>
        </p:spPr>
        <p:txBody>
          <a:bodyPr anchor="ctr"/>
          <a:lstStyle/>
          <a:p>
            <a:pPr lvl="0"/>
            <a:r>
              <a:rPr dirty="0"/>
              <a:t>Click to edit Master title style</a:t>
            </a:r>
          </a:p>
        </p:txBody>
      </p:sp>
      <p:sp>
        <p:nvSpPr>
          <p:cNvPr id="1027" name="Rectangle 3"/>
          <p:cNvSpPr>
            <a:spLocks noGrp="1"/>
          </p:cNvSpPr>
          <p:nvPr>
            <p:ph type="body" idx="1"/>
          </p:nvPr>
        </p:nvSpPr>
        <p:spPr>
          <a:xfrm>
            <a:off x="609600" y="1600200"/>
            <a:ext cx="10972800" cy="4525963"/>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4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0A75276-1AEB-40DE-B709-E2412D253DE8}" type="slidenum">
              <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13547570"/>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2025/10/9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091509026"/>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E6D2A7-D6E0-4232-917D-7BC9AFB5C5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6A0E70-9123-4425-A207-2CD4D19988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F3F6C5-6EA6-4BA7-BCA8-6CDD686645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C6F32-809B-4A83-821D-D07C0E8E5FD3}" type="datetimeFigureOut">
              <a:rPr lang="en-US" smtClean="0"/>
              <a:t>10/9/2025</a:t>
            </a:fld>
            <a:endParaRPr lang="en-US"/>
          </a:p>
        </p:txBody>
      </p:sp>
      <p:sp>
        <p:nvSpPr>
          <p:cNvPr id="5" name="Footer Placeholder 4">
            <a:extLst>
              <a:ext uri="{FF2B5EF4-FFF2-40B4-BE49-F238E27FC236}">
                <a16:creationId xmlns:a16="http://schemas.microsoft.com/office/drawing/2014/main" id="{272A85E7-359F-4A4A-A3C9-E6692C9AA4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04E8BF-1C58-418E-BD1A-FB08044C06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47BC8-A6CA-494E-BB60-552F2E01048C}" type="slidenum">
              <a:rPr lang="en-US" smtClean="0"/>
              <a:t>‹#›</a:t>
            </a:fld>
            <a:endParaRPr lang="en-US"/>
          </a:p>
        </p:txBody>
      </p:sp>
    </p:spTree>
    <p:extLst>
      <p:ext uri="{BB962C8B-B14F-4D97-AF65-F5344CB8AC3E}">
        <p14:creationId xmlns:p14="http://schemas.microsoft.com/office/powerpoint/2010/main" val="1305518863"/>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63.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8.xml"/><Relationship Id="rId1" Type="http://schemas.openxmlformats.org/officeDocument/2006/relationships/tags" Target="../tags/tag1.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8.xml"/><Relationship Id="rId1" Type="http://schemas.openxmlformats.org/officeDocument/2006/relationships/tags" Target="../tags/tag2.xml"/><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jpeg"/><Relationship Id="rId2"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7.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emf"/><Relationship Id="rId7"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18.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5" name="TextBox 14"/>
          <p:cNvSpPr txBox="1"/>
          <p:nvPr/>
        </p:nvSpPr>
        <p:spPr>
          <a:xfrm>
            <a:off x="363988" y="429761"/>
            <a:ext cx="11228070" cy="1227381"/>
          </a:xfrm>
          <a:prstGeom prst="rect">
            <a:avLst/>
          </a:prstGeom>
          <a:noFill/>
        </p:spPr>
        <p:txBody>
          <a:bodyPr wrap="square" lIns="68573" tIns="34287" rIns="68573" bIns="34287" rtlCol="0">
            <a:spAutoFit/>
          </a:bodyPr>
          <a:lstStyle/>
          <a:p>
            <a:pPr algn="ctr" defTabSz="685800">
              <a:lnSpc>
                <a:spcPct val="150000"/>
              </a:lnSpc>
            </a:pPr>
            <a:r>
              <a:rPr lang="en-US" sz="5700" b="1" dirty="0" err="1">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Bài</a:t>
            </a:r>
            <a:r>
              <a:rPr lang="en-US" sz="5700" b="1" dirty="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9: Cô giáo lớp em</a:t>
            </a:r>
            <a:endParaRPr lang="en-US" sz="5700" dirty="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sz="half" idx="1"/>
          </p:nvPr>
        </p:nvPicPr>
        <p:blipFill>
          <a:blip r:embed="rId3"/>
          <a:stretch>
            <a:fillRect/>
          </a:stretch>
        </p:blipFill>
        <p:spPr>
          <a:xfrm>
            <a:off x="3209925" y="2452370"/>
            <a:ext cx="6091555" cy="33820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1416499" y="0"/>
            <a:ext cx="311455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Cô</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giáo</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lớp</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em</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5" name="Text Box 4"/>
          <p:cNvSpPr txBox="1"/>
          <p:nvPr/>
        </p:nvSpPr>
        <p:spPr>
          <a:xfrm>
            <a:off x="1178824" y="481033"/>
            <a:ext cx="4520301" cy="61247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Sáng</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nào</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em</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đến</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lớp</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Cũng</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thấy</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cô</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đến</a:t>
            </a: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rồi.</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Đáp</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lời</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Chào</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cô</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Cô</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mỉm</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cười</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thật</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tươi</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Cô</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dạy</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em</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tập</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viết</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Gió</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đưa</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thoảng</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hương</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nhài</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Nắng</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ghé</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vào</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cửa</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lớp</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Xem</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chúng</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em</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học</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bài</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Những</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lời</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cô</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giáo</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giảng</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Ấm</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trang</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vở</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thơm</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tho</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Yêu</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thương</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em</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ngắm</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mãi</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Những</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điểm</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mười</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cô</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cho</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p:txBody>
      </p:sp>
      <p:pic>
        <p:nvPicPr>
          <p:cNvPr id="7" name="Content Placeholder 6"/>
          <p:cNvPicPr>
            <a:picLocks noGrp="1" noChangeAspect="1"/>
          </p:cNvPicPr>
          <p:nvPr>
            <p:ph sz="half" idx="1"/>
          </p:nvPr>
        </p:nvPicPr>
        <p:blipFill>
          <a:blip r:embed="rId3"/>
          <a:stretch>
            <a:fillRect/>
          </a:stretch>
        </p:blipFill>
        <p:spPr>
          <a:xfrm>
            <a:off x="8693623" y="133656"/>
            <a:ext cx="3252949" cy="2143913"/>
          </a:xfrm>
          <a:prstGeom prst="rect">
            <a:avLst/>
          </a:prstGeom>
        </p:spPr>
      </p:pic>
      <p:sp>
        <p:nvSpPr>
          <p:cNvPr id="10" name="矩形 7"/>
          <p:cNvSpPr/>
          <p:nvPr/>
        </p:nvSpPr>
        <p:spPr>
          <a:xfrm>
            <a:off x="5699125" y="3543410"/>
            <a:ext cx="6390385" cy="1072141"/>
          </a:xfrm>
          <a:prstGeom prst="rect">
            <a:avLst/>
          </a:prstGeom>
          <a:solidFill>
            <a:srgbClr val="94BC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FF0000"/>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3</a:t>
            </a:r>
            <a:r>
              <a:rPr kumimoji="0" lang="en-US" altLang="zh-CN" sz="2800" b="1" i="0" u="none" strike="noStrike" kern="1200" cap="none" spc="0" normalizeH="0" baseline="0" noProof="0" dirty="0">
                <a:ln>
                  <a:noFill/>
                </a:ln>
                <a:solidFill>
                  <a:srgbClr val="FF0000"/>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a:t>
            </a:r>
            <a:r>
              <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Bạn</a:t>
            </a:r>
            <a:r>
              <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nhỏ</a:t>
            </a:r>
            <a:r>
              <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đã</a:t>
            </a:r>
            <a:r>
              <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kể</a:t>
            </a:r>
            <a:r>
              <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gì</a:t>
            </a:r>
            <a:r>
              <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về</a:t>
            </a:r>
            <a:r>
              <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cô</a:t>
            </a:r>
            <a:r>
              <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giáo</a:t>
            </a:r>
            <a:r>
              <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của</a:t>
            </a:r>
            <a:r>
              <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mình</a:t>
            </a:r>
            <a:r>
              <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a:t>
            </a:r>
          </a:p>
        </p:txBody>
      </p:sp>
      <p:sp>
        <p:nvSpPr>
          <p:cNvPr id="15" name="TextBox 9"/>
          <p:cNvSpPr txBox="1"/>
          <p:nvPr/>
        </p:nvSpPr>
        <p:spPr>
          <a:xfrm>
            <a:off x="5843431" y="4482159"/>
            <a:ext cx="6390385" cy="1307570"/>
          </a:xfrm>
          <a:prstGeom prst="rect">
            <a:avLst/>
          </a:prstGeom>
          <a:noFill/>
        </p:spPr>
        <p:txBody>
          <a:bodyPr wrap="square" lIns="91472" tIns="45736" rIns="91472" bIns="45736"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FF0000"/>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Bạn</a:t>
            </a:r>
            <a:r>
              <a:rPr kumimoji="0" lang="en-US" altLang="zh-CN" sz="2800" b="1" i="0" u="none" strike="noStrike" kern="1200" cap="none" spc="0" normalizeH="0" noProof="0">
                <a:ln>
                  <a:noFill/>
                </a:ln>
                <a:solidFill>
                  <a:srgbClr val="FF0000"/>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nhỏ kể: Cô đến lớp sớm, </a:t>
            </a:r>
            <a:r>
              <a:rPr lang="en-US" altLang="zh-CN" sz="2800" b="1">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c</a:t>
            </a:r>
            <a:r>
              <a:rPr kumimoji="0" lang="en-US" altLang="zh-CN" sz="2800" b="1" i="0" u="none" strike="noStrike" kern="1200" cap="none" spc="0" normalizeH="0" baseline="0" noProof="0">
                <a:ln>
                  <a:noFill/>
                </a:ln>
                <a:solidFill>
                  <a:srgbClr val="FF0000"/>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ô </a:t>
            </a:r>
            <a:r>
              <a:rPr kumimoji="0" lang="en-US" altLang="zh-CN" sz="2800" b="1" i="0" u="none" strike="noStrike" kern="1200" cap="none" spc="0" normalizeH="0" baseline="0" noProof="0" dirty="0" err="1">
                <a:ln>
                  <a:noFill/>
                </a:ln>
                <a:solidFill>
                  <a:srgbClr val="FF0000"/>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dạy</a:t>
            </a:r>
            <a:r>
              <a:rPr kumimoji="0" lang="en-US" altLang="zh-CN" sz="2800" b="1" i="0" u="none" strike="noStrike" kern="1200" cap="none" spc="0" normalizeH="0" baseline="0" noProof="0" dirty="0">
                <a:ln>
                  <a:noFill/>
                </a:ln>
                <a:solidFill>
                  <a:srgbClr val="FF0000"/>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srgbClr val="FF0000"/>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em</a:t>
            </a:r>
            <a:r>
              <a:rPr kumimoji="0" lang="en-US" altLang="zh-CN" sz="2800" b="1" i="0" u="none" strike="noStrike" kern="1200" cap="none" spc="0" normalizeH="0" baseline="0" noProof="0" dirty="0">
                <a:ln>
                  <a:noFill/>
                </a:ln>
                <a:solidFill>
                  <a:srgbClr val="FF0000"/>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srgbClr val="FF0000"/>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tập</a:t>
            </a:r>
            <a:r>
              <a:rPr kumimoji="0" lang="en-US" altLang="zh-CN" sz="2800" b="1" i="0" u="none" strike="noStrike" kern="1200" cap="none" spc="0" normalizeH="0" baseline="0" noProof="0" dirty="0">
                <a:ln>
                  <a:noFill/>
                </a:ln>
                <a:solidFill>
                  <a:srgbClr val="FF0000"/>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srgbClr val="FF0000"/>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viết</a:t>
            </a:r>
            <a:r>
              <a:rPr kumimoji="0" lang="en-US" altLang="zh-CN" sz="2800" b="1" i="0" u="none" strike="noStrike" kern="1200" cap="none" spc="0" normalizeH="0" baseline="0" noProof="0" dirty="0">
                <a:ln>
                  <a:noFill/>
                </a:ln>
                <a:solidFill>
                  <a:srgbClr val="FF0000"/>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srgbClr val="FF0000"/>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giảng</a:t>
            </a:r>
            <a:r>
              <a:rPr kumimoji="0" lang="en-US" altLang="zh-CN" sz="2800" b="1" i="0" u="none" strike="noStrike" kern="1200" cap="none" spc="0" normalizeH="0" baseline="0" noProof="0" dirty="0">
                <a:ln>
                  <a:noFill/>
                </a:ln>
                <a:solidFill>
                  <a:srgbClr val="FF0000"/>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srgbClr val="FF0000"/>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bài</a:t>
            </a:r>
            <a:r>
              <a:rPr kumimoji="0" lang="en-US" altLang="zh-CN" sz="2800" b="1" i="0" u="none" strike="noStrike" kern="1200" cap="none" spc="0" normalizeH="0" baseline="0" noProof="0" dirty="0">
                <a:ln>
                  <a:noFill/>
                </a:ln>
                <a:solidFill>
                  <a:srgbClr val="FF0000"/>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a:t>
            </a:r>
          </a:p>
        </p:txBody>
      </p:sp>
    </p:spTree>
    <p:extLst>
      <p:ext uri="{BB962C8B-B14F-4D97-AF65-F5344CB8AC3E}">
        <p14:creationId xmlns:p14="http://schemas.microsoft.com/office/powerpoint/2010/main" val="34007338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10" grpId="1" animBg="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C6728A8C-CCD4-4D98-B947-13FE1A890569}"/>
              </a:ext>
            </a:extLst>
          </p:cNvPr>
          <p:cNvSpPr txBox="1"/>
          <p:nvPr/>
        </p:nvSpPr>
        <p:spPr>
          <a:xfrm>
            <a:off x="1394716" y="636998"/>
            <a:ext cx="7872573" cy="584775"/>
          </a:xfrm>
          <a:prstGeom prst="rect">
            <a:avLst/>
          </a:prstGeom>
          <a:noFill/>
        </p:spPr>
        <p:txBody>
          <a:bodyPr wrap="square">
            <a:spAutoFit/>
          </a:bodyPr>
          <a:lstStyle/>
          <a:p>
            <a:r>
              <a:rPr kumimoji="0" lang="en-US" altLang="zh-CN" sz="3200" b="1" i="0" u="none" strike="noStrike" kern="1200" cap="none" spc="0" normalizeH="0" baseline="0" noProof="0">
                <a:ln>
                  <a:noFill/>
                </a:ln>
                <a:solidFill>
                  <a:srgbClr val="FF0000"/>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3.</a:t>
            </a:r>
            <a:r>
              <a:rPr kumimoji="0" lang="en-US" altLang="zh-CN" sz="3200" b="1" i="0" u="none" strike="noStrike" kern="1200" cap="none" spc="0" normalizeH="0" baseline="0" noProof="0">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Bạn nhỏ đã kể gì về cô giáo của mình?</a:t>
            </a:r>
            <a:endParaRPr lang="en-US" sz="3200"/>
          </a:p>
        </p:txBody>
      </p:sp>
      <p:sp>
        <p:nvSpPr>
          <p:cNvPr id="8" name="Hộp Văn bản 7">
            <a:extLst>
              <a:ext uri="{FF2B5EF4-FFF2-40B4-BE49-F238E27FC236}">
                <a16:creationId xmlns:a16="http://schemas.microsoft.com/office/drawing/2014/main" id="{4955E514-41E1-49CF-AE0B-32A6E99F158C}"/>
              </a:ext>
            </a:extLst>
          </p:cNvPr>
          <p:cNvSpPr txBox="1"/>
          <p:nvPr/>
        </p:nvSpPr>
        <p:spPr>
          <a:xfrm>
            <a:off x="1764586" y="1068512"/>
            <a:ext cx="9105472" cy="148117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FF0000"/>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Bạn</a:t>
            </a:r>
            <a:r>
              <a:rPr kumimoji="0" lang="en-US" altLang="zh-CN" sz="3200" b="1" i="0" u="none" strike="noStrike" kern="1200" cap="none" spc="0" normalizeH="0" noProof="0">
                <a:ln>
                  <a:noFill/>
                </a:ln>
                <a:solidFill>
                  <a:srgbClr val="FF0000"/>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nhỏ kể: Cô đến lớp sớm, </a:t>
            </a:r>
            <a:r>
              <a:rPr lang="en-US" altLang="zh-CN" sz="3200" b="1">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c</a:t>
            </a:r>
            <a:r>
              <a:rPr kumimoji="0" lang="en-US" altLang="zh-CN" sz="3200" b="1" i="0" u="none" strike="noStrike" kern="1200" cap="none" spc="0" normalizeH="0" baseline="0" noProof="0">
                <a:ln>
                  <a:noFill/>
                </a:ln>
                <a:solidFill>
                  <a:srgbClr val="FF0000"/>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ô dạy em tập viết, cô</a:t>
            </a:r>
            <a:r>
              <a:rPr kumimoji="0" lang="en-US" altLang="zh-CN" sz="3200" b="1" i="0" u="none" strike="noStrike" kern="1200" cap="none" spc="0" normalizeH="0" noProof="0">
                <a:ln>
                  <a:noFill/>
                </a:ln>
                <a:solidFill>
                  <a:srgbClr val="FF0000"/>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a:t>
            </a:r>
            <a:r>
              <a:rPr kumimoji="0" lang="en-US" altLang="zh-CN" sz="3200" b="1" i="0" u="none" strike="noStrike" kern="1200" cap="none" spc="0" normalizeH="0" baseline="0" noProof="0">
                <a:ln>
                  <a:noFill/>
                </a:ln>
                <a:solidFill>
                  <a:srgbClr val="FF0000"/>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giảng bài</a:t>
            </a:r>
            <a:r>
              <a:rPr kumimoji="0" lang="en-US" altLang="zh-CN" sz="3200" b="1" i="0" u="none" strike="noStrike" kern="1200" cap="none" spc="0" normalizeH="0" noProof="0">
                <a:ln>
                  <a:noFill/>
                </a:ln>
                <a:solidFill>
                  <a:srgbClr val="FF0000"/>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rất dễ hay</a:t>
            </a:r>
            <a:endPar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endParaRPr>
          </a:p>
        </p:txBody>
      </p:sp>
      <p:sp>
        <p:nvSpPr>
          <p:cNvPr id="10" name="Hộp Văn bản 9">
            <a:extLst>
              <a:ext uri="{FF2B5EF4-FFF2-40B4-BE49-F238E27FC236}">
                <a16:creationId xmlns:a16="http://schemas.microsoft.com/office/drawing/2014/main" id="{449A1041-419D-431E-BB47-5F318E00CD82}"/>
              </a:ext>
            </a:extLst>
          </p:cNvPr>
          <p:cNvSpPr txBox="1"/>
          <p:nvPr/>
        </p:nvSpPr>
        <p:spPr>
          <a:xfrm>
            <a:off x="1148136" y="2825393"/>
            <a:ext cx="10358919" cy="1077218"/>
          </a:xfrm>
          <a:prstGeom prst="rect">
            <a:avLst/>
          </a:prstGeom>
          <a:noFill/>
        </p:spPr>
        <p:txBody>
          <a:bodyPr wrap="square">
            <a:spAutoFit/>
          </a:bodyPr>
          <a:lstStyle/>
          <a:p>
            <a:r>
              <a:rPr kumimoji="0" lang="en-US" altLang="zh-CN" sz="3200" b="1" i="0" u="none" strike="noStrike" kern="1200" cap="none" spc="0" normalizeH="0" baseline="0" noProof="0">
                <a:ln>
                  <a:noFill/>
                </a:ln>
                <a:solidFill>
                  <a:srgbClr val="FF0000"/>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4.</a:t>
            </a:r>
            <a:r>
              <a:rPr kumimoji="0" lang="en-US" altLang="zh-CN" sz="3200" b="1" i="0" u="none" strike="noStrike" kern="1200" cap="none" spc="0" normalizeH="0" baseline="0" noProof="0">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Qua bài thơ, em thấy tình cảm bạn nhỏ dành cho cô giáo thế nào?</a:t>
            </a:r>
            <a:endParaRPr lang="en-US" sz="3200"/>
          </a:p>
        </p:txBody>
      </p:sp>
      <p:sp>
        <p:nvSpPr>
          <p:cNvPr id="12" name="Hộp Văn bản 11">
            <a:extLst>
              <a:ext uri="{FF2B5EF4-FFF2-40B4-BE49-F238E27FC236}">
                <a16:creationId xmlns:a16="http://schemas.microsoft.com/office/drawing/2014/main" id="{E787B5AF-EEC3-485A-97B4-368BFC0828C5}"/>
              </a:ext>
            </a:extLst>
          </p:cNvPr>
          <p:cNvSpPr txBox="1"/>
          <p:nvPr/>
        </p:nvSpPr>
        <p:spPr>
          <a:xfrm>
            <a:off x="1579651" y="4153307"/>
            <a:ext cx="7687637"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Bạn nhỏ rất yêu quý cô giáo của mình.</a:t>
            </a:r>
            <a:endPar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9994698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1000"/>
                                        <p:tgtEl>
                                          <p:spTgt spid="12">
                                            <p:txEl>
                                              <p:pRg st="0" end="0"/>
                                            </p:txEl>
                                          </p:spTgt>
                                        </p:tgtEl>
                                      </p:cBhvr>
                                    </p:animEffect>
                                    <p:anim calcmode="lin" valueType="num">
                                      <p:cBhvr>
                                        <p:cTn id="22"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1416499" y="0"/>
            <a:ext cx="311455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Cô</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giáo</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lớp</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em</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5" name="Text Box 4"/>
          <p:cNvSpPr txBox="1"/>
          <p:nvPr/>
        </p:nvSpPr>
        <p:spPr>
          <a:xfrm>
            <a:off x="1178824" y="481033"/>
            <a:ext cx="4520301" cy="61247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Sáng</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nào</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em</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đến</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lớp</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Cũng</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thấy</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cô</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đến</a:t>
            </a: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rồi.</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Đáp</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lời</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Chào</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cô</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Cô</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mỉm</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cười</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thật</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tươi</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Cô</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dạy</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em</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tập</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viết</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Gió</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đưa</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thoảng</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hương</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nhài</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Nắng</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ghé</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vào</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cửa</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lớp</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Xem</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chúng</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em</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học</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bài</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Những</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lời</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cô</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giáo</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giảng</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Ấm</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trang</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vở</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thơm</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tho</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Yêu</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thương</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em</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ngắm</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mãi</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Những</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điểm</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mười</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cô</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cho</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p:txBody>
      </p:sp>
      <p:pic>
        <p:nvPicPr>
          <p:cNvPr id="7" name="Content Placeholder 6"/>
          <p:cNvPicPr>
            <a:picLocks noGrp="1" noChangeAspect="1"/>
          </p:cNvPicPr>
          <p:nvPr>
            <p:ph sz="half" idx="1"/>
          </p:nvPr>
        </p:nvPicPr>
        <p:blipFill>
          <a:blip r:embed="rId3"/>
          <a:stretch>
            <a:fillRect/>
          </a:stretch>
        </p:blipFill>
        <p:spPr>
          <a:xfrm>
            <a:off x="8693623" y="133656"/>
            <a:ext cx="3252949" cy="2143913"/>
          </a:xfrm>
          <a:prstGeom prst="rect">
            <a:avLst/>
          </a:prstGeom>
        </p:spPr>
      </p:pic>
      <p:sp>
        <p:nvSpPr>
          <p:cNvPr id="14" name="矩形 10"/>
          <p:cNvSpPr/>
          <p:nvPr/>
        </p:nvSpPr>
        <p:spPr>
          <a:xfrm>
            <a:off x="6037614" y="4012510"/>
            <a:ext cx="6002021" cy="1075044"/>
          </a:xfrm>
          <a:prstGeom prst="rect">
            <a:avLst/>
          </a:prstGeom>
          <a:solidFill>
            <a:srgbClr val="94BC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FFFFFF"/>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a:t>
            </a:r>
            <a:r>
              <a:rPr kumimoji="0" lang="en-US" altLang="zh-CN" sz="2800" b="1" i="0" u="none" strike="noStrike" kern="1200" cap="none" spc="0" normalizeH="0" baseline="0" noProof="0">
                <a:ln>
                  <a:noFill/>
                </a:ln>
                <a:solidFill>
                  <a:srgbClr val="FF0000"/>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4</a:t>
            </a:r>
            <a:r>
              <a:rPr kumimoji="0" lang="en-US" altLang="zh-CN" sz="2800" b="1" i="0" u="none" strike="noStrike" kern="1200" cap="none" spc="0" normalizeH="0" baseline="0" noProof="0" dirty="0">
                <a:ln>
                  <a:noFill/>
                </a:ln>
                <a:solidFill>
                  <a:srgbClr val="FF0000"/>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a:t>
            </a:r>
            <a:r>
              <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Qua </a:t>
            </a:r>
            <a:r>
              <a:rPr kumimoji="0" lang="en-US" altLang="zh-CN" sz="2800" b="1" i="0" u="none" strike="noStrike" kern="1200" cap="none" spc="0" normalizeH="0" baseline="0" noProof="0" dirty="0" err="1">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bài</a:t>
            </a:r>
            <a:r>
              <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thơ</a:t>
            </a:r>
            <a:r>
              <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em</a:t>
            </a:r>
            <a:r>
              <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thấy</a:t>
            </a:r>
            <a:r>
              <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tình</a:t>
            </a:r>
            <a:r>
              <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cảm</a:t>
            </a:r>
            <a:r>
              <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bạn</a:t>
            </a:r>
            <a:r>
              <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nhỏ</a:t>
            </a:r>
            <a:r>
              <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dành</a:t>
            </a:r>
            <a:r>
              <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cho</a:t>
            </a:r>
            <a:r>
              <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cô</a:t>
            </a:r>
            <a:r>
              <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giáo</a:t>
            </a:r>
            <a:r>
              <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thế</a:t>
            </a:r>
            <a:r>
              <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nào</a:t>
            </a:r>
            <a:r>
              <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a:t>
            </a:r>
          </a:p>
        </p:txBody>
      </p:sp>
      <p:sp>
        <p:nvSpPr>
          <p:cNvPr id="3" name="TextBox 2"/>
          <p:cNvSpPr txBox="1"/>
          <p:nvPr/>
        </p:nvSpPr>
        <p:spPr>
          <a:xfrm>
            <a:off x="6037614" y="5342634"/>
            <a:ext cx="589132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Bạn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nhỏ</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rất</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yêu</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quý</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cô</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giáo</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của</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mình</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6844715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4" grpId="1"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4F9C31F2-CB21-6ED6-93FE-64AA86C8EFEE}"/>
              </a:ext>
            </a:extLst>
          </p:cNvPr>
          <p:cNvSpPr/>
          <p:nvPr/>
        </p:nvSpPr>
        <p:spPr>
          <a:xfrm>
            <a:off x="1872343" y="1556657"/>
            <a:ext cx="7904003" cy="298268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4"/>
          <p:cNvSpPr txBox="1"/>
          <p:nvPr/>
        </p:nvSpPr>
        <p:spPr>
          <a:xfrm>
            <a:off x="2415654" y="2598738"/>
            <a:ext cx="6714698" cy="707886"/>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x-none"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HỌC THUỘC LÒNG</a:t>
            </a:r>
          </a:p>
        </p:txBody>
      </p:sp>
      <p:pic>
        <p:nvPicPr>
          <p:cNvPr id="4" name="Picture 3">
            <a:extLst>
              <a:ext uri="{FF2B5EF4-FFF2-40B4-BE49-F238E27FC236}">
                <a16:creationId xmlns:a16="http://schemas.microsoft.com/office/drawing/2014/main" id="{49EB2D74-EE64-287A-8A2D-B6E2A50B4E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0352" y="3584034"/>
            <a:ext cx="3429000" cy="3562350"/>
          </a:xfrm>
          <a:prstGeom prst="rect">
            <a:avLst/>
          </a:prstGeom>
        </p:spPr>
      </p:pic>
      <p:pic>
        <p:nvPicPr>
          <p:cNvPr id="7" name="Picture 6">
            <a:extLst>
              <a:ext uri="{FF2B5EF4-FFF2-40B4-BE49-F238E27FC236}">
                <a16:creationId xmlns:a16="http://schemas.microsoft.com/office/drawing/2014/main" id="{72306B08-76B4-36DC-F121-82FE6D56CC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38763">
            <a:off x="-77666" y="4296015"/>
            <a:ext cx="2387187" cy="2570817"/>
          </a:xfrm>
          <a:prstGeom prst="rect">
            <a:avLst/>
          </a:prstGeom>
        </p:spPr>
      </p:pic>
      <p:pic>
        <p:nvPicPr>
          <p:cNvPr id="8" name="Picture 7">
            <a:extLst>
              <a:ext uri="{FF2B5EF4-FFF2-40B4-BE49-F238E27FC236}">
                <a16:creationId xmlns:a16="http://schemas.microsoft.com/office/drawing/2014/main" id="{D1102F74-AE7F-9072-6B6D-93E63EF5FA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04363">
            <a:off x="1129783" y="4531266"/>
            <a:ext cx="2182693" cy="2350593"/>
          </a:xfrm>
          <a:prstGeom prst="rect">
            <a:avLst/>
          </a:prstGeom>
        </p:spPr>
      </p:pic>
    </p:spTree>
    <p:extLst>
      <p:ext uri="{BB962C8B-B14F-4D97-AF65-F5344CB8AC3E}">
        <p14:creationId xmlns:p14="http://schemas.microsoft.com/office/powerpoint/2010/main" val="2376090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1416499" y="0"/>
            <a:ext cx="311455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Cô</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giáo</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lớp</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em</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5" name="Text Box 4"/>
          <p:cNvSpPr txBox="1"/>
          <p:nvPr/>
        </p:nvSpPr>
        <p:spPr>
          <a:xfrm>
            <a:off x="1178824" y="481033"/>
            <a:ext cx="4520301" cy="61247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Sáng</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nào</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em</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đến</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lớp</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Cũng</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thấy</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cô</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đến</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rồi</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Đáp</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lời</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Chào</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cô</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Cô</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mỉm</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cười</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thật</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tươi</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Cô</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dạy</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em</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tập</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viết</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Gió</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đưa</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thoảng</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hương</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nhài</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Nắng</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ghé</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vào</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cửa</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lớp</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Xem</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chúng</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em</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học</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bài</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Những</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lời</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cô</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giáo</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giảng</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Ấm</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trang</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vở</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thơm</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tho</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Yêu</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thương</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em</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ngắm</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mãi</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Những</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điểm</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mười</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cô</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cho</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p:txBody>
      </p:sp>
      <p:pic>
        <p:nvPicPr>
          <p:cNvPr id="7" name="Content Placeholder 6"/>
          <p:cNvPicPr>
            <a:picLocks noGrp="1" noChangeAspect="1"/>
          </p:cNvPicPr>
          <p:nvPr>
            <p:ph sz="half" idx="1"/>
          </p:nvPr>
        </p:nvPicPr>
        <p:blipFill>
          <a:blip r:embed="rId3"/>
          <a:stretch>
            <a:fillRect/>
          </a:stretch>
        </p:blipFill>
        <p:spPr>
          <a:xfrm>
            <a:off x="6668087" y="133656"/>
            <a:ext cx="5278486" cy="4602117"/>
          </a:xfrm>
          <a:prstGeom prst="rect">
            <a:avLst/>
          </a:prstGeom>
        </p:spPr>
      </p:pic>
      <p:grpSp>
        <p:nvGrpSpPr>
          <p:cNvPr id="12" name="Group 11"/>
          <p:cNvGrpSpPr/>
          <p:nvPr/>
        </p:nvGrpSpPr>
        <p:grpSpPr>
          <a:xfrm>
            <a:off x="6452673" y="4885310"/>
            <a:ext cx="5709313" cy="1590306"/>
            <a:chOff x="708943" y="6110866"/>
            <a:chExt cx="5825836" cy="649137"/>
          </a:xfrm>
        </p:grpSpPr>
        <p:sp>
          <p:nvSpPr>
            <p:cNvPr id="13" name="TextBox 22"/>
            <p:cNvSpPr txBox="1"/>
            <p:nvPr/>
          </p:nvSpPr>
          <p:spPr>
            <a:xfrm>
              <a:off x="708943" y="6110866"/>
              <a:ext cx="5825836" cy="649137"/>
            </a:xfrm>
            <a:prstGeom prst="roundRect">
              <a:avLst>
                <a:gd name="adj" fmla="val 50000"/>
              </a:avLst>
            </a:prstGeom>
            <a:solidFill>
              <a:srgbClr val="ED2F6A"/>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Rounded" panose="020B0500000000000000" charset="0"/>
                <a:ea typeface="Arial-Rounded" panose="020B0500000000000000" charset="0"/>
                <a:cs typeface="Arial-Rounded" panose="020B0500000000000000" charset="0"/>
              </a:endParaRPr>
            </a:p>
          </p:txBody>
        </p:sp>
        <p:sp>
          <p:nvSpPr>
            <p:cNvPr id="16" name="TextBox 15"/>
            <p:cNvSpPr txBox="1"/>
            <p:nvPr/>
          </p:nvSpPr>
          <p:spPr>
            <a:xfrm>
              <a:off x="799816" y="6129014"/>
              <a:ext cx="5660976" cy="4899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FFFF"/>
                  </a:solidFill>
                  <a:effectLst/>
                  <a:uLnTx/>
                  <a:uFillTx/>
                  <a:latin typeface="Times New Roman" panose="02020603050405020304" pitchFamily="18" charset="0"/>
                  <a:ea typeface="Arial-Rounded" panose="020B0500000000000000" charset="0"/>
                  <a:cs typeface="Times New Roman" panose="02020603050405020304" pitchFamily="18" charset="0"/>
                </a:rPr>
                <a:t>Học</a:t>
              </a:r>
              <a:r>
                <a:rPr kumimoji="0" lang="en-US" sz="3600" b="1"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charset="0"/>
                  <a:cs typeface="Times New Roman" panose="02020603050405020304" pitchFamily="18" charset="0"/>
                </a:rPr>
                <a:t> </a:t>
              </a:r>
              <a:r>
                <a:rPr kumimoji="0" lang="en-US" sz="3600" b="1" i="0" u="none" strike="noStrike" kern="1200" cap="none" spc="0" normalizeH="0" baseline="0" noProof="0" dirty="0" err="1">
                  <a:ln>
                    <a:noFill/>
                  </a:ln>
                  <a:solidFill>
                    <a:srgbClr val="FFFFFF"/>
                  </a:solidFill>
                  <a:effectLst/>
                  <a:uLnTx/>
                  <a:uFillTx/>
                  <a:latin typeface="Times New Roman" panose="02020603050405020304" pitchFamily="18" charset="0"/>
                  <a:ea typeface="Arial-Rounded" panose="020B0500000000000000" charset="0"/>
                  <a:cs typeface="Times New Roman" panose="02020603050405020304" pitchFamily="18" charset="0"/>
                </a:rPr>
                <a:t>thuộc 2 khổ thơ em yêu thích</a:t>
              </a:r>
              <a:endParaRPr kumimoji="0" lang="en-US" sz="3600" b="1"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charset="0"/>
                <a:cs typeface="Times New Roman" panose="02020603050405020304" pitchFamily="18" charset="0"/>
              </a:endParaRPr>
            </a:p>
          </p:txBody>
        </p:sp>
      </p:grpSp>
    </p:spTree>
    <p:extLst>
      <p:ext uri="{BB962C8B-B14F-4D97-AF65-F5344CB8AC3E}">
        <p14:creationId xmlns:p14="http://schemas.microsoft.com/office/powerpoint/2010/main" val="783548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E218E6-9212-453A-AE3B-368CD341F64D}"/>
              </a:ext>
            </a:extLst>
          </p:cNvPr>
          <p:cNvSpPr txBox="1"/>
          <p:nvPr/>
        </p:nvSpPr>
        <p:spPr>
          <a:xfrm>
            <a:off x="799303" y="40958"/>
            <a:ext cx="8678083" cy="523220"/>
          </a:xfrm>
          <a:prstGeom prst="rect">
            <a:avLst/>
          </a:prstGeom>
          <a:noFill/>
        </p:spPr>
        <p:txBody>
          <a:bodyPr wrap="square">
            <a:spAutoFit/>
          </a:bodyPr>
          <a:lstStyle/>
          <a:p>
            <a:r>
              <a:rPr lang="en-US" altLang="zh-CN" sz="2800" b="1" dirty="0">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1. </a:t>
            </a:r>
            <a:r>
              <a:rPr lang="en-US" altLang="zh-CN" sz="2800" b="1" dirty="0" err="1">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Câu</a:t>
            </a:r>
            <a:r>
              <a:rPr lang="en-US" altLang="zh-CN" sz="2800" b="1" dirty="0">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thơ</a:t>
            </a:r>
            <a:r>
              <a:rPr lang="en-US" altLang="zh-CN" sz="2800" b="1" dirty="0">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nào</a:t>
            </a:r>
            <a:r>
              <a:rPr lang="en-US" altLang="zh-CN" sz="2800" b="1" dirty="0">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cho</a:t>
            </a:r>
            <a:r>
              <a:rPr lang="en-US" altLang="zh-CN" sz="2800" b="1" dirty="0">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biết</a:t>
            </a:r>
            <a:r>
              <a:rPr lang="en-US" altLang="zh-CN" sz="2800" b="1" dirty="0">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cô</a:t>
            </a:r>
            <a:r>
              <a:rPr lang="en-US" altLang="zh-CN" sz="2800" b="1" dirty="0">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giáo</a:t>
            </a:r>
            <a:r>
              <a:rPr lang="en-US" altLang="zh-CN" sz="2800" b="1" dirty="0">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đến</a:t>
            </a:r>
            <a:r>
              <a:rPr lang="en-US" altLang="zh-CN" sz="2800" b="1" dirty="0">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lớp</a:t>
            </a:r>
            <a:r>
              <a:rPr lang="en-US" altLang="zh-CN" sz="2800" b="1" dirty="0">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rất</a:t>
            </a:r>
            <a:r>
              <a:rPr lang="en-US" altLang="zh-CN" sz="2800" b="1" dirty="0">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sớm</a:t>
            </a:r>
            <a:r>
              <a:rPr lang="en-US" altLang="zh-CN" sz="2800" b="1" dirty="0">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a:t>
            </a:r>
          </a:p>
        </p:txBody>
      </p:sp>
      <p:sp>
        <p:nvSpPr>
          <p:cNvPr id="3" name="TextBox 2">
            <a:extLst>
              <a:ext uri="{FF2B5EF4-FFF2-40B4-BE49-F238E27FC236}">
                <a16:creationId xmlns:a16="http://schemas.microsoft.com/office/drawing/2014/main" id="{316110C1-1B9D-4AAF-8C9E-6F4C5D7F231E}"/>
              </a:ext>
            </a:extLst>
          </p:cNvPr>
          <p:cNvSpPr txBox="1"/>
          <p:nvPr/>
        </p:nvSpPr>
        <p:spPr>
          <a:xfrm>
            <a:off x="1198599" y="489053"/>
            <a:ext cx="4509928" cy="1081322"/>
          </a:xfrm>
          <a:prstGeom prst="rect">
            <a:avLst/>
          </a:prstGeom>
          <a:noFill/>
        </p:spPr>
        <p:txBody>
          <a:bodyPr wrap="square">
            <a:spAutoFit/>
          </a:bodyPr>
          <a:lstStyle/>
          <a:p>
            <a:pPr>
              <a:lnSpc>
                <a:spcPct val="120000"/>
              </a:lnSpc>
            </a:pPr>
            <a:r>
              <a:rPr lang="en-US" sz="2800" b="1" dirty="0" err="1">
                <a:solidFill>
                  <a:srgbClr val="0070C0"/>
                </a:solidFill>
                <a:latin typeface="Times New Roman" panose="02020603050405020304" pitchFamily="18" charset="0"/>
                <a:cs typeface="Times New Roman" panose="02020603050405020304" pitchFamily="18" charset="0"/>
                <a:sym typeface="+mn-ea"/>
              </a:rPr>
              <a:t>Sáng</a:t>
            </a:r>
            <a:r>
              <a:rPr lang="en-US" sz="2800" b="1" dirty="0">
                <a:solidFill>
                  <a:srgbClr val="0070C0"/>
                </a:solidFill>
                <a:latin typeface="Times New Roman" panose="02020603050405020304" pitchFamily="18" charset="0"/>
                <a:cs typeface="Times New Roman" panose="02020603050405020304" pitchFamily="18" charset="0"/>
                <a:sym typeface="+mn-ea"/>
              </a:rPr>
              <a:t> </a:t>
            </a:r>
            <a:r>
              <a:rPr lang="en-US" sz="2800" b="1" dirty="0" err="1">
                <a:solidFill>
                  <a:srgbClr val="0070C0"/>
                </a:solidFill>
                <a:latin typeface="Times New Roman" panose="02020603050405020304" pitchFamily="18" charset="0"/>
                <a:cs typeface="Times New Roman" panose="02020603050405020304" pitchFamily="18" charset="0"/>
                <a:sym typeface="+mn-ea"/>
              </a:rPr>
              <a:t>nào</a:t>
            </a:r>
            <a:r>
              <a:rPr lang="en-US" sz="2800" b="1" dirty="0">
                <a:solidFill>
                  <a:srgbClr val="0070C0"/>
                </a:solidFill>
                <a:latin typeface="Times New Roman" panose="02020603050405020304" pitchFamily="18" charset="0"/>
                <a:cs typeface="Times New Roman" panose="02020603050405020304" pitchFamily="18" charset="0"/>
                <a:sym typeface="+mn-ea"/>
              </a:rPr>
              <a:t> </a:t>
            </a:r>
            <a:r>
              <a:rPr lang="en-US" sz="2800" b="1" dirty="0" err="1">
                <a:solidFill>
                  <a:srgbClr val="0070C0"/>
                </a:solidFill>
                <a:latin typeface="Times New Roman" panose="02020603050405020304" pitchFamily="18" charset="0"/>
                <a:cs typeface="Times New Roman" panose="02020603050405020304" pitchFamily="18" charset="0"/>
                <a:sym typeface="+mn-ea"/>
              </a:rPr>
              <a:t>em</a:t>
            </a:r>
            <a:r>
              <a:rPr lang="en-US" sz="2800" b="1" dirty="0">
                <a:solidFill>
                  <a:srgbClr val="0070C0"/>
                </a:solidFill>
                <a:latin typeface="Times New Roman" panose="02020603050405020304" pitchFamily="18" charset="0"/>
                <a:cs typeface="Times New Roman" panose="02020603050405020304" pitchFamily="18" charset="0"/>
                <a:sym typeface="+mn-ea"/>
              </a:rPr>
              <a:t> </a:t>
            </a:r>
            <a:r>
              <a:rPr lang="en-US" sz="2800" b="1" dirty="0" err="1">
                <a:solidFill>
                  <a:srgbClr val="0070C0"/>
                </a:solidFill>
                <a:latin typeface="Times New Roman" panose="02020603050405020304" pitchFamily="18" charset="0"/>
                <a:cs typeface="Times New Roman" panose="02020603050405020304" pitchFamily="18" charset="0"/>
                <a:sym typeface="+mn-ea"/>
              </a:rPr>
              <a:t>đến</a:t>
            </a:r>
            <a:r>
              <a:rPr lang="en-US" sz="2800" b="1" dirty="0">
                <a:solidFill>
                  <a:srgbClr val="0070C0"/>
                </a:solidFill>
                <a:latin typeface="Times New Roman" panose="02020603050405020304" pitchFamily="18" charset="0"/>
                <a:cs typeface="Times New Roman" panose="02020603050405020304" pitchFamily="18" charset="0"/>
                <a:sym typeface="+mn-ea"/>
              </a:rPr>
              <a:t> </a:t>
            </a:r>
            <a:r>
              <a:rPr lang="en-US" sz="2800" b="1" dirty="0" err="1">
                <a:solidFill>
                  <a:srgbClr val="0070C0"/>
                </a:solidFill>
                <a:latin typeface="Times New Roman" panose="02020603050405020304" pitchFamily="18" charset="0"/>
                <a:cs typeface="Times New Roman" panose="02020603050405020304" pitchFamily="18" charset="0"/>
                <a:sym typeface="+mn-ea"/>
              </a:rPr>
              <a:t>lớp</a:t>
            </a:r>
            <a:endParaRPr lang="en-US" sz="2800" b="1" dirty="0">
              <a:solidFill>
                <a:srgbClr val="0070C0"/>
              </a:solidFill>
              <a:latin typeface="Times New Roman" panose="02020603050405020304" pitchFamily="18" charset="0"/>
              <a:cs typeface="Times New Roman" panose="02020603050405020304" pitchFamily="18" charset="0"/>
              <a:sym typeface="+mn-ea"/>
            </a:endParaRPr>
          </a:p>
          <a:p>
            <a:pPr>
              <a:lnSpc>
                <a:spcPct val="120000"/>
              </a:lnSpc>
            </a:pPr>
            <a:r>
              <a:rPr lang="en-US" altLang="zh-CN" sz="2800" b="1" dirty="0" err="1">
                <a:solidFill>
                  <a:srgbClr val="0070C0"/>
                </a:solidFill>
                <a:latin typeface="Times New Roman" panose="02020603050405020304" pitchFamily="18" charset="0"/>
                <a:ea typeface="汉仪黑荔枝体简" panose="00020600040101010101" pitchFamily="18" charset="-122"/>
                <a:cs typeface="Times New Roman" panose="02020603050405020304" pitchFamily="18" charset="0"/>
                <a:sym typeface="+mn-ea"/>
              </a:rPr>
              <a:t>Cũng</a:t>
            </a:r>
            <a:r>
              <a:rPr lang="en-US" altLang="zh-CN" sz="2800" b="1" dirty="0">
                <a:solidFill>
                  <a:srgbClr val="0070C0"/>
                </a:solidFill>
                <a:latin typeface="Times New Roman" panose="02020603050405020304" pitchFamily="18" charset="0"/>
                <a:ea typeface="汉仪黑荔枝体简" panose="00020600040101010101" pitchFamily="18" charset="-122"/>
                <a:cs typeface="Times New Roman" panose="02020603050405020304" pitchFamily="18" charset="0"/>
                <a:sym typeface="+mn-ea"/>
              </a:rPr>
              <a:t> </a:t>
            </a:r>
            <a:r>
              <a:rPr lang="en-US" altLang="zh-CN" sz="2800" b="1" dirty="0" err="1">
                <a:solidFill>
                  <a:srgbClr val="0070C0"/>
                </a:solidFill>
                <a:latin typeface="Times New Roman" panose="02020603050405020304" pitchFamily="18" charset="0"/>
                <a:ea typeface="汉仪黑荔枝体简" panose="00020600040101010101" pitchFamily="18" charset="-122"/>
                <a:cs typeface="Times New Roman" panose="02020603050405020304" pitchFamily="18" charset="0"/>
                <a:sym typeface="+mn-ea"/>
              </a:rPr>
              <a:t>thấy</a:t>
            </a:r>
            <a:r>
              <a:rPr lang="en-US" altLang="zh-CN" sz="2800" b="1" dirty="0">
                <a:solidFill>
                  <a:srgbClr val="0070C0"/>
                </a:solidFill>
                <a:latin typeface="Times New Roman" panose="02020603050405020304" pitchFamily="18" charset="0"/>
                <a:ea typeface="汉仪黑荔枝体简" panose="00020600040101010101" pitchFamily="18" charset="-122"/>
                <a:cs typeface="Times New Roman" panose="02020603050405020304" pitchFamily="18" charset="0"/>
                <a:sym typeface="+mn-ea"/>
              </a:rPr>
              <a:t> </a:t>
            </a:r>
            <a:r>
              <a:rPr lang="en-US" altLang="zh-CN" sz="2800" b="1" dirty="0" err="1">
                <a:solidFill>
                  <a:srgbClr val="0070C0"/>
                </a:solidFill>
                <a:latin typeface="Times New Roman" panose="02020603050405020304" pitchFamily="18" charset="0"/>
                <a:ea typeface="汉仪黑荔枝体简" panose="00020600040101010101" pitchFamily="18" charset="-122"/>
                <a:cs typeface="Times New Roman" panose="02020603050405020304" pitchFamily="18" charset="0"/>
                <a:sym typeface="+mn-ea"/>
              </a:rPr>
              <a:t>cô</a:t>
            </a:r>
            <a:r>
              <a:rPr lang="en-US" altLang="zh-CN" sz="2800" b="1" dirty="0">
                <a:solidFill>
                  <a:srgbClr val="0070C0"/>
                </a:solidFill>
                <a:latin typeface="Times New Roman" panose="02020603050405020304" pitchFamily="18" charset="0"/>
                <a:ea typeface="汉仪黑荔枝体简" panose="00020600040101010101" pitchFamily="18" charset="-122"/>
                <a:cs typeface="Times New Roman" panose="02020603050405020304" pitchFamily="18" charset="0"/>
                <a:sym typeface="+mn-ea"/>
              </a:rPr>
              <a:t> </a:t>
            </a:r>
            <a:r>
              <a:rPr lang="en-US" altLang="zh-CN" sz="2800" b="1" dirty="0" err="1">
                <a:solidFill>
                  <a:srgbClr val="0070C0"/>
                </a:solidFill>
                <a:latin typeface="Times New Roman" panose="02020603050405020304" pitchFamily="18" charset="0"/>
                <a:ea typeface="汉仪黑荔枝体简" panose="00020600040101010101" pitchFamily="18" charset="-122"/>
                <a:cs typeface="Times New Roman" panose="02020603050405020304" pitchFamily="18" charset="0"/>
                <a:sym typeface="+mn-ea"/>
              </a:rPr>
              <a:t>đến</a:t>
            </a:r>
            <a:r>
              <a:rPr lang="en-US" altLang="zh-CN" sz="2800" b="1" dirty="0">
                <a:solidFill>
                  <a:srgbClr val="0070C0"/>
                </a:solidFill>
                <a:latin typeface="Times New Roman" panose="02020603050405020304" pitchFamily="18" charset="0"/>
                <a:ea typeface="汉仪黑荔枝体简" panose="00020600040101010101" pitchFamily="18" charset="-122"/>
                <a:cs typeface="Times New Roman" panose="02020603050405020304" pitchFamily="18" charset="0"/>
                <a:sym typeface="+mn-ea"/>
              </a:rPr>
              <a:t> </a:t>
            </a:r>
            <a:r>
              <a:rPr lang="en-US" altLang="zh-CN" sz="2800" b="1" dirty="0" err="1">
                <a:solidFill>
                  <a:srgbClr val="0070C0"/>
                </a:solidFill>
                <a:latin typeface="Times New Roman" panose="02020603050405020304" pitchFamily="18" charset="0"/>
                <a:ea typeface="汉仪黑荔枝体简" panose="00020600040101010101" pitchFamily="18" charset="-122"/>
                <a:cs typeface="Times New Roman" panose="02020603050405020304" pitchFamily="18" charset="0"/>
                <a:sym typeface="+mn-ea"/>
              </a:rPr>
              <a:t>rồi</a:t>
            </a:r>
            <a:r>
              <a:rPr lang="en-US" altLang="zh-CN" sz="2800" b="1" dirty="0">
                <a:solidFill>
                  <a:srgbClr val="0070C0"/>
                </a:solidFill>
                <a:latin typeface="Times New Roman" panose="02020603050405020304" pitchFamily="18" charset="0"/>
                <a:ea typeface="汉仪黑荔枝体简" panose="00020600040101010101" pitchFamily="18" charset="-122"/>
                <a:cs typeface="Times New Roman" panose="02020603050405020304" pitchFamily="18" charset="0"/>
                <a:sym typeface="+mn-ea"/>
              </a:rPr>
              <a:t>.</a:t>
            </a:r>
            <a:endParaRPr lang="zh-CN" altLang="en-US" sz="2800" b="1" dirty="0">
              <a:solidFill>
                <a:srgbClr val="0070C0"/>
              </a:solidFill>
              <a:latin typeface="Times New Roman" panose="02020603050405020304" pitchFamily="18" charset="0"/>
              <a:ea typeface="汉仪黑荔枝体简" panose="00020600040101010101" pitchFamily="18" charset="-122"/>
              <a:cs typeface="Times New Roman" panose="02020603050405020304" pitchFamily="18" charset="0"/>
            </a:endParaRPr>
          </a:p>
        </p:txBody>
      </p:sp>
      <p:sp>
        <p:nvSpPr>
          <p:cNvPr id="6" name="TextBox 5">
            <a:extLst>
              <a:ext uri="{FF2B5EF4-FFF2-40B4-BE49-F238E27FC236}">
                <a16:creationId xmlns:a16="http://schemas.microsoft.com/office/drawing/2014/main" id="{C0B92AE3-CD78-423E-8B05-0B90C4EFFC68}"/>
              </a:ext>
            </a:extLst>
          </p:cNvPr>
          <p:cNvSpPr txBox="1"/>
          <p:nvPr/>
        </p:nvSpPr>
        <p:spPr>
          <a:xfrm>
            <a:off x="587107" y="1477902"/>
            <a:ext cx="9676704" cy="523220"/>
          </a:xfrm>
          <a:prstGeom prst="rect">
            <a:avLst/>
          </a:prstGeom>
          <a:noFill/>
        </p:spPr>
        <p:txBody>
          <a:bodyPr wrap="square">
            <a:spAutoFit/>
          </a:bodyPr>
          <a:lstStyle/>
          <a:p>
            <a:r>
              <a:rPr lang="en-US" altLang="zh-CN" sz="2800" b="1" dirty="0">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2. </a:t>
            </a:r>
            <a:r>
              <a:rPr lang="en-US" altLang="zh-CN" sz="2800" b="1" dirty="0" err="1">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Cô</a:t>
            </a:r>
            <a:r>
              <a:rPr lang="en-US" altLang="zh-CN" sz="2800" b="1" dirty="0">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giáo</a:t>
            </a:r>
            <a:r>
              <a:rPr lang="en-US" altLang="zh-CN" sz="2800" b="1" dirty="0">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đáp</a:t>
            </a:r>
            <a:r>
              <a:rPr lang="en-US" altLang="zh-CN" sz="2800" b="1" dirty="0">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lại</a:t>
            </a:r>
            <a:r>
              <a:rPr lang="en-US" altLang="zh-CN" sz="2800" b="1" dirty="0">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lời</a:t>
            </a:r>
            <a:r>
              <a:rPr lang="en-US" altLang="zh-CN" sz="2800" b="1" dirty="0">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chào</a:t>
            </a:r>
            <a:r>
              <a:rPr lang="en-US" altLang="zh-CN" sz="2800" b="1" dirty="0">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của</a:t>
            </a:r>
            <a:r>
              <a:rPr lang="en-US" altLang="zh-CN" sz="2800" b="1" dirty="0">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học</a:t>
            </a:r>
            <a:r>
              <a:rPr lang="en-US" altLang="zh-CN" sz="2800" b="1" dirty="0">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sinh</a:t>
            </a:r>
            <a:r>
              <a:rPr lang="en-US" altLang="zh-CN" sz="2800" b="1" dirty="0">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như</a:t>
            </a:r>
            <a:r>
              <a:rPr lang="en-US" altLang="zh-CN" sz="2800" b="1" dirty="0">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thế</a:t>
            </a:r>
            <a:r>
              <a:rPr lang="en-US" altLang="zh-CN" sz="2800" b="1" dirty="0">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nào</a:t>
            </a:r>
            <a:r>
              <a:rPr lang="en-US" altLang="zh-CN" sz="2800" b="1" dirty="0">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a:t>
            </a:r>
          </a:p>
        </p:txBody>
      </p:sp>
      <p:sp>
        <p:nvSpPr>
          <p:cNvPr id="7" name="TextBox 6">
            <a:extLst>
              <a:ext uri="{FF2B5EF4-FFF2-40B4-BE49-F238E27FC236}">
                <a16:creationId xmlns:a16="http://schemas.microsoft.com/office/drawing/2014/main" id="{243F6AE8-82C8-4A49-AFC3-2D7651BCF199}"/>
              </a:ext>
            </a:extLst>
          </p:cNvPr>
          <p:cNvSpPr txBox="1"/>
          <p:nvPr/>
        </p:nvSpPr>
        <p:spPr>
          <a:xfrm>
            <a:off x="932710" y="1763548"/>
            <a:ext cx="5486402" cy="661207"/>
          </a:xfrm>
          <a:prstGeom prst="rect">
            <a:avLst/>
          </a:prstGeom>
          <a:noFill/>
        </p:spPr>
        <p:txBody>
          <a:bodyPr wrap="square">
            <a:spAutoFit/>
          </a:bodyPr>
          <a:lstStyle/>
          <a:p>
            <a:pPr>
              <a:lnSpc>
                <a:spcPct val="150000"/>
              </a:lnSpc>
            </a:pPr>
            <a:r>
              <a:rPr lang="en-US" altLang="zh-CN" sz="2800" b="1">
                <a:solidFill>
                  <a:srgbClr val="0070C0"/>
                </a:solidFill>
                <a:latin typeface="Times New Roman" panose="02020603050405020304" pitchFamily="18" charset="0"/>
                <a:ea typeface="汉仪黑荔枝体简" panose="00020600040101010101" pitchFamily="18" charset="-122"/>
                <a:cs typeface="Times New Roman" panose="02020603050405020304" pitchFamily="18" charset="0"/>
              </a:rPr>
              <a:t>  Cô </a:t>
            </a:r>
            <a:r>
              <a:rPr lang="en-US" altLang="zh-CN" sz="2800" b="1" dirty="0" err="1">
                <a:solidFill>
                  <a:srgbClr val="0070C0"/>
                </a:solidFill>
                <a:latin typeface="Times New Roman" panose="02020603050405020304" pitchFamily="18" charset="0"/>
                <a:ea typeface="汉仪黑荔枝体简" panose="00020600040101010101" pitchFamily="18" charset="-122"/>
                <a:cs typeface="Times New Roman" panose="02020603050405020304" pitchFamily="18" charset="0"/>
              </a:rPr>
              <a:t>mỉm</a:t>
            </a:r>
            <a:r>
              <a:rPr lang="en-US" altLang="zh-CN" sz="2800" b="1" dirty="0">
                <a:solidFill>
                  <a:srgbClr val="0070C0"/>
                </a:solidFill>
                <a:latin typeface="Times New Roman" panose="02020603050405020304" pitchFamily="18" charset="0"/>
                <a:ea typeface="汉仪黑荔枝体简" panose="00020600040101010101" pitchFamily="18" charset="-122"/>
                <a:cs typeface="Times New Roman" panose="02020603050405020304" pitchFamily="18" charset="0"/>
              </a:rPr>
              <a:t> </a:t>
            </a:r>
            <a:r>
              <a:rPr lang="en-US" altLang="zh-CN" sz="2800" b="1" dirty="0" err="1">
                <a:solidFill>
                  <a:srgbClr val="0070C0"/>
                </a:solidFill>
                <a:latin typeface="Times New Roman" panose="02020603050405020304" pitchFamily="18" charset="0"/>
                <a:ea typeface="汉仪黑荔枝体简" panose="00020600040101010101" pitchFamily="18" charset="-122"/>
                <a:cs typeface="Times New Roman" panose="02020603050405020304" pitchFamily="18" charset="0"/>
              </a:rPr>
              <a:t>cười</a:t>
            </a:r>
            <a:r>
              <a:rPr lang="en-US" altLang="zh-CN" sz="2800" b="1" dirty="0">
                <a:solidFill>
                  <a:srgbClr val="0070C0"/>
                </a:solidFill>
                <a:latin typeface="Times New Roman" panose="02020603050405020304" pitchFamily="18" charset="0"/>
                <a:ea typeface="汉仪黑荔枝体简" panose="00020600040101010101" pitchFamily="18" charset="-122"/>
                <a:cs typeface="Times New Roman" panose="02020603050405020304" pitchFamily="18" charset="0"/>
              </a:rPr>
              <a:t> </a:t>
            </a:r>
            <a:r>
              <a:rPr lang="en-US" altLang="zh-CN" sz="2800" b="1" dirty="0" err="1">
                <a:solidFill>
                  <a:srgbClr val="0070C0"/>
                </a:solidFill>
                <a:latin typeface="Times New Roman" panose="02020603050405020304" pitchFamily="18" charset="0"/>
                <a:ea typeface="汉仪黑荔枝体简" panose="00020600040101010101" pitchFamily="18" charset="-122"/>
                <a:cs typeface="Times New Roman" panose="02020603050405020304" pitchFamily="18" charset="0"/>
              </a:rPr>
              <a:t>thật</a:t>
            </a:r>
            <a:r>
              <a:rPr lang="en-US" altLang="zh-CN" sz="2800" b="1" dirty="0">
                <a:solidFill>
                  <a:srgbClr val="0070C0"/>
                </a:solidFill>
                <a:latin typeface="Times New Roman" panose="02020603050405020304" pitchFamily="18" charset="0"/>
                <a:ea typeface="汉仪黑荔枝体简" panose="00020600040101010101" pitchFamily="18" charset="-122"/>
                <a:cs typeface="Times New Roman" panose="02020603050405020304" pitchFamily="18" charset="0"/>
              </a:rPr>
              <a:t> </a:t>
            </a:r>
            <a:r>
              <a:rPr lang="en-US" altLang="zh-CN" sz="2800" b="1" dirty="0" err="1">
                <a:solidFill>
                  <a:srgbClr val="0070C0"/>
                </a:solidFill>
                <a:latin typeface="Times New Roman" panose="02020603050405020304" pitchFamily="18" charset="0"/>
                <a:ea typeface="汉仪黑荔枝体简" panose="00020600040101010101" pitchFamily="18" charset="-122"/>
                <a:cs typeface="Times New Roman" panose="02020603050405020304" pitchFamily="18" charset="0"/>
              </a:rPr>
              <a:t>tươi</a:t>
            </a:r>
            <a:r>
              <a:rPr lang="en-US" altLang="zh-CN" sz="2800" b="1" dirty="0">
                <a:solidFill>
                  <a:srgbClr val="0070C0"/>
                </a:solidFill>
                <a:latin typeface="Times New Roman" panose="02020603050405020304" pitchFamily="18" charset="0"/>
                <a:ea typeface="汉仪黑荔枝体简" panose="00020600040101010101" pitchFamily="18" charset="-122"/>
                <a:cs typeface="Times New Roman" panose="02020603050405020304" pitchFamily="18" charset="0"/>
              </a:rPr>
              <a:t>.</a:t>
            </a:r>
          </a:p>
        </p:txBody>
      </p:sp>
      <p:sp>
        <p:nvSpPr>
          <p:cNvPr id="9" name="TextBox 8">
            <a:extLst>
              <a:ext uri="{FF2B5EF4-FFF2-40B4-BE49-F238E27FC236}">
                <a16:creationId xmlns:a16="http://schemas.microsoft.com/office/drawing/2014/main" id="{41778372-2306-4CA7-99F7-7B4CCF578C0F}"/>
              </a:ext>
            </a:extLst>
          </p:cNvPr>
          <p:cNvSpPr txBox="1"/>
          <p:nvPr/>
        </p:nvSpPr>
        <p:spPr>
          <a:xfrm>
            <a:off x="1060173" y="2293059"/>
            <a:ext cx="9424947" cy="523220"/>
          </a:xfrm>
          <a:prstGeom prst="rect">
            <a:avLst/>
          </a:prstGeom>
          <a:noFill/>
        </p:spPr>
        <p:txBody>
          <a:bodyPr wrap="square">
            <a:spAutoFit/>
          </a:bodyPr>
          <a:lstStyle/>
          <a:p>
            <a:r>
              <a:rPr lang="en-US" altLang="zh-CN" sz="2800" b="1" dirty="0">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3. </a:t>
            </a:r>
            <a:r>
              <a:rPr lang="en-US" altLang="zh-CN" sz="2800" b="1" dirty="0" err="1">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Tìm</a:t>
            </a:r>
            <a:r>
              <a:rPr lang="en-US" altLang="zh-CN" sz="2800" b="1" dirty="0">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những</a:t>
            </a:r>
            <a:r>
              <a:rPr lang="en-US" altLang="zh-CN" sz="2800" b="1" dirty="0">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câu</a:t>
            </a:r>
            <a:r>
              <a:rPr lang="en-US" altLang="zh-CN" sz="2800" b="1" dirty="0">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thơ</a:t>
            </a:r>
            <a:r>
              <a:rPr lang="en-US" altLang="zh-CN" sz="2800" b="1" dirty="0">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tả</a:t>
            </a:r>
            <a:r>
              <a:rPr lang="en-US" altLang="zh-CN" sz="2800" b="1" dirty="0">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cảnh</a:t>
            </a:r>
            <a:r>
              <a:rPr lang="en-US" altLang="zh-CN" sz="2800" b="1" dirty="0">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vật</a:t>
            </a:r>
            <a:r>
              <a:rPr lang="en-US" altLang="zh-CN" sz="2800" b="1" dirty="0">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khi</a:t>
            </a:r>
            <a:r>
              <a:rPr lang="en-US" altLang="zh-CN" sz="2800" b="1" dirty="0">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cô</a:t>
            </a:r>
            <a:r>
              <a:rPr lang="en-US" altLang="zh-CN" sz="2800" b="1" dirty="0">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dạy</a:t>
            </a:r>
            <a:r>
              <a:rPr lang="en-US" altLang="zh-CN" sz="2800" b="1" dirty="0">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em</a:t>
            </a:r>
            <a:r>
              <a:rPr lang="en-US" altLang="zh-CN" sz="2800" b="1" dirty="0">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học</a:t>
            </a:r>
            <a:r>
              <a:rPr lang="en-US" altLang="zh-CN" sz="2800" b="1" dirty="0">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bài</a:t>
            </a:r>
            <a:r>
              <a:rPr lang="en-US" altLang="zh-CN" sz="2800" b="1" dirty="0">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a:t>
            </a:r>
          </a:p>
        </p:txBody>
      </p:sp>
      <p:sp>
        <p:nvSpPr>
          <p:cNvPr id="10" name="TextBox 9">
            <a:extLst>
              <a:ext uri="{FF2B5EF4-FFF2-40B4-BE49-F238E27FC236}">
                <a16:creationId xmlns:a16="http://schemas.microsoft.com/office/drawing/2014/main" id="{A483D74F-A4D8-4CED-9965-54EF50DDF0BB}"/>
              </a:ext>
            </a:extLst>
          </p:cNvPr>
          <p:cNvSpPr txBox="1"/>
          <p:nvPr/>
        </p:nvSpPr>
        <p:spPr>
          <a:xfrm>
            <a:off x="932710" y="2815800"/>
            <a:ext cx="6096000" cy="1081322"/>
          </a:xfrm>
          <a:prstGeom prst="rect">
            <a:avLst/>
          </a:prstGeom>
          <a:noFill/>
        </p:spPr>
        <p:txBody>
          <a:bodyPr wrap="square">
            <a:spAutoFit/>
          </a:bodyPr>
          <a:lstStyle/>
          <a:p>
            <a:pPr>
              <a:lnSpc>
                <a:spcPct val="120000"/>
              </a:lnSpc>
            </a:pPr>
            <a:r>
              <a:rPr lang="en-US" sz="2800" b="1">
                <a:solidFill>
                  <a:srgbClr val="0070C0"/>
                </a:solidFill>
                <a:latin typeface="Times New Roman" panose="02020603050405020304" pitchFamily="18" charset="0"/>
                <a:cs typeface="Times New Roman" panose="02020603050405020304" pitchFamily="18" charset="0"/>
                <a:sym typeface="+mn-ea"/>
              </a:rPr>
              <a:t>  Gió </a:t>
            </a:r>
            <a:r>
              <a:rPr lang="en-US" sz="2800" b="1" dirty="0" err="1">
                <a:solidFill>
                  <a:srgbClr val="0070C0"/>
                </a:solidFill>
                <a:latin typeface="Times New Roman" panose="02020603050405020304" pitchFamily="18" charset="0"/>
                <a:cs typeface="Times New Roman" panose="02020603050405020304" pitchFamily="18" charset="0"/>
                <a:sym typeface="+mn-ea"/>
              </a:rPr>
              <a:t>đưa</a:t>
            </a:r>
            <a:r>
              <a:rPr lang="en-US" sz="2800" b="1" dirty="0">
                <a:solidFill>
                  <a:srgbClr val="0070C0"/>
                </a:solidFill>
                <a:latin typeface="Times New Roman" panose="02020603050405020304" pitchFamily="18" charset="0"/>
                <a:cs typeface="Times New Roman" panose="02020603050405020304" pitchFamily="18" charset="0"/>
                <a:sym typeface="+mn-ea"/>
              </a:rPr>
              <a:t> </a:t>
            </a:r>
            <a:r>
              <a:rPr lang="en-US" sz="2800" b="1" dirty="0" err="1">
                <a:solidFill>
                  <a:srgbClr val="0070C0"/>
                </a:solidFill>
                <a:latin typeface="Times New Roman" panose="02020603050405020304" pitchFamily="18" charset="0"/>
                <a:cs typeface="Times New Roman" panose="02020603050405020304" pitchFamily="18" charset="0"/>
                <a:sym typeface="+mn-ea"/>
              </a:rPr>
              <a:t>thoảng</a:t>
            </a:r>
            <a:r>
              <a:rPr lang="en-US" sz="2800" b="1" dirty="0">
                <a:solidFill>
                  <a:srgbClr val="0070C0"/>
                </a:solidFill>
                <a:latin typeface="Times New Roman" panose="02020603050405020304" pitchFamily="18" charset="0"/>
                <a:cs typeface="Times New Roman" panose="02020603050405020304" pitchFamily="18" charset="0"/>
                <a:sym typeface="+mn-ea"/>
              </a:rPr>
              <a:t> </a:t>
            </a:r>
            <a:r>
              <a:rPr lang="en-US" sz="2800" b="1" dirty="0" err="1">
                <a:solidFill>
                  <a:srgbClr val="0070C0"/>
                </a:solidFill>
                <a:latin typeface="Times New Roman" panose="02020603050405020304" pitchFamily="18" charset="0"/>
                <a:cs typeface="Times New Roman" panose="02020603050405020304" pitchFamily="18" charset="0"/>
                <a:sym typeface="+mn-ea"/>
              </a:rPr>
              <a:t>hương</a:t>
            </a:r>
            <a:r>
              <a:rPr lang="en-US" sz="2800" b="1" dirty="0">
                <a:solidFill>
                  <a:srgbClr val="0070C0"/>
                </a:solidFill>
                <a:latin typeface="Times New Roman" panose="02020603050405020304" pitchFamily="18" charset="0"/>
                <a:cs typeface="Times New Roman" panose="02020603050405020304" pitchFamily="18" charset="0"/>
                <a:sym typeface="+mn-ea"/>
              </a:rPr>
              <a:t> </a:t>
            </a:r>
            <a:r>
              <a:rPr lang="en-US" sz="2800" b="1" dirty="0" err="1">
                <a:solidFill>
                  <a:srgbClr val="0070C0"/>
                </a:solidFill>
                <a:latin typeface="Times New Roman" panose="02020603050405020304" pitchFamily="18" charset="0"/>
                <a:cs typeface="Times New Roman" panose="02020603050405020304" pitchFamily="18" charset="0"/>
                <a:sym typeface="+mn-ea"/>
              </a:rPr>
              <a:t>nhài</a:t>
            </a:r>
            <a:endParaRPr lang="en-US" sz="2800" b="1" dirty="0">
              <a:solidFill>
                <a:srgbClr val="0070C0"/>
              </a:solidFill>
              <a:latin typeface="Times New Roman" panose="02020603050405020304" pitchFamily="18" charset="0"/>
              <a:cs typeface="Times New Roman" panose="02020603050405020304" pitchFamily="18" charset="0"/>
              <a:sym typeface="+mn-ea"/>
            </a:endParaRPr>
          </a:p>
          <a:p>
            <a:pPr>
              <a:lnSpc>
                <a:spcPct val="120000"/>
              </a:lnSpc>
            </a:pPr>
            <a:r>
              <a:rPr lang="en-US" sz="2800" b="1" dirty="0">
                <a:solidFill>
                  <a:srgbClr val="0070C0"/>
                </a:solidFill>
                <a:latin typeface="Times New Roman" panose="02020603050405020304" pitchFamily="18" charset="0"/>
                <a:cs typeface="Times New Roman" panose="02020603050405020304" pitchFamily="18" charset="0"/>
                <a:sym typeface="+mn-ea"/>
              </a:rPr>
              <a:t>  </a:t>
            </a:r>
            <a:r>
              <a:rPr lang="en-US" sz="2800" b="1" dirty="0" err="1">
                <a:solidFill>
                  <a:srgbClr val="0070C0"/>
                </a:solidFill>
                <a:latin typeface="Times New Roman" panose="02020603050405020304" pitchFamily="18" charset="0"/>
                <a:cs typeface="Times New Roman" panose="02020603050405020304" pitchFamily="18" charset="0"/>
                <a:sym typeface="+mn-ea"/>
              </a:rPr>
              <a:t>Nắng</a:t>
            </a:r>
            <a:r>
              <a:rPr lang="en-US" sz="2800" b="1" dirty="0">
                <a:solidFill>
                  <a:srgbClr val="0070C0"/>
                </a:solidFill>
                <a:latin typeface="Times New Roman" panose="02020603050405020304" pitchFamily="18" charset="0"/>
                <a:cs typeface="Times New Roman" panose="02020603050405020304" pitchFamily="18" charset="0"/>
                <a:sym typeface="+mn-ea"/>
              </a:rPr>
              <a:t> </a:t>
            </a:r>
            <a:r>
              <a:rPr lang="en-US" sz="2800" b="1" dirty="0" err="1">
                <a:solidFill>
                  <a:srgbClr val="0070C0"/>
                </a:solidFill>
                <a:latin typeface="Times New Roman" panose="02020603050405020304" pitchFamily="18" charset="0"/>
                <a:cs typeface="Times New Roman" panose="02020603050405020304" pitchFamily="18" charset="0"/>
                <a:sym typeface="+mn-ea"/>
              </a:rPr>
              <a:t>ghé</a:t>
            </a:r>
            <a:r>
              <a:rPr lang="en-US" sz="2800" b="1" dirty="0">
                <a:solidFill>
                  <a:srgbClr val="0070C0"/>
                </a:solidFill>
                <a:latin typeface="Times New Roman" panose="02020603050405020304" pitchFamily="18" charset="0"/>
                <a:cs typeface="Times New Roman" panose="02020603050405020304" pitchFamily="18" charset="0"/>
                <a:sym typeface="+mn-ea"/>
              </a:rPr>
              <a:t> </a:t>
            </a:r>
            <a:r>
              <a:rPr lang="en-US" sz="2800" b="1" dirty="0" err="1">
                <a:solidFill>
                  <a:srgbClr val="0070C0"/>
                </a:solidFill>
                <a:latin typeface="Times New Roman" panose="02020603050405020304" pitchFamily="18" charset="0"/>
                <a:cs typeface="Times New Roman" panose="02020603050405020304" pitchFamily="18" charset="0"/>
                <a:sym typeface="+mn-ea"/>
              </a:rPr>
              <a:t>vào</a:t>
            </a:r>
            <a:r>
              <a:rPr lang="en-US" sz="2800" b="1" dirty="0">
                <a:solidFill>
                  <a:srgbClr val="0070C0"/>
                </a:solidFill>
                <a:latin typeface="Times New Roman" panose="02020603050405020304" pitchFamily="18" charset="0"/>
                <a:cs typeface="Times New Roman" panose="02020603050405020304" pitchFamily="18" charset="0"/>
                <a:sym typeface="+mn-ea"/>
              </a:rPr>
              <a:t> </a:t>
            </a:r>
            <a:r>
              <a:rPr lang="en-US" sz="2800" b="1" dirty="0" err="1">
                <a:solidFill>
                  <a:srgbClr val="0070C0"/>
                </a:solidFill>
                <a:latin typeface="Times New Roman" panose="02020603050405020304" pitchFamily="18" charset="0"/>
                <a:cs typeface="Times New Roman" panose="02020603050405020304" pitchFamily="18" charset="0"/>
                <a:sym typeface="+mn-ea"/>
              </a:rPr>
              <a:t>cửa</a:t>
            </a:r>
            <a:r>
              <a:rPr lang="en-US" sz="2800" b="1" dirty="0">
                <a:solidFill>
                  <a:srgbClr val="0070C0"/>
                </a:solidFill>
                <a:latin typeface="Times New Roman" panose="02020603050405020304" pitchFamily="18" charset="0"/>
                <a:cs typeface="Times New Roman" panose="02020603050405020304" pitchFamily="18" charset="0"/>
                <a:sym typeface="+mn-ea"/>
              </a:rPr>
              <a:t> </a:t>
            </a:r>
            <a:r>
              <a:rPr lang="en-US" sz="2800" b="1" dirty="0" err="1">
                <a:solidFill>
                  <a:srgbClr val="0070C0"/>
                </a:solidFill>
                <a:latin typeface="Times New Roman" panose="02020603050405020304" pitchFamily="18" charset="0"/>
                <a:cs typeface="Times New Roman" panose="02020603050405020304" pitchFamily="18" charset="0"/>
                <a:sym typeface="+mn-ea"/>
              </a:rPr>
              <a:t>lớp</a:t>
            </a:r>
            <a:endParaRPr lang="zh-CN" altLang="en-US" sz="2800" b="1" dirty="0">
              <a:solidFill>
                <a:srgbClr val="0070C0"/>
              </a:solidFill>
              <a:latin typeface="Times New Roman" panose="02020603050405020304" pitchFamily="18" charset="0"/>
              <a:ea typeface="汉仪黑荔枝体简" panose="00020600040101010101" pitchFamily="18" charset="-122"/>
              <a:cs typeface="Times New Roman" panose="02020603050405020304" pitchFamily="18" charset="0"/>
            </a:endParaRPr>
          </a:p>
        </p:txBody>
      </p:sp>
      <p:sp>
        <p:nvSpPr>
          <p:cNvPr id="11" name="TextBox 10">
            <a:extLst>
              <a:ext uri="{FF2B5EF4-FFF2-40B4-BE49-F238E27FC236}">
                <a16:creationId xmlns:a16="http://schemas.microsoft.com/office/drawing/2014/main" id="{43DB4AFA-FA42-43C5-ADAF-CEE56622FDBE}"/>
              </a:ext>
            </a:extLst>
          </p:cNvPr>
          <p:cNvSpPr txBox="1"/>
          <p:nvPr/>
        </p:nvSpPr>
        <p:spPr>
          <a:xfrm>
            <a:off x="932710" y="3850337"/>
            <a:ext cx="9044610" cy="523220"/>
          </a:xfrm>
          <a:prstGeom prst="rect">
            <a:avLst/>
          </a:prstGeom>
          <a:noFill/>
        </p:spPr>
        <p:txBody>
          <a:bodyPr wrap="square">
            <a:spAutoFit/>
          </a:bodyPr>
          <a:lstStyle/>
          <a:p>
            <a:r>
              <a:rPr lang="en-US" altLang="zh-CN" sz="2800" b="1" dirty="0">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4. </a:t>
            </a:r>
            <a:r>
              <a:rPr lang="en-US" altLang="zh-CN" sz="2800" b="1" dirty="0" err="1">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Bạn</a:t>
            </a:r>
            <a:r>
              <a:rPr lang="en-US" altLang="zh-CN" sz="2800" b="1" dirty="0">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nhỏ</a:t>
            </a:r>
            <a:r>
              <a:rPr lang="en-US" altLang="zh-CN" sz="2800" b="1" dirty="0">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đã</a:t>
            </a:r>
            <a:r>
              <a:rPr lang="en-US" altLang="zh-CN" sz="2800" b="1" dirty="0">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kể</a:t>
            </a:r>
            <a:r>
              <a:rPr lang="en-US" altLang="zh-CN" sz="2800" b="1" dirty="0">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những</a:t>
            </a:r>
            <a:r>
              <a:rPr lang="en-US" altLang="zh-CN" sz="2800" b="1" dirty="0">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gì</a:t>
            </a:r>
            <a:r>
              <a:rPr lang="en-US" altLang="zh-CN" sz="2800" b="1" dirty="0">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về</a:t>
            </a:r>
            <a:r>
              <a:rPr lang="en-US" altLang="zh-CN" sz="2800" b="1" dirty="0">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cô</a:t>
            </a:r>
            <a:r>
              <a:rPr lang="en-US" altLang="zh-CN" sz="2800" b="1" dirty="0">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giáo</a:t>
            </a:r>
            <a:r>
              <a:rPr lang="en-US" altLang="zh-CN" sz="2800" b="1" dirty="0">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của</a:t>
            </a:r>
            <a:r>
              <a:rPr lang="en-US" altLang="zh-CN" sz="2800" b="1" dirty="0">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mình</a:t>
            </a:r>
            <a:r>
              <a:rPr lang="en-US" altLang="zh-CN" sz="2800" b="1" dirty="0">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a:t>
            </a:r>
          </a:p>
        </p:txBody>
      </p:sp>
      <p:sp>
        <p:nvSpPr>
          <p:cNvPr id="12" name="TextBox 11">
            <a:extLst>
              <a:ext uri="{FF2B5EF4-FFF2-40B4-BE49-F238E27FC236}">
                <a16:creationId xmlns:a16="http://schemas.microsoft.com/office/drawing/2014/main" id="{4AFE9CEF-B50E-4A5F-A4DD-B8FAA09E902C}"/>
              </a:ext>
            </a:extLst>
          </p:cNvPr>
          <p:cNvSpPr txBox="1"/>
          <p:nvPr/>
        </p:nvSpPr>
        <p:spPr>
          <a:xfrm>
            <a:off x="1088643" y="4277534"/>
            <a:ext cx="6586331" cy="661207"/>
          </a:xfrm>
          <a:prstGeom prst="rect">
            <a:avLst/>
          </a:prstGeom>
          <a:noFill/>
        </p:spPr>
        <p:txBody>
          <a:bodyPr wrap="square">
            <a:spAutoFit/>
          </a:bodyPr>
          <a:lstStyle/>
          <a:p>
            <a:pPr>
              <a:lnSpc>
                <a:spcPct val="150000"/>
              </a:lnSpc>
            </a:pPr>
            <a:r>
              <a:rPr lang="en-US" sz="2800" b="1">
                <a:solidFill>
                  <a:srgbClr val="0070C0"/>
                </a:solidFill>
                <a:latin typeface="Times New Roman" panose="02020603050405020304" pitchFamily="18" charset="0"/>
                <a:cs typeface="Times New Roman" panose="02020603050405020304" pitchFamily="18" charset="0"/>
                <a:sym typeface="+mn-ea"/>
              </a:rPr>
              <a:t>Kể </a:t>
            </a:r>
            <a:r>
              <a:rPr lang="en-US" sz="2800" b="1" dirty="0" err="1">
                <a:solidFill>
                  <a:srgbClr val="0070C0"/>
                </a:solidFill>
                <a:latin typeface="Times New Roman" panose="02020603050405020304" pitchFamily="18" charset="0"/>
                <a:cs typeface="Times New Roman" panose="02020603050405020304" pitchFamily="18" charset="0"/>
                <a:sym typeface="+mn-ea"/>
              </a:rPr>
              <a:t>cô</a:t>
            </a:r>
            <a:r>
              <a:rPr lang="en-US" sz="2800" b="1" dirty="0">
                <a:solidFill>
                  <a:srgbClr val="0070C0"/>
                </a:solidFill>
                <a:latin typeface="Times New Roman" panose="02020603050405020304" pitchFamily="18" charset="0"/>
                <a:cs typeface="Times New Roman" panose="02020603050405020304" pitchFamily="18" charset="0"/>
                <a:sym typeface="+mn-ea"/>
              </a:rPr>
              <a:t> </a:t>
            </a:r>
            <a:r>
              <a:rPr lang="en-US" sz="2800" b="1" dirty="0" err="1">
                <a:solidFill>
                  <a:srgbClr val="0070C0"/>
                </a:solidFill>
                <a:latin typeface="Times New Roman" panose="02020603050405020304" pitchFamily="18" charset="0"/>
                <a:cs typeface="Times New Roman" panose="02020603050405020304" pitchFamily="18" charset="0"/>
                <a:sym typeface="+mn-ea"/>
              </a:rPr>
              <a:t>dạy</a:t>
            </a:r>
            <a:r>
              <a:rPr lang="en-US" sz="2800" b="1" dirty="0">
                <a:solidFill>
                  <a:srgbClr val="0070C0"/>
                </a:solidFill>
                <a:latin typeface="Times New Roman" panose="02020603050405020304" pitchFamily="18" charset="0"/>
                <a:cs typeface="Times New Roman" panose="02020603050405020304" pitchFamily="18" charset="0"/>
                <a:sym typeface="+mn-ea"/>
              </a:rPr>
              <a:t> </a:t>
            </a:r>
            <a:r>
              <a:rPr lang="en-US" sz="2800" b="1" dirty="0" err="1">
                <a:solidFill>
                  <a:srgbClr val="0070C0"/>
                </a:solidFill>
                <a:latin typeface="Times New Roman" panose="02020603050405020304" pitchFamily="18" charset="0"/>
                <a:cs typeface="Times New Roman" panose="02020603050405020304" pitchFamily="18" charset="0"/>
                <a:sym typeface="+mn-ea"/>
              </a:rPr>
              <a:t>tập</a:t>
            </a:r>
            <a:r>
              <a:rPr lang="en-US" sz="2800" b="1" dirty="0">
                <a:solidFill>
                  <a:srgbClr val="0070C0"/>
                </a:solidFill>
                <a:latin typeface="Times New Roman" panose="02020603050405020304" pitchFamily="18" charset="0"/>
                <a:cs typeface="Times New Roman" panose="02020603050405020304" pitchFamily="18" charset="0"/>
                <a:sym typeface="+mn-ea"/>
              </a:rPr>
              <a:t> </a:t>
            </a:r>
            <a:r>
              <a:rPr lang="en-US" sz="2800" b="1" dirty="0" err="1">
                <a:solidFill>
                  <a:srgbClr val="0070C0"/>
                </a:solidFill>
                <a:latin typeface="Times New Roman" panose="02020603050405020304" pitchFamily="18" charset="0"/>
                <a:cs typeface="Times New Roman" panose="02020603050405020304" pitchFamily="18" charset="0"/>
                <a:sym typeface="+mn-ea"/>
              </a:rPr>
              <a:t>viết</a:t>
            </a:r>
            <a:r>
              <a:rPr lang="en-US" sz="2800" b="1" dirty="0">
                <a:solidFill>
                  <a:srgbClr val="0070C0"/>
                </a:solidFill>
                <a:latin typeface="Times New Roman" panose="02020603050405020304" pitchFamily="18" charset="0"/>
                <a:cs typeface="Times New Roman" panose="02020603050405020304" pitchFamily="18" charset="0"/>
                <a:sym typeface="+mn-ea"/>
              </a:rPr>
              <a:t>, </a:t>
            </a:r>
            <a:r>
              <a:rPr lang="en-US" sz="2800" b="1" dirty="0" err="1">
                <a:solidFill>
                  <a:srgbClr val="0070C0"/>
                </a:solidFill>
                <a:latin typeface="Times New Roman" panose="02020603050405020304" pitchFamily="18" charset="0"/>
                <a:cs typeface="Times New Roman" panose="02020603050405020304" pitchFamily="18" charset="0"/>
                <a:sym typeface="+mn-ea"/>
              </a:rPr>
              <a:t>giảng</a:t>
            </a:r>
            <a:r>
              <a:rPr lang="en-US" sz="2800" b="1" dirty="0">
                <a:solidFill>
                  <a:srgbClr val="0070C0"/>
                </a:solidFill>
                <a:latin typeface="Times New Roman" panose="02020603050405020304" pitchFamily="18" charset="0"/>
                <a:cs typeface="Times New Roman" panose="02020603050405020304" pitchFamily="18" charset="0"/>
                <a:sym typeface="+mn-ea"/>
              </a:rPr>
              <a:t> </a:t>
            </a:r>
            <a:r>
              <a:rPr lang="en-US" sz="2800" b="1" dirty="0" err="1">
                <a:solidFill>
                  <a:srgbClr val="0070C0"/>
                </a:solidFill>
                <a:latin typeface="Times New Roman" panose="02020603050405020304" pitchFamily="18" charset="0"/>
                <a:cs typeface="Times New Roman" panose="02020603050405020304" pitchFamily="18" charset="0"/>
                <a:sym typeface="+mn-ea"/>
              </a:rPr>
              <a:t>bài</a:t>
            </a:r>
            <a:r>
              <a:rPr lang="en-US" sz="2800" b="1" dirty="0">
                <a:solidFill>
                  <a:srgbClr val="0070C0"/>
                </a:solidFill>
                <a:latin typeface="Times New Roman" panose="02020603050405020304" pitchFamily="18" charset="0"/>
                <a:cs typeface="Times New Roman" panose="02020603050405020304" pitchFamily="18" charset="0"/>
                <a:sym typeface="+mn-ea"/>
              </a:rPr>
              <a:t>... </a:t>
            </a:r>
            <a:endParaRPr lang="zh-CN" altLang="en-US" sz="2800" b="1" dirty="0">
              <a:solidFill>
                <a:srgbClr val="0070C0"/>
              </a:solidFill>
              <a:latin typeface="Times New Roman" panose="02020603050405020304" pitchFamily="18" charset="0"/>
              <a:ea typeface="汉仪黑荔枝体简" panose="00020600040101010101" pitchFamily="18" charset="-122"/>
              <a:cs typeface="Times New Roman" panose="02020603050405020304" pitchFamily="18" charset="0"/>
            </a:endParaRPr>
          </a:p>
        </p:txBody>
      </p:sp>
      <p:sp>
        <p:nvSpPr>
          <p:cNvPr id="13" name="TextBox 12">
            <a:extLst>
              <a:ext uri="{FF2B5EF4-FFF2-40B4-BE49-F238E27FC236}">
                <a16:creationId xmlns:a16="http://schemas.microsoft.com/office/drawing/2014/main" id="{32AE22D2-8A16-4C8A-9136-EA573354A13B}"/>
              </a:ext>
            </a:extLst>
          </p:cNvPr>
          <p:cNvSpPr txBox="1"/>
          <p:nvPr/>
        </p:nvSpPr>
        <p:spPr>
          <a:xfrm>
            <a:off x="1489303" y="4879616"/>
            <a:ext cx="9833113" cy="954107"/>
          </a:xfrm>
          <a:prstGeom prst="rect">
            <a:avLst/>
          </a:prstGeom>
          <a:noFill/>
        </p:spPr>
        <p:txBody>
          <a:bodyPr wrap="square">
            <a:spAutoFit/>
          </a:bodyPr>
          <a:lstStyle/>
          <a:p>
            <a:r>
              <a:rPr lang="en-US" altLang="zh-CN" sz="2800" b="1" dirty="0">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5. Qua </a:t>
            </a:r>
            <a:r>
              <a:rPr lang="en-US" altLang="zh-CN" sz="2800" b="1" dirty="0" err="1">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bài</a:t>
            </a:r>
            <a:r>
              <a:rPr lang="en-US" altLang="zh-CN" sz="2800" b="1" dirty="0">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thơ</a:t>
            </a:r>
            <a:r>
              <a:rPr lang="en-US" altLang="zh-CN" sz="2800" b="1" dirty="0">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em</a:t>
            </a:r>
            <a:r>
              <a:rPr lang="en-US" altLang="zh-CN" sz="2800" b="1" dirty="0">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thấy</a:t>
            </a:r>
            <a:r>
              <a:rPr lang="en-US" altLang="zh-CN" sz="2800" b="1" dirty="0">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tình</a:t>
            </a:r>
            <a:r>
              <a:rPr lang="en-US" altLang="zh-CN" sz="2800" b="1" dirty="0">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cảm</a:t>
            </a:r>
            <a:r>
              <a:rPr lang="en-US" altLang="zh-CN" sz="2800" b="1" dirty="0">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của</a:t>
            </a:r>
            <a:r>
              <a:rPr lang="en-US" altLang="zh-CN" sz="2800" b="1" dirty="0">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bạn</a:t>
            </a:r>
            <a:r>
              <a:rPr lang="en-US" altLang="zh-CN" sz="2800" b="1" dirty="0">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nhỏ</a:t>
            </a:r>
            <a:r>
              <a:rPr lang="en-US" altLang="zh-CN" sz="2800" b="1" dirty="0">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dành</a:t>
            </a:r>
            <a:r>
              <a:rPr lang="en-US" altLang="zh-CN" sz="2800" b="1" dirty="0">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cho</a:t>
            </a:r>
            <a:r>
              <a:rPr lang="en-US" altLang="zh-CN" sz="2800" b="1" dirty="0">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cô</a:t>
            </a:r>
            <a:r>
              <a:rPr lang="en-US" altLang="zh-CN" sz="2800" b="1" dirty="0">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như</a:t>
            </a:r>
            <a:r>
              <a:rPr lang="en-US" altLang="zh-CN" sz="2800" b="1" dirty="0">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thế</a:t>
            </a:r>
            <a:r>
              <a:rPr lang="en-US" altLang="zh-CN" sz="2800" b="1" dirty="0">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nào</a:t>
            </a:r>
            <a:r>
              <a:rPr lang="en-US" altLang="zh-CN" sz="2800" b="1" dirty="0">
                <a:solidFill>
                  <a:srgbClr val="FF0000"/>
                </a:solidFill>
                <a:latin typeface="Times New Roman" panose="02020603050405020304" pitchFamily="18" charset="0"/>
                <a:ea typeface="汉仪黑荔枝体简" panose="00020600040101010101" pitchFamily="18" charset="-122"/>
                <a:cs typeface="Times New Roman" panose="02020603050405020304" pitchFamily="18" charset="0"/>
              </a:rPr>
              <a:t>?</a:t>
            </a:r>
          </a:p>
        </p:txBody>
      </p:sp>
      <p:sp>
        <p:nvSpPr>
          <p:cNvPr id="14" name="TextBox 13">
            <a:extLst>
              <a:ext uri="{FF2B5EF4-FFF2-40B4-BE49-F238E27FC236}">
                <a16:creationId xmlns:a16="http://schemas.microsoft.com/office/drawing/2014/main" id="{E9DDB0E7-1281-4135-9F0E-03D37672BA89}"/>
              </a:ext>
            </a:extLst>
          </p:cNvPr>
          <p:cNvSpPr txBox="1"/>
          <p:nvPr/>
        </p:nvSpPr>
        <p:spPr>
          <a:xfrm>
            <a:off x="2345635" y="5673458"/>
            <a:ext cx="7918176" cy="661207"/>
          </a:xfrm>
          <a:prstGeom prst="rect">
            <a:avLst/>
          </a:prstGeom>
          <a:noFill/>
        </p:spPr>
        <p:txBody>
          <a:bodyPr wrap="square">
            <a:spAutoFit/>
          </a:bodyPr>
          <a:lstStyle/>
          <a:p>
            <a:pPr>
              <a:lnSpc>
                <a:spcPct val="150000"/>
              </a:lnSpc>
            </a:pPr>
            <a:r>
              <a:rPr lang="en-US" sz="2800" b="1">
                <a:solidFill>
                  <a:srgbClr val="0070C0"/>
                </a:solidFill>
                <a:latin typeface="Times New Roman" panose="02020603050405020304" pitchFamily="18" charset="0"/>
                <a:cs typeface="Times New Roman" panose="02020603050405020304" pitchFamily="18" charset="0"/>
                <a:sym typeface="+mn-ea"/>
              </a:rPr>
              <a:t> </a:t>
            </a:r>
            <a:r>
              <a:rPr lang="en-US" sz="2800" b="1" dirty="0" err="1">
                <a:solidFill>
                  <a:srgbClr val="0070C0"/>
                </a:solidFill>
                <a:latin typeface="Times New Roman" panose="02020603050405020304" pitchFamily="18" charset="0"/>
                <a:cs typeface="Times New Roman" panose="02020603050405020304" pitchFamily="18" charset="0"/>
                <a:sym typeface="+mn-ea"/>
              </a:rPr>
              <a:t>Bạn</a:t>
            </a:r>
            <a:r>
              <a:rPr lang="en-US" sz="2800" b="1" dirty="0">
                <a:solidFill>
                  <a:srgbClr val="0070C0"/>
                </a:solidFill>
                <a:latin typeface="Times New Roman" panose="02020603050405020304" pitchFamily="18" charset="0"/>
                <a:cs typeface="Times New Roman" panose="02020603050405020304" pitchFamily="18" charset="0"/>
                <a:sym typeface="+mn-ea"/>
              </a:rPr>
              <a:t> </a:t>
            </a:r>
            <a:r>
              <a:rPr lang="en-US" sz="2800" b="1" dirty="0" err="1">
                <a:solidFill>
                  <a:srgbClr val="0070C0"/>
                </a:solidFill>
                <a:latin typeface="Times New Roman" panose="02020603050405020304" pitchFamily="18" charset="0"/>
                <a:cs typeface="Times New Roman" panose="02020603050405020304" pitchFamily="18" charset="0"/>
                <a:sym typeface="+mn-ea"/>
              </a:rPr>
              <a:t>nhỏ</a:t>
            </a:r>
            <a:r>
              <a:rPr lang="en-US" sz="2800" b="1" dirty="0">
                <a:solidFill>
                  <a:srgbClr val="0070C0"/>
                </a:solidFill>
                <a:latin typeface="Times New Roman" panose="02020603050405020304" pitchFamily="18" charset="0"/>
                <a:cs typeface="Times New Roman" panose="02020603050405020304" pitchFamily="18" charset="0"/>
                <a:sym typeface="+mn-ea"/>
              </a:rPr>
              <a:t> </a:t>
            </a:r>
            <a:r>
              <a:rPr lang="en-US" sz="2800" b="1" dirty="0" err="1">
                <a:solidFill>
                  <a:srgbClr val="0070C0"/>
                </a:solidFill>
                <a:latin typeface="Times New Roman" panose="02020603050405020304" pitchFamily="18" charset="0"/>
                <a:cs typeface="Times New Roman" panose="02020603050405020304" pitchFamily="18" charset="0"/>
                <a:sym typeface="+mn-ea"/>
              </a:rPr>
              <a:t>rất</a:t>
            </a:r>
            <a:r>
              <a:rPr lang="en-US" sz="2800" b="1" dirty="0">
                <a:solidFill>
                  <a:srgbClr val="0070C0"/>
                </a:solidFill>
                <a:latin typeface="Times New Roman" panose="02020603050405020304" pitchFamily="18" charset="0"/>
                <a:cs typeface="Times New Roman" panose="02020603050405020304" pitchFamily="18" charset="0"/>
                <a:sym typeface="+mn-ea"/>
              </a:rPr>
              <a:t> </a:t>
            </a:r>
            <a:r>
              <a:rPr lang="en-US" sz="2800" b="1" dirty="0" err="1">
                <a:solidFill>
                  <a:srgbClr val="0070C0"/>
                </a:solidFill>
                <a:latin typeface="Times New Roman" panose="02020603050405020304" pitchFamily="18" charset="0"/>
                <a:cs typeface="Times New Roman" panose="02020603050405020304" pitchFamily="18" charset="0"/>
                <a:sym typeface="+mn-ea"/>
              </a:rPr>
              <a:t>yêu</a:t>
            </a:r>
            <a:r>
              <a:rPr lang="en-US" sz="2800" b="1" dirty="0">
                <a:solidFill>
                  <a:srgbClr val="0070C0"/>
                </a:solidFill>
                <a:latin typeface="Times New Roman" panose="02020603050405020304" pitchFamily="18" charset="0"/>
                <a:cs typeface="Times New Roman" panose="02020603050405020304" pitchFamily="18" charset="0"/>
                <a:sym typeface="+mn-ea"/>
              </a:rPr>
              <a:t> </a:t>
            </a:r>
            <a:r>
              <a:rPr lang="en-US" sz="2800" b="1" dirty="0" err="1">
                <a:solidFill>
                  <a:srgbClr val="0070C0"/>
                </a:solidFill>
                <a:latin typeface="Times New Roman" panose="02020603050405020304" pitchFamily="18" charset="0"/>
                <a:cs typeface="Times New Roman" panose="02020603050405020304" pitchFamily="18" charset="0"/>
                <a:sym typeface="+mn-ea"/>
              </a:rPr>
              <a:t>quý</a:t>
            </a:r>
            <a:r>
              <a:rPr lang="en-US" sz="2800" b="1" dirty="0">
                <a:solidFill>
                  <a:srgbClr val="0070C0"/>
                </a:solidFill>
                <a:latin typeface="Times New Roman" panose="02020603050405020304" pitchFamily="18" charset="0"/>
                <a:cs typeface="Times New Roman" panose="02020603050405020304" pitchFamily="18" charset="0"/>
                <a:sym typeface="+mn-ea"/>
              </a:rPr>
              <a:t> </a:t>
            </a:r>
            <a:r>
              <a:rPr lang="en-US" sz="2800" b="1" dirty="0" err="1">
                <a:solidFill>
                  <a:srgbClr val="0070C0"/>
                </a:solidFill>
                <a:latin typeface="Times New Roman" panose="02020603050405020304" pitchFamily="18" charset="0"/>
                <a:cs typeface="Times New Roman" panose="02020603050405020304" pitchFamily="18" charset="0"/>
                <a:sym typeface="+mn-ea"/>
              </a:rPr>
              <a:t>cô</a:t>
            </a:r>
            <a:r>
              <a:rPr lang="en-US" sz="2800" b="1" dirty="0">
                <a:solidFill>
                  <a:srgbClr val="0070C0"/>
                </a:solidFill>
                <a:latin typeface="Times New Roman" panose="02020603050405020304" pitchFamily="18" charset="0"/>
                <a:cs typeface="Times New Roman" panose="02020603050405020304" pitchFamily="18" charset="0"/>
                <a:sym typeface="+mn-ea"/>
              </a:rPr>
              <a:t> </a:t>
            </a:r>
            <a:r>
              <a:rPr lang="en-US" sz="2800" b="1" dirty="0" err="1">
                <a:solidFill>
                  <a:srgbClr val="0070C0"/>
                </a:solidFill>
                <a:latin typeface="Times New Roman" panose="02020603050405020304" pitchFamily="18" charset="0"/>
                <a:cs typeface="Times New Roman" panose="02020603050405020304" pitchFamily="18" charset="0"/>
                <a:sym typeface="+mn-ea"/>
              </a:rPr>
              <a:t>giáo</a:t>
            </a:r>
            <a:r>
              <a:rPr lang="en-US" sz="2800" b="1" dirty="0">
                <a:solidFill>
                  <a:srgbClr val="0070C0"/>
                </a:solidFill>
                <a:latin typeface="Times New Roman" panose="02020603050405020304" pitchFamily="18" charset="0"/>
                <a:cs typeface="Times New Roman" panose="02020603050405020304" pitchFamily="18" charset="0"/>
                <a:sym typeface="+mn-ea"/>
              </a:rPr>
              <a:t> </a:t>
            </a:r>
            <a:r>
              <a:rPr lang="en-US" sz="2800" b="1" dirty="0" err="1">
                <a:solidFill>
                  <a:srgbClr val="0070C0"/>
                </a:solidFill>
                <a:latin typeface="Times New Roman" panose="02020603050405020304" pitchFamily="18" charset="0"/>
                <a:cs typeface="Times New Roman" panose="02020603050405020304" pitchFamily="18" charset="0"/>
                <a:sym typeface="+mn-ea"/>
              </a:rPr>
              <a:t>của</a:t>
            </a:r>
            <a:r>
              <a:rPr lang="en-US" sz="2800" b="1" dirty="0">
                <a:solidFill>
                  <a:srgbClr val="0070C0"/>
                </a:solidFill>
                <a:latin typeface="Times New Roman" panose="02020603050405020304" pitchFamily="18" charset="0"/>
                <a:cs typeface="Times New Roman" panose="02020603050405020304" pitchFamily="18" charset="0"/>
                <a:sym typeface="+mn-ea"/>
              </a:rPr>
              <a:t> </a:t>
            </a:r>
            <a:r>
              <a:rPr lang="en-US" sz="2800" b="1" dirty="0" err="1">
                <a:solidFill>
                  <a:srgbClr val="0070C0"/>
                </a:solidFill>
                <a:latin typeface="Times New Roman" panose="02020603050405020304" pitchFamily="18" charset="0"/>
                <a:cs typeface="Times New Roman" panose="02020603050405020304" pitchFamily="18" charset="0"/>
                <a:sym typeface="+mn-ea"/>
              </a:rPr>
              <a:t>mình</a:t>
            </a:r>
            <a:r>
              <a:rPr lang="en-US" sz="2800" b="1" dirty="0">
                <a:solidFill>
                  <a:srgbClr val="0070C0"/>
                </a:solidFill>
                <a:latin typeface="Times New Roman" panose="02020603050405020304" pitchFamily="18" charset="0"/>
                <a:cs typeface="Times New Roman" panose="02020603050405020304" pitchFamily="18" charset="0"/>
                <a:sym typeface="+mn-ea"/>
              </a:rPr>
              <a:t>.</a:t>
            </a:r>
            <a:endParaRPr lang="zh-CN" altLang="en-US" sz="2800" b="1" dirty="0">
              <a:solidFill>
                <a:srgbClr val="0070C0"/>
              </a:solidFill>
              <a:latin typeface="Times New Roman" panose="02020603050405020304" pitchFamily="18" charset="0"/>
              <a:ea typeface="汉仪黑荔枝体简" panose="00020600040101010101" pitchFamily="18" charset="-122"/>
              <a:cs typeface="Times New Roman" panose="02020603050405020304" pitchFamily="18" charset="0"/>
            </a:endParaRPr>
          </a:p>
        </p:txBody>
      </p:sp>
      <p:grpSp>
        <p:nvGrpSpPr>
          <p:cNvPr id="4" name="Group 3">
            <a:extLst>
              <a:ext uri="{FF2B5EF4-FFF2-40B4-BE49-F238E27FC236}">
                <a16:creationId xmlns:a16="http://schemas.microsoft.com/office/drawing/2014/main" id="{0B9B9186-DA70-4A29-9600-E56DD982C4F2}"/>
              </a:ext>
            </a:extLst>
          </p:cNvPr>
          <p:cNvGrpSpPr/>
          <p:nvPr/>
        </p:nvGrpSpPr>
        <p:grpSpPr>
          <a:xfrm>
            <a:off x="44706" y="5369488"/>
            <a:ext cx="12147294" cy="1508386"/>
            <a:chOff x="44706" y="5369488"/>
            <a:chExt cx="12147294" cy="1508386"/>
          </a:xfrm>
        </p:grpSpPr>
        <p:pic>
          <p:nvPicPr>
            <p:cNvPr id="16" name="图片 16">
              <a:extLst>
                <a:ext uri="{FF2B5EF4-FFF2-40B4-BE49-F238E27FC236}">
                  <a16:creationId xmlns:a16="http://schemas.microsoft.com/office/drawing/2014/main" id="{B3AF75FC-1927-4786-AFF9-6D84150E8C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06" y="6480313"/>
              <a:ext cx="12147294" cy="377687"/>
            </a:xfrm>
            <a:prstGeom prst="rect">
              <a:avLst/>
            </a:prstGeom>
          </p:spPr>
        </p:pic>
        <p:pic>
          <p:nvPicPr>
            <p:cNvPr id="17" name="图片 39">
              <a:extLst>
                <a:ext uri="{FF2B5EF4-FFF2-40B4-BE49-F238E27FC236}">
                  <a16:creationId xmlns:a16="http://schemas.microsoft.com/office/drawing/2014/main" id="{33F0FD33-E8B7-4E98-A181-927CFC6A71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63" y="5369488"/>
              <a:ext cx="2294072" cy="1508386"/>
            </a:xfrm>
            <a:prstGeom prst="rect">
              <a:avLst/>
            </a:prstGeom>
          </p:spPr>
        </p:pic>
      </p:grpSp>
    </p:spTree>
    <p:extLst>
      <p:ext uri="{BB962C8B-B14F-4D97-AF65-F5344CB8AC3E}">
        <p14:creationId xmlns:p14="http://schemas.microsoft.com/office/powerpoint/2010/main" val="1757496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1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1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1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1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1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circle(in)">
                                      <p:cBhvr>
                                        <p:cTn id="36" dur="1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circle(in)">
                                      <p:cBhvr>
                                        <p:cTn id="41" dur="1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circle(in)">
                                      <p:cBhvr>
                                        <p:cTn id="46" dur="1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circle(in)">
                                      <p:cBhvr>
                                        <p:cTn id="51" dur="1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9" grpId="0"/>
      <p:bldP spid="10" grpId="0"/>
      <p:bldP spid="11"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44"/>
          <p:cNvPicPr>
            <a:picLocks noChangeAspect="1"/>
          </p:cNvPicPr>
          <p:nvPr/>
        </p:nvPicPr>
        <p:blipFill rotWithShape="1">
          <a:blip r:embed="rId2" cstate="print">
            <a:extLst>
              <a:ext uri="{28A0092B-C50C-407E-A947-70E740481C1C}">
                <a14:useLocalDpi xmlns:a14="http://schemas.microsoft.com/office/drawing/2010/main" val="0"/>
              </a:ext>
            </a:extLst>
          </a:blip>
          <a:srcRect l="15498" r="13695" b="5297"/>
          <a:stretch/>
        </p:blipFill>
        <p:spPr>
          <a:xfrm>
            <a:off x="0" y="3337009"/>
            <a:ext cx="2632559" cy="3520991"/>
          </a:xfrm>
          <a:prstGeom prst="rect">
            <a:avLst/>
          </a:prstGeom>
        </p:spPr>
      </p:pic>
      <p:pic>
        <p:nvPicPr>
          <p:cNvPr id="6" name="图片 1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0417" y="5124338"/>
            <a:ext cx="1858791" cy="1858791"/>
          </a:xfrm>
          <a:prstGeom prst="rect">
            <a:avLst/>
          </a:prstGeom>
        </p:spPr>
      </p:pic>
      <p:pic>
        <p:nvPicPr>
          <p:cNvPr id="7" name="图片 5">
            <a:extLst>
              <a:ext uri="{FF2B5EF4-FFF2-40B4-BE49-F238E27FC236}">
                <a16:creationId xmlns:a16="http://schemas.microsoft.com/office/drawing/2014/main" id="{32E29622-6938-4F27-BA2F-8E57C68A08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7715" y="-969078"/>
            <a:ext cx="10502665" cy="6540366"/>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6">
                    <a14:imgEffect>
                      <a14:backgroundRemoval t="0" b="100000" l="0" r="98667"/>
                    </a14:imgEffect>
                  </a14:imgLayer>
                </a14:imgProps>
              </a:ext>
              <a:ext uri="{28A0092B-C50C-407E-A947-70E740481C1C}">
                <a14:useLocalDpi xmlns:a14="http://schemas.microsoft.com/office/drawing/2010/main" val="0"/>
              </a:ext>
            </a:extLst>
          </a:blip>
          <a:srcRect l="29795" r="30586"/>
          <a:stretch/>
        </p:blipFill>
        <p:spPr>
          <a:xfrm>
            <a:off x="9837020" y="1357163"/>
            <a:ext cx="2108205" cy="5321249"/>
          </a:xfrm>
          <a:prstGeom prst="rect">
            <a:avLst/>
          </a:prstGeom>
        </p:spPr>
      </p:pic>
      <p:sp>
        <p:nvSpPr>
          <p:cNvPr id="9" name="Rectangle 11">
            <a:extLst>
              <a:ext uri="{FF2B5EF4-FFF2-40B4-BE49-F238E27FC236}">
                <a16:creationId xmlns:a16="http://schemas.microsoft.com/office/drawing/2014/main" id="{3AD24F28-1415-40B3-A995-3C246C286D7F}"/>
              </a:ext>
            </a:extLst>
          </p:cNvPr>
          <p:cNvSpPr>
            <a:spLocks noChangeArrowheads="1"/>
          </p:cNvSpPr>
          <p:nvPr/>
        </p:nvSpPr>
        <p:spPr bwMode="gray">
          <a:xfrm rot="21292743">
            <a:off x="2632444" y="2438299"/>
            <a:ext cx="7184576" cy="769441"/>
          </a:xfrm>
          <a:prstGeom prst="rect">
            <a:avLst/>
          </a:prstGeom>
          <a:noFill/>
          <a:ln>
            <a:noFill/>
          </a:ln>
        </p:spPr>
        <p:txBody>
          <a:bodyPr wrap="square">
            <a:spAutoFit/>
          </a:bodyPr>
          <a:lstStyle/>
          <a:p>
            <a:pPr algn="ctr" defTabSz="1219170">
              <a:defRPr/>
            </a:pPr>
            <a:r>
              <a:rPr lang="en-US" altLang="zh-CN" sz="4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rPr>
              <a:t>Luyện</a:t>
            </a:r>
            <a:r>
              <a:rPr lang="en-US" altLang="zh-CN"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微软雅黑" panose="020B0503020204020204" pitchFamily="34" charset="-122"/>
              </a:rPr>
              <a:t> </a:t>
            </a:r>
            <a:r>
              <a:rPr lang="en-US" altLang="zh-CN" sz="4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rPr>
              <a:t>đọc</a:t>
            </a:r>
            <a:r>
              <a:rPr lang="en-US" altLang="zh-CN"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rPr>
              <a:t>lại</a:t>
            </a:r>
            <a:endParaRPr lang="zh-CN" altLang="en-US"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0" name="图片 12">
            <a:extLst>
              <a:ext uri="{FF2B5EF4-FFF2-40B4-BE49-F238E27FC236}">
                <a16:creationId xmlns:a16="http://schemas.microsoft.com/office/drawing/2014/main" id="{37A7A021-B942-4826-8E86-0E1DA4522F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14812">
            <a:off x="353138" y="141289"/>
            <a:ext cx="1755862" cy="1755862"/>
          </a:xfrm>
          <a:prstGeom prst="rect">
            <a:avLst/>
          </a:prstGeom>
        </p:spPr>
      </p:pic>
    </p:spTree>
    <p:extLst>
      <p:ext uri="{BB962C8B-B14F-4D97-AF65-F5344CB8AC3E}">
        <p14:creationId xmlns:p14="http://schemas.microsoft.com/office/powerpoint/2010/main" val="296321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01651" y="1382233"/>
            <a:ext cx="10668592" cy="3657321"/>
          </a:xfrm>
          <a:prstGeom prst="rect">
            <a:avLst/>
          </a:prstGeom>
        </p:spPr>
      </p:pic>
      <p:sp>
        <p:nvSpPr>
          <p:cNvPr id="5" name="Rectangle 33"/>
          <p:cNvSpPr/>
          <p:nvPr/>
        </p:nvSpPr>
        <p:spPr>
          <a:xfrm>
            <a:off x="3817909" y="1599327"/>
            <a:ext cx="6271269" cy="707886"/>
          </a:xfrm>
          <a:prstGeom prst="rect">
            <a:avLst/>
          </a:prstGeom>
        </p:spPr>
        <p:txBody>
          <a:bodyPr wrap="none">
            <a:spAutoFit/>
          </a:bodyPr>
          <a:lstStyle/>
          <a:p>
            <a:r>
              <a:rPr lang="en-US" altLang="zh-CN" sz="4000" b="1" dirty="0" err="1">
                <a:solidFill>
                  <a:srgbClr val="FF0000"/>
                </a:solidFill>
                <a:latin typeface="Times New Roman" panose="02020603050405020304" pitchFamily="18" charset="0"/>
                <a:cs typeface="Times New Roman" panose="02020603050405020304" pitchFamily="18" charset="0"/>
                <a:sym typeface="+mn-lt"/>
              </a:rPr>
              <a:t>Luyện</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tập</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theo</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văn</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bản</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đọc</a:t>
            </a:r>
            <a:endParaRPr lang="en-US" sz="4000" b="1" dirty="0">
              <a:solidFill>
                <a:srgbClr val="FF0000"/>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1698916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419100" y="439569"/>
            <a:ext cx="9149621" cy="64633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2.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Nói</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câu</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thể</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hiện</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sự</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ngạc</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nhiên</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của</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em</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khi</a:t>
            </a:r>
            <a:endParaRPr kumimoji="0" lang="en-US" sz="36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ular Callout 4"/>
          <p:cNvSpPr/>
          <p:nvPr/>
        </p:nvSpPr>
        <p:spPr>
          <a:xfrm>
            <a:off x="668741" y="2184067"/>
            <a:ext cx="11232108" cy="3793652"/>
          </a:xfrm>
          <a:prstGeom prst="wedgeRoundRectCallout">
            <a:avLst>
              <a:gd name="adj1" fmla="val -21475"/>
              <a:gd name="adj2" fmla="val 91608"/>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Gợi</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ý: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Cảm xúc của em khi lần đầu nghe bạn hát rất hay là gì? </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Em chọn từ ngữ nào để thể hiện cảm xúc đó?</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Em lựa chọn từ ngữ nào để nhận xét việc bạn hát rất hay?</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Text Box 1"/>
          <p:cNvSpPr txBox="1"/>
          <p:nvPr/>
        </p:nvSpPr>
        <p:spPr>
          <a:xfrm>
            <a:off x="804642" y="1275396"/>
            <a:ext cx="8378536" cy="64633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a.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Lần</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 </a:t>
            </a:r>
            <a:r>
              <a:rPr kumimoji="0" lang="en-US" sz="3600" b="1"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đầu</a:t>
            </a:r>
            <a:r>
              <a:rPr kumimoji="0" lang="en-US" sz="3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 </a:t>
            </a:r>
            <a:r>
              <a:rPr lang="en-US" sz="3600" b="1" noProof="0">
                <a:solidFill>
                  <a:prstClr val="black"/>
                </a:solidFill>
                <a:latin typeface="Times New Roman" panose="02020603050405020304" pitchFamily="18" charset="0"/>
                <a:cs typeface="Times New Roman" panose="02020603050405020304" pitchFamily="18" charset="0"/>
                <a:sym typeface="+mn-ea"/>
              </a:rPr>
              <a:t>được nghe</a:t>
            </a:r>
            <a:r>
              <a:rPr kumimoji="0" lang="en-US" sz="3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bạn</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hát</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rất</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 hay</a:t>
            </a:r>
          </a:p>
        </p:txBody>
      </p:sp>
    </p:spTree>
    <p:extLst>
      <p:ext uri="{BB962C8B-B14F-4D97-AF65-F5344CB8AC3E}">
        <p14:creationId xmlns:p14="http://schemas.microsoft.com/office/powerpoint/2010/main" val="26684419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419100" y="439569"/>
            <a:ext cx="9149621" cy="64633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2.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Nói</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câu</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thể</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hiện</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sự</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ngạc</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nhiên</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của</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em</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khi</a:t>
            </a:r>
            <a:endParaRPr kumimoji="0" lang="en-US" sz="36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ular Callout 4"/>
          <p:cNvSpPr/>
          <p:nvPr/>
        </p:nvSpPr>
        <p:spPr>
          <a:xfrm>
            <a:off x="723332" y="2169994"/>
            <a:ext cx="10781732" cy="3160187"/>
          </a:xfrm>
          <a:prstGeom prst="wedgeRoundRectCallout">
            <a:avLst>
              <a:gd name="adj1" fmla="val -21771"/>
              <a:gd name="adj2" fmla="val 81070"/>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Ôi</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Bạn</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hát</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 hay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quá</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Ôi</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Tớ</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ngờ</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cậu</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hát</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hay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đến</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thế</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Oa</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Cậu</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hát</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 hay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thật</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đấy</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a:t>
            </a:r>
          </a:p>
        </p:txBody>
      </p:sp>
      <p:sp>
        <p:nvSpPr>
          <p:cNvPr id="2" name="Text Box 1"/>
          <p:cNvSpPr txBox="1"/>
          <p:nvPr/>
        </p:nvSpPr>
        <p:spPr>
          <a:xfrm>
            <a:off x="901941" y="1085900"/>
            <a:ext cx="8378536" cy="5847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a.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Lần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đầu</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thấy</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bạn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hát</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rất</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 hay</a:t>
            </a:r>
          </a:p>
        </p:txBody>
      </p:sp>
    </p:spTree>
    <p:extLst>
      <p:ext uri="{BB962C8B-B14F-4D97-AF65-F5344CB8AC3E}">
        <p14:creationId xmlns:p14="http://schemas.microsoft.com/office/powerpoint/2010/main" val="35716074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075" descr="5">
            <a:extLst>
              <a:ext uri="{FF2B5EF4-FFF2-40B4-BE49-F238E27FC236}">
                <a16:creationId xmlns:a16="http://schemas.microsoft.com/office/drawing/2014/main" id="{B69DBC58-C6BA-D40E-80FC-362E5768F013}"/>
              </a:ext>
            </a:extLst>
          </p:cNvPr>
          <p:cNvPicPr>
            <a:picLocks noChangeAspect="1"/>
          </p:cNvPicPr>
          <p:nvPr/>
        </p:nvPicPr>
        <p:blipFill>
          <a:blip r:embed="rId3"/>
          <a:stretch>
            <a:fillRect/>
          </a:stretch>
        </p:blipFill>
        <p:spPr>
          <a:xfrm>
            <a:off x="-391886" y="0"/>
            <a:ext cx="12725400" cy="6977037"/>
          </a:xfrm>
          <a:prstGeom prst="rect">
            <a:avLst/>
          </a:prstGeom>
          <a:noFill/>
          <a:ln w="9525">
            <a:noFill/>
          </a:ln>
        </p:spPr>
      </p:pic>
      <p:pic>
        <p:nvPicPr>
          <p:cNvPr id="5" name="PA_图片 3">
            <a:extLst>
              <a:ext uri="{FF2B5EF4-FFF2-40B4-BE49-F238E27FC236}">
                <a16:creationId xmlns:a16="http://schemas.microsoft.com/office/drawing/2014/main" id="{5B74BE9E-C78D-4DEC-B03F-FC27DD50910A}"/>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pic>
        <p:nvPicPr>
          <p:cNvPr id="6"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90901" y="823985"/>
            <a:ext cx="4123385" cy="6034015"/>
          </a:xfrm>
          <a:prstGeom prst="rect">
            <a:avLst/>
          </a:prstGeom>
        </p:spPr>
      </p:pic>
      <p:sp>
        <p:nvSpPr>
          <p:cNvPr id="7" name="Rounded Rectangle 6"/>
          <p:cNvSpPr/>
          <p:nvPr/>
        </p:nvSpPr>
        <p:spPr>
          <a:xfrm>
            <a:off x="4591659" y="729032"/>
            <a:ext cx="4064000"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Yêu cầu cần đạt</a:t>
            </a:r>
            <a:endPar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8" name="TextBox 7"/>
          <p:cNvSpPr txBox="1"/>
          <p:nvPr/>
        </p:nvSpPr>
        <p:spPr>
          <a:xfrm>
            <a:off x="1151834" y="1448607"/>
            <a:ext cx="7503825" cy="1200329"/>
          </a:xfrm>
          <a:prstGeom prst="rect">
            <a:avLst/>
          </a:prstGeom>
          <a:noFill/>
        </p:spPr>
        <p:txBody>
          <a:bodyPr wrap="square" rtlCol="0">
            <a:spAutoFit/>
          </a:bodyPr>
          <a:lstStyle/>
          <a:p>
            <a:r>
              <a:rPr lang="en-US" sz="2400" b="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Đ</a:t>
            </a:r>
            <a:r>
              <a:rPr lang="vi-VN" sz="2400" b="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ọc đúng, rõ ràng các từ dễ lẫn do ảnh hưởng của phát âm địa phương; biết cách đọc bài thơ Cô giáo lớp em với giọng nhẹ nhàng, trìu mến. </a:t>
            </a:r>
            <a:endParaRPr lang="en-US" sz="24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B4F3176D-9678-E0EF-2E30-CA7766DAACD9}"/>
              </a:ext>
            </a:extLst>
          </p:cNvPr>
          <p:cNvSpPr txBox="1"/>
          <p:nvPr/>
        </p:nvSpPr>
        <p:spPr>
          <a:xfrm>
            <a:off x="1526307" y="2790632"/>
            <a:ext cx="7503825" cy="1200329"/>
          </a:xfrm>
          <a:prstGeom prst="rect">
            <a:avLst/>
          </a:prstGeom>
          <a:noFill/>
        </p:spPr>
        <p:txBody>
          <a:bodyPr wrap="square" rtlCol="0">
            <a:spAutoFit/>
          </a:bodyPr>
          <a:lstStyle/>
          <a:p>
            <a:r>
              <a:rPr lang="en-US" sz="2400" b="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N</a:t>
            </a:r>
            <a:r>
              <a:rPr lang="vi-VN" sz="2400" b="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hận biết được các từ gợi tả, gợi cảm trong bài thơ. Hiểu nội dung bài thơ là những suy nghĩ, tình cảm của một HS đối với cô giáo của mình. </a:t>
            </a:r>
            <a:endParaRPr lang="en-US" sz="24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206910B1-F7AF-525F-DAAF-308B265FCA49}"/>
              </a:ext>
            </a:extLst>
          </p:cNvPr>
          <p:cNvSpPr txBox="1"/>
          <p:nvPr/>
        </p:nvSpPr>
        <p:spPr>
          <a:xfrm>
            <a:off x="2708637" y="4399447"/>
            <a:ext cx="7503825" cy="830997"/>
          </a:xfrm>
          <a:prstGeom prst="rect">
            <a:avLst/>
          </a:prstGeom>
          <a:noFill/>
        </p:spPr>
        <p:txBody>
          <a:bodyPr wrap="square" rtlCol="0">
            <a:spAutoFit/>
          </a:bodyPr>
          <a:lstStyle/>
          <a:p>
            <a:r>
              <a:rPr lang="en-US" sz="2400" b="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T</a:t>
            </a:r>
            <a:r>
              <a:rPr lang="vi-VN" sz="2400" b="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rả lời được các câu hỏi, hiểu và nắm được nội dung chính của bài.</a:t>
            </a:r>
            <a:endParaRPr lang="en-US" sz="24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361273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ircle(in)">
                                      <p:cBhvr>
                                        <p:cTn id="2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419100" y="439569"/>
            <a:ext cx="9149621" cy="64633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2.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Nói</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câu</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thể</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hiện</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sự</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ngạc</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nhiên</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của</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em</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khi</a:t>
            </a:r>
            <a:endParaRPr kumimoji="0" lang="en-US" sz="36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ular Callout 4"/>
          <p:cNvSpPr/>
          <p:nvPr/>
        </p:nvSpPr>
        <p:spPr>
          <a:xfrm>
            <a:off x="668741" y="2184067"/>
            <a:ext cx="11232108" cy="3793652"/>
          </a:xfrm>
          <a:prstGeom prst="wedgeRoundRectCallout">
            <a:avLst>
              <a:gd name="adj1" fmla="val -21475"/>
              <a:gd name="adj2" fmla="val 91608"/>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Gợi</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ý: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Em có cảm xúc gì khi được bố mẹ tặng một món quà bất ngờ? Em chọn từ ngữ nào để thể hiện cảm xúc đó? </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Em hãy tưởng tượng đó là món quà gì. Hãy tìm một từ ngữ khen món quà đó. </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Khi được tặng quà, em nên nói gì? </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 Box 1"/>
          <p:cNvSpPr txBox="1"/>
          <p:nvPr/>
        </p:nvSpPr>
        <p:spPr>
          <a:xfrm>
            <a:off x="996287" y="1342596"/>
            <a:ext cx="8378536" cy="5847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bố</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mẹ</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tặng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món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quà</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bất</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ngờ</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6372688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419100" y="439569"/>
            <a:ext cx="9149621" cy="64633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2.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Nói</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câu</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thể</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hiện</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sự</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ngạc</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nhiên</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của</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em</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khi</a:t>
            </a:r>
            <a:endParaRPr kumimoji="0" lang="en-US" sz="36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ular Callout 4"/>
          <p:cNvSpPr/>
          <p:nvPr/>
        </p:nvSpPr>
        <p:spPr>
          <a:xfrm>
            <a:off x="300252" y="2402007"/>
            <a:ext cx="11696130" cy="3562065"/>
          </a:xfrm>
          <a:prstGeom prst="wedgeRoundRect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Oa</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 Con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rất</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thích</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món</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quà</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này</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 Con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cảm</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ơn</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bố</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mẹ</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 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Ôi</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con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thật</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sung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sướng</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Ôi</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chao</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bộ</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chơi</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rất</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hấp</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dẫn</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sao</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mn-ea"/>
            </a:endParaRPr>
          </a:p>
        </p:txBody>
      </p:sp>
      <p:sp>
        <p:nvSpPr>
          <p:cNvPr id="2" name="Text Box 1"/>
          <p:cNvSpPr txBox="1"/>
          <p:nvPr/>
        </p:nvSpPr>
        <p:spPr>
          <a:xfrm>
            <a:off x="901941" y="1574395"/>
            <a:ext cx="8378536" cy="5847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bố</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mẹ</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tặng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món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quà</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bất</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ngờ</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745562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80166"/>
            <a:ext cx="10515600" cy="1325563"/>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sym typeface="+mn-ea"/>
              </a:rPr>
              <a:t>2. </a:t>
            </a:r>
            <a:r>
              <a:rPr lang="en-US" sz="3600" b="1" dirty="0" err="1">
                <a:solidFill>
                  <a:srgbClr val="FF0000"/>
                </a:solidFill>
                <a:latin typeface="Times New Roman" panose="02020603050405020304" pitchFamily="18" charset="0"/>
                <a:cs typeface="Times New Roman" panose="02020603050405020304" pitchFamily="18" charset="0"/>
                <a:sym typeface="+mn-ea"/>
              </a:rPr>
              <a:t>Nói</a:t>
            </a:r>
            <a:r>
              <a:rPr lang="en-US" sz="3600" b="1" dirty="0">
                <a:solidFill>
                  <a:srgbClr val="FF0000"/>
                </a:solidFill>
                <a:latin typeface="Times New Roman" panose="02020603050405020304" pitchFamily="18" charset="0"/>
                <a:cs typeface="Times New Roman" panose="02020603050405020304" pitchFamily="18" charset="0"/>
                <a:sym typeface="+mn-ea"/>
              </a:rPr>
              <a:t> </a:t>
            </a:r>
            <a:r>
              <a:rPr lang="en-US" sz="3600" b="1" dirty="0" err="1">
                <a:solidFill>
                  <a:srgbClr val="FF0000"/>
                </a:solidFill>
                <a:latin typeface="Times New Roman" panose="02020603050405020304" pitchFamily="18" charset="0"/>
                <a:cs typeface="Times New Roman" panose="02020603050405020304" pitchFamily="18" charset="0"/>
                <a:sym typeface="+mn-ea"/>
              </a:rPr>
              <a:t>câu</a:t>
            </a:r>
            <a:r>
              <a:rPr lang="en-US" sz="3600" b="1" dirty="0">
                <a:solidFill>
                  <a:srgbClr val="FF0000"/>
                </a:solidFill>
                <a:latin typeface="Times New Roman" panose="02020603050405020304" pitchFamily="18" charset="0"/>
                <a:cs typeface="Times New Roman" panose="02020603050405020304" pitchFamily="18" charset="0"/>
                <a:sym typeface="+mn-ea"/>
              </a:rPr>
              <a:t> </a:t>
            </a:r>
            <a:r>
              <a:rPr lang="en-US" sz="3600" b="1" dirty="0" err="1">
                <a:solidFill>
                  <a:srgbClr val="FF0000"/>
                </a:solidFill>
                <a:latin typeface="Times New Roman" panose="02020603050405020304" pitchFamily="18" charset="0"/>
                <a:cs typeface="Times New Roman" panose="02020603050405020304" pitchFamily="18" charset="0"/>
                <a:sym typeface="+mn-ea"/>
              </a:rPr>
              <a:t>thể</a:t>
            </a:r>
            <a:r>
              <a:rPr lang="en-US" sz="3600" b="1" dirty="0">
                <a:solidFill>
                  <a:srgbClr val="FF0000"/>
                </a:solidFill>
                <a:latin typeface="Times New Roman" panose="02020603050405020304" pitchFamily="18" charset="0"/>
                <a:cs typeface="Times New Roman" panose="02020603050405020304" pitchFamily="18" charset="0"/>
                <a:sym typeface="+mn-ea"/>
              </a:rPr>
              <a:t> </a:t>
            </a:r>
            <a:r>
              <a:rPr lang="en-US" sz="3600" b="1" dirty="0" err="1">
                <a:solidFill>
                  <a:srgbClr val="FF0000"/>
                </a:solidFill>
                <a:latin typeface="Times New Roman" panose="02020603050405020304" pitchFamily="18" charset="0"/>
                <a:cs typeface="Times New Roman" panose="02020603050405020304" pitchFamily="18" charset="0"/>
                <a:sym typeface="+mn-ea"/>
              </a:rPr>
              <a:t>hiện</a:t>
            </a:r>
            <a:r>
              <a:rPr lang="en-US" sz="3600" b="1" dirty="0">
                <a:solidFill>
                  <a:srgbClr val="FF0000"/>
                </a:solidFill>
                <a:latin typeface="Times New Roman" panose="02020603050405020304" pitchFamily="18" charset="0"/>
                <a:cs typeface="Times New Roman" panose="02020603050405020304" pitchFamily="18" charset="0"/>
                <a:sym typeface="+mn-ea"/>
              </a:rPr>
              <a:t> </a:t>
            </a:r>
            <a:r>
              <a:rPr lang="en-US" sz="3600" b="1" dirty="0" err="1">
                <a:solidFill>
                  <a:srgbClr val="FF0000"/>
                </a:solidFill>
                <a:latin typeface="Times New Roman" panose="02020603050405020304" pitchFamily="18" charset="0"/>
                <a:cs typeface="Times New Roman" panose="02020603050405020304" pitchFamily="18" charset="0"/>
                <a:sym typeface="+mn-ea"/>
              </a:rPr>
              <a:t>tình</a:t>
            </a:r>
            <a:r>
              <a:rPr lang="en-US" sz="3600" b="1" dirty="0">
                <a:solidFill>
                  <a:srgbClr val="FF0000"/>
                </a:solidFill>
                <a:latin typeface="Times New Roman" panose="02020603050405020304" pitchFamily="18" charset="0"/>
                <a:cs typeface="Times New Roman" panose="02020603050405020304" pitchFamily="18" charset="0"/>
                <a:sym typeface="+mn-ea"/>
              </a:rPr>
              <a:t> </a:t>
            </a:r>
            <a:r>
              <a:rPr lang="en-US" sz="3600" b="1" dirty="0" err="1">
                <a:solidFill>
                  <a:srgbClr val="FF0000"/>
                </a:solidFill>
                <a:latin typeface="Times New Roman" panose="02020603050405020304" pitchFamily="18" charset="0"/>
                <a:cs typeface="Times New Roman" panose="02020603050405020304" pitchFamily="18" charset="0"/>
                <a:sym typeface="+mn-ea"/>
              </a:rPr>
              <a:t>cảm</a:t>
            </a:r>
            <a:r>
              <a:rPr lang="en-US" sz="3600" b="1" dirty="0">
                <a:solidFill>
                  <a:srgbClr val="FF0000"/>
                </a:solidFill>
                <a:latin typeface="Times New Roman" panose="02020603050405020304" pitchFamily="18" charset="0"/>
                <a:cs typeface="Times New Roman" panose="02020603050405020304" pitchFamily="18" charset="0"/>
                <a:sym typeface="+mn-ea"/>
              </a:rPr>
              <a:t> </a:t>
            </a:r>
            <a:r>
              <a:rPr lang="en-US" sz="3600" b="1" dirty="0" err="1">
                <a:solidFill>
                  <a:srgbClr val="FF0000"/>
                </a:solidFill>
                <a:latin typeface="Times New Roman" panose="02020603050405020304" pitchFamily="18" charset="0"/>
                <a:cs typeface="Times New Roman" panose="02020603050405020304" pitchFamily="18" charset="0"/>
                <a:sym typeface="+mn-ea"/>
              </a:rPr>
              <a:t>của</a:t>
            </a:r>
            <a:r>
              <a:rPr lang="en-US" sz="3600" b="1" dirty="0">
                <a:solidFill>
                  <a:srgbClr val="FF0000"/>
                </a:solidFill>
                <a:latin typeface="Times New Roman" panose="02020603050405020304" pitchFamily="18" charset="0"/>
                <a:cs typeface="Times New Roman" panose="02020603050405020304" pitchFamily="18" charset="0"/>
                <a:sym typeface="+mn-ea"/>
              </a:rPr>
              <a:t> </a:t>
            </a:r>
            <a:r>
              <a:rPr lang="en-US" sz="3600" b="1" dirty="0" err="1">
                <a:solidFill>
                  <a:srgbClr val="FF0000"/>
                </a:solidFill>
                <a:latin typeface="Times New Roman" panose="02020603050405020304" pitchFamily="18" charset="0"/>
                <a:cs typeface="Times New Roman" panose="02020603050405020304" pitchFamily="18" charset="0"/>
                <a:sym typeface="+mn-ea"/>
              </a:rPr>
              <a:t>em</a:t>
            </a:r>
            <a:r>
              <a:rPr lang="en-US" sz="3600" b="1" dirty="0">
                <a:solidFill>
                  <a:srgbClr val="FF0000"/>
                </a:solidFill>
                <a:latin typeface="Times New Roman" panose="02020603050405020304" pitchFamily="18" charset="0"/>
                <a:cs typeface="Times New Roman" panose="02020603050405020304" pitchFamily="18" charset="0"/>
                <a:sym typeface="+mn-ea"/>
              </a:rPr>
              <a:t> </a:t>
            </a:r>
            <a:r>
              <a:rPr lang="en-US" sz="3600" b="1" dirty="0" err="1">
                <a:solidFill>
                  <a:srgbClr val="FF0000"/>
                </a:solidFill>
                <a:latin typeface="Times New Roman" panose="02020603050405020304" pitchFamily="18" charset="0"/>
                <a:cs typeface="Times New Roman" panose="02020603050405020304" pitchFamily="18" charset="0"/>
                <a:sym typeface="+mn-ea"/>
              </a:rPr>
              <a:t>với</a:t>
            </a:r>
            <a:r>
              <a:rPr lang="en-US" sz="3600" b="1" dirty="0">
                <a:solidFill>
                  <a:srgbClr val="FF0000"/>
                </a:solidFill>
                <a:latin typeface="Times New Roman" panose="02020603050405020304" pitchFamily="18" charset="0"/>
                <a:cs typeface="Times New Roman" panose="02020603050405020304" pitchFamily="18" charset="0"/>
                <a:sym typeface="+mn-ea"/>
              </a:rPr>
              <a:t> </a:t>
            </a:r>
            <a:r>
              <a:rPr lang="en-US" sz="3600" b="1" dirty="0" err="1">
                <a:solidFill>
                  <a:srgbClr val="FF0000"/>
                </a:solidFill>
                <a:latin typeface="Times New Roman" panose="02020603050405020304" pitchFamily="18" charset="0"/>
                <a:cs typeface="Times New Roman" panose="02020603050405020304" pitchFamily="18" charset="0"/>
                <a:sym typeface="+mn-ea"/>
              </a:rPr>
              <a:t>thầy</a:t>
            </a:r>
            <a:r>
              <a:rPr lang="en-US" sz="3600" b="1" dirty="0">
                <a:solidFill>
                  <a:srgbClr val="FF0000"/>
                </a:solidFill>
                <a:latin typeface="Times New Roman" panose="02020603050405020304" pitchFamily="18" charset="0"/>
                <a:cs typeface="Times New Roman" panose="02020603050405020304" pitchFamily="18" charset="0"/>
                <a:sym typeface="+mn-ea"/>
              </a:rPr>
              <a:t> </a:t>
            </a:r>
            <a:r>
              <a:rPr lang="en-US" sz="3600" b="1" dirty="0" err="1">
                <a:solidFill>
                  <a:srgbClr val="FF0000"/>
                </a:solidFill>
                <a:latin typeface="Times New Roman" panose="02020603050405020304" pitchFamily="18" charset="0"/>
                <a:cs typeface="Times New Roman" panose="02020603050405020304" pitchFamily="18" charset="0"/>
                <a:sym typeface="+mn-ea"/>
              </a:rPr>
              <a:t>cô</a:t>
            </a:r>
            <a:r>
              <a:rPr lang="en-US" sz="3600" b="1" dirty="0">
                <a:solidFill>
                  <a:srgbClr val="FF0000"/>
                </a:solidFill>
                <a:latin typeface="Times New Roman" panose="02020603050405020304" pitchFamily="18" charset="0"/>
                <a:cs typeface="Times New Roman" panose="02020603050405020304" pitchFamily="18" charset="0"/>
                <a:sym typeface="+mn-ea"/>
              </a:rPr>
              <a:t> </a:t>
            </a:r>
            <a:r>
              <a:rPr lang="en-US" sz="3600" b="1" dirty="0" err="1">
                <a:solidFill>
                  <a:srgbClr val="FF0000"/>
                </a:solidFill>
                <a:latin typeface="Times New Roman" panose="02020603050405020304" pitchFamily="18" charset="0"/>
                <a:cs typeface="Times New Roman" panose="02020603050405020304" pitchFamily="18" charset="0"/>
                <a:sym typeface="+mn-ea"/>
              </a:rPr>
              <a:t>giáo</a:t>
            </a:r>
            <a:r>
              <a:rPr lang="en-US" sz="3600" b="1" dirty="0">
                <a:solidFill>
                  <a:srgbClr val="FF0000"/>
                </a:solidFill>
                <a:latin typeface="Times New Roman" panose="02020603050405020304" pitchFamily="18" charset="0"/>
                <a:cs typeface="Times New Roman" panose="02020603050405020304" pitchFamily="18" charset="0"/>
                <a:sym typeface="+mn-ea"/>
              </a:rPr>
              <a:t> </a:t>
            </a:r>
            <a:r>
              <a:rPr lang="en-US" sz="3600" b="1" dirty="0" err="1">
                <a:solidFill>
                  <a:srgbClr val="FF0000"/>
                </a:solidFill>
                <a:latin typeface="Times New Roman" panose="02020603050405020304" pitchFamily="18" charset="0"/>
                <a:cs typeface="Times New Roman" panose="02020603050405020304" pitchFamily="18" charset="0"/>
                <a:sym typeface="+mn-ea"/>
              </a:rPr>
              <a:t>của</a:t>
            </a:r>
            <a:r>
              <a:rPr lang="en-US" sz="3600" b="1" dirty="0">
                <a:solidFill>
                  <a:srgbClr val="FF0000"/>
                </a:solidFill>
                <a:latin typeface="Times New Roman" panose="02020603050405020304" pitchFamily="18" charset="0"/>
                <a:cs typeface="Times New Roman" panose="02020603050405020304" pitchFamily="18" charset="0"/>
                <a:sym typeface="+mn-ea"/>
              </a:rPr>
              <a:t> </a:t>
            </a:r>
            <a:r>
              <a:rPr lang="en-US" sz="3600" b="1">
                <a:solidFill>
                  <a:srgbClr val="FF0000"/>
                </a:solidFill>
                <a:latin typeface="Times New Roman" panose="02020603050405020304" pitchFamily="18" charset="0"/>
                <a:cs typeface="Times New Roman" panose="02020603050405020304" pitchFamily="18" charset="0"/>
                <a:sym typeface="+mn-ea"/>
              </a:rPr>
              <a:t>mình</a:t>
            </a:r>
            <a:endParaRPr lang="en-US" sz="36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498421" y="2241521"/>
            <a:ext cx="7116445" cy="36937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075" descr="5">
            <a:extLst>
              <a:ext uri="{FF2B5EF4-FFF2-40B4-BE49-F238E27FC236}">
                <a16:creationId xmlns:a16="http://schemas.microsoft.com/office/drawing/2014/main" id="{B69DBC58-C6BA-D40E-80FC-362E5768F013}"/>
              </a:ext>
            </a:extLst>
          </p:cNvPr>
          <p:cNvPicPr>
            <a:picLocks noChangeAspect="1"/>
          </p:cNvPicPr>
          <p:nvPr/>
        </p:nvPicPr>
        <p:blipFill>
          <a:blip r:embed="rId3"/>
          <a:stretch>
            <a:fillRect/>
          </a:stretch>
        </p:blipFill>
        <p:spPr>
          <a:xfrm>
            <a:off x="-391886" y="0"/>
            <a:ext cx="12725400" cy="6977037"/>
          </a:xfrm>
          <a:prstGeom prst="rect">
            <a:avLst/>
          </a:prstGeom>
          <a:noFill/>
          <a:ln w="9525">
            <a:noFill/>
          </a:ln>
        </p:spPr>
      </p:pic>
      <p:pic>
        <p:nvPicPr>
          <p:cNvPr id="5" name="PA_图片 3">
            <a:extLst>
              <a:ext uri="{FF2B5EF4-FFF2-40B4-BE49-F238E27FC236}">
                <a16:creationId xmlns:a16="http://schemas.microsoft.com/office/drawing/2014/main" id="{5B74BE9E-C78D-4DEC-B03F-FC27DD50910A}"/>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pic>
        <p:nvPicPr>
          <p:cNvPr id="6"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90901" y="823985"/>
            <a:ext cx="4123385" cy="6034015"/>
          </a:xfrm>
          <a:prstGeom prst="rect">
            <a:avLst/>
          </a:prstGeom>
        </p:spPr>
      </p:pic>
      <p:sp>
        <p:nvSpPr>
          <p:cNvPr id="7" name="Rounded Rectangle 6"/>
          <p:cNvSpPr/>
          <p:nvPr/>
        </p:nvSpPr>
        <p:spPr>
          <a:xfrm>
            <a:off x="4591659" y="729032"/>
            <a:ext cx="4064000"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Yêu cầu cần đạt</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8" name="TextBox 7"/>
          <p:cNvSpPr txBox="1"/>
          <p:nvPr/>
        </p:nvSpPr>
        <p:spPr>
          <a:xfrm>
            <a:off x="1151834" y="1448607"/>
            <a:ext cx="750382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a:t>
            </a:r>
            <a:r>
              <a:rPr kumimoji="0" lang="vi-VN" sz="2400" b="1" i="0" u="none" strike="noStrike" kern="1200" cap="none" spc="0" normalizeH="0" baseline="0" noProof="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ọc đúng, rõ ràng các từ dễ lẫn do ảnh hưởng của phát âm địa phương; biết cách đọc bài thơ Cô giáo lớp em với giọng nhẹ nhàng, trìu mến. </a:t>
            </a:r>
            <a:endPar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B4F3176D-9678-E0EF-2E30-CA7766DAACD9}"/>
              </a:ext>
            </a:extLst>
          </p:cNvPr>
          <p:cNvSpPr txBox="1"/>
          <p:nvPr/>
        </p:nvSpPr>
        <p:spPr>
          <a:xfrm>
            <a:off x="1526307" y="2790632"/>
            <a:ext cx="750382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a:t>
            </a:r>
            <a:r>
              <a:rPr kumimoji="0" lang="vi-VN" sz="2400" b="1" i="0" u="none" strike="noStrike" kern="1200" cap="none" spc="0" normalizeH="0" baseline="0" noProof="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hận biết được các từ gợi tả, gợi cảm trong bài thơ. Hiểu nội dung bài thơ là những suy nghĩ, tình cảm của một HS đối với cô giáo của mình. </a:t>
            </a:r>
            <a:endPar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206910B1-F7AF-525F-DAAF-308B265FCA49}"/>
              </a:ext>
            </a:extLst>
          </p:cNvPr>
          <p:cNvSpPr txBox="1"/>
          <p:nvPr/>
        </p:nvSpPr>
        <p:spPr>
          <a:xfrm>
            <a:off x="2708637" y="4399447"/>
            <a:ext cx="750382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a:t>
            </a:r>
            <a:r>
              <a:rPr kumimoji="0" lang="vi-VN" sz="2400" b="1" i="0" u="none" strike="noStrike" kern="1200" cap="none" spc="0" normalizeH="0" baseline="0" noProof="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rả lời được các câu hỏi, hiểu và nắm được nội dung chính của bài.</a:t>
            </a:r>
            <a:endPar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2509918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ircle(in)">
                                      <p:cBhvr>
                                        <p:cTn id="2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5">
            <a:extLst>
              <a:ext uri="{FF2B5EF4-FFF2-40B4-BE49-F238E27FC236}">
                <a16:creationId xmlns:a16="http://schemas.microsoft.com/office/drawing/2014/main" id="{32E29622-6938-4F27-BA2F-8E57C68A08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238" y="-287766"/>
            <a:ext cx="10766099" cy="6704415"/>
          </a:xfrm>
          <a:prstGeom prst="rect">
            <a:avLst/>
          </a:prstGeom>
        </p:spPr>
      </p:pic>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7" name="图片 39">
            <a:extLst>
              <a:ext uri="{FF2B5EF4-FFF2-40B4-BE49-F238E27FC236}">
                <a16:creationId xmlns:a16="http://schemas.microsoft.com/office/drawing/2014/main" id="{B6A43CE9-BBC5-4E98-BF98-A297DCD679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21860">
            <a:off x="1639556" y="870992"/>
            <a:ext cx="2864392" cy="2423717"/>
          </a:xfrm>
          <a:prstGeom prst="rect">
            <a:avLst/>
          </a:prstGeom>
        </p:spPr>
      </p:pic>
      <p:sp>
        <p:nvSpPr>
          <p:cNvPr id="11" name="TextBox 10">
            <a:extLst>
              <a:ext uri="{FF2B5EF4-FFF2-40B4-BE49-F238E27FC236}">
                <a16:creationId xmlns:a16="http://schemas.microsoft.com/office/drawing/2014/main" id="{3C722568-5BEC-4CC9-9200-292359A25631}"/>
              </a:ext>
            </a:extLst>
          </p:cNvPr>
          <p:cNvSpPr txBox="1"/>
          <p:nvPr/>
        </p:nvSpPr>
        <p:spPr>
          <a:xfrm>
            <a:off x="2899256" y="2751818"/>
            <a:ext cx="7633146" cy="148117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Tạm</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biệt</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và</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hẹn</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gặp</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lại</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các</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con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vào</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những</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tiết</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học</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sau</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p>
        </p:txBody>
      </p:sp>
      <p:pic>
        <p:nvPicPr>
          <p:cNvPr id="12" name="图片 14340" descr="28"/>
          <p:cNvPicPr>
            <a:picLocks noChangeAspect="1"/>
          </p:cNvPicPr>
          <p:nvPr/>
        </p:nvPicPr>
        <p:blipFill>
          <a:blip r:embed="rId5"/>
          <a:stretch>
            <a:fillRect/>
          </a:stretch>
        </p:blipFill>
        <p:spPr>
          <a:xfrm>
            <a:off x="9335386" y="4722750"/>
            <a:ext cx="2716388" cy="2127592"/>
          </a:xfrm>
          <a:prstGeom prst="rect">
            <a:avLst/>
          </a:prstGeom>
          <a:noFill/>
          <a:ln w="9525">
            <a:noFill/>
          </a:ln>
        </p:spPr>
      </p:pic>
      <p:pic>
        <p:nvPicPr>
          <p:cNvPr id="13" name="图片 6"/>
          <p:cNvPicPr>
            <a:picLocks noChangeAspect="1"/>
          </p:cNvPicPr>
          <p:nvPr/>
        </p:nvPicPr>
        <p:blipFill rotWithShape="1">
          <a:blip r:embed="rId6">
            <a:extLst>
              <a:ext uri="{28A0092B-C50C-407E-A947-70E740481C1C}">
                <a14:useLocalDpi xmlns:a14="http://schemas.microsoft.com/office/drawing/2010/main" val="0"/>
              </a:ext>
            </a:extLst>
          </a:blip>
          <a:srcRect l="27294" t="7312" r="32213" b="28914"/>
          <a:stretch>
            <a:fillRect/>
          </a:stretch>
        </p:blipFill>
        <p:spPr>
          <a:xfrm rot="19502702">
            <a:off x="584367" y="188539"/>
            <a:ext cx="2088829" cy="3102220"/>
          </a:xfrm>
          <a:prstGeom prst="rect">
            <a:avLst/>
          </a:prstGeom>
        </p:spPr>
      </p:pic>
      <p:pic>
        <p:nvPicPr>
          <p:cNvPr id="14" name="Picture 8" descr="Dơi, chim và họ nhà thú | Mầm Non Đô Thị Sài Đồ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81665" y="424494"/>
            <a:ext cx="2823830" cy="1411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5246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par>
                          <p:cTn id="10" fill="hold">
                            <p:stCondLst>
                              <p:cond delay="750"/>
                            </p:stCondLst>
                            <p:childTnLst>
                              <p:par>
                                <p:cTn id="11" presetID="6"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childTnLst>
                          </p:cTn>
                        </p:par>
                        <p:par>
                          <p:cTn id="14" fill="hold">
                            <p:stCondLst>
                              <p:cond delay="2750"/>
                            </p:stCondLst>
                            <p:childTnLst>
                              <p:par>
                                <p:cTn id="15" presetID="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fill="hold"/>
                                        <p:tgtEl>
                                          <p:spTgt spid="12"/>
                                        </p:tgtEl>
                                        <p:attrNameLst>
                                          <p:attrName>ppt_x</p:attrName>
                                        </p:attrNameLst>
                                      </p:cBhvr>
                                      <p:tavLst>
                                        <p:tav tm="0">
                                          <p:val>
                                            <p:strVal val="1+#ppt_w/2"/>
                                          </p:val>
                                        </p:tav>
                                        <p:tav tm="100000">
                                          <p:val>
                                            <p:strVal val="#ppt_x"/>
                                          </p:val>
                                        </p:tav>
                                      </p:tavLst>
                                    </p:anim>
                                    <p:anim calcmode="lin" valueType="num">
                                      <p:cBhvr additive="base">
                                        <p:cTn id="18" dur="10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3750"/>
                            </p:stCondLst>
                            <p:childTnLst>
                              <p:par>
                                <p:cTn id="20" presetID="8" presetClass="entr" presetSubtype="16"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amond(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4398645" y="152334"/>
            <a:ext cx="4044950" cy="706755"/>
          </a:xfrm>
          <a:prstGeom prst="rect">
            <a:avLst/>
          </a:prstGeom>
          <a:noFill/>
        </p:spPr>
        <p:txBody>
          <a:bodyPr wrap="square" rtlCol="0">
            <a:spAutoFit/>
          </a:bodyPr>
          <a:lstStyle/>
          <a:p>
            <a:r>
              <a:rPr lang="en-US" sz="4000" b="1" dirty="0" err="1">
                <a:latin typeface="Times New Roman" panose="02020603050405020304" pitchFamily="18" charset="0"/>
                <a:cs typeface="Times New Roman" panose="02020603050405020304" pitchFamily="18" charset="0"/>
              </a:rPr>
              <a:t>Cô</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giáo</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lớp</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em</a:t>
            </a:r>
            <a:endParaRPr lang="en-US" sz="4000" b="1" dirty="0">
              <a:latin typeface="Times New Roman" panose="02020603050405020304" pitchFamily="18" charset="0"/>
              <a:cs typeface="Times New Roman" panose="02020603050405020304" pitchFamily="18" charset="0"/>
            </a:endParaRPr>
          </a:p>
        </p:txBody>
      </p:sp>
      <p:sp>
        <p:nvSpPr>
          <p:cNvPr id="5" name="Text Box 4"/>
          <p:cNvSpPr txBox="1"/>
          <p:nvPr/>
        </p:nvSpPr>
        <p:spPr>
          <a:xfrm>
            <a:off x="873089" y="835025"/>
            <a:ext cx="6297295" cy="5570756"/>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Sáng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lớp</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Cũng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thấy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cô</a:t>
            </a:r>
            <a:r>
              <a:rPr lang="en-US" sz="2800" b="1" dirty="0">
                <a:latin typeface="Times New Roman" panose="02020603050405020304" pitchFamily="18" charset="0"/>
                <a:cs typeface="Times New Roman" panose="02020603050405020304" pitchFamily="18" charset="0"/>
              </a:rPr>
              <a:t> </a:t>
            </a:r>
            <a:r>
              <a:rPr lang="en-US" sz="2800" b="1" err="1">
                <a:latin typeface="Times New Roman" panose="02020603050405020304" pitchFamily="18" charset="0"/>
                <a:cs typeface="Times New Roman" panose="02020603050405020304" pitchFamily="18" charset="0"/>
              </a:rPr>
              <a:t>đến</a:t>
            </a:r>
            <a:r>
              <a:rPr lang="en-US" sz="2800" b="1">
                <a:latin typeface="Times New Roman" panose="02020603050405020304" pitchFamily="18" charset="0"/>
                <a:cs typeface="Times New Roman" panose="02020603050405020304" pitchFamily="18" charset="0"/>
              </a:rPr>
              <a:t> rồi.</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Đáp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cô</a:t>
            </a:r>
            <a:r>
              <a:rPr lang="en-US" sz="2800" b="1" dirty="0">
                <a:latin typeface="Times New Roman" panose="02020603050405020304" pitchFamily="18" charset="0"/>
                <a:cs typeface="Times New Roman" panose="02020603050405020304" pitchFamily="18" charset="0"/>
              </a:rPr>
              <a:t> ạ!”</a:t>
            </a:r>
          </a:p>
          <a:p>
            <a:r>
              <a:rPr lang="en-US" sz="2800" b="1" dirty="0" err="1">
                <a:latin typeface="Times New Roman" panose="02020603050405020304" pitchFamily="18" charset="0"/>
                <a:cs typeface="Times New Roman" panose="02020603050405020304" pitchFamily="18" charset="0"/>
              </a:rPr>
              <a:t>Cô</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mỉm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cười</a:t>
            </a:r>
            <a:r>
              <a:rPr lang="en-US" sz="2800" b="1" dirty="0">
                <a:latin typeface="Times New Roman" panose="02020603050405020304" pitchFamily="18" charset="0"/>
                <a:cs typeface="Times New Roman" panose="02020603050405020304" pitchFamily="18" charset="0"/>
              </a:rPr>
              <a:t> </a:t>
            </a:r>
            <a:r>
              <a:rPr lang="en-US" sz="2800" b="1" err="1">
                <a:latin typeface="Times New Roman" panose="02020603050405020304" pitchFamily="18" charset="0"/>
                <a:cs typeface="Times New Roman" panose="02020603050405020304" pitchFamily="18" charset="0"/>
              </a:rPr>
              <a:t>thật</a:t>
            </a:r>
            <a:r>
              <a:rPr lang="en-US" sz="2800" b="1">
                <a:latin typeface="Times New Roman" panose="02020603050405020304" pitchFamily="18" charset="0"/>
                <a:cs typeface="Times New Roman" panose="02020603050405020304" pitchFamily="18" charset="0"/>
              </a:rPr>
              <a:t> tươi.</a:t>
            </a:r>
            <a:endParaRPr lang="en-US" sz="2800" b="1" dirty="0">
              <a:latin typeface="Times New Roman" panose="02020603050405020304" pitchFamily="18" charset="0"/>
              <a:cs typeface="Times New Roman" panose="02020603050405020304" pitchFamily="18" charset="0"/>
            </a:endParaRPr>
          </a:p>
          <a:p>
            <a:endParaRPr lang="en-US" sz="10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Cô</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dạy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viết</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Gió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thoảng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hương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nhài</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Nắng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ghé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cửa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lớp</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Xem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chúng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err="1">
                <a:latin typeface="Times New Roman" panose="02020603050405020304" pitchFamily="18" charset="0"/>
                <a:cs typeface="Times New Roman" panose="02020603050405020304" pitchFamily="18" charset="0"/>
              </a:rPr>
              <a:t>học</a:t>
            </a:r>
            <a:r>
              <a:rPr lang="en-US" sz="2800" b="1">
                <a:latin typeface="Times New Roman" panose="02020603050405020304" pitchFamily="18" charset="0"/>
                <a:cs typeface="Times New Roman" panose="02020603050405020304" pitchFamily="18" charset="0"/>
              </a:rPr>
              <a:t> bài.</a:t>
            </a:r>
            <a:endParaRPr lang="en-US" sz="2800" b="1" dirty="0">
              <a:latin typeface="Times New Roman" panose="02020603050405020304" pitchFamily="18" charset="0"/>
              <a:cs typeface="Times New Roman" panose="02020603050405020304" pitchFamily="18" charset="0"/>
            </a:endParaRPr>
          </a:p>
          <a:p>
            <a:endParaRPr lang="en-US" sz="10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cô</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giảng</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Ấm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trang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vở</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thơm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tho</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Yêu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thương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ngắm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mãi</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mười</a:t>
            </a:r>
            <a:r>
              <a:rPr lang="en-US" sz="2800" b="1" dirty="0">
                <a:latin typeface="Times New Roman" panose="02020603050405020304" pitchFamily="18" charset="0"/>
                <a:cs typeface="Times New Roman" panose="02020603050405020304" pitchFamily="18" charset="0"/>
              </a:rPr>
              <a:t> </a:t>
            </a:r>
            <a:r>
              <a:rPr lang="en-US" sz="2800" b="1" err="1">
                <a:latin typeface="Times New Roman" panose="02020603050405020304" pitchFamily="18" charset="0"/>
                <a:cs typeface="Times New Roman" panose="02020603050405020304" pitchFamily="18" charset="0"/>
              </a:rPr>
              <a:t>cô</a:t>
            </a:r>
            <a:r>
              <a:rPr lang="en-US" sz="2800" b="1">
                <a:latin typeface="Times New Roman" panose="02020603050405020304" pitchFamily="18" charset="0"/>
                <a:cs typeface="Times New Roman" panose="02020603050405020304" pitchFamily="18" charset="0"/>
              </a:rPr>
              <a:t> cho.</a:t>
            </a:r>
            <a:endParaRPr lang="en-US" sz="2800" b="1" dirty="0">
              <a:latin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idx="1"/>
          </p:nvPr>
        </p:nvPicPr>
        <p:blipFill>
          <a:blip r:embed="rId3"/>
          <a:stretch>
            <a:fillRect/>
          </a:stretch>
        </p:blipFill>
        <p:spPr>
          <a:xfrm>
            <a:off x="5699125" y="1251284"/>
            <a:ext cx="6091555" cy="42865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4398645" y="128270"/>
            <a:ext cx="4044950" cy="706755"/>
          </a:xfrm>
          <a:prstGeom prst="rect">
            <a:avLst/>
          </a:prstGeom>
          <a:noFill/>
        </p:spPr>
        <p:txBody>
          <a:bodyPr wrap="square" rtlCol="0">
            <a:spAutoFit/>
          </a:bodyPr>
          <a:lstStyle/>
          <a:p>
            <a:r>
              <a:rPr lang="en-US" sz="4000" b="1" dirty="0" err="1">
                <a:latin typeface="Times New Roman" panose="02020603050405020304" pitchFamily="18" charset="0"/>
                <a:cs typeface="Times New Roman" panose="02020603050405020304" pitchFamily="18" charset="0"/>
              </a:rPr>
              <a:t>Cô</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giáo</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lớp</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em</a:t>
            </a:r>
            <a:endParaRPr lang="en-US" sz="4000" b="1" dirty="0">
              <a:latin typeface="Times New Roman" panose="02020603050405020304" pitchFamily="18" charset="0"/>
              <a:cs typeface="Times New Roman" panose="02020603050405020304" pitchFamily="18" charset="0"/>
            </a:endParaRPr>
          </a:p>
        </p:txBody>
      </p:sp>
      <p:sp>
        <p:nvSpPr>
          <p:cNvPr id="5" name="Text Box 4"/>
          <p:cNvSpPr txBox="1"/>
          <p:nvPr/>
        </p:nvSpPr>
        <p:spPr>
          <a:xfrm>
            <a:off x="1137784" y="649497"/>
            <a:ext cx="6297295" cy="6001643"/>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Sáng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lớp</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Cũng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thấy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cô</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rồi</a:t>
            </a:r>
            <a:r>
              <a:rPr lang="en-US" sz="2800" b="1" dirty="0">
                <a:latin typeface="Times New Roman" panose="02020603050405020304" pitchFamily="18" charset="0"/>
                <a:cs typeface="Times New Roman" panose="02020603050405020304" pitchFamily="18" charset="0"/>
              </a:rPr>
              <a:t>.</a:t>
            </a:r>
          </a:p>
          <a:p>
            <a:r>
              <a:rPr lang="en-US" sz="2800" b="1" dirty="0" err="1">
                <a:latin typeface="Times New Roman" panose="02020603050405020304" pitchFamily="18" charset="0"/>
                <a:cs typeface="Times New Roman" panose="02020603050405020304" pitchFamily="18" charset="0"/>
              </a:rPr>
              <a:t>Đáp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cô</a:t>
            </a:r>
            <a:r>
              <a:rPr lang="en-US" sz="2800" b="1" dirty="0">
                <a:latin typeface="Times New Roman" panose="02020603050405020304" pitchFamily="18" charset="0"/>
                <a:cs typeface="Times New Roman" panose="02020603050405020304" pitchFamily="18" charset="0"/>
              </a:rPr>
              <a:t> ạ!”</a:t>
            </a:r>
          </a:p>
          <a:p>
            <a:r>
              <a:rPr lang="en-US" sz="2800" b="1" dirty="0" err="1">
                <a:latin typeface="Times New Roman" panose="02020603050405020304" pitchFamily="18" charset="0"/>
                <a:cs typeface="Times New Roman" panose="02020603050405020304" pitchFamily="18" charset="0"/>
              </a:rPr>
              <a:t>Cô</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mỉm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cười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tươi</a:t>
            </a:r>
            <a:r>
              <a:rPr lang="en-US" sz="2800" b="1" dirty="0">
                <a:latin typeface="Times New Roman" panose="02020603050405020304" pitchFamily="18" charset="0"/>
                <a:cs typeface="Times New Roman" panose="02020603050405020304" pitchFamily="18" charset="0"/>
              </a:rPr>
              <a:t>.</a:t>
            </a:r>
          </a:p>
          <a:p>
            <a:endParaRPr lang="en-US" sz="10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Cô</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dạy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viết</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Gió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thoảng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hương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nhài</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Nắng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ghé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cửa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lớp</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Xem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chúng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a:t>
            </a:r>
          </a:p>
          <a:p>
            <a:endParaRPr lang="en-US" sz="10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cô</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giảng</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Ấm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trang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vở</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thơm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tho</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Yêu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thương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ngắm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mãi</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mười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cô</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Nguyễn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Xuân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Sanh</a:t>
            </a:r>
            <a:r>
              <a:rPr lang="en-US" sz="2000" b="1"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    </a:t>
            </a:r>
          </a:p>
        </p:txBody>
      </p:sp>
      <p:pic>
        <p:nvPicPr>
          <p:cNvPr id="7" name="Content Placeholder 6"/>
          <p:cNvPicPr>
            <a:picLocks noGrp="1" noChangeAspect="1"/>
          </p:cNvPicPr>
          <p:nvPr>
            <p:ph idx="1"/>
          </p:nvPr>
        </p:nvPicPr>
        <p:blipFill>
          <a:blip r:embed="rId3"/>
          <a:stretch>
            <a:fillRect/>
          </a:stretch>
        </p:blipFill>
        <p:spPr>
          <a:xfrm>
            <a:off x="6809874" y="912495"/>
            <a:ext cx="4980806" cy="4625340"/>
          </a:xfrm>
          <a:prstGeom prst="rect">
            <a:avLst/>
          </a:prstGeom>
        </p:spPr>
      </p:pic>
      <p:sp>
        <p:nvSpPr>
          <p:cNvPr id="12" name="Oval 11"/>
          <p:cNvSpPr/>
          <p:nvPr/>
        </p:nvSpPr>
        <p:spPr>
          <a:xfrm>
            <a:off x="641784" y="725156"/>
            <a:ext cx="457200"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1</a:t>
            </a:r>
          </a:p>
        </p:txBody>
      </p:sp>
      <p:sp>
        <p:nvSpPr>
          <p:cNvPr id="6" name="Oval 5"/>
          <p:cNvSpPr/>
          <p:nvPr/>
        </p:nvSpPr>
        <p:spPr>
          <a:xfrm>
            <a:off x="698940" y="2603507"/>
            <a:ext cx="457200"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2</a:t>
            </a:r>
          </a:p>
        </p:txBody>
      </p:sp>
      <p:sp>
        <p:nvSpPr>
          <p:cNvPr id="8" name="Oval 7"/>
          <p:cNvSpPr/>
          <p:nvPr/>
        </p:nvSpPr>
        <p:spPr>
          <a:xfrm>
            <a:off x="689762" y="4428032"/>
            <a:ext cx="457200"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3</a:t>
            </a:r>
          </a:p>
        </p:txBody>
      </p:sp>
      <p:cxnSp>
        <p:nvCxnSpPr>
          <p:cNvPr id="10" name="Straight Connector 9">
            <a:extLst>
              <a:ext uri="{FF2B5EF4-FFF2-40B4-BE49-F238E27FC236}">
                <a16:creationId xmlns:a16="http://schemas.microsoft.com/office/drawing/2014/main" id="{4B287CF9-CA03-4DF9-830F-49EF23915419}"/>
              </a:ext>
            </a:extLst>
          </p:cNvPr>
          <p:cNvCxnSpPr/>
          <p:nvPr/>
        </p:nvCxnSpPr>
        <p:spPr>
          <a:xfrm flipH="1">
            <a:off x="2630003" y="725053"/>
            <a:ext cx="84221" cy="374884"/>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DDA1C02-8333-4236-A625-12C2912A5D02}"/>
              </a:ext>
            </a:extLst>
          </p:cNvPr>
          <p:cNvCxnSpPr/>
          <p:nvPr/>
        </p:nvCxnSpPr>
        <p:spPr>
          <a:xfrm flipH="1">
            <a:off x="2785309" y="1182356"/>
            <a:ext cx="84221" cy="374884"/>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17B80BC-F24D-4F79-B549-693CD18D6AE8}"/>
              </a:ext>
            </a:extLst>
          </p:cNvPr>
          <p:cNvCxnSpPr/>
          <p:nvPr/>
        </p:nvCxnSpPr>
        <p:spPr>
          <a:xfrm flipH="1">
            <a:off x="2382081" y="1559902"/>
            <a:ext cx="84221" cy="374884"/>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6E8A135-DB9C-41D2-98E6-6924CBFD8F1B}"/>
              </a:ext>
            </a:extLst>
          </p:cNvPr>
          <p:cNvCxnSpPr/>
          <p:nvPr/>
        </p:nvCxnSpPr>
        <p:spPr>
          <a:xfrm flipH="1">
            <a:off x="3206414" y="2045844"/>
            <a:ext cx="84221" cy="374884"/>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FC43072-56AF-48C5-B58D-AFA19138E437}"/>
              </a:ext>
            </a:extLst>
          </p:cNvPr>
          <p:cNvCxnSpPr/>
          <p:nvPr/>
        </p:nvCxnSpPr>
        <p:spPr>
          <a:xfrm flipH="1">
            <a:off x="2869530" y="2611578"/>
            <a:ext cx="84221" cy="374884"/>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761A616-850F-4AE6-9B50-CC984F64CDB1}"/>
              </a:ext>
            </a:extLst>
          </p:cNvPr>
          <p:cNvCxnSpPr/>
          <p:nvPr/>
        </p:nvCxnSpPr>
        <p:spPr>
          <a:xfrm flipH="1">
            <a:off x="3597207" y="3060707"/>
            <a:ext cx="84221" cy="374884"/>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EC8FE2F-D2AE-4591-B602-5F6D3BA700D6}"/>
              </a:ext>
            </a:extLst>
          </p:cNvPr>
          <p:cNvCxnSpPr/>
          <p:nvPr/>
        </p:nvCxnSpPr>
        <p:spPr>
          <a:xfrm flipH="1">
            <a:off x="3308446" y="3446907"/>
            <a:ext cx="84221" cy="374884"/>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5793BA7-018D-4DBF-9F31-1E5AB583ED6F}"/>
              </a:ext>
            </a:extLst>
          </p:cNvPr>
          <p:cNvCxnSpPr/>
          <p:nvPr/>
        </p:nvCxnSpPr>
        <p:spPr>
          <a:xfrm flipH="1">
            <a:off x="3512745" y="3894744"/>
            <a:ext cx="84221" cy="374884"/>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52E9DF3-7872-486F-B515-3C983FCF78C3}"/>
              </a:ext>
            </a:extLst>
          </p:cNvPr>
          <p:cNvCxnSpPr/>
          <p:nvPr/>
        </p:nvCxnSpPr>
        <p:spPr>
          <a:xfrm flipH="1">
            <a:off x="2785309" y="4485939"/>
            <a:ext cx="84221" cy="374884"/>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A899414-3A34-4D6F-95A1-777024C2F846}"/>
              </a:ext>
            </a:extLst>
          </p:cNvPr>
          <p:cNvCxnSpPr/>
          <p:nvPr/>
        </p:nvCxnSpPr>
        <p:spPr>
          <a:xfrm flipH="1">
            <a:off x="3182353" y="4871006"/>
            <a:ext cx="84221" cy="374884"/>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653C0AF-0D7D-4444-A22D-D41A8F9B04E8}"/>
              </a:ext>
            </a:extLst>
          </p:cNvPr>
          <p:cNvCxnSpPr/>
          <p:nvPr/>
        </p:nvCxnSpPr>
        <p:spPr>
          <a:xfrm flipH="1">
            <a:off x="3088869" y="5342097"/>
            <a:ext cx="84221" cy="374884"/>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B54BB9E-8BA0-40B3-B130-1AFBD4261120}"/>
              </a:ext>
            </a:extLst>
          </p:cNvPr>
          <p:cNvCxnSpPr/>
          <p:nvPr/>
        </p:nvCxnSpPr>
        <p:spPr>
          <a:xfrm flipH="1">
            <a:off x="4025527" y="5727191"/>
            <a:ext cx="84221" cy="374884"/>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6A99707-6A7F-4894-8DD2-D3F8359F5CCC}"/>
              </a:ext>
            </a:extLst>
          </p:cNvPr>
          <p:cNvCxnSpPr>
            <a:cxnSpLocks/>
          </p:cNvCxnSpPr>
          <p:nvPr/>
        </p:nvCxnSpPr>
        <p:spPr>
          <a:xfrm>
            <a:off x="1747804" y="2411892"/>
            <a:ext cx="1434549" cy="0"/>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41986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10"/>
                                        <p:tgtEl>
                                          <p:spTgt spid="1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10"/>
                                        <p:tgtEl>
                                          <p:spTgt spid="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1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10"/>
                                        <p:tgtEl>
                                          <p:spTgt spid="10"/>
                                        </p:tgtEl>
                                      </p:cBhvr>
                                    </p:animEffect>
                                  </p:childTnLst>
                                </p:cTn>
                              </p:par>
                              <p:par>
                                <p:cTn id="19" presetID="6" presetClass="entr" presetSubtype="16"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circle(in)">
                                      <p:cBhvr>
                                        <p:cTn id="21" dur="10"/>
                                        <p:tgtEl>
                                          <p:spTgt spid="17"/>
                                        </p:tgtEl>
                                      </p:cBhvr>
                                    </p:animEffect>
                                  </p:childTnLst>
                                </p:cTn>
                              </p:par>
                              <p:par>
                                <p:cTn id="22" presetID="6" presetClass="entr" presetSubtype="16"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circle(in)">
                                      <p:cBhvr>
                                        <p:cTn id="24" dur="10"/>
                                        <p:tgtEl>
                                          <p:spTgt spid="18"/>
                                        </p:tgtEl>
                                      </p:cBhvr>
                                    </p:animEffect>
                                  </p:childTnLst>
                                </p:cTn>
                              </p:par>
                              <p:par>
                                <p:cTn id="25" presetID="6" presetClass="entr" presetSubtype="16"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circle(in)">
                                      <p:cBhvr>
                                        <p:cTn id="27" dur="10"/>
                                        <p:tgtEl>
                                          <p:spTgt spid="19"/>
                                        </p:tgtEl>
                                      </p:cBhvr>
                                    </p:animEffect>
                                  </p:childTnLst>
                                </p:cTn>
                              </p:par>
                              <p:par>
                                <p:cTn id="28" presetID="6" presetClass="entr" presetSubtype="16"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circle(in)">
                                      <p:cBhvr>
                                        <p:cTn id="30" dur="10"/>
                                        <p:tgtEl>
                                          <p:spTgt spid="20"/>
                                        </p:tgtEl>
                                      </p:cBhvr>
                                    </p:animEffect>
                                  </p:childTnLst>
                                </p:cTn>
                              </p:par>
                              <p:par>
                                <p:cTn id="31" presetID="6" presetClass="entr" presetSubtype="16"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circle(in)">
                                      <p:cBhvr>
                                        <p:cTn id="33" dur="10"/>
                                        <p:tgtEl>
                                          <p:spTgt spid="21"/>
                                        </p:tgtEl>
                                      </p:cBhvr>
                                    </p:animEffect>
                                  </p:childTnLst>
                                </p:cTn>
                              </p:par>
                              <p:par>
                                <p:cTn id="34" presetID="6" presetClass="entr" presetSubtype="16"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circle(in)">
                                      <p:cBhvr>
                                        <p:cTn id="36" dur="10"/>
                                        <p:tgtEl>
                                          <p:spTgt spid="22"/>
                                        </p:tgtEl>
                                      </p:cBhvr>
                                    </p:animEffect>
                                  </p:childTnLst>
                                </p:cTn>
                              </p:par>
                              <p:par>
                                <p:cTn id="37" presetID="6" presetClass="entr" presetSubtype="16"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circle(in)">
                                      <p:cBhvr>
                                        <p:cTn id="39" dur="10"/>
                                        <p:tgtEl>
                                          <p:spTgt spid="23"/>
                                        </p:tgtEl>
                                      </p:cBhvr>
                                    </p:animEffect>
                                  </p:childTnLst>
                                </p:cTn>
                              </p:par>
                              <p:par>
                                <p:cTn id="40" presetID="6" presetClass="entr" presetSubtype="16"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circle(in)">
                                      <p:cBhvr>
                                        <p:cTn id="42" dur="10"/>
                                        <p:tgtEl>
                                          <p:spTgt spid="24"/>
                                        </p:tgtEl>
                                      </p:cBhvr>
                                    </p:animEffect>
                                  </p:childTnLst>
                                </p:cTn>
                              </p:par>
                              <p:par>
                                <p:cTn id="43" presetID="6" presetClass="entr" presetSubtype="16"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circle(in)">
                                      <p:cBhvr>
                                        <p:cTn id="45" dur="10"/>
                                        <p:tgtEl>
                                          <p:spTgt spid="25"/>
                                        </p:tgtEl>
                                      </p:cBhvr>
                                    </p:animEffect>
                                  </p:childTnLst>
                                </p:cTn>
                              </p:par>
                              <p:par>
                                <p:cTn id="46" presetID="6" presetClass="entr" presetSubtype="16" fill="hold"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circle(in)">
                                      <p:cBhvr>
                                        <p:cTn id="48" dur="10"/>
                                        <p:tgtEl>
                                          <p:spTgt spid="26"/>
                                        </p:tgtEl>
                                      </p:cBhvr>
                                    </p:animEffect>
                                  </p:childTnLst>
                                </p:cTn>
                              </p:par>
                              <p:par>
                                <p:cTn id="49" presetID="6" presetClass="entr" presetSubtype="16"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circle(in)">
                                      <p:cBhvr>
                                        <p:cTn id="51" dur="1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circle(in)">
                                      <p:cBhvr>
                                        <p:cTn id="56" dur="1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bldLvl="0" animBg="1"/>
      <p:bldP spid="6" grpId="0" bldLvl="0" animBg="1"/>
      <p:bldP spid="8"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A20FE26-1367-4A3F-85DE-8373044CA43F}"/>
              </a:ext>
            </a:extLst>
          </p:cNvPr>
          <p:cNvSpPr/>
          <p:nvPr/>
        </p:nvSpPr>
        <p:spPr>
          <a:xfrm>
            <a:off x="499864" y="425182"/>
            <a:ext cx="10995949" cy="5960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19"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15" name="图片 73732" descr="PPT素材-12"/>
          <p:cNvPicPr>
            <a:picLocks noChangeAspect="1"/>
          </p:cNvPicPr>
          <p:nvPr/>
        </p:nvPicPr>
        <p:blipFill>
          <a:blip r:embed="rId2"/>
          <a:stretch>
            <a:fillRect/>
          </a:stretch>
        </p:blipFill>
        <p:spPr>
          <a:xfrm>
            <a:off x="499864" y="113323"/>
            <a:ext cx="10543131" cy="5969843"/>
          </a:xfrm>
          <a:prstGeom prst="rect">
            <a:avLst/>
          </a:prstGeom>
          <a:noFill/>
          <a:ln w="9525">
            <a:noFill/>
          </a:ln>
        </p:spPr>
      </p:pic>
      <p:sp>
        <p:nvSpPr>
          <p:cNvPr id="8" name="Rectangle 11">
            <a:extLst>
              <a:ext uri="{FF2B5EF4-FFF2-40B4-BE49-F238E27FC236}">
                <a16:creationId xmlns:a16="http://schemas.microsoft.com/office/drawing/2014/main" id="{3AD24F28-1415-40B3-A995-3C246C286D7F}"/>
              </a:ext>
            </a:extLst>
          </p:cNvPr>
          <p:cNvSpPr>
            <a:spLocks noChangeArrowheads="1"/>
          </p:cNvSpPr>
          <p:nvPr/>
        </p:nvSpPr>
        <p:spPr bwMode="gray">
          <a:xfrm>
            <a:off x="456366" y="3200682"/>
            <a:ext cx="11203016" cy="1136273"/>
          </a:xfrm>
          <a:prstGeom prst="rect">
            <a:avLst/>
          </a:prstGeom>
          <a:noFill/>
          <a:ln>
            <a:noFill/>
          </a:ln>
        </p:spPr>
        <p:txBody>
          <a:bodyPr wrap="square">
            <a:spAutoFit/>
          </a:bodyPr>
          <a:lstStyle/>
          <a:p>
            <a:pPr marL="0" marR="0" lvl="0" indent="0" algn="ctr" defTabSz="1219139" rtl="0" eaLnBrk="1" fontAlgn="auto" latinLnBrk="0" hangingPunct="1">
              <a:lnSpc>
                <a:spcPct val="150000"/>
              </a:lnSpc>
              <a:spcBef>
                <a:spcPts val="0"/>
              </a:spcBef>
              <a:spcAft>
                <a:spcPts val="0"/>
              </a:spcAft>
              <a:buClrTx/>
              <a:buSzTx/>
              <a:buFontTx/>
              <a:buNone/>
              <a:tabLst/>
              <a:defRPr/>
            </a:pPr>
            <a:r>
              <a:rPr kumimoji="0" lang="en-US" altLang="zh-CN" sz="4950" b="1" i="0" u="none" strike="noStrike" kern="1200" cap="none" spc="0" normalizeH="0" baseline="0" noProof="0" dirty="0" err="1">
                <a:ln w="9525">
                  <a:solidFill>
                    <a:prstClr val="white"/>
                  </a:solidFill>
                  <a:prstDash val="solid"/>
                </a:ln>
                <a:solidFill>
                  <a:srgbClr val="5B9BD5"/>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Thi</a:t>
            </a:r>
            <a:r>
              <a:rPr kumimoji="0" lang="en-US" altLang="zh-CN" sz="4950" b="1" i="0" u="none" strike="noStrike" kern="1200" cap="none" spc="0" normalizeH="0" baseline="0" noProof="0" dirty="0">
                <a:ln w="9525">
                  <a:solidFill>
                    <a:prstClr val="white"/>
                  </a:solidFill>
                  <a:prstDash val="solid"/>
                </a:ln>
                <a:solidFill>
                  <a:srgbClr val="5B9BD5"/>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4950" b="1" i="0" u="none" strike="noStrike" kern="1200" cap="none" spc="0" normalizeH="0" baseline="0" noProof="0" dirty="0" err="1">
                <a:ln w="9525">
                  <a:solidFill>
                    <a:prstClr val="white"/>
                  </a:solidFill>
                  <a:prstDash val="solid"/>
                </a:ln>
                <a:solidFill>
                  <a:srgbClr val="5B9BD5"/>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altLang="zh-CN" sz="4950" b="1" i="0" u="none" strike="noStrike" kern="1200" cap="none" spc="0" normalizeH="0" baseline="0" noProof="0" dirty="0">
                <a:ln w="9525">
                  <a:solidFill>
                    <a:prstClr val="white"/>
                  </a:solidFill>
                  <a:prstDash val="solid"/>
                </a:ln>
                <a:solidFill>
                  <a:srgbClr val="5B9BD5"/>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 </a:t>
            </a:r>
            <a:endParaRPr kumimoji="0" lang="zh-CN" altLang="en-US" sz="4950" b="1" i="0" u="none" strike="noStrike" kern="1200" cap="none" spc="0" normalizeH="0" baseline="0" noProof="0" dirty="0">
              <a:ln w="9525">
                <a:solidFill>
                  <a:prstClr val="white"/>
                </a:solidFill>
                <a:prstDash val="solid"/>
              </a:ln>
              <a:solidFill>
                <a:srgbClr val="5B9BD5"/>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27294" t="7312" r="32213" b="28914"/>
          <a:stretch>
            <a:fillRect/>
          </a:stretch>
        </p:blipFill>
        <p:spPr>
          <a:xfrm>
            <a:off x="10637196" y="39447"/>
            <a:ext cx="1285680" cy="190942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0814" y="245541"/>
            <a:ext cx="3261485" cy="2424371"/>
          </a:xfrm>
          <a:prstGeom prst="rect">
            <a:avLst/>
          </a:prstGeom>
          <a:ln>
            <a:noFill/>
          </a:ln>
          <a:effectLst>
            <a:outerShdw blurRad="292100" dist="139700" dir="2700000" algn="tl" rotWithShape="0">
              <a:srgbClr val="333333">
                <a:alpha val="65000"/>
              </a:srgbClr>
            </a:outerShdw>
          </a:effectLst>
        </p:spPr>
      </p:pic>
      <p:pic>
        <p:nvPicPr>
          <p:cNvPr id="7" name="图片 10">
            <a:extLst>
              <a:ext uri="{FF2B5EF4-FFF2-40B4-BE49-F238E27FC236}">
                <a16:creationId xmlns:a16="http://schemas.microsoft.com/office/drawing/2014/main" id="{3629FE9C-960A-473B-B9F3-6E7B8AB1A3B4}"/>
              </a:ext>
            </a:extLst>
          </p:cNvPr>
          <p:cNvPicPr>
            <a:picLocks noChangeAspect="1"/>
          </p:cNvPicPr>
          <p:nvPr/>
        </p:nvPicPr>
        <p:blipFill rotWithShape="1">
          <a:blip r:embed="rId5">
            <a:extLst>
              <a:ext uri="{28A0092B-C50C-407E-A947-70E740481C1C}">
                <a14:useLocalDpi xmlns:a14="http://schemas.microsoft.com/office/drawing/2010/main" val="0"/>
              </a:ext>
            </a:extLst>
          </a:blip>
          <a:srcRect t="86683" r="63070"/>
          <a:stretch/>
        </p:blipFill>
        <p:spPr>
          <a:xfrm>
            <a:off x="2462529" y="5795015"/>
            <a:ext cx="8396048" cy="946084"/>
          </a:xfrm>
          <a:prstGeom prst="rect">
            <a:avLst/>
          </a:prstGeom>
        </p:spPr>
      </p:pic>
    </p:spTree>
    <p:extLst>
      <p:ext uri="{BB962C8B-B14F-4D97-AF65-F5344CB8AC3E}">
        <p14:creationId xmlns:p14="http://schemas.microsoft.com/office/powerpoint/2010/main" val="454149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4398645" y="128270"/>
            <a:ext cx="4044950" cy="706755"/>
          </a:xfrm>
          <a:prstGeom prst="rect">
            <a:avLst/>
          </a:prstGeom>
          <a:noFill/>
        </p:spPr>
        <p:txBody>
          <a:bodyPr wrap="square" rtlCol="0">
            <a:spAutoFit/>
          </a:bodyPr>
          <a:lstStyle/>
          <a:p>
            <a:r>
              <a:rPr lang="en-US" sz="4000" b="1">
                <a:latin typeface="Times New Roman" panose="02020603050405020304" pitchFamily="18" charset="0"/>
                <a:cs typeface="Times New Roman" panose="02020603050405020304" pitchFamily="18" charset="0"/>
              </a:rPr>
              <a:t>Cô giáo lớp em</a:t>
            </a:r>
          </a:p>
        </p:txBody>
      </p:sp>
      <p:sp>
        <p:nvSpPr>
          <p:cNvPr id="5" name="Text Box 4"/>
          <p:cNvSpPr txBox="1"/>
          <p:nvPr/>
        </p:nvSpPr>
        <p:spPr>
          <a:xfrm>
            <a:off x="1137784" y="835025"/>
            <a:ext cx="6297295" cy="5570756"/>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Sáng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lớp</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Cũng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thấy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cô</a:t>
            </a:r>
            <a:r>
              <a:rPr lang="en-US" sz="2800" b="1" dirty="0">
                <a:latin typeface="Times New Roman" panose="02020603050405020304" pitchFamily="18" charset="0"/>
                <a:cs typeface="Times New Roman" panose="02020603050405020304" pitchFamily="18" charset="0"/>
              </a:rPr>
              <a:t> </a:t>
            </a:r>
            <a:r>
              <a:rPr lang="en-US" sz="2800" b="1" err="1">
                <a:latin typeface="Times New Roman" panose="02020603050405020304" pitchFamily="18" charset="0"/>
                <a:cs typeface="Times New Roman" panose="02020603050405020304" pitchFamily="18" charset="0"/>
              </a:rPr>
              <a:t>đến</a:t>
            </a:r>
            <a:r>
              <a:rPr lang="en-US" sz="2800" b="1">
                <a:latin typeface="Times New Roman" panose="02020603050405020304" pitchFamily="18" charset="0"/>
                <a:cs typeface="Times New Roman" panose="02020603050405020304" pitchFamily="18" charset="0"/>
              </a:rPr>
              <a:t> rồi.</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Đáp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cô</a:t>
            </a:r>
            <a:r>
              <a:rPr lang="en-US" sz="2800" b="1" dirty="0">
                <a:latin typeface="Times New Roman" panose="02020603050405020304" pitchFamily="18" charset="0"/>
                <a:cs typeface="Times New Roman" panose="02020603050405020304" pitchFamily="18" charset="0"/>
              </a:rPr>
              <a:t> ạ!”</a:t>
            </a:r>
          </a:p>
          <a:p>
            <a:r>
              <a:rPr lang="en-US" sz="2800" b="1" dirty="0" err="1">
                <a:latin typeface="Times New Roman" panose="02020603050405020304" pitchFamily="18" charset="0"/>
                <a:cs typeface="Times New Roman" panose="02020603050405020304" pitchFamily="18" charset="0"/>
              </a:rPr>
              <a:t>Cô</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mỉm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cười</a:t>
            </a:r>
            <a:r>
              <a:rPr lang="en-US" sz="2800" b="1" dirty="0">
                <a:latin typeface="Times New Roman" panose="02020603050405020304" pitchFamily="18" charset="0"/>
                <a:cs typeface="Times New Roman" panose="02020603050405020304" pitchFamily="18" charset="0"/>
              </a:rPr>
              <a:t> </a:t>
            </a:r>
            <a:r>
              <a:rPr lang="en-US" sz="2800" b="1" err="1">
                <a:latin typeface="Times New Roman" panose="02020603050405020304" pitchFamily="18" charset="0"/>
                <a:cs typeface="Times New Roman" panose="02020603050405020304" pitchFamily="18" charset="0"/>
              </a:rPr>
              <a:t>thật</a:t>
            </a:r>
            <a:r>
              <a:rPr lang="en-US" sz="2800" b="1">
                <a:latin typeface="Times New Roman" panose="02020603050405020304" pitchFamily="18" charset="0"/>
                <a:cs typeface="Times New Roman" panose="02020603050405020304" pitchFamily="18" charset="0"/>
              </a:rPr>
              <a:t> tươi.</a:t>
            </a:r>
            <a:endParaRPr lang="en-US" sz="2800" b="1" dirty="0">
              <a:latin typeface="Times New Roman" panose="02020603050405020304" pitchFamily="18" charset="0"/>
              <a:cs typeface="Times New Roman" panose="02020603050405020304" pitchFamily="18" charset="0"/>
            </a:endParaRPr>
          </a:p>
          <a:p>
            <a:endParaRPr lang="en-US" sz="10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Cô</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dạy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viết</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Gió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thoảng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hương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nhài</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Nắng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ghé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cửa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lớp</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Xem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chúng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err="1">
                <a:latin typeface="Times New Roman" panose="02020603050405020304" pitchFamily="18" charset="0"/>
                <a:cs typeface="Times New Roman" panose="02020603050405020304" pitchFamily="18" charset="0"/>
              </a:rPr>
              <a:t>học</a:t>
            </a:r>
            <a:r>
              <a:rPr lang="en-US" sz="2800" b="1">
                <a:latin typeface="Times New Roman" panose="02020603050405020304" pitchFamily="18" charset="0"/>
                <a:cs typeface="Times New Roman" panose="02020603050405020304" pitchFamily="18" charset="0"/>
              </a:rPr>
              <a:t> bài.</a:t>
            </a:r>
            <a:endParaRPr lang="en-US" sz="2800" b="1" dirty="0">
              <a:latin typeface="Times New Roman" panose="02020603050405020304" pitchFamily="18" charset="0"/>
              <a:cs typeface="Times New Roman" panose="02020603050405020304" pitchFamily="18" charset="0"/>
            </a:endParaRPr>
          </a:p>
          <a:p>
            <a:endParaRPr lang="en-US" sz="10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cô</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giảng</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Ấm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trang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vở</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thơm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tho</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Yêu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thương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ngắm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mãi</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mười</a:t>
            </a:r>
            <a:r>
              <a:rPr lang="en-US" sz="2800" b="1" dirty="0">
                <a:latin typeface="Times New Roman" panose="02020603050405020304" pitchFamily="18" charset="0"/>
                <a:cs typeface="Times New Roman" panose="02020603050405020304" pitchFamily="18" charset="0"/>
              </a:rPr>
              <a:t> </a:t>
            </a:r>
            <a:r>
              <a:rPr lang="en-US" sz="2800" b="1" err="1">
                <a:latin typeface="Times New Roman" panose="02020603050405020304" pitchFamily="18" charset="0"/>
                <a:cs typeface="Times New Roman" panose="02020603050405020304" pitchFamily="18" charset="0"/>
              </a:rPr>
              <a:t>cô</a:t>
            </a:r>
            <a:r>
              <a:rPr lang="en-US" sz="2800" b="1">
                <a:latin typeface="Times New Roman" panose="02020603050405020304" pitchFamily="18" charset="0"/>
                <a:cs typeface="Times New Roman" panose="02020603050405020304" pitchFamily="18" charset="0"/>
              </a:rPr>
              <a:t> cho.</a:t>
            </a:r>
            <a:endParaRPr lang="en-US" sz="2800" b="1" dirty="0">
              <a:latin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idx="1"/>
          </p:nvPr>
        </p:nvPicPr>
        <p:blipFill>
          <a:blip r:embed="rId3"/>
          <a:stretch>
            <a:fillRect/>
          </a:stretch>
        </p:blipFill>
        <p:spPr>
          <a:xfrm>
            <a:off x="6809874" y="912495"/>
            <a:ext cx="4980806" cy="4625340"/>
          </a:xfrm>
          <a:prstGeom prst="rect">
            <a:avLst/>
          </a:prstGeom>
        </p:spPr>
      </p:pic>
      <p:pic>
        <p:nvPicPr>
          <p:cNvPr id="28" name="Picture 3"/>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5478" y="528320"/>
            <a:ext cx="527050" cy="1948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5478" y="2418814"/>
            <a:ext cx="527050" cy="1948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1574" y="4254426"/>
            <a:ext cx="527050" cy="1948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val 11"/>
          <p:cNvSpPr/>
          <p:nvPr/>
        </p:nvSpPr>
        <p:spPr>
          <a:xfrm>
            <a:off x="378928" y="996719"/>
            <a:ext cx="457200"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1</a:t>
            </a:r>
          </a:p>
        </p:txBody>
      </p:sp>
      <p:sp>
        <p:nvSpPr>
          <p:cNvPr id="6" name="Oval 5"/>
          <p:cNvSpPr/>
          <p:nvPr/>
        </p:nvSpPr>
        <p:spPr>
          <a:xfrm>
            <a:off x="452588" y="2898140"/>
            <a:ext cx="457200"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2</a:t>
            </a:r>
          </a:p>
        </p:txBody>
      </p:sp>
      <p:sp>
        <p:nvSpPr>
          <p:cNvPr id="8" name="Oval 7"/>
          <p:cNvSpPr/>
          <p:nvPr/>
        </p:nvSpPr>
        <p:spPr>
          <a:xfrm>
            <a:off x="452588" y="4764405"/>
            <a:ext cx="457200"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3</a:t>
            </a:r>
          </a:p>
        </p:txBody>
      </p:sp>
      <p:cxnSp>
        <p:nvCxnSpPr>
          <p:cNvPr id="10" name="Straight Connector 9">
            <a:extLst>
              <a:ext uri="{FF2B5EF4-FFF2-40B4-BE49-F238E27FC236}">
                <a16:creationId xmlns:a16="http://schemas.microsoft.com/office/drawing/2014/main" id="{4B287CF9-CA03-4DF9-830F-49EF23915419}"/>
              </a:ext>
            </a:extLst>
          </p:cNvPr>
          <p:cNvCxnSpPr/>
          <p:nvPr/>
        </p:nvCxnSpPr>
        <p:spPr>
          <a:xfrm flipH="1">
            <a:off x="2694255" y="912495"/>
            <a:ext cx="84221" cy="374884"/>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DDA1C02-8333-4236-A625-12C2912A5D02}"/>
              </a:ext>
            </a:extLst>
          </p:cNvPr>
          <p:cNvCxnSpPr/>
          <p:nvPr/>
        </p:nvCxnSpPr>
        <p:spPr>
          <a:xfrm flipH="1">
            <a:off x="2849149" y="1314968"/>
            <a:ext cx="84221" cy="374884"/>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17B80BC-F24D-4F79-B549-693CD18D6AE8}"/>
              </a:ext>
            </a:extLst>
          </p:cNvPr>
          <p:cNvCxnSpPr/>
          <p:nvPr/>
        </p:nvCxnSpPr>
        <p:spPr>
          <a:xfrm flipH="1">
            <a:off x="2382081" y="1745430"/>
            <a:ext cx="84221" cy="374884"/>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6E8A135-DB9C-41D2-98E6-6924CBFD8F1B}"/>
              </a:ext>
            </a:extLst>
          </p:cNvPr>
          <p:cNvCxnSpPr/>
          <p:nvPr/>
        </p:nvCxnSpPr>
        <p:spPr>
          <a:xfrm flipH="1">
            <a:off x="3206414" y="2231372"/>
            <a:ext cx="84221" cy="374884"/>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FC43072-56AF-48C5-B58D-AFA19138E437}"/>
              </a:ext>
            </a:extLst>
          </p:cNvPr>
          <p:cNvCxnSpPr/>
          <p:nvPr/>
        </p:nvCxnSpPr>
        <p:spPr>
          <a:xfrm flipH="1">
            <a:off x="2869530" y="2797106"/>
            <a:ext cx="84221" cy="374884"/>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761A616-850F-4AE6-9B50-CC984F64CDB1}"/>
              </a:ext>
            </a:extLst>
          </p:cNvPr>
          <p:cNvCxnSpPr/>
          <p:nvPr/>
        </p:nvCxnSpPr>
        <p:spPr>
          <a:xfrm flipH="1">
            <a:off x="3597207" y="3246235"/>
            <a:ext cx="84221" cy="374884"/>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EC8FE2F-D2AE-4591-B602-5F6D3BA700D6}"/>
              </a:ext>
            </a:extLst>
          </p:cNvPr>
          <p:cNvCxnSpPr/>
          <p:nvPr/>
        </p:nvCxnSpPr>
        <p:spPr>
          <a:xfrm flipH="1">
            <a:off x="3308446" y="3632435"/>
            <a:ext cx="84221" cy="374884"/>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5793BA7-018D-4DBF-9F31-1E5AB583ED6F}"/>
              </a:ext>
            </a:extLst>
          </p:cNvPr>
          <p:cNvCxnSpPr/>
          <p:nvPr/>
        </p:nvCxnSpPr>
        <p:spPr>
          <a:xfrm flipH="1">
            <a:off x="3512745" y="4080272"/>
            <a:ext cx="84221" cy="374884"/>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52E9DF3-7872-486F-B515-3C983FCF78C3}"/>
              </a:ext>
            </a:extLst>
          </p:cNvPr>
          <p:cNvCxnSpPr/>
          <p:nvPr/>
        </p:nvCxnSpPr>
        <p:spPr>
          <a:xfrm flipH="1">
            <a:off x="2785309" y="4671467"/>
            <a:ext cx="84221" cy="374884"/>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A899414-3A34-4D6F-95A1-777024C2F846}"/>
              </a:ext>
            </a:extLst>
          </p:cNvPr>
          <p:cNvCxnSpPr/>
          <p:nvPr/>
        </p:nvCxnSpPr>
        <p:spPr>
          <a:xfrm flipH="1">
            <a:off x="3182353" y="5056534"/>
            <a:ext cx="84221" cy="374884"/>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653C0AF-0D7D-4444-A22D-D41A8F9B04E8}"/>
              </a:ext>
            </a:extLst>
          </p:cNvPr>
          <p:cNvCxnSpPr/>
          <p:nvPr/>
        </p:nvCxnSpPr>
        <p:spPr>
          <a:xfrm flipH="1">
            <a:off x="3603221" y="5537835"/>
            <a:ext cx="84221" cy="374884"/>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B54BB9E-8BA0-40B3-B130-1AFBD4261120}"/>
              </a:ext>
            </a:extLst>
          </p:cNvPr>
          <p:cNvCxnSpPr/>
          <p:nvPr/>
        </p:nvCxnSpPr>
        <p:spPr>
          <a:xfrm flipH="1">
            <a:off x="4025527" y="5912719"/>
            <a:ext cx="84221" cy="374884"/>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1167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6EA7C09-C5B9-449E-A45C-0FDC25C32839}"/>
              </a:ext>
            </a:extLst>
          </p:cNvPr>
          <p:cNvGrpSpPr/>
          <p:nvPr/>
        </p:nvGrpSpPr>
        <p:grpSpPr>
          <a:xfrm>
            <a:off x="1" y="3570833"/>
            <a:ext cx="12191999" cy="3379732"/>
            <a:chOff x="0" y="2678124"/>
            <a:chExt cx="9143999" cy="2534799"/>
          </a:xfrm>
        </p:grpSpPr>
        <p:pic>
          <p:nvPicPr>
            <p:cNvPr id="19" name="图片 39940" descr="1-48">
              <a:extLst>
                <a:ext uri="{FF2B5EF4-FFF2-40B4-BE49-F238E27FC236}">
                  <a16:creationId xmlns:a16="http://schemas.microsoft.com/office/drawing/2014/main" id="{F58BDF5C-712B-44C0-96FA-0F2D2841F53B}"/>
                </a:ext>
              </a:extLst>
            </p:cNvPr>
            <p:cNvPicPr>
              <a:picLocks noChangeAspect="1"/>
            </p:cNvPicPr>
            <p:nvPr/>
          </p:nvPicPr>
          <p:blipFill>
            <a:blip r:embed="rId2"/>
            <a:stretch>
              <a:fillRect/>
            </a:stretch>
          </p:blipFill>
          <p:spPr>
            <a:xfrm>
              <a:off x="3602507" y="2678124"/>
              <a:ext cx="4326578" cy="2465376"/>
            </a:xfrm>
            <a:prstGeom prst="rect">
              <a:avLst/>
            </a:prstGeom>
            <a:noFill/>
            <a:ln w="9525">
              <a:noFill/>
            </a:ln>
          </p:spPr>
        </p:pic>
        <p:grpSp>
          <p:nvGrpSpPr>
            <p:cNvPr id="20" name="组合 30">
              <a:extLst>
                <a:ext uri="{FF2B5EF4-FFF2-40B4-BE49-F238E27FC236}">
                  <a16:creationId xmlns:a16="http://schemas.microsoft.com/office/drawing/2014/main" id="{017C2D91-86C5-4107-A010-5055EC641EF4}"/>
                </a:ext>
              </a:extLst>
            </p:cNvPr>
            <p:cNvGrpSpPr/>
            <p:nvPr/>
          </p:nvGrpSpPr>
          <p:grpSpPr>
            <a:xfrm>
              <a:off x="0" y="4432543"/>
              <a:ext cx="9143999" cy="780380"/>
              <a:chOff x="-17585" y="5729324"/>
              <a:chExt cx="12203723" cy="1123362"/>
            </a:xfrm>
          </p:grpSpPr>
          <p:pic>
            <p:nvPicPr>
              <p:cNvPr id="21" name="图片 31">
                <a:extLst>
                  <a:ext uri="{FF2B5EF4-FFF2-40B4-BE49-F238E27FC236}">
                    <a16:creationId xmlns:a16="http://schemas.microsoft.com/office/drawing/2014/main" id="{20351E2E-5171-40DB-B3BA-C7EDF91BA5F4}"/>
                  </a:ext>
                </a:extLst>
              </p:cNvPr>
              <p:cNvPicPr>
                <a:picLocks noChangeAspect="1"/>
              </p:cNvPicPr>
              <p:nvPr/>
            </p:nvPicPr>
            <p:blipFill rotWithShape="1">
              <a:blip r:embed="rId3"/>
              <a:srcRect l="1990"/>
              <a:stretch/>
            </p:blipFill>
            <p:spPr>
              <a:xfrm>
                <a:off x="-17585" y="5729324"/>
                <a:ext cx="8659753" cy="1123362"/>
              </a:xfrm>
              <a:prstGeom prst="rect">
                <a:avLst/>
              </a:prstGeom>
            </p:spPr>
          </p:pic>
          <p:pic>
            <p:nvPicPr>
              <p:cNvPr id="22" name="图片 32">
                <a:extLst>
                  <a:ext uri="{FF2B5EF4-FFF2-40B4-BE49-F238E27FC236}">
                    <a16:creationId xmlns:a16="http://schemas.microsoft.com/office/drawing/2014/main" id="{1C6D5FEC-247F-440A-B14F-4A457C157825}"/>
                  </a:ext>
                </a:extLst>
              </p:cNvPr>
              <p:cNvPicPr>
                <a:picLocks noChangeAspect="1"/>
              </p:cNvPicPr>
              <p:nvPr/>
            </p:nvPicPr>
            <p:blipFill rotWithShape="1">
              <a:blip r:embed="rId3"/>
              <a:srcRect r="21459"/>
              <a:stretch/>
            </p:blipFill>
            <p:spPr>
              <a:xfrm>
                <a:off x="5398477" y="5729324"/>
                <a:ext cx="6787661" cy="1123362"/>
              </a:xfrm>
              <a:prstGeom prst="rect">
                <a:avLst/>
              </a:prstGeom>
            </p:spPr>
          </p:pic>
        </p:grpSp>
      </p:grpSp>
      <p:grpSp>
        <p:nvGrpSpPr>
          <p:cNvPr id="3" name="Group 2">
            <a:extLst>
              <a:ext uri="{FF2B5EF4-FFF2-40B4-BE49-F238E27FC236}">
                <a16:creationId xmlns:a16="http://schemas.microsoft.com/office/drawing/2014/main" id="{C520C155-18D9-41AC-9B3D-D04D551B961F}"/>
              </a:ext>
            </a:extLst>
          </p:cNvPr>
          <p:cNvGrpSpPr/>
          <p:nvPr/>
        </p:nvGrpSpPr>
        <p:grpSpPr>
          <a:xfrm>
            <a:off x="1821007" y="1018956"/>
            <a:ext cx="7792167" cy="2551877"/>
            <a:chOff x="1470487" y="763736"/>
            <a:chExt cx="7792167" cy="2551877"/>
          </a:xfrm>
        </p:grpSpPr>
        <p:grpSp>
          <p:nvGrpSpPr>
            <p:cNvPr id="9" name="Group 8"/>
            <p:cNvGrpSpPr/>
            <p:nvPr/>
          </p:nvGrpSpPr>
          <p:grpSpPr>
            <a:xfrm>
              <a:off x="1470487" y="1081099"/>
              <a:ext cx="1567716" cy="1633483"/>
              <a:chOff x="2210284" y="3447251"/>
              <a:chExt cx="826089" cy="809063"/>
            </a:xfrm>
          </p:grpSpPr>
          <p:sp>
            <p:nvSpPr>
              <p:cNvPr id="10" name="Oval 9"/>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1"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5" name="Picture 2">
              <a:extLst>
                <a:ext uri="{FF2B5EF4-FFF2-40B4-BE49-F238E27FC236}">
                  <a16:creationId xmlns:a16="http://schemas.microsoft.com/office/drawing/2014/main" id="{38F907B0-0FF3-497D-8D44-5EDCEFDC66ED}"/>
                </a:ext>
              </a:extLst>
            </p:cNvPr>
            <p:cNvPicPr>
              <a:picLocks noChangeAspect="1" noChangeArrowheads="1"/>
            </p:cNvPicPr>
            <p:nvPr/>
          </p:nvPicPr>
          <p:blipFill>
            <a:blip r:embed="rId8" cstate="print"/>
            <a:srcRect l="13857" t="23334" r="12774"/>
            <a:stretch>
              <a:fillRect/>
            </a:stretch>
          </p:blipFill>
          <p:spPr bwMode="auto">
            <a:xfrm>
              <a:off x="3147060" y="763736"/>
              <a:ext cx="6115594" cy="2551877"/>
            </a:xfrm>
            <a:prstGeom prst="rect">
              <a:avLst/>
            </a:prstGeom>
            <a:noFill/>
            <a:ln w="9525">
              <a:noFill/>
              <a:miter lim="800000"/>
              <a:headEnd/>
              <a:tailEnd/>
            </a:ln>
          </p:spPr>
        </p:pic>
      </p:grpSp>
    </p:spTree>
    <p:extLst>
      <p:ext uri="{BB962C8B-B14F-4D97-AF65-F5344CB8AC3E}">
        <p14:creationId xmlns:p14="http://schemas.microsoft.com/office/powerpoint/2010/main" val="1242637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1416499" y="0"/>
            <a:ext cx="311455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Cô</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giáo</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lớp</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em</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5" name="Text Box 4"/>
          <p:cNvSpPr txBox="1"/>
          <p:nvPr/>
        </p:nvSpPr>
        <p:spPr>
          <a:xfrm>
            <a:off x="1178824" y="481033"/>
            <a:ext cx="4520301" cy="61247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Sáng</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nào</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em</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đến</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lớp</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Cũng</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thấy</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cô</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đến</a:t>
            </a: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rồi.</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Đáp</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lời</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Chào</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cô</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Cô</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mỉm</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cười</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thật</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tươi</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Cô</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dạy</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em</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tập</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viết</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Gió</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đưa</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thoảng</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hương</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nhài</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Nắng</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ghé</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vào</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cửa</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lớp</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Xem</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chúng</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em</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học</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bài</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Những</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lời</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cô</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giáo</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giảng</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Ấm</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trang</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vở</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thơm</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tho</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Yêu</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thương</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em</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ngắm</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mãi</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Những</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điểm</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mười</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cô</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cho</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p:txBody>
      </p:sp>
      <p:pic>
        <p:nvPicPr>
          <p:cNvPr id="7" name="Content Placeholder 6"/>
          <p:cNvPicPr>
            <a:picLocks noGrp="1" noChangeAspect="1"/>
          </p:cNvPicPr>
          <p:nvPr>
            <p:ph sz="half" idx="1"/>
          </p:nvPr>
        </p:nvPicPr>
        <p:blipFill>
          <a:blip r:embed="rId3"/>
          <a:stretch>
            <a:fillRect/>
          </a:stretch>
        </p:blipFill>
        <p:spPr>
          <a:xfrm>
            <a:off x="10387818" y="133657"/>
            <a:ext cx="1558754" cy="1027324"/>
          </a:xfrm>
          <a:prstGeom prst="rect">
            <a:avLst/>
          </a:prstGeom>
        </p:spPr>
      </p:pic>
      <p:sp>
        <p:nvSpPr>
          <p:cNvPr id="10" name="矩形 7"/>
          <p:cNvSpPr/>
          <p:nvPr/>
        </p:nvSpPr>
        <p:spPr>
          <a:xfrm>
            <a:off x="5944551" y="1756909"/>
            <a:ext cx="6002021" cy="1105468"/>
          </a:xfrm>
          <a:prstGeom prst="rect">
            <a:avLst/>
          </a:prstGeom>
          <a:solidFill>
            <a:srgbClr val="94BC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FF0000"/>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1</a:t>
            </a:r>
            <a:r>
              <a:rPr kumimoji="0" lang="en-US" altLang="zh-CN" sz="2800" b="1" i="0" u="none" strike="noStrike" kern="1200" cap="none" spc="0" normalizeH="0" baseline="0" noProof="0" dirty="0">
                <a:ln>
                  <a:noFill/>
                </a:ln>
                <a:solidFill>
                  <a:srgbClr val="FF0000"/>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a:t>
            </a:r>
            <a:r>
              <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Cô</a:t>
            </a:r>
            <a:r>
              <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giáo</a:t>
            </a:r>
            <a:r>
              <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đáp</a:t>
            </a:r>
            <a:r>
              <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lại</a:t>
            </a:r>
            <a:r>
              <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lời</a:t>
            </a:r>
            <a:r>
              <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chào</a:t>
            </a:r>
            <a:r>
              <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của</a:t>
            </a:r>
            <a:r>
              <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học</a:t>
            </a:r>
            <a:r>
              <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sinh</a:t>
            </a:r>
            <a:r>
              <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như</a:t>
            </a:r>
            <a:r>
              <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thế</a:t>
            </a:r>
            <a:r>
              <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nào</a:t>
            </a:r>
            <a:r>
              <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a:t>
            </a:r>
          </a:p>
        </p:txBody>
      </p:sp>
      <p:sp>
        <p:nvSpPr>
          <p:cNvPr id="14" name="矩形 10"/>
          <p:cNvSpPr/>
          <p:nvPr/>
        </p:nvSpPr>
        <p:spPr>
          <a:xfrm>
            <a:off x="5944551" y="4729163"/>
            <a:ext cx="6002021" cy="1075044"/>
          </a:xfrm>
          <a:prstGeom prst="rect">
            <a:avLst/>
          </a:prstGeom>
          <a:solidFill>
            <a:srgbClr val="94BC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FFFFFF"/>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a:t>
            </a:r>
            <a:r>
              <a:rPr kumimoji="0" lang="en-US" altLang="zh-CN" sz="2800" b="1" i="0" u="none" strike="noStrike" kern="1200" cap="none" spc="0" normalizeH="0" baseline="0" noProof="0">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a:t>
            </a:r>
            <a:r>
              <a:rPr kumimoji="0" lang="en-US" altLang="zh-CN" sz="2800" b="1" i="0" u="none" strike="noStrike" kern="1200" cap="none" spc="0" normalizeH="0" baseline="0" noProof="0" dirty="0">
                <a:ln>
                  <a:noFill/>
                </a:ln>
                <a:solidFill>
                  <a:srgbClr val="FF0000"/>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2.</a:t>
            </a:r>
            <a:r>
              <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Tìm</a:t>
            </a:r>
            <a:r>
              <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những</a:t>
            </a:r>
            <a:r>
              <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câu</a:t>
            </a:r>
            <a:r>
              <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thơ</a:t>
            </a:r>
            <a:r>
              <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tả</a:t>
            </a:r>
            <a:r>
              <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cảnh</a:t>
            </a:r>
            <a:r>
              <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vật</a:t>
            </a:r>
            <a:r>
              <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khi</a:t>
            </a:r>
            <a:r>
              <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cô</a:t>
            </a:r>
            <a:r>
              <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dạy</a:t>
            </a:r>
            <a:r>
              <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em</a:t>
            </a:r>
            <a:r>
              <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học</a:t>
            </a:r>
            <a:r>
              <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bài</a:t>
            </a:r>
            <a:r>
              <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a:t>
            </a:r>
          </a:p>
        </p:txBody>
      </p:sp>
      <p:sp>
        <p:nvSpPr>
          <p:cNvPr id="15" name="TextBox 9"/>
          <p:cNvSpPr txBox="1"/>
          <p:nvPr/>
        </p:nvSpPr>
        <p:spPr>
          <a:xfrm>
            <a:off x="5944551" y="3102796"/>
            <a:ext cx="6127584" cy="1307570"/>
          </a:xfrm>
          <a:prstGeom prst="rect">
            <a:avLst/>
          </a:prstGeom>
          <a:noFill/>
        </p:spPr>
        <p:txBody>
          <a:bodyPr wrap="square" lIns="91472" tIns="45736" rIns="91472" bIns="45736"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FF0000"/>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Cô</a:t>
            </a:r>
            <a:r>
              <a:rPr kumimoji="0" lang="en-US" altLang="zh-CN" sz="2800" b="1" i="0" u="none" strike="noStrike" kern="1200" cap="none" spc="0" normalizeH="0" noProof="0">
                <a:ln>
                  <a:noFill/>
                </a:ln>
                <a:solidFill>
                  <a:srgbClr val="FF0000"/>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giáo đáp lại lời chào của các bạn nhỏ bằng cách </a:t>
            </a:r>
            <a:r>
              <a:rPr kumimoji="0" lang="en-US" altLang="zh-CN" sz="2800" b="1" i="0" u="none" strike="noStrike" kern="1200" cap="none" spc="0" normalizeH="0" baseline="0" noProof="0">
                <a:ln>
                  <a:noFill/>
                </a:ln>
                <a:solidFill>
                  <a:srgbClr val="FF0000"/>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mỉm </a:t>
            </a:r>
            <a:r>
              <a:rPr kumimoji="0" lang="en-US" altLang="zh-CN" sz="2800" b="1" i="0" u="none" strike="noStrike" kern="1200" cap="none" spc="0" normalizeH="0" baseline="0" noProof="0" dirty="0" err="1">
                <a:ln>
                  <a:noFill/>
                </a:ln>
                <a:solidFill>
                  <a:srgbClr val="FF0000"/>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cười</a:t>
            </a:r>
            <a:r>
              <a:rPr kumimoji="0" lang="en-US" altLang="zh-CN" sz="2800" b="1" i="0" u="none" strike="noStrike" kern="1200" cap="none" spc="0" normalizeH="0" baseline="0" noProof="0" dirty="0">
                <a:ln>
                  <a:noFill/>
                </a:ln>
                <a:solidFill>
                  <a:srgbClr val="FF0000"/>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a:t>
            </a:r>
            <a:r>
              <a:rPr kumimoji="0" lang="en-US" altLang="zh-CN" sz="2800" b="1" i="0" u="none" strike="noStrike" kern="1200" cap="none" spc="0" normalizeH="0" baseline="0" noProof="0" err="1">
                <a:ln>
                  <a:noFill/>
                </a:ln>
                <a:solidFill>
                  <a:srgbClr val="FF0000"/>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thật</a:t>
            </a:r>
            <a:r>
              <a:rPr kumimoji="0" lang="en-US" altLang="zh-CN" sz="2800" b="1" i="0" u="none" strike="noStrike" kern="1200" cap="none" spc="0" normalizeH="0" baseline="0" noProof="0">
                <a:ln>
                  <a:noFill/>
                </a:ln>
                <a:solidFill>
                  <a:srgbClr val="FF0000"/>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tươi.</a:t>
            </a:r>
            <a:endParaRPr kumimoji="0" lang="en-US" altLang="zh-CN" sz="2800" b="1" i="0" u="none" strike="noStrike" kern="1200" cap="none" spc="0" normalizeH="0" baseline="0" noProof="0" dirty="0">
              <a:ln>
                <a:noFill/>
              </a:ln>
              <a:solidFill>
                <a:srgbClr val="FF0000"/>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endParaRPr>
          </a:p>
        </p:txBody>
      </p:sp>
      <p:sp>
        <p:nvSpPr>
          <p:cNvPr id="3" name="TextBox 2"/>
          <p:cNvSpPr txBox="1"/>
          <p:nvPr/>
        </p:nvSpPr>
        <p:spPr>
          <a:xfrm>
            <a:off x="6140652" y="5903893"/>
            <a:ext cx="509061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Câu</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2: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Gió</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đưa</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thoảng</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hương</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nhài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nắng</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ghé</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vào</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cửa</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lớp</a:t>
            </a:r>
            <a:endPar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701116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10" grpId="1" animBg="1"/>
      <p:bldP spid="14" grpId="0" animBg="1"/>
      <p:bldP spid="14" grpId="1" animBg="1"/>
      <p:bldP spid="15"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C4B276BD-4544-4DF0-99BE-42F069015970}"/>
              </a:ext>
            </a:extLst>
          </p:cNvPr>
          <p:cNvSpPr txBox="1"/>
          <p:nvPr/>
        </p:nvSpPr>
        <p:spPr>
          <a:xfrm>
            <a:off x="696074" y="565078"/>
            <a:ext cx="9906856"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FF0000"/>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1.</a:t>
            </a:r>
            <a:r>
              <a:rPr kumimoji="0" lang="en-US" altLang="zh-CN" sz="3200" b="1" i="0" u="none" strike="noStrike" kern="1200" cap="none" spc="0" normalizeH="0" baseline="0" noProof="0">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Cô giáo đáp lại lời chào của học sinh như thế nào?</a:t>
            </a:r>
            <a:endParaRPr kumimoji="0" lang="en-US" altLang="zh-CN" sz="3200" b="1" i="0" u="none" strike="noStrike" kern="1200" cap="none" spc="0" normalizeH="0" baseline="0" noProof="0" dirty="0">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endParaRPr>
          </a:p>
        </p:txBody>
      </p:sp>
      <p:sp>
        <p:nvSpPr>
          <p:cNvPr id="7" name="Hộp Văn bản 6">
            <a:extLst>
              <a:ext uri="{FF2B5EF4-FFF2-40B4-BE49-F238E27FC236}">
                <a16:creationId xmlns:a16="http://schemas.microsoft.com/office/drawing/2014/main" id="{75B27369-9C96-41E3-98C7-8521E109DB2A}"/>
              </a:ext>
            </a:extLst>
          </p:cNvPr>
          <p:cNvSpPr txBox="1"/>
          <p:nvPr/>
        </p:nvSpPr>
        <p:spPr>
          <a:xfrm>
            <a:off x="873304" y="1335640"/>
            <a:ext cx="10695397" cy="148117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FF0000"/>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Cô</a:t>
            </a:r>
            <a:r>
              <a:rPr kumimoji="0" lang="en-US" altLang="zh-CN" sz="3200" b="1" i="0" u="none" strike="noStrike" kern="1200" cap="none" spc="0" normalizeH="0" noProof="0">
                <a:ln>
                  <a:noFill/>
                </a:ln>
                <a:solidFill>
                  <a:srgbClr val="FF0000"/>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giáo đáp lại lời chào của các bạn nhỏ bằng cách </a:t>
            </a:r>
            <a:r>
              <a:rPr kumimoji="0" lang="en-US" altLang="zh-CN" sz="3200" b="1" i="0" u="none" strike="noStrike" kern="1200" cap="none" spc="0" normalizeH="0" baseline="0" noProof="0">
                <a:ln>
                  <a:noFill/>
                </a:ln>
                <a:solidFill>
                  <a:srgbClr val="FF0000"/>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mỉm cười thật tươi.</a:t>
            </a:r>
            <a:endPar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endParaRPr>
          </a:p>
        </p:txBody>
      </p:sp>
      <p:sp>
        <p:nvSpPr>
          <p:cNvPr id="9" name="Hộp Văn bản 8">
            <a:extLst>
              <a:ext uri="{FF2B5EF4-FFF2-40B4-BE49-F238E27FC236}">
                <a16:creationId xmlns:a16="http://schemas.microsoft.com/office/drawing/2014/main" id="{AB4EB068-9DC0-4700-8F85-7480EBD907A8}"/>
              </a:ext>
            </a:extLst>
          </p:cNvPr>
          <p:cNvSpPr txBox="1"/>
          <p:nvPr/>
        </p:nvSpPr>
        <p:spPr>
          <a:xfrm>
            <a:off x="449493" y="3024846"/>
            <a:ext cx="10400017" cy="584775"/>
          </a:xfrm>
          <a:prstGeom prst="rect">
            <a:avLst/>
          </a:prstGeom>
          <a:noFill/>
        </p:spPr>
        <p:txBody>
          <a:bodyPr wrap="square">
            <a:spAutoFit/>
          </a:bodyPr>
          <a:lstStyle/>
          <a:p>
            <a:r>
              <a:rPr kumimoji="0" lang="en-US" altLang="zh-CN" sz="1800" b="1" i="0" u="none" strike="noStrike" kern="1200" cap="none" spc="0" normalizeH="0" baseline="0" noProof="0">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a:t>
            </a:r>
            <a:r>
              <a:rPr kumimoji="0" lang="en-US" altLang="zh-CN" sz="3200" b="1" i="0" u="none" strike="noStrike" kern="1200" cap="none" spc="0" normalizeH="0" baseline="0" noProof="0">
                <a:ln>
                  <a:noFill/>
                </a:ln>
                <a:solidFill>
                  <a:srgbClr val="FF0000"/>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2.</a:t>
            </a:r>
            <a:r>
              <a:rPr kumimoji="0" lang="en-US" altLang="zh-CN" sz="3200" b="1" i="0" u="none" strike="noStrike" kern="1200" cap="none" spc="0" normalizeH="0" baseline="0" noProof="0">
                <a:ln>
                  <a:noFill/>
                </a:ln>
                <a:solidFill>
                  <a:schemeClr val="tx1"/>
                </a:solidFill>
                <a:effectLst/>
                <a:uLnTx/>
                <a:uFillTx/>
                <a:latin typeface="Times New Roman" panose="02020603050405020304" pitchFamily="18" charset="0"/>
                <a:ea typeface="汉仪黑荔枝体简" panose="00020600040101010101" pitchFamily="18" charset="-122"/>
                <a:cs typeface="Times New Roman" panose="02020603050405020304" pitchFamily="18" charset="0"/>
              </a:rPr>
              <a:t> Tìm những câu thơ tả cảnh vật khi cô dạy em học bài?</a:t>
            </a:r>
            <a:endParaRPr lang="en-US" sz="3200"/>
          </a:p>
        </p:txBody>
      </p:sp>
      <p:sp>
        <p:nvSpPr>
          <p:cNvPr id="11" name="Hộp Văn bản 10">
            <a:extLst>
              <a:ext uri="{FF2B5EF4-FFF2-40B4-BE49-F238E27FC236}">
                <a16:creationId xmlns:a16="http://schemas.microsoft.com/office/drawing/2014/main" id="{B3A02B52-CBAB-441D-BC69-0C92D07CDE5E}"/>
              </a:ext>
            </a:extLst>
          </p:cNvPr>
          <p:cNvSpPr txBox="1"/>
          <p:nvPr/>
        </p:nvSpPr>
        <p:spPr>
          <a:xfrm>
            <a:off x="1589926" y="3817652"/>
            <a:ext cx="9978775" cy="2062103"/>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Những câu thơ tả cảnh vật là:</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Gió đưa thoảng hương nhài</a:t>
            </a:r>
            <a:endParaRPr lang="en-US" sz="3200" b="1">
              <a:solidFill>
                <a:srgbClr val="0070C0"/>
              </a:solidFill>
              <a:latin typeface="Times New Roman" panose="02020603050405020304" pitchFamily="18" charset="0"/>
              <a:cs typeface="Times New Roman" panose="02020603050405020304" pitchFamily="18"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3200" b="1">
                <a:solidFill>
                  <a:srgbClr val="0070C0"/>
                </a:solidFill>
                <a:latin typeface="Times New Roman" panose="02020603050405020304" pitchFamily="18" charset="0"/>
                <a:cs typeface="Times New Roman" panose="02020603050405020304" pitchFamily="18" charset="0"/>
              </a:rPr>
              <a:t>N</a:t>
            </a:r>
            <a:r>
              <a:rPr kumimoji="0" lang="en-US" sz="3200" b="1"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ắng ghé vào cửa lớp</a:t>
            </a:r>
          </a:p>
          <a:p>
            <a:pPr marL="0" marR="0" lvl="0" indent="0" defTabSz="914400" rtl="0" eaLnBrk="1" fontAlgn="auto" latinLnBrk="0" hangingPunct="1">
              <a:lnSpc>
                <a:spcPct val="100000"/>
              </a:lnSpc>
              <a:spcBef>
                <a:spcPts val="0"/>
              </a:spcBef>
              <a:spcAft>
                <a:spcPts val="0"/>
              </a:spcAft>
              <a:buClrTx/>
              <a:buSzTx/>
              <a:buFontTx/>
              <a:buNone/>
              <a:tabLst/>
              <a:defRPr/>
            </a:pPr>
            <a:r>
              <a:rPr lang="en-US" sz="3200" b="1">
                <a:solidFill>
                  <a:srgbClr val="0070C0"/>
                </a:solidFill>
                <a:latin typeface="Times New Roman" panose="02020603050405020304" pitchFamily="18" charset="0"/>
                <a:cs typeface="Times New Roman" panose="02020603050405020304" pitchFamily="18" charset="0"/>
              </a:rPr>
              <a:t>Xem chúng em học bài.</a:t>
            </a:r>
            <a:endPar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69499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fade">
                                      <p:cBhvr>
                                        <p:cTn id="21" dur="1000"/>
                                        <p:tgtEl>
                                          <p:spTgt spid="11">
                                            <p:txEl>
                                              <p:pRg st="0" end="0"/>
                                            </p:txEl>
                                          </p:spTgt>
                                        </p:tgtEl>
                                      </p:cBhvr>
                                    </p:animEffect>
                                    <p:anim calcmode="lin" valueType="num">
                                      <p:cBhvr>
                                        <p:cTn id="22"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1">
                                            <p:txEl>
                                              <p:pRg st="1" end="1"/>
                                            </p:txEl>
                                          </p:spTgt>
                                        </p:tgtEl>
                                        <p:attrNameLst>
                                          <p:attrName>style.visibility</p:attrName>
                                        </p:attrNameLst>
                                      </p:cBhvr>
                                      <p:to>
                                        <p:strVal val="visible"/>
                                      </p:to>
                                    </p:set>
                                    <p:animEffect transition="in" filter="fade">
                                      <p:cBhvr>
                                        <p:cTn id="26" dur="1000"/>
                                        <p:tgtEl>
                                          <p:spTgt spid="11">
                                            <p:txEl>
                                              <p:pRg st="1" end="1"/>
                                            </p:txEl>
                                          </p:spTgt>
                                        </p:tgtEl>
                                      </p:cBhvr>
                                    </p:animEffect>
                                    <p:anim calcmode="lin" valueType="num">
                                      <p:cBhvr>
                                        <p:cTn id="27"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11">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animEffect transition="in" filter="fade">
                                      <p:cBhvr>
                                        <p:cTn id="31" dur="1000"/>
                                        <p:tgtEl>
                                          <p:spTgt spid="11">
                                            <p:txEl>
                                              <p:pRg st="2" end="2"/>
                                            </p:txEl>
                                          </p:spTgt>
                                        </p:tgtEl>
                                      </p:cBhvr>
                                    </p:animEffect>
                                    <p:anim calcmode="lin" valueType="num">
                                      <p:cBhvr>
                                        <p:cTn id="3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11">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1">
                                            <p:txEl>
                                              <p:pRg st="3" end="3"/>
                                            </p:txEl>
                                          </p:spTgt>
                                        </p:tgtEl>
                                        <p:attrNameLst>
                                          <p:attrName>style.visibility</p:attrName>
                                        </p:attrNameLst>
                                      </p:cBhvr>
                                      <p:to>
                                        <p:strVal val="visible"/>
                                      </p:to>
                                    </p:set>
                                    <p:animEffect transition="in" filter="fade">
                                      <p:cBhvr>
                                        <p:cTn id="36" dur="1000"/>
                                        <p:tgtEl>
                                          <p:spTgt spid="11">
                                            <p:txEl>
                                              <p:pRg st="3" end="3"/>
                                            </p:txEl>
                                          </p:spTgt>
                                        </p:tgtEl>
                                      </p:cBhvr>
                                    </p:animEffect>
                                    <p:anim calcmode="lin" valueType="num">
                                      <p:cBhvr>
                                        <p:cTn id="37"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TotalTime>
  <Words>1430</Words>
  <Application>Microsoft Office PowerPoint</Application>
  <PresentationFormat>Widescreen</PresentationFormat>
  <Paragraphs>192</Paragraphs>
  <Slides>24</Slides>
  <Notes>9</Notes>
  <HiddenSlides>0</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24</vt:i4>
      </vt:variant>
    </vt:vector>
  </HeadingPairs>
  <TitlesOfParts>
    <vt:vector size="41" baseType="lpstr">
      <vt:lpstr>Microsoft YaHei</vt:lpstr>
      <vt:lpstr>Arial</vt:lpstr>
      <vt:lpstr>Arial-Rounded</vt:lpstr>
      <vt:lpstr>Calibri</vt:lpstr>
      <vt:lpstr>Calibri Light</vt:lpstr>
      <vt:lpstr>SVN-Gretoon</vt:lpstr>
      <vt:lpstr>Times New Roman</vt:lpstr>
      <vt:lpstr>Trebuchet MS</vt:lpstr>
      <vt:lpstr>Wingdings 3</vt:lpstr>
      <vt:lpstr>3_Office Theme</vt:lpstr>
      <vt:lpstr>6_Office Theme</vt:lpstr>
      <vt:lpstr>7_Office Theme</vt:lpstr>
      <vt:lpstr>2_Office Theme</vt:lpstr>
      <vt:lpstr>Facet</vt:lpstr>
      <vt:lpstr>1_Default Design</vt:lpstr>
      <vt:lpstr>2_Office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Nói câu thể hiện tình cảm của em với thầy cô giáo của mình</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Tiếng Việt - Lớp 2</dc:title>
  <dc:creator/>
  <cp:lastModifiedBy>DELL</cp:lastModifiedBy>
  <cp:revision>127</cp:revision>
  <dcterms:created xsi:type="dcterms:W3CDTF">2021-05-24T04:43:32Z</dcterms:created>
  <dcterms:modified xsi:type="dcterms:W3CDTF">2025-10-08T17:53:18Z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