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8" r:id="rId2"/>
    <p:sldMasterId id="2147483671" r:id="rId3"/>
  </p:sldMasterIdLst>
  <p:notesMasterIdLst>
    <p:notesMasterId r:id="rId18"/>
  </p:notesMasterIdLst>
  <p:sldIdLst>
    <p:sldId id="292" r:id="rId4"/>
    <p:sldId id="258" r:id="rId5"/>
    <p:sldId id="289" r:id="rId6"/>
    <p:sldId id="271" r:id="rId7"/>
    <p:sldId id="272" r:id="rId8"/>
    <p:sldId id="281" r:id="rId9"/>
    <p:sldId id="273" r:id="rId10"/>
    <p:sldId id="275" r:id="rId11"/>
    <p:sldId id="274" r:id="rId12"/>
    <p:sldId id="282" r:id="rId13"/>
    <p:sldId id="283" r:id="rId14"/>
    <p:sldId id="287" r:id="rId15"/>
    <p:sldId id="290" r:id="rId16"/>
    <p:sldId id="286"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BC"/>
    <a:srgbClr val="000000"/>
    <a:srgbClr val="FFEFC3"/>
    <a:srgbClr val="3D77A8"/>
    <a:srgbClr val="4A8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17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A8F87-F512-4BD2-9CD4-E4ECCFB4FDC6}"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B7E89-89E0-4AED-B9B6-061842D36889}" type="slidenum">
              <a:rPr lang="en-US" smtClean="0"/>
              <a:t>‹#›</a:t>
            </a:fld>
            <a:endParaRPr lang="en-US"/>
          </a:p>
        </p:txBody>
      </p:sp>
    </p:spTree>
    <p:extLst>
      <p:ext uri="{BB962C8B-B14F-4D97-AF65-F5344CB8AC3E}">
        <p14:creationId xmlns:p14="http://schemas.microsoft.com/office/powerpoint/2010/main" val="425085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209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139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87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5793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accent3"/>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051885" y="5025030"/>
            <a:ext cx="7976326" cy="1717393"/>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KÍNH TRỌNG</a:t>
            </a:r>
            <a:r>
              <a:rPr kumimoji="0" lang="en-US"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a:t>
            </a: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3"/>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6216288" y="471706"/>
            <a:ext cx="5501158" cy="5501158"/>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9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82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78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940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63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814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2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18037349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198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466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17" name="Group 16">
            <a:extLst>
              <a:ext uri="{FF2B5EF4-FFF2-40B4-BE49-F238E27FC236}">
                <a16:creationId xmlns:a16="http://schemas.microsoft.com/office/drawing/2014/main" id="{FCC409D7-DEED-4CFC-8307-14A64DE36C48}"/>
              </a:ext>
            </a:extLst>
          </p:cNvPr>
          <p:cNvGrpSpPr/>
          <p:nvPr userDrawn="1"/>
        </p:nvGrpSpPr>
        <p:grpSpPr>
          <a:xfrm>
            <a:off x="340636" y="254000"/>
            <a:ext cx="2816950" cy="1489289"/>
            <a:chOff x="569798" y="1124402"/>
            <a:chExt cx="2816950" cy="1489289"/>
          </a:xfrm>
        </p:grpSpPr>
        <p:pic>
          <p:nvPicPr>
            <p:cNvPr id="18" name="Picture 17">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Tree>
    <p:extLst>
      <p:ext uri="{BB962C8B-B14F-4D97-AF65-F5344CB8AC3E}">
        <p14:creationId xmlns:p14="http://schemas.microsoft.com/office/powerpoint/2010/main" val="26743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990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621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42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973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47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09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569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763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284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4" name="Group 3">
            <a:extLst>
              <a:ext uri="{FF2B5EF4-FFF2-40B4-BE49-F238E27FC236}">
                <a16:creationId xmlns:a16="http://schemas.microsoft.com/office/drawing/2014/main" id="{90E6472D-54EF-4287-864C-0208D6E93C5C}"/>
              </a:ext>
            </a:extLst>
          </p:cNvPr>
          <p:cNvGrpSpPr/>
          <p:nvPr userDrawn="1"/>
        </p:nvGrpSpPr>
        <p:grpSpPr>
          <a:xfrm>
            <a:off x="433342" y="358589"/>
            <a:ext cx="2816950" cy="1288726"/>
            <a:chOff x="500062" y="2851475"/>
            <a:chExt cx="2816950" cy="1288726"/>
          </a:xfrm>
        </p:grpSpPr>
        <p:pic>
          <p:nvPicPr>
            <p:cNvPr id="5" name="Picture 4">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6" name="TextBox 5">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Tree>
    <p:extLst>
      <p:ext uri="{BB962C8B-B14F-4D97-AF65-F5344CB8AC3E}">
        <p14:creationId xmlns:p14="http://schemas.microsoft.com/office/powerpoint/2010/main" val="321384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4" name="Group 3">
            <a:extLst>
              <a:ext uri="{FF2B5EF4-FFF2-40B4-BE49-F238E27FC236}">
                <a16:creationId xmlns:a16="http://schemas.microsoft.com/office/drawing/2014/main" id="{428A1BE0-E469-4869-8417-DE9B9EC6F2B4}"/>
              </a:ext>
            </a:extLst>
          </p:cNvPr>
          <p:cNvGrpSpPr/>
          <p:nvPr userDrawn="1"/>
        </p:nvGrpSpPr>
        <p:grpSpPr>
          <a:xfrm>
            <a:off x="309388" y="254280"/>
            <a:ext cx="2677424" cy="1274454"/>
            <a:chOff x="479771" y="4186500"/>
            <a:chExt cx="2677424" cy="1274454"/>
          </a:xfrm>
        </p:grpSpPr>
        <p:pic>
          <p:nvPicPr>
            <p:cNvPr id="5" name="Picture 4">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6" name="TextBox 5">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Tree>
    <p:extLst>
      <p:ext uri="{BB962C8B-B14F-4D97-AF65-F5344CB8AC3E}">
        <p14:creationId xmlns:p14="http://schemas.microsoft.com/office/powerpoint/2010/main" val="342207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7650807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19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7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4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91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5" r:id="rId5"/>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97277-7A13-41CB-BDD9-5E93DD44B657}"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52626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D04F4B88-0EC8-4759-AFDB-04A1030A6CF8}" type="datetimeFigureOut">
              <a:rPr lang="en-US" smtClean="0">
                <a:solidFill>
                  <a:prstClr val="black">
                    <a:tint val="75000"/>
                  </a:prstClr>
                </a:solidFill>
              </a:rPr>
              <a:pPr/>
              <a:t>10/24/2025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CEC23D73-EDE4-4FDE-910A-EC2ABCBD3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738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jpeg"/><Relationship Id="rId5" Type="http://schemas.microsoft.com/office/2007/relationships/hdphoto" Target="../media/hdphoto5.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8.png"/><Relationship Id="rId5" Type="http://schemas.microsoft.com/office/2007/relationships/hdphoto" Target="../media/hdphoto5.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png"/><Relationship Id="rId5" Type="http://schemas.microsoft.com/office/2007/relationships/hdphoto" Target="../media/hdphoto5.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E29182C-C51D-1ED2-BD68-F4A2ED45618C}"/>
              </a:ext>
            </a:extLst>
          </p:cNvPr>
          <p:cNvSpPr txBox="1"/>
          <p:nvPr/>
        </p:nvSpPr>
        <p:spPr>
          <a:xfrm>
            <a:off x="1245802" y="580364"/>
            <a:ext cx="10590267" cy="1396664"/>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ts val="35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7A4934"/>
                </a:solidFill>
                <a:effectLst/>
                <a:uLnTx/>
                <a:uFillTx/>
                <a:latin typeface="Arial"/>
                <a:ea typeface="+mn-ea"/>
                <a:cs typeface="+mn-cs"/>
              </a:rPr>
              <a:t>Làm</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thiệp</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gửi</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tới</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thầy</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giáo</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cô</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giáo</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để</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thể</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hiện</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tình</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cảm</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của</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em</a:t>
            </a:r>
            <a:r>
              <a:rPr kumimoji="0" lang="en-US" sz="2400" b="0" i="0" u="none" strike="noStrike" kern="1200" cap="none" spc="0" normalizeH="0" baseline="0" noProof="0" dirty="0">
                <a:ln>
                  <a:noFill/>
                </a:ln>
                <a:solidFill>
                  <a:srgbClr val="7A4934"/>
                </a:solidFill>
                <a:effectLst/>
                <a:uLnTx/>
                <a:uFillTx/>
                <a:latin typeface="Arial"/>
                <a:ea typeface="+mn-ea"/>
                <a:cs typeface="+mn-cs"/>
              </a:rPr>
              <a:t>.</a:t>
            </a:r>
          </a:p>
          <a:p>
            <a:pPr marL="342900" marR="0" lvl="0" indent="-342900" algn="l" defTabSz="914400" rtl="0" eaLnBrk="1" fontAlgn="auto" latinLnBrk="0" hangingPunct="1">
              <a:lnSpc>
                <a:spcPts val="35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7A4934"/>
                </a:solidFill>
                <a:effectLst/>
                <a:uLnTx/>
                <a:uFillTx/>
                <a:latin typeface="Arial"/>
                <a:ea typeface="+mn-ea"/>
                <a:cs typeface="+mn-cs"/>
              </a:rPr>
              <a:t>Hãy</a:t>
            </a:r>
            <a:r>
              <a:rPr kumimoji="0" lang="en-US" sz="2400" b="0" i="0" u="none" strike="noStrike" kern="1200" cap="none" spc="0" normalizeH="0" baseline="0" noProof="0" dirty="0">
                <a:ln>
                  <a:noFill/>
                </a:ln>
                <a:solidFill>
                  <a:srgbClr val="7A4934"/>
                </a:solidFill>
                <a:effectLst/>
                <a:uLnTx/>
                <a:uFillTx/>
                <a:latin typeface="Arial"/>
                <a:ea typeface="+mn-ea"/>
                <a:cs typeface="+mn-cs"/>
              </a:rPr>
              <a:t> chia </a:t>
            </a:r>
            <a:r>
              <a:rPr kumimoji="0" lang="en-US" sz="2400" b="0" i="0" u="none" strike="noStrike" kern="1200" cap="none" spc="0" normalizeH="0" baseline="0" noProof="0" dirty="0" err="1">
                <a:ln>
                  <a:noFill/>
                </a:ln>
                <a:solidFill>
                  <a:srgbClr val="7A4934"/>
                </a:solidFill>
                <a:effectLst/>
                <a:uLnTx/>
                <a:uFillTx/>
                <a:latin typeface="Arial"/>
                <a:ea typeface="+mn-ea"/>
                <a:cs typeface="+mn-cs"/>
              </a:rPr>
              <a:t>sẻ</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những</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việc</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em</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đã</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và</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sẽ</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làm</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để</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thể</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hiện</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sự</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kính</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trọng</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với</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thầy</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giáo</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cô</a:t>
            </a:r>
            <a:r>
              <a:rPr kumimoji="0" lang="en-US" sz="2400" b="0" i="0" u="none" strike="noStrike" kern="1200" cap="none" spc="0" normalizeH="0" baseline="0" noProof="0" dirty="0">
                <a:ln>
                  <a:noFill/>
                </a:ln>
                <a:solidFill>
                  <a:srgbClr val="7A4934"/>
                </a:solidFill>
                <a:effectLst/>
                <a:uLnTx/>
                <a:uFillTx/>
                <a:latin typeface="Arial"/>
                <a:ea typeface="+mn-ea"/>
                <a:cs typeface="+mn-cs"/>
              </a:rPr>
              <a:t> </a:t>
            </a:r>
            <a:r>
              <a:rPr kumimoji="0" lang="en-US" sz="2400" b="0" i="0" u="none" strike="noStrike" kern="1200" cap="none" spc="0" normalizeH="0" baseline="0" noProof="0" dirty="0" err="1">
                <a:ln>
                  <a:noFill/>
                </a:ln>
                <a:solidFill>
                  <a:srgbClr val="7A4934"/>
                </a:solidFill>
                <a:effectLst/>
                <a:uLnTx/>
                <a:uFillTx/>
                <a:latin typeface="Arial"/>
                <a:ea typeface="+mn-ea"/>
                <a:cs typeface="+mn-cs"/>
              </a:rPr>
              <a:t>giáo</a:t>
            </a:r>
            <a:r>
              <a:rPr kumimoji="0" lang="en-US" sz="2400" b="0" i="0" u="none" strike="noStrike" kern="1200" cap="none" spc="0" normalizeH="0" baseline="0" noProof="0" dirty="0">
                <a:ln>
                  <a:noFill/>
                </a:ln>
                <a:solidFill>
                  <a:srgbClr val="7A4934"/>
                </a:solidFill>
                <a:effectLst/>
                <a:uLnTx/>
                <a:uFillTx/>
                <a:latin typeface="Arial"/>
                <a:ea typeface="+mn-ea"/>
                <a:cs typeface="+mn-cs"/>
              </a:rPr>
              <a:t>.</a:t>
            </a:r>
          </a:p>
        </p:txBody>
      </p:sp>
      <p:pic>
        <p:nvPicPr>
          <p:cNvPr id="3" name="Picture 2" descr="Screen Clipping">
            <a:extLst>
              <a:ext uri="{FF2B5EF4-FFF2-40B4-BE49-F238E27FC236}">
                <a16:creationId xmlns:a16="http://schemas.microsoft.com/office/drawing/2014/main" id="{2514EBE8-8139-0D66-D67A-6EF06EC3473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2059"/>
          <a:stretch/>
        </p:blipFill>
        <p:spPr>
          <a:xfrm>
            <a:off x="355931" y="2820993"/>
            <a:ext cx="11480138" cy="3508286"/>
          </a:xfrm>
          <a:prstGeom prst="rect">
            <a:avLst/>
          </a:prstGeom>
        </p:spPr>
      </p:pic>
    </p:spTree>
    <p:extLst>
      <p:ext uri="{BB962C8B-B14F-4D97-AF65-F5344CB8AC3E}">
        <p14:creationId xmlns:p14="http://schemas.microsoft.com/office/powerpoint/2010/main" val="10648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C612D919-E370-F906-78BB-671B2F101320}"/>
              </a:ext>
            </a:extLst>
          </p:cNvPr>
          <p:cNvSpPr/>
          <p:nvPr/>
        </p:nvSpPr>
        <p:spPr>
          <a:xfrm>
            <a:off x="4701827" y="670122"/>
            <a:ext cx="6676007" cy="2913476"/>
          </a:xfrm>
          <a:prstGeom prst="cloudCallout">
            <a:avLst>
              <a:gd name="adj1" fmla="val -56784"/>
              <a:gd name="adj2" fmla="val 59959"/>
            </a:avLst>
          </a:prstGeom>
          <a:solidFill>
            <a:srgbClr val="7030A0"/>
          </a:solidFill>
          <a:ln w="28575"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Em</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hãy</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kể</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thêm</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việc</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cần</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làm</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để</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thể</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hiện</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sự</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yêu</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quý</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bè</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EC2CE33-1453-A68B-FEC0-6A2354981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66" y="2316479"/>
            <a:ext cx="3298546" cy="4066005"/>
          </a:xfrm>
          <a:prstGeom prst="rect">
            <a:avLst/>
          </a:prstGeom>
        </p:spPr>
      </p:pic>
    </p:spTree>
    <p:extLst>
      <p:ext uri="{BB962C8B-B14F-4D97-AF65-F5344CB8AC3E}">
        <p14:creationId xmlns:p14="http://schemas.microsoft.com/office/powerpoint/2010/main" val="310311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B0912-1A45-F6EC-9FF5-4D83CA5FE591}"/>
              </a:ext>
            </a:extLst>
          </p:cNvPr>
          <p:cNvSpPr txBox="1"/>
          <p:nvPr/>
        </p:nvSpPr>
        <p:spPr>
          <a:xfrm>
            <a:off x="281367" y="1669071"/>
            <a:ext cx="11910633" cy="3159776"/>
          </a:xfrm>
          <a:prstGeom prst="rect">
            <a:avLst/>
          </a:prstGeom>
          <a:noFill/>
        </p:spPr>
        <p:txBody>
          <a:bodyPr wrap="none" rtlCol="0">
            <a:spAutoFit/>
          </a:bodyPr>
          <a:lstStyle/>
          <a:p>
            <a:pPr algn="ct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bè</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Giúp</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đỡ</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khi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gặp</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khó</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khăn</a:t>
            </a:r>
            <a:r>
              <a:rPr lang="en-US" sz="2600" b="1" dirty="0">
                <a:solidFill>
                  <a:srgbClr val="0000CC"/>
                </a:solidFill>
                <a:latin typeface="Times New Roman" panose="02020603050405020304" pitchFamily="18" charset="0"/>
                <a:cs typeface="Times New Roman" panose="02020603050405020304" pitchFamily="18" charset="0"/>
              </a:rPr>
              <a:t>;                         + Trung </a:t>
            </a:r>
            <a:r>
              <a:rPr lang="en-US" sz="2600" b="1" dirty="0" err="1">
                <a:solidFill>
                  <a:srgbClr val="0000CC"/>
                </a:solidFill>
                <a:latin typeface="Times New Roman" panose="02020603050405020304" pitchFamily="18" charset="0"/>
                <a:cs typeface="Times New Roman" panose="02020603050405020304" pitchFamily="18" charset="0"/>
              </a:rPr>
              <a:t>thực</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với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a:t>
            </a:r>
          </a:p>
          <a:p>
            <a:pPr>
              <a:lnSpc>
                <a:spcPct val="150000"/>
              </a:lnSpc>
            </a:pP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Hỏi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thăm</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khi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ốm</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có</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chuyện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buồn</a:t>
            </a:r>
            <a:r>
              <a:rPr lang="en-US" sz="2600" b="1" dirty="0">
                <a:solidFill>
                  <a:srgbClr val="0000CC"/>
                </a:solidFill>
                <a:latin typeface="Times New Roman" panose="02020603050405020304" pitchFamily="18" charset="0"/>
                <a:cs typeface="Times New Roman" panose="02020603050405020304" pitchFamily="18" charset="0"/>
              </a:rPr>
              <a:t>;     + </a:t>
            </a:r>
            <a:r>
              <a:rPr lang="en-US" sz="2600" b="1" dirty="0" err="1">
                <a:solidFill>
                  <a:srgbClr val="0000CC"/>
                </a:solidFill>
                <a:latin typeface="Times New Roman" panose="02020603050405020304" pitchFamily="18" charset="0"/>
                <a:cs typeface="Times New Roman" panose="02020603050405020304" pitchFamily="18" charset="0"/>
              </a:rPr>
              <a:t>Biết</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lắng</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nghe</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tôn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trọng</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a:t>
            </a:r>
          </a:p>
          <a:p>
            <a:pPr>
              <a:lnSpc>
                <a:spcPct val="150000"/>
              </a:lnSpc>
            </a:pP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Giảng</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bài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cho</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khi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chưa</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hiểu</a:t>
            </a:r>
            <a:r>
              <a:rPr lang="en-US" sz="2600" b="1" dirty="0">
                <a:solidFill>
                  <a:srgbClr val="0000CC"/>
                </a:solidFill>
                <a:latin typeface="Times New Roman" panose="02020603050405020304" pitchFamily="18" charset="0"/>
                <a:cs typeface="Times New Roman" panose="02020603050405020304" pitchFamily="18" charset="0"/>
              </a:rPr>
              <a:t>;               + </a:t>
            </a:r>
            <a:r>
              <a:rPr lang="en-US" sz="2600" b="1" dirty="0" err="1">
                <a:solidFill>
                  <a:srgbClr val="0000CC"/>
                </a:solidFill>
                <a:latin typeface="Times New Roman" panose="02020603050405020304" pitchFamily="18" charset="0"/>
                <a:cs typeface="Times New Roman" panose="02020603050405020304" pitchFamily="18" charset="0"/>
              </a:rPr>
              <a:t>Rủ</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cùng</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học</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cùng</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chơi</a:t>
            </a:r>
            <a:r>
              <a:rPr lang="en-US" sz="2600" b="1" dirty="0">
                <a:solidFill>
                  <a:srgbClr val="0000CC"/>
                </a:solidFill>
                <a:latin typeface="Times New Roman" panose="02020603050405020304" pitchFamily="18" charset="0"/>
                <a:cs typeface="Times New Roman" panose="02020603050405020304" pitchFamily="18" charset="0"/>
              </a:rPr>
              <a:t>;</a:t>
            </a:r>
          </a:p>
          <a:p>
            <a:pPr>
              <a:lnSpc>
                <a:spcPct val="150000"/>
              </a:lnSpc>
            </a:pP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Chúc</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mừng</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khi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có</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niềm</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vui</a:t>
            </a:r>
            <a:r>
              <a:rPr lang="en-US" sz="2600" b="1" dirty="0">
                <a:solidFill>
                  <a:srgbClr val="0000CC"/>
                </a:solidFill>
                <a:latin typeface="Times New Roman" panose="02020603050405020304" pitchFamily="18" charset="0"/>
                <a:cs typeface="Times New Roman" panose="02020603050405020304" pitchFamily="18" charset="0"/>
              </a:rPr>
              <a:t>;                       + </a:t>
            </a:r>
            <a:r>
              <a:rPr lang="en-US" sz="2600" b="1" dirty="0" err="1">
                <a:solidFill>
                  <a:srgbClr val="0000CC"/>
                </a:solidFill>
                <a:latin typeface="Times New Roman" panose="02020603050405020304" pitchFamily="18" charset="0"/>
                <a:cs typeface="Times New Roman" panose="02020603050405020304" pitchFamily="18" charset="0"/>
              </a:rPr>
              <a:t>Giữ</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lời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hứa</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với</a:t>
            </a:r>
            <a:r>
              <a:rPr lang="en-US" sz="2600" b="1" dirty="0">
                <a:solidFill>
                  <a:srgbClr val="0000CC"/>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cs typeface="Times New Roman" panose="02020603050405020304" pitchFamily="18" charset="0"/>
              </a:rPr>
              <a:t>bạn</a:t>
            </a:r>
            <a:r>
              <a:rPr lang="en-US" sz="2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404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01600" y="4724400"/>
            <a:ext cx="12181114" cy="2133600"/>
          </a:xfrm>
          <a:prstGeom prst="rect">
            <a:avLst/>
          </a:prstGeom>
        </p:spPr>
      </p:pic>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52628" y="3077609"/>
            <a:ext cx="3149600" cy="4086132"/>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9F1784A3-EDB4-4C85-BA94-4203F1D5A68B}"/>
              </a:ext>
            </a:extLst>
          </p:cNvPr>
          <p:cNvSpPr/>
          <p:nvPr/>
        </p:nvSpPr>
        <p:spPr>
          <a:xfrm>
            <a:off x="257175" y="123825"/>
            <a:ext cx="5095875" cy="3429000"/>
          </a:xfrm>
          <a:prstGeom prst="cloud">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srgbClr val="FF0000"/>
                </a:solidFill>
                <a:latin typeface="Times New Roman" panose="02020603050405020304" pitchFamily="18" charset="0"/>
                <a:cs typeface="Times New Roman" panose="02020603050405020304" pitchFamily="18" charset="0"/>
              </a:rPr>
              <a:t>KẾT LUẬN</a:t>
            </a:r>
            <a:endParaRPr kumimoji="0" lang="en-US" sz="4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D6474C38-812D-4BEE-911B-CB2477EFC35B}"/>
              </a:ext>
            </a:extLst>
          </p:cNvPr>
          <p:cNvSpPr/>
          <p:nvPr/>
        </p:nvSpPr>
        <p:spPr>
          <a:xfrm>
            <a:off x="3486150" y="3552825"/>
            <a:ext cx="7593018" cy="25336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Em cần đối xử tốt với các bạn trong lớp, không ganh đua, đố kị. Giúp đỡ khi các bạn gặp khó khăn, và trong học tập.</a:t>
            </a:r>
          </a:p>
        </p:txBody>
      </p:sp>
      <p:pic>
        <p:nvPicPr>
          <p:cNvPr id="7" name="Picture 2" descr="C:\Users\DELL\Downloads\2021 - LOGO TRANG TRI NEN\TT25A.jpg">
            <a:extLst>
              <a:ext uri="{FF2B5EF4-FFF2-40B4-BE49-F238E27FC236}">
                <a16:creationId xmlns:a16="http://schemas.microsoft.com/office/drawing/2014/main" id="{C0433F95-C5CB-B05C-AA7B-6C792D2AC7C8}"/>
              </a:ext>
            </a:extLst>
          </p:cNvPr>
          <p:cNvPicPr>
            <a:picLocks noChangeAspect="1" noChangeArrowheads="1"/>
          </p:cNvPicPr>
          <p:nvPr/>
        </p:nvPicPr>
        <p:blipFill>
          <a:blip r:embed="rId6" cstate="print"/>
          <a:srcRect b="12144"/>
          <a:stretch>
            <a:fillRect/>
          </a:stretch>
        </p:blipFill>
        <p:spPr bwMode="auto">
          <a:xfrm>
            <a:off x="8289485" y="0"/>
            <a:ext cx="3902515" cy="2825279"/>
          </a:xfrm>
          <a:prstGeom prst="rect">
            <a:avLst/>
          </a:prstGeom>
          <a:noFill/>
        </p:spPr>
      </p:pic>
    </p:spTree>
    <p:extLst>
      <p:ext uri="{BB962C8B-B14F-4D97-AF65-F5344CB8AC3E}">
        <p14:creationId xmlns:p14="http://schemas.microsoft.com/office/powerpoint/2010/main" val="1072568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01600" y="4724400"/>
            <a:ext cx="12181114" cy="2133600"/>
          </a:xfrm>
          <a:prstGeom prst="rect">
            <a:avLst/>
          </a:prstGeom>
        </p:spPr>
      </p:pic>
      <p:sp>
        <p:nvSpPr>
          <p:cNvPr id="3" name="TextBox 2"/>
          <p:cNvSpPr txBox="1"/>
          <p:nvPr/>
        </p:nvSpPr>
        <p:spPr>
          <a:xfrm>
            <a:off x="320918" y="223755"/>
            <a:ext cx="6651742" cy="855555"/>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667"/>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YÊU CẦU CẦN ĐẠT</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 name="Group 5"/>
          <p:cNvGrpSpPr/>
          <p:nvPr/>
        </p:nvGrpSpPr>
        <p:grpSpPr>
          <a:xfrm>
            <a:off x="1944341" y="1181316"/>
            <a:ext cx="962001" cy="1926700"/>
            <a:chOff x="2262744" y="1494923"/>
            <a:chExt cx="874657" cy="2054678"/>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grpSp>
          <p:nvGrpSpPr>
            <p:cNvPr id="9" name="Group 7"/>
            <p:cNvGrpSpPr>
              <a:grpSpLocks/>
            </p:cNvGrpSpPr>
            <p:nvPr/>
          </p:nvGrpSpPr>
          <p:grpSpPr bwMode="auto">
            <a:xfrm>
              <a:off x="2350312" y="2883454"/>
              <a:ext cx="787089" cy="666147"/>
              <a:chOff x="3352" y="3619"/>
              <a:chExt cx="1600" cy="1353"/>
            </a:xfrm>
          </p:grpSpPr>
          <p:sp>
            <p:nvSpPr>
              <p:cNvPr id="12" name="AutoShape 8"/>
              <p:cNvSpPr>
                <a:spLocks noChangeArrowheads="1"/>
              </p:cNvSpPr>
              <p:nvPr/>
            </p:nvSpPr>
            <p:spPr bwMode="gray">
              <a:xfrm>
                <a:off x="3416" y="361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AutoShape 9"/>
              <p:cNvSpPr>
                <a:spLocks noChangeArrowheads="1"/>
              </p:cNvSpPr>
              <p:nvPr/>
            </p:nvSpPr>
            <p:spPr bwMode="gray">
              <a:xfrm>
                <a:off x="3352" y="3644"/>
                <a:ext cx="1574"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AutoShape 10"/>
              <p:cNvSpPr>
                <a:spLocks noChangeArrowheads="1"/>
              </p:cNvSpPr>
              <p:nvPr/>
            </p:nvSpPr>
            <p:spPr bwMode="gray">
              <a:xfrm>
                <a:off x="3459" y="3725"/>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2</a:t>
                </a:r>
              </a:p>
            </p:txBody>
          </p:sp>
        </p:gr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435530" y="3550941"/>
            <a:ext cx="3149600"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771256" y="284151"/>
            <a:ext cx="3331541"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2865004" y="1252316"/>
            <a:ext cx="7923653"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B0F0"/>
                </a:solidFill>
                <a:effectLst/>
                <a:uLnTx/>
                <a:uFillTx/>
                <a:latin typeface="Times New Roman" panose="02020603050405020304" pitchFamily="18" charset="0"/>
                <a:ea typeface="Calibri" panose="020F0502020204030204" pitchFamily="34" charset="0"/>
                <a:cs typeface="Times New Roman" panose="02020603050405020304" pitchFamily="18" charset="0"/>
              </a:rPr>
              <a:t>Nêu được một số biểu hiện của sự yêu quý bạn bè.</a:t>
            </a:r>
            <a:endParaRPr kumimoji="0" lang="zh-CN" altLang="en-US" sz="2600" b="1" i="0" u="none" strike="noStrike" kern="120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5" name="TextBox 71"/>
          <p:cNvSpPr txBox="1"/>
          <p:nvPr/>
        </p:nvSpPr>
        <p:spPr>
          <a:xfrm>
            <a:off x="2971914" y="2482400"/>
            <a:ext cx="8288195" cy="112646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hiện được hành động và lời nói thể hiện sự yêu quý bạn bè.</a:t>
            </a:r>
            <a:endParaRPr kumimoji="0" lang="vi-VN"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906342" y="4132562"/>
            <a:ext cx="8279472" cy="212378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Sẵn sàng tham gia hoạt động phù hợp với lứa tuổi để giúp đỡ các bạn gặp khó khăn hoặc có hoàn cảnh không may mắn, các bạn vùng sâu, vùng xa hoặc vùng bị thiệt hại vì thiên tai.</a:t>
            </a:r>
            <a:endParaRPr kumimoji="0" lang="vi-VN"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AutoShape 10"/>
          <p:cNvSpPr>
            <a:spLocks noChangeArrowheads="1"/>
          </p:cNvSpPr>
          <p:nvPr/>
        </p:nvSpPr>
        <p:spPr bwMode="gray">
          <a:xfrm>
            <a:off x="2176456" y="4068652"/>
            <a:ext cx="729886" cy="676331"/>
          </a:xfrm>
          <a:prstGeom prst="hexagon">
            <a:avLst>
              <a:gd name="adj" fmla="val 28896"/>
              <a:gd name="vf" fmla="val 115470"/>
            </a:avLst>
          </a:prstGeom>
          <a:solidFill>
            <a:srgbClr val="7030A0"/>
          </a:solidFill>
          <a:ln w="9525">
            <a:solidFill>
              <a:srgbClr val="7030A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3762649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96775" cy="768516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868" y="4034842"/>
            <a:ext cx="9767130" cy="2165092"/>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1513" y="117631"/>
            <a:ext cx="1658815" cy="1811339"/>
          </a:xfrm>
          <a:prstGeom prst="rect">
            <a:avLst/>
          </a:prstGeom>
        </p:spPr>
      </p:pic>
      <p:sp>
        <p:nvSpPr>
          <p:cNvPr id="7" name="TextBox 6"/>
          <p:cNvSpPr txBox="1"/>
          <p:nvPr/>
        </p:nvSpPr>
        <p:spPr>
          <a:xfrm>
            <a:off x="3872418" y="2178896"/>
            <a:ext cx="9159775" cy="1773562"/>
          </a:xfrm>
          <a:prstGeom prst="rect">
            <a:avLst/>
          </a:prstGeom>
          <a:noFill/>
        </p:spPr>
        <p:txBody>
          <a:bodyPr wrap="square" rtlCol="0">
            <a:spAutoFit/>
          </a:bodyPr>
          <a:lstStyle/>
          <a:p>
            <a:pPr marL="0" marR="0" lvl="0" indent="0" algn="ctr" defTabSz="1097280" rtl="0" eaLnBrk="1" fontAlgn="auto" latinLnBrk="0" hangingPunct="1">
              <a:lnSpc>
                <a:spcPct val="150000"/>
              </a:lnSpc>
              <a:spcBef>
                <a:spcPts val="0"/>
              </a:spcBef>
              <a:spcAft>
                <a:spcPts val="0"/>
              </a:spcAft>
              <a:buClrTx/>
              <a:buSzTx/>
              <a:buFontTx/>
              <a:buNone/>
              <a:tabLst/>
              <a:defRPr/>
            </a:pP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Tạm</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hẹn</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1097280" rtl="0" eaLnBrk="1" fontAlgn="auto" latinLnBrk="0" hangingPunct="1">
              <a:lnSpc>
                <a:spcPct val="150000"/>
              </a:lnSpc>
              <a:spcBef>
                <a:spcPts val="0"/>
              </a:spcBef>
              <a:spcAft>
                <a:spcPts val="0"/>
              </a:spcAft>
              <a:buClrTx/>
              <a:buSzTx/>
              <a:buFontTx/>
              <a:buNone/>
              <a:tabLst/>
              <a:defRPr/>
            </a:pP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pic>
        <p:nvPicPr>
          <p:cNvPr id="8" name="Picture 2" descr="Cute children playing at pencil house Premium Vector">
            <a:extLst>
              <a:ext uri="{FF2B5EF4-FFF2-40B4-BE49-F238E27FC236}">
                <a16:creationId xmlns:a16="http://schemas.microsoft.com/office/drawing/2014/main" id="{226FB95F-77DA-D981-213E-57103D8F185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853" y="428624"/>
            <a:ext cx="5385776"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66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7" y="91441"/>
            <a:ext cx="1649811" cy="830997"/>
          </a:xfrm>
          <a:prstGeom prst="rect">
            <a:avLst/>
          </a:prstGeom>
          <a:noFill/>
        </p:spPr>
        <p:txBody>
          <a:bodyPr wrap="none" rtlCol="0">
            <a:spAutoFit/>
          </a:bodyPr>
          <a:lstStyle/>
          <a:p>
            <a:r>
              <a:rPr lang="en-US" sz="4800" dirty="0" err="1">
                <a:ln>
                  <a:solidFill>
                    <a:srgbClr val="4A88BC"/>
                  </a:solidFill>
                </a:ln>
                <a:solidFill>
                  <a:schemeClr val="accent2"/>
                </a:solidFill>
                <a:effectLst>
                  <a:glow rad="101600">
                    <a:schemeClr val="accent1">
                      <a:satMod val="175000"/>
                      <a:alpha val="40000"/>
                    </a:schemeClr>
                  </a:glow>
                </a:effectLst>
                <a:latin typeface="Arial" panose="020B0604020202020204" pitchFamily="34" charset="0"/>
                <a:cs typeface="Arial" panose="020B0604020202020204" pitchFamily="34" charset="0"/>
              </a:rPr>
              <a:t>Bài</a:t>
            </a:r>
            <a:r>
              <a:rPr lang="en-US" sz="4800" dirty="0">
                <a:ln>
                  <a:solidFill>
                    <a:srgbClr val="4A88BC"/>
                  </a:solidFill>
                </a:ln>
                <a:solidFill>
                  <a:schemeClr val="accent2"/>
                </a:solidFill>
                <a:effectLst>
                  <a:glow rad="101600">
                    <a:schemeClr val="accent1">
                      <a:satMod val="175000"/>
                      <a:alpha val="40000"/>
                    </a:schemeClr>
                  </a:glow>
                </a:effectLst>
                <a:latin typeface="Arial" panose="020B0604020202020204" pitchFamily="34" charset="0"/>
                <a:cs typeface="Arial" panose="020B0604020202020204" pitchFamily="34" charset="0"/>
              </a:rPr>
              <a:t> 4</a:t>
            </a:r>
          </a:p>
        </p:txBody>
      </p:sp>
      <p:sp>
        <p:nvSpPr>
          <p:cNvPr id="3" name="TextBox 2"/>
          <p:cNvSpPr txBox="1"/>
          <p:nvPr/>
        </p:nvSpPr>
        <p:spPr>
          <a:xfrm>
            <a:off x="313507" y="2788196"/>
            <a:ext cx="5805715" cy="1569660"/>
          </a:xfrm>
          <a:prstGeom prst="rect">
            <a:avLst/>
          </a:prstGeom>
          <a:noFill/>
        </p:spPr>
        <p:txBody>
          <a:bodyPr wrap="square" rtlCol="0">
            <a:spAutoFit/>
          </a:bodyPr>
          <a:lstStyle/>
          <a:p>
            <a:pPr algn="ctr"/>
            <a:r>
              <a:rPr lang="en-US" sz="4800" dirty="0">
                <a:ln>
                  <a:solidFill>
                    <a:srgbClr val="3D77A8"/>
                  </a:solidFill>
                </a:ln>
                <a:solidFill>
                  <a:srgbClr val="4A88BC"/>
                </a:solidFill>
                <a:effectLst/>
                <a:latin typeface="Times New Roman" panose="02020603050405020304" pitchFamily="18" charset="0"/>
                <a:cs typeface="Times New Roman" panose="02020603050405020304" pitchFamily="18" charset="0"/>
              </a:rPr>
              <a:t>YÊU QUÝ </a:t>
            </a:r>
            <a:r>
              <a:rPr lang="en-US" sz="4800">
                <a:ln>
                  <a:solidFill>
                    <a:srgbClr val="3D77A8"/>
                  </a:solidFill>
                </a:ln>
                <a:solidFill>
                  <a:srgbClr val="4A88BC"/>
                </a:solidFill>
                <a:effectLst/>
                <a:latin typeface="Times New Roman" panose="02020603050405020304" pitchFamily="18" charset="0"/>
                <a:cs typeface="Times New Roman" panose="02020603050405020304" pitchFamily="18" charset="0"/>
              </a:rPr>
              <a:t>BẠN BÈ</a:t>
            </a:r>
          </a:p>
          <a:p>
            <a:pPr algn="ctr"/>
            <a:r>
              <a:rPr lang="en-US" sz="4800">
                <a:ln>
                  <a:solidFill>
                    <a:srgbClr val="3D77A8"/>
                  </a:solidFill>
                </a:ln>
                <a:solidFill>
                  <a:srgbClr val="4A88BC"/>
                </a:solidFill>
                <a:latin typeface="Times New Roman" panose="02020603050405020304" pitchFamily="18" charset="0"/>
                <a:cs typeface="Times New Roman" panose="02020603050405020304" pitchFamily="18" charset="0"/>
              </a:rPr>
              <a:t>(TIẾT 1)</a:t>
            </a:r>
            <a:endParaRPr lang="en-US" sz="4800" dirty="0">
              <a:ln>
                <a:solidFill>
                  <a:srgbClr val="3D77A8"/>
                </a:solidFill>
              </a:ln>
              <a:solidFill>
                <a:srgbClr val="4A88B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48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01600" y="4724400"/>
            <a:ext cx="12181114" cy="2133600"/>
          </a:xfrm>
          <a:prstGeom prst="rect">
            <a:avLst/>
          </a:prstGeom>
        </p:spPr>
      </p:pic>
      <p:sp>
        <p:nvSpPr>
          <p:cNvPr id="3" name="TextBox 2"/>
          <p:cNvSpPr txBox="1"/>
          <p:nvPr/>
        </p:nvSpPr>
        <p:spPr>
          <a:xfrm>
            <a:off x="320918" y="223755"/>
            <a:ext cx="6651742" cy="855555"/>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667"/>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YÊU CẦU CẦN ĐẠT</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 name="Group 5"/>
          <p:cNvGrpSpPr/>
          <p:nvPr/>
        </p:nvGrpSpPr>
        <p:grpSpPr>
          <a:xfrm>
            <a:off x="1944341" y="1181316"/>
            <a:ext cx="962001" cy="1926700"/>
            <a:chOff x="2262744" y="1494923"/>
            <a:chExt cx="874657" cy="2054678"/>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grpSp>
          <p:nvGrpSpPr>
            <p:cNvPr id="9" name="Group 7"/>
            <p:cNvGrpSpPr>
              <a:grpSpLocks/>
            </p:cNvGrpSpPr>
            <p:nvPr/>
          </p:nvGrpSpPr>
          <p:grpSpPr bwMode="auto">
            <a:xfrm>
              <a:off x="2350312" y="2883454"/>
              <a:ext cx="787089" cy="666147"/>
              <a:chOff x="3352" y="3619"/>
              <a:chExt cx="1600" cy="1353"/>
            </a:xfrm>
          </p:grpSpPr>
          <p:sp>
            <p:nvSpPr>
              <p:cNvPr id="12" name="AutoShape 8"/>
              <p:cNvSpPr>
                <a:spLocks noChangeArrowheads="1"/>
              </p:cNvSpPr>
              <p:nvPr/>
            </p:nvSpPr>
            <p:spPr bwMode="gray">
              <a:xfrm>
                <a:off x="3416" y="361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AutoShape 9"/>
              <p:cNvSpPr>
                <a:spLocks noChangeArrowheads="1"/>
              </p:cNvSpPr>
              <p:nvPr/>
            </p:nvSpPr>
            <p:spPr bwMode="gray">
              <a:xfrm>
                <a:off x="3352" y="3644"/>
                <a:ext cx="1574"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AutoShape 10"/>
              <p:cNvSpPr>
                <a:spLocks noChangeArrowheads="1"/>
              </p:cNvSpPr>
              <p:nvPr/>
            </p:nvSpPr>
            <p:spPr bwMode="gray">
              <a:xfrm>
                <a:off x="3459" y="3725"/>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2</a:t>
                </a:r>
              </a:p>
            </p:txBody>
          </p:sp>
        </p:gr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435530" y="3550941"/>
            <a:ext cx="3149600"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771256" y="284151"/>
            <a:ext cx="3331541"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2865004" y="1252316"/>
            <a:ext cx="7923653" cy="5232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B0F0"/>
                </a:solidFill>
                <a:effectLst/>
                <a:uLnTx/>
                <a:uFillTx/>
                <a:latin typeface="Times New Roman" panose="02020603050405020304" pitchFamily="18" charset="0"/>
                <a:ea typeface="Calibri" panose="020F0502020204030204" pitchFamily="34" charset="0"/>
                <a:cs typeface="Times New Roman" panose="02020603050405020304" pitchFamily="18" charset="0"/>
              </a:rPr>
              <a:t>Nêu được một số biểu hiện của sự yêu quý bạn bè.</a:t>
            </a:r>
            <a:endParaRPr kumimoji="0" lang="zh-CN" altLang="en-US" sz="2600" b="1" i="0" u="none" strike="noStrike" kern="1200" cap="none" spc="0" normalizeH="0" baseline="0" noProof="0" dirty="0">
              <a:ln>
                <a:noFill/>
              </a:ln>
              <a:solidFill>
                <a:srgbClr val="00B0F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5" name="TextBox 71"/>
          <p:cNvSpPr txBox="1"/>
          <p:nvPr/>
        </p:nvSpPr>
        <p:spPr>
          <a:xfrm>
            <a:off x="2971914" y="2482400"/>
            <a:ext cx="8288195" cy="112646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hiện được hành động và lời nói thể hiện sự yêu quý bạn bè.</a:t>
            </a:r>
            <a:endParaRPr kumimoji="0" lang="vi-VN"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906342" y="4132562"/>
            <a:ext cx="8279472" cy="212378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Sẵn sàng tham gia hoạt động phù hợp với lứa tuổi để giúp đỡ các bạn gặp khó khăn hoặc có hoàn cảnh không may mắn, các bạn vùng sâu, vùng xa hoặc vùng bị thiệt hại vì thiên tai.</a:t>
            </a:r>
            <a:endParaRPr kumimoji="0" lang="vi-VN"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AutoShape 10"/>
          <p:cNvSpPr>
            <a:spLocks noChangeArrowheads="1"/>
          </p:cNvSpPr>
          <p:nvPr/>
        </p:nvSpPr>
        <p:spPr bwMode="gray">
          <a:xfrm>
            <a:off x="2176456" y="4068652"/>
            <a:ext cx="729886" cy="676331"/>
          </a:xfrm>
          <a:prstGeom prst="hexagon">
            <a:avLst>
              <a:gd name="adj" fmla="val 28896"/>
              <a:gd name="vf" fmla="val 115470"/>
            </a:avLst>
          </a:prstGeom>
          <a:solidFill>
            <a:srgbClr val="7030A0"/>
          </a:solidFill>
          <a:ln w="9525">
            <a:solidFill>
              <a:srgbClr val="7030A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6910727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animBg="1"/>
      <p:bldP spid="35" grpId="0" animBg="1"/>
      <p:bldP spid="2"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49" y="600892"/>
            <a:ext cx="11199863" cy="5970865"/>
          </a:xfrm>
          <a:prstGeom prst="rect">
            <a:avLst/>
          </a:prstGeom>
          <a:noFill/>
        </p:spPr>
        <p:txBody>
          <a:bodyPr wrap="square" rtlCol="0">
            <a:spAutoFit/>
          </a:bodyPr>
          <a:lstStyle/>
          <a:p>
            <a:pPr algn="ctr">
              <a:lnSpc>
                <a:spcPct val="250000"/>
              </a:lnSpc>
            </a:pPr>
            <a:r>
              <a:rPr lang="en-US" sz="2400" b="1" dirty="0">
                <a:solidFill>
                  <a:schemeClr val="accent3"/>
                </a:solidFill>
                <a:latin typeface="Times New Roman" panose="02020603050405020304" pitchFamily="18" charset="0"/>
                <a:cs typeface="Times New Roman" panose="02020603050405020304" pitchFamily="18" charset="0"/>
              </a:rPr>
              <a:t>BÀI HỌC QUÝ</a:t>
            </a:r>
          </a:p>
          <a:p>
            <a:pPr algn="just"/>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rừng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chích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hôm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món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gửi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chiếc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hộp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đựng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toàn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món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thầm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chích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nữa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chẳng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còn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bao!”.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Sẻ</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tổ</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chú</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bèn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quẳng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hộp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còn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sót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cs typeface="Times New Roman" panose="02020603050405020304" pitchFamily="18" charset="0"/>
              </a:rPr>
              <a:t> bay </a:t>
            </a:r>
            <a:r>
              <a:rPr lang="en-US" sz="2400" dirty="0" err="1">
                <a:solidFill>
                  <a:srgbClr val="000000"/>
                </a:solidFill>
                <a:latin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khỏi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hộp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đám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cỏ</a:t>
            </a:r>
            <a:r>
              <a:rPr lang="en-US" sz="2400" dirty="0">
                <a:solidFill>
                  <a:srgbClr val="000000"/>
                </a:solidFill>
                <a:latin typeface="Times New Roman" panose="02020603050405020304" pitchFamily="18" charset="0"/>
                <a:cs typeface="Times New Roman" panose="02020603050405020304" pitchFamily="18" charset="0"/>
              </a:rPr>
              <a:t> non </a:t>
            </a:r>
            <a:r>
              <a:rPr lang="en-US" sz="2400" dirty="0" err="1">
                <a:solidFill>
                  <a:srgbClr val="000000"/>
                </a:solidFill>
                <a:latin typeface="Times New Roman" panose="02020603050405020304" pitchFamily="18" charset="0"/>
                <a:cs typeface="Times New Roman" panose="02020603050405020304" pitchFamily="18" charset="0"/>
              </a:rPr>
              <a:t>xanh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dưới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gốc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cây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Chích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kiếm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mồi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gặp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bèn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gói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cẩn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chiếc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rồi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mừng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tìm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Vừa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gặp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chích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reo </a:t>
            </a:r>
            <a:r>
              <a:rPr lang="en-US" sz="2400" dirty="0" err="1">
                <a:solidFill>
                  <a:srgbClr val="000000"/>
                </a:solidFill>
                <a:latin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Chào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vừa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kiếm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Đây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bây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chia </a:t>
            </a:r>
            <a:r>
              <a:rPr lang="en-US" sz="2400" dirty="0" err="1">
                <a:solidFill>
                  <a:srgbClr val="000000"/>
                </a:solidFill>
                <a:latin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Cậu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hạt</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chích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xấu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hổ</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Chú</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sắc</a:t>
            </a:r>
            <a:r>
              <a:rPr lang="en-US" sz="24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959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32194" y="624344"/>
            <a:ext cx="6613143" cy="523220"/>
            <a:chOff x="569825" y="2199885"/>
            <a:chExt cx="6613143" cy="523220"/>
          </a:xfrm>
        </p:grpSpPr>
        <p:sp>
          <p:nvSpPr>
            <p:cNvPr id="3" name="Oval 2">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Times New Roman" panose="02020603050405020304" pitchFamily="18" charset="0"/>
                  <a:cs typeface="Times New Roman" panose="02020603050405020304" pitchFamily="18" charset="0"/>
                </a:rPr>
                <a:t>1</a:t>
              </a:r>
              <a:endParaRPr lang="vi-VN" sz="3200" dirty="0">
                <a:solidFill>
                  <a:schemeClr val="accent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1095960" y="2199885"/>
              <a:ext cx="6087008"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Trả</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câu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hỏi</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221786" y="2328107"/>
            <a:ext cx="10208539" cy="3683060"/>
          </a:xfrm>
          <a:prstGeom prst="rect">
            <a:avLst/>
          </a:prstGeom>
          <a:noFill/>
        </p:spPr>
        <p:txBody>
          <a:bodyPr wrap="square" rtlCol="0">
            <a:spAutoFit/>
          </a:bodyPr>
          <a:lstStyle/>
          <a:p>
            <a:pPr marL="342900" indent="-342900" algn="just">
              <a:lnSpc>
                <a:spcPts val="4000"/>
              </a:lnSpc>
              <a:buFontTx/>
              <a:buChar char="-"/>
            </a:pPr>
            <a:r>
              <a:rPr lang="en-US" sz="2800" dirty="0" err="1">
                <a:solidFill>
                  <a:srgbClr val="000000"/>
                </a:solidFill>
                <a:latin typeface="Times New Roman" panose="02020603050405020304" pitchFamily="18" charset="0"/>
                <a:cs typeface="Times New Roman" panose="02020603050405020304" pitchFamily="18" charset="0"/>
              </a:rPr>
              <a:t>Sẻ</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hộp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kê</a:t>
            </a:r>
            <a:r>
              <a:rPr lang="en-US" sz="2800" dirty="0">
                <a:solidFill>
                  <a:srgbClr val="000000"/>
                </a:solidFill>
                <a:latin typeface="Times New Roman" panose="02020603050405020304" pitchFamily="18" charset="0"/>
                <a:cs typeface="Times New Roman" panose="02020603050405020304" pitchFamily="18" charset="0"/>
              </a:rPr>
              <a:t>?</a:t>
            </a:r>
          </a:p>
          <a:p>
            <a:pPr marL="342900" indent="-342900" algn="just">
              <a:lnSpc>
                <a:spcPts val="4000"/>
              </a:lnSpc>
              <a:buFont typeface="Wingdings" panose="05000000000000000000" pitchFamily="2" charset="2"/>
              <a:buChar char="à"/>
            </a:pP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Sẻ</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ăn</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hộp</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kê</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2800" i="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mình.</a:t>
            </a:r>
            <a:endPar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lnSpc>
                <a:spcPts val="4000"/>
              </a:lnSpc>
              <a:buFontTx/>
              <a:buChar char="-"/>
            </a:pP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Chích</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đã</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làm</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gì</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khi</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nhặt</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hạt</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kê</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a:p>
            <a:pPr marL="342900" indent="-342900" algn="just">
              <a:lnSpc>
                <a:spcPts val="4000"/>
              </a:lnSpc>
              <a:buFont typeface="Wingdings" panose="05000000000000000000" pitchFamily="2" charset="2"/>
              <a:buChar char="à"/>
            </a:pP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Chích</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đem</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về</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chia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cho</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sẻ</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2800" i="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nửa.</a:t>
            </a:r>
            <a:endPar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lnSpc>
                <a:spcPts val="4000"/>
              </a:lnSpc>
              <a:buFontTx/>
              <a:buChar char="-"/>
            </a:pP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Sẻ</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đã</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rút</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ra</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gì</a:t>
            </a:r>
            <a:r>
              <a:rPr lang="en-US"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endParaRPr>
          </a:p>
          <a:p>
            <a:pPr algn="just">
              <a:lnSpc>
                <a:spcPts val="4000"/>
              </a:lnSpc>
            </a:pP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Sẻ</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bài</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về</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chân</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luôn</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nghĩ</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về</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nhau</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kì</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hoàn</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cảnh</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nào</a:t>
            </a:r>
            <a:r>
              <a:rPr lang="en-US" sz="2800" i="1" dirty="0">
                <a:solidFill>
                  <a:schemeClr val="accent3"/>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i="1" dirty="0">
              <a:solidFill>
                <a:schemeClr val="accent3"/>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000221" y="1612119"/>
            <a:ext cx="925795" cy="760249"/>
            <a:chOff x="221968" y="3346978"/>
            <a:chExt cx="925795" cy="760249"/>
          </a:xfrm>
        </p:grpSpPr>
        <p:pic>
          <p:nvPicPr>
            <p:cNvPr id="7"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flipH="1">
              <a:off x="221968" y="3346978"/>
              <a:ext cx="925795" cy="76024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43533" y="3514725"/>
              <a:ext cx="451816" cy="354806"/>
            </a:xfrm>
            <a:prstGeom prst="ellipse">
              <a:avLst/>
            </a:prstGeom>
            <a:solidFill>
              <a:srgbClr val="FF5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4819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C340BE4F-C3EE-8872-60B8-CC5B01553CC1}"/>
              </a:ext>
            </a:extLst>
          </p:cNvPr>
          <p:cNvSpPr/>
          <p:nvPr/>
        </p:nvSpPr>
        <p:spPr>
          <a:xfrm>
            <a:off x="378359" y="414436"/>
            <a:ext cx="11746963" cy="6327531"/>
          </a:xfrm>
          <a:prstGeom prst="roundRect">
            <a:avLst>
              <a:gd name="adj" fmla="val 31710"/>
            </a:avLst>
          </a:prstGeom>
          <a:solidFill>
            <a:srgbClr val="00B05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prstClr val="white"/>
              </a:solidFill>
              <a:effectLst/>
              <a:uLnTx/>
              <a:uFillTx/>
              <a:latin typeface="Times New Roman" pitchFamily="18" charset="0"/>
              <a:ea typeface="等线" panose="02010600030101010101" pitchFamily="2" charset="-122"/>
              <a:cs typeface="Times New Roman" pitchFamily="18" charset="0"/>
              <a:sym typeface="+mn-lt"/>
            </a:endParaRPr>
          </a:p>
        </p:txBody>
      </p:sp>
      <p:sp>
        <p:nvSpPr>
          <p:cNvPr id="5" name="TextBox 4">
            <a:extLst>
              <a:ext uri="{FF2B5EF4-FFF2-40B4-BE49-F238E27FC236}">
                <a16:creationId xmlns:a16="http://schemas.microsoft.com/office/drawing/2014/main" id="{EE31BA32-DB6C-FF83-4989-A73764F319E7}"/>
              </a:ext>
            </a:extLst>
          </p:cNvPr>
          <p:cNvSpPr txBox="1"/>
          <p:nvPr/>
        </p:nvSpPr>
        <p:spPr>
          <a:xfrm>
            <a:off x="961810" y="533976"/>
            <a:ext cx="10580059" cy="5790047"/>
          </a:xfrm>
          <a:prstGeom prst="rect">
            <a:avLst/>
          </a:prstGeom>
          <a:noFill/>
        </p:spPr>
        <p:txBody>
          <a:bodyPr wrap="square" rtlCol="0">
            <a:spAutoFit/>
          </a:bodyPr>
          <a:lstStyle/>
          <a:p>
            <a:pPr>
              <a:lnSpc>
                <a:spcPct val="130000"/>
              </a:lnSpc>
            </a:pPr>
            <a:r>
              <a:rPr lang="en-US" sz="3200" b="1">
                <a:solidFill>
                  <a:schemeClr val="accent6">
                    <a:lumMod val="60000"/>
                    <a:lumOff val="40000"/>
                  </a:schemeClr>
                </a:solidFill>
                <a:latin typeface="Times New Roman" pitchFamily="18" charset="0"/>
                <a:cs typeface="Times New Roman" pitchFamily="18" charset="0"/>
              </a:rPr>
              <a:t>                                           * </a:t>
            </a:r>
            <a:r>
              <a:rPr lang="en-US" sz="3200" b="1" err="1">
                <a:solidFill>
                  <a:schemeClr val="accent6">
                    <a:lumMod val="60000"/>
                    <a:lumOff val="40000"/>
                  </a:schemeClr>
                </a:solidFill>
                <a:latin typeface="Times New Roman" pitchFamily="18" charset="0"/>
                <a:cs typeface="Times New Roman" pitchFamily="18" charset="0"/>
              </a:rPr>
              <a:t>Kết</a:t>
            </a:r>
            <a:r>
              <a:rPr lang="en-US" sz="3200" b="1">
                <a:solidFill>
                  <a:schemeClr val="accent6">
                    <a:lumMod val="60000"/>
                    <a:lumOff val="40000"/>
                  </a:schemeClr>
                </a:solidFill>
                <a:latin typeface="Times New Roman" pitchFamily="18" charset="0"/>
                <a:cs typeface="Times New Roman" pitchFamily="18" charset="0"/>
              </a:rPr>
              <a:t> luận</a:t>
            </a:r>
            <a:endParaRPr lang="en-US" sz="3200" b="1" dirty="0">
              <a:solidFill>
                <a:schemeClr val="accent6">
                  <a:lumMod val="60000"/>
                  <a:lumOff val="40000"/>
                </a:schemeClr>
              </a:solidFill>
              <a:latin typeface="Times New Roman" pitchFamily="18" charset="0"/>
              <a:cs typeface="Times New Roman" pitchFamily="18" charset="0"/>
            </a:endParaRPr>
          </a:p>
          <a:p>
            <a:pPr>
              <a:lnSpc>
                <a:spcPct val="130000"/>
              </a:lnSpc>
            </a:pP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Khi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được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tặng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hộp</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kê</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sẻ</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đã</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giữ</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lại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và</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ăn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một</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mình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Việc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làm</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của</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sẻ</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ta</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có</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thể</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hiểu</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được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bởi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không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phải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ai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cũng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sẵn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sàng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chia</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sẻ</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đồ</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của</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mình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với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người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khác</a:t>
            </a:r>
            <a:r>
              <a:rPr lang="en-US" sz="3200" b="1" dirty="0">
                <a:solidFill>
                  <a:schemeClr val="accent2"/>
                </a:solidFill>
                <a:latin typeface="Times New Roman" pitchFamily="18" charset="0"/>
                <a:cs typeface="Times New Roman" pitchFamily="18" charset="0"/>
              </a:rPr>
              <a:t>.</a:t>
            </a:r>
            <a:br>
              <a:rPr lang="en-US" sz="3200" b="1" dirty="0">
                <a:solidFill>
                  <a:schemeClr val="accent2"/>
                </a:solidFill>
                <a:latin typeface="Times New Roman" pitchFamily="18" charset="0"/>
                <a:cs typeface="Times New Roman" pitchFamily="18" charset="0"/>
              </a:rPr>
            </a:b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Nhưng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chích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đã</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làm</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được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khi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có</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những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hạt</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kê</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ngon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lành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điều</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đầu</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tiên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chích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làm</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là</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mang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cho</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người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bạn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thân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nhất</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của</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mình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Điều</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đó</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thật</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đáng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quý</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và</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trân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trọng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Việc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làm</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của</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chích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đã</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cho</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sẻ</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thấy</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được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bài</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học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về</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sự</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chân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thành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luôn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nghĩ</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về</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nhau</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trong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bất</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cứ</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hoàn</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cảnh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nào</a:t>
            </a:r>
            <a:r>
              <a:rPr lang="en-US" sz="3200" b="1" dirty="0">
                <a:solidFill>
                  <a:schemeClr val="accent2"/>
                </a:solidFill>
                <a:latin typeface="Times New Roman" pitchFamily="18" charset="0"/>
                <a:cs typeface="Times New Roman" pitchFamily="18" charset="0"/>
              </a:rPr>
              <a:t>.</a:t>
            </a:r>
          </a:p>
        </p:txBody>
      </p:sp>
    </p:spTree>
    <p:extLst>
      <p:ext uri="{BB962C8B-B14F-4D97-AF65-F5344CB8AC3E}">
        <p14:creationId xmlns:p14="http://schemas.microsoft.com/office/powerpoint/2010/main" val="28749498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32194" y="624344"/>
            <a:ext cx="6613143" cy="523220"/>
            <a:chOff x="569825" y="2199885"/>
            <a:chExt cx="6613143" cy="523220"/>
          </a:xfrm>
        </p:grpSpPr>
        <p:sp>
          <p:nvSpPr>
            <p:cNvPr id="3" name="Oval 2">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Times New Roman" panose="02020603050405020304" pitchFamily="18" charset="0"/>
                  <a:cs typeface="Times New Roman" panose="02020603050405020304" pitchFamily="18" charset="0"/>
                </a:rPr>
                <a:t>2</a:t>
              </a:r>
              <a:endParaRPr lang="vi-VN" sz="3200" dirty="0">
                <a:solidFill>
                  <a:schemeClr val="accent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1095960" y="2199885"/>
              <a:ext cx="6087008"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Quan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sát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tranh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và</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trả</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câu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hỏi</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3181" r="51255"/>
          <a:stretch/>
        </p:blipFill>
        <p:spPr>
          <a:xfrm>
            <a:off x="688135" y="1776549"/>
            <a:ext cx="4181831" cy="3716854"/>
          </a:xfrm>
          <a:prstGeom prst="rect">
            <a:avLst/>
          </a:prstGeom>
        </p:spPr>
      </p:pic>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345" t="3181" r="1899" b="23764"/>
          <a:stretch/>
        </p:blipFill>
        <p:spPr>
          <a:xfrm>
            <a:off x="6020261" y="1776549"/>
            <a:ext cx="5228667" cy="3579222"/>
          </a:xfrm>
          <a:prstGeom prst="rect">
            <a:avLst/>
          </a:prstGeom>
        </p:spPr>
      </p:pic>
      <p:sp>
        <p:nvSpPr>
          <p:cNvPr id="7" name="TextBox 6"/>
          <p:cNvSpPr txBox="1"/>
          <p:nvPr/>
        </p:nvSpPr>
        <p:spPr>
          <a:xfrm>
            <a:off x="598563" y="5493401"/>
            <a:ext cx="5421698" cy="461665"/>
          </a:xfrm>
          <a:prstGeom prst="rect">
            <a:avLst/>
          </a:prstGeom>
          <a:noFill/>
        </p:spPr>
        <p:txBody>
          <a:bodyPr wrap="square" rtlCol="0">
            <a:spAutoFit/>
          </a:bodyPr>
          <a:lstStyle/>
          <a:p>
            <a:r>
              <a:rPr lang="en-US" sz="2400" dirty="0">
                <a:solidFill>
                  <a:schemeClr val="accent4"/>
                </a:solidFill>
                <a:latin typeface="Times New Roman" panose="02020603050405020304" pitchFamily="18" charset="0"/>
                <a:cs typeface="Times New Roman" panose="02020603050405020304" pitchFamily="18" charset="0"/>
              </a:rPr>
              <a:t>2 </a:t>
            </a:r>
            <a:r>
              <a:rPr lang="en-US" sz="2400" dirty="0" err="1">
                <a:solidFill>
                  <a:schemeClr val="accent4"/>
                </a:solidFill>
                <a:latin typeface="Times New Roman" panose="02020603050405020304" pitchFamily="18" charset="0"/>
                <a:cs typeface="Times New Roman" panose="02020603050405020304" pitchFamily="18" charset="0"/>
              </a:rPr>
              <a:t>bạn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đang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hướng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dẫn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nhau</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học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bài</a:t>
            </a:r>
            <a:endParaRPr lang="en-US" sz="2400" dirty="0">
              <a:solidFill>
                <a:schemeClr val="accent4"/>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20261" y="5493402"/>
            <a:ext cx="6115134" cy="461665"/>
          </a:xfrm>
          <a:prstGeom prst="rect">
            <a:avLst/>
          </a:prstGeom>
          <a:noFill/>
        </p:spPr>
        <p:txBody>
          <a:bodyPr wrap="square" rtlCol="0">
            <a:spAutoFit/>
          </a:bodyPr>
          <a:lstStyle/>
          <a:p>
            <a:r>
              <a:rPr lang="en-US" sz="2400" dirty="0" err="1">
                <a:solidFill>
                  <a:schemeClr val="accent4"/>
                </a:solidFill>
                <a:latin typeface="Times New Roman" panose="02020603050405020304" pitchFamily="18" charset="0"/>
                <a:cs typeface="Times New Roman" panose="02020603050405020304" pitchFamily="18" charset="0"/>
              </a:rPr>
              <a:t>Các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bạn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học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sinh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đang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vui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chơi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cùng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nhau</a:t>
            </a:r>
            <a:endParaRPr lang="en-US" sz="2400" dirty="0">
              <a:solidFill>
                <a:schemeClr val="accent4"/>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FF32AE5-9AE1-C9A0-3F20-BFAD5D19B428}"/>
              </a:ext>
            </a:extLst>
          </p:cNvPr>
          <p:cNvSpPr txBox="1"/>
          <p:nvPr/>
        </p:nvSpPr>
        <p:spPr>
          <a:xfrm>
            <a:off x="2990947" y="1133764"/>
            <a:ext cx="11573027" cy="461665"/>
          </a:xfrm>
          <a:prstGeom prst="rect">
            <a:avLst/>
          </a:prstGeom>
          <a:noFill/>
        </p:spPr>
        <p:txBody>
          <a:bodyPr wrap="square" rtlCol="0">
            <a:spAutoFit/>
          </a:bodyPr>
          <a:lstStyle/>
          <a:p>
            <a:pPr>
              <a:defRPr/>
            </a:pPr>
            <a:r>
              <a:rPr lang="en-US" sz="2400" b="1">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Các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bạn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trong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tranh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đang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làm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gì</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Việc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làm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đó</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thể</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hiện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điều</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gì</a:t>
            </a:r>
            <a:r>
              <a:rPr lang="en-US" sz="2400" b="1"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13184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32194" y="624344"/>
            <a:ext cx="6613143" cy="523220"/>
            <a:chOff x="569825" y="2199885"/>
            <a:chExt cx="6613143" cy="523220"/>
          </a:xfrm>
        </p:grpSpPr>
        <p:sp>
          <p:nvSpPr>
            <p:cNvPr id="3" name="Oval 2">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a:t>
              </a:r>
              <a:endParaRPr kumimoji="0" lang="vi-VN" sz="3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1095960" y="2199885"/>
              <a:ext cx="60870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Quan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sát</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tranh</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trả</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621" t="25513" r="49706"/>
          <a:stretch/>
        </p:blipFill>
        <p:spPr>
          <a:xfrm>
            <a:off x="590259" y="1750422"/>
            <a:ext cx="5683870" cy="4077842"/>
          </a:xfrm>
          <a:prstGeom prst="rect">
            <a:avLst/>
          </a:prstGeom>
        </p:spPr>
      </p:pic>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1670" t="6460" r="1531" b="864"/>
          <a:stretch/>
        </p:blipFill>
        <p:spPr>
          <a:xfrm>
            <a:off x="6557554" y="1750422"/>
            <a:ext cx="4493623" cy="4000419"/>
          </a:xfrm>
          <a:prstGeom prst="rect">
            <a:avLst/>
          </a:prstGeom>
        </p:spPr>
      </p:pic>
      <p:sp>
        <p:nvSpPr>
          <p:cNvPr id="7" name="TextBox 6"/>
          <p:cNvSpPr txBox="1"/>
          <p:nvPr/>
        </p:nvSpPr>
        <p:spPr>
          <a:xfrm>
            <a:off x="1688137" y="5750841"/>
            <a:ext cx="34881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bạn</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giúp</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đỡ</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bạn</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gặp</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khó</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khăn</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a:t>
            </a:r>
          </a:p>
        </p:txBody>
      </p:sp>
      <p:sp>
        <p:nvSpPr>
          <p:cNvPr id="8" name="TextBox 7"/>
          <p:cNvSpPr txBox="1"/>
          <p:nvPr/>
        </p:nvSpPr>
        <p:spPr>
          <a:xfrm>
            <a:off x="7280850" y="5750841"/>
            <a:ext cx="34881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Bạn</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nam</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đang</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giúp</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bạn</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nữ</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nhặt</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7A4934"/>
                </a:solidFill>
                <a:effectLst/>
                <a:uLnTx/>
                <a:uFillTx/>
                <a:latin typeface="Times New Roman" panose="02020603050405020304" pitchFamily="18" charset="0"/>
                <a:ea typeface="+mn-ea"/>
                <a:cs typeface="Times New Roman" panose="02020603050405020304" pitchFamily="18" charset="0"/>
              </a:rPr>
              <a:t>đồ</a:t>
            </a:r>
            <a:r>
              <a:rPr kumimoji="0" lang="en-US" sz="2400" b="0" i="0" u="none" strike="noStrike" kern="1200" cap="none" spc="0" normalizeH="0" baseline="0" noProof="0" dirty="0">
                <a:ln>
                  <a:noFill/>
                </a:ln>
                <a:solidFill>
                  <a:srgbClr val="7A4934"/>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1541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32194" y="624344"/>
            <a:ext cx="6613143" cy="523220"/>
            <a:chOff x="569825" y="2199885"/>
            <a:chExt cx="6613143" cy="523220"/>
          </a:xfrm>
        </p:grpSpPr>
        <p:sp>
          <p:nvSpPr>
            <p:cNvPr id="3" name="Oval 2">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Times New Roman" panose="02020603050405020304" pitchFamily="18" charset="0"/>
                  <a:cs typeface="Times New Roman" panose="02020603050405020304" pitchFamily="18" charset="0"/>
                </a:rPr>
                <a:t>2</a:t>
              </a:r>
              <a:endParaRPr lang="vi-VN" sz="3200" dirty="0">
                <a:solidFill>
                  <a:schemeClr val="accent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1095960" y="2199885"/>
              <a:ext cx="6087008"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Quan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sát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tranh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và</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trả</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câu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hỏi</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877548" y="5235326"/>
            <a:ext cx="3981143" cy="461665"/>
          </a:xfrm>
          <a:prstGeom prst="rect">
            <a:avLst/>
          </a:prstGeom>
          <a:noFill/>
        </p:spPr>
        <p:txBody>
          <a:bodyPr wrap="square" rtlCol="0">
            <a:spAutoFit/>
          </a:bodyPr>
          <a:lstStyle/>
          <a:p>
            <a:r>
              <a:rPr lang="en-US" sz="2400" dirty="0" err="1">
                <a:solidFill>
                  <a:schemeClr val="accent4"/>
                </a:solidFill>
                <a:latin typeface="Times New Roman" panose="02020603050405020304" pitchFamily="18" charset="0"/>
                <a:cs typeface="Times New Roman" panose="02020603050405020304" pitchFamily="18" charset="0"/>
              </a:rPr>
              <a:t>Các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bạn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cùng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nhau</a:t>
            </a:r>
            <a:r>
              <a:rPr lang="en-US" sz="2400" dirty="0">
                <a:solidFill>
                  <a:schemeClr val="accent4"/>
                </a:solidFill>
                <a:latin typeface="Times New Roman" panose="02020603050405020304" pitchFamily="18" charset="0"/>
                <a:cs typeface="Times New Roman" panose="02020603050405020304" pitchFamily="18" charset="0"/>
              </a:rPr>
              <a:t> </a:t>
            </a:r>
            <a:r>
              <a:rPr lang="en-US" sz="2400" err="1">
                <a:solidFill>
                  <a:schemeClr val="accent4"/>
                </a:solidFill>
                <a:latin typeface="Times New Roman" panose="02020603050405020304" pitchFamily="18" charset="0"/>
                <a:cs typeface="Times New Roman" panose="02020603050405020304" pitchFamily="18" charset="0"/>
              </a:rPr>
              <a:t>học</a:t>
            </a:r>
            <a:r>
              <a:rPr lang="en-US" sz="2400">
                <a:solidFill>
                  <a:schemeClr val="accent4"/>
                </a:solidFill>
                <a:latin typeface="Times New Roman" panose="02020603050405020304" pitchFamily="18" charset="0"/>
                <a:cs typeface="Times New Roman" panose="02020603050405020304" pitchFamily="18" charset="0"/>
              </a:rPr>
              <a:t> bài.</a:t>
            </a:r>
            <a:endParaRPr lang="en-US" sz="2400" dirty="0">
              <a:solidFill>
                <a:schemeClr val="accent4"/>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75902" y="5181477"/>
            <a:ext cx="3488113" cy="830997"/>
          </a:xfrm>
          <a:prstGeom prst="rect">
            <a:avLst/>
          </a:prstGeom>
          <a:noFill/>
        </p:spPr>
        <p:txBody>
          <a:bodyPr wrap="square" rtlCol="0">
            <a:spAutoFit/>
          </a:bodyPr>
          <a:lstStyle/>
          <a:p>
            <a:r>
              <a:rPr lang="en-US" sz="2400" dirty="0">
                <a:solidFill>
                  <a:schemeClr val="accent4"/>
                </a:solidFill>
                <a:latin typeface="Times New Roman" panose="02020603050405020304" pitchFamily="18" charset="0"/>
                <a:cs typeface="Times New Roman" panose="02020603050405020304" pitchFamily="18" charset="0"/>
              </a:rPr>
              <a:t>Hai </a:t>
            </a:r>
            <a:r>
              <a:rPr lang="en-US" sz="2400" dirty="0" err="1">
                <a:solidFill>
                  <a:schemeClr val="accent4"/>
                </a:solidFill>
                <a:latin typeface="Times New Roman" panose="02020603050405020304" pitchFamily="18" charset="0"/>
                <a:cs typeface="Times New Roman" panose="02020603050405020304" pitchFamily="18" charset="0"/>
              </a:rPr>
              <a:t>bạn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đang</a:t>
            </a:r>
            <a:r>
              <a:rPr lang="en-US" sz="2400" dirty="0">
                <a:solidFill>
                  <a:schemeClr val="accent4"/>
                </a:solidFill>
                <a:latin typeface="Times New Roman" panose="02020603050405020304" pitchFamily="18" charset="0"/>
                <a:cs typeface="Times New Roman" panose="02020603050405020304" pitchFamily="18" charset="0"/>
              </a:rPr>
              <a:t> chia </a:t>
            </a:r>
            <a:r>
              <a:rPr lang="en-US" sz="2400" dirty="0" err="1">
                <a:solidFill>
                  <a:schemeClr val="accent4"/>
                </a:solidFill>
                <a:latin typeface="Times New Roman" panose="02020603050405020304" pitchFamily="18" charset="0"/>
                <a:cs typeface="Times New Roman" panose="02020603050405020304" pitchFamily="18" charset="0"/>
              </a:rPr>
              <a:t>sẻ</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đồ</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ăn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với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nhau</a:t>
            </a:r>
            <a:r>
              <a:rPr lang="en-US" sz="2400" dirty="0">
                <a:solidFill>
                  <a:schemeClr val="accent4"/>
                </a:solidFill>
                <a:latin typeface="Times New Roman" panose="02020603050405020304" pitchFamily="18" charset="0"/>
                <a:cs typeface="Times New Roman" panose="02020603050405020304" pitchFamily="18" charset="0"/>
              </a:rPr>
              <a:t>.</a:t>
            </a:r>
          </a:p>
        </p:txBody>
      </p:sp>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l="2396" t="9754"/>
          <a:stretch/>
        </p:blipFill>
        <p:spPr>
          <a:xfrm>
            <a:off x="1110343" y="1910500"/>
            <a:ext cx="9496697" cy="3270977"/>
          </a:xfrm>
          <a:prstGeom prst="rect">
            <a:avLst/>
          </a:prstGeom>
        </p:spPr>
      </p:pic>
    </p:spTree>
    <p:extLst>
      <p:ext uri="{BB962C8B-B14F-4D97-AF65-F5344CB8AC3E}">
        <p14:creationId xmlns:p14="http://schemas.microsoft.com/office/powerpoint/2010/main" val="239920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TotalTime>
  <Words>875</Words>
  <Application>Microsoft Office PowerPoint</Application>
  <PresentationFormat>Widescreen</PresentationFormat>
  <Paragraphs>59</Paragraphs>
  <Slides>14</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Times New Roman</vt:lpstr>
      <vt:lpstr>UTM Cookies</vt:lpstr>
      <vt:lpstr>Wingdings</vt:lpstr>
      <vt:lpstr>Cute Sticker by Slidesgo</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DELL</cp:lastModifiedBy>
  <cp:revision>35</cp:revision>
  <dcterms:created xsi:type="dcterms:W3CDTF">2021-06-11T02:39:36Z</dcterms:created>
  <dcterms:modified xsi:type="dcterms:W3CDTF">2025-10-24T16:03:33Z</dcterms:modified>
</cp:coreProperties>
</file>