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  <p:sldMasterId id="2147483694" r:id="rId4"/>
    <p:sldMasterId id="2147483707" r:id="rId5"/>
  </p:sldMasterIdLst>
  <p:notesMasterIdLst>
    <p:notesMasterId r:id="rId36"/>
  </p:notesMasterIdLst>
  <p:sldIdLst>
    <p:sldId id="257" r:id="rId6"/>
    <p:sldId id="321" r:id="rId7"/>
    <p:sldId id="258" r:id="rId8"/>
    <p:sldId id="310" r:id="rId9"/>
    <p:sldId id="327" r:id="rId10"/>
    <p:sldId id="329" r:id="rId11"/>
    <p:sldId id="338" r:id="rId12"/>
    <p:sldId id="324" r:id="rId13"/>
    <p:sldId id="291" r:id="rId14"/>
    <p:sldId id="325" r:id="rId15"/>
    <p:sldId id="326" r:id="rId16"/>
    <p:sldId id="301" r:id="rId17"/>
    <p:sldId id="331" r:id="rId18"/>
    <p:sldId id="332" r:id="rId19"/>
    <p:sldId id="328" r:id="rId20"/>
    <p:sldId id="302" r:id="rId21"/>
    <p:sldId id="292" r:id="rId22"/>
    <p:sldId id="312" r:id="rId23"/>
    <p:sldId id="313" r:id="rId24"/>
    <p:sldId id="314" r:id="rId25"/>
    <p:sldId id="333" r:id="rId26"/>
    <p:sldId id="256" r:id="rId27"/>
    <p:sldId id="335" r:id="rId28"/>
    <p:sldId id="336" r:id="rId29"/>
    <p:sldId id="268" r:id="rId30"/>
    <p:sldId id="316" r:id="rId31"/>
    <p:sldId id="318" r:id="rId32"/>
    <p:sldId id="317" r:id="rId33"/>
    <p:sldId id="337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9FAD2"/>
    <a:srgbClr val="A50021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77" d="100"/>
          <a:sy n="77" d="100"/>
        </p:scale>
        <p:origin x="9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Dạ, xin bác bá</a:t>
          </a:r>
          <a:r>
            <a:rPr lang="en-US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</a:t>
          </a:r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miến ạ.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Đưa tôi bát miến!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vi-VN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 tôi xin bát miến.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 custLinFactNeighborX="-2782" custLinFactNeighborY="3841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Xin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lỗi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ở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đây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không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b="1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Vậy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bát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miến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một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bát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 custLinFactNeighborX="-340" custLinFactNeighborY="-189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Y="-1142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 custLinFactNeighborY="-2852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876" y="239244"/>
          <a:ext cx="1592509" cy="111475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sp:txBody>
      <dsp:txXfrm rot="-5400000">
        <a:off x="1" y="557745"/>
        <a:ext cx="1114756" cy="477753"/>
      </dsp:txXfrm>
    </dsp:sp>
    <dsp:sp modelId="{2B7E39F9-ED99-49BB-8E58-3331DBE8C709}">
      <dsp:nvSpPr>
        <dsp:cNvPr id="0" name=""/>
        <dsp:cNvSpPr/>
      </dsp:nvSpPr>
      <dsp:spPr>
        <a:xfrm rot="5400000">
          <a:off x="4316306" y="-3201181"/>
          <a:ext cx="1035131" cy="743823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 tôi xin bát miến.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757" y="50899"/>
        <a:ext cx="7387699" cy="934069"/>
      </dsp:txXfrm>
    </dsp:sp>
    <dsp:sp modelId="{B0CADE4E-0402-4AED-A590-AA4AD283AC28}">
      <dsp:nvSpPr>
        <dsp:cNvPr id="0" name=""/>
        <dsp:cNvSpPr/>
      </dsp:nvSpPr>
      <dsp:spPr>
        <a:xfrm rot="5400000">
          <a:off x="-238876" y="1637413"/>
          <a:ext cx="1592509" cy="1114756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sp:txBody>
      <dsp:txXfrm rot="-5400000">
        <a:off x="1" y="1955914"/>
        <a:ext cx="1114756" cy="477753"/>
      </dsp:txXfrm>
    </dsp:sp>
    <dsp:sp modelId="{A7B25981-D98F-4944-A27D-56BE4A218DD4}">
      <dsp:nvSpPr>
        <dsp:cNvPr id="0" name=""/>
        <dsp:cNvSpPr/>
      </dsp:nvSpPr>
      <dsp:spPr>
        <a:xfrm rot="5400000">
          <a:off x="4316306" y="-1803012"/>
          <a:ext cx="1035131" cy="7438230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Dạ, xin bác bá</a:t>
          </a:r>
          <a:r>
            <a:rPr lang="en-US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</a:t>
          </a: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miến ạ.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757" y="1449068"/>
        <a:ext cx="7387699" cy="934069"/>
      </dsp:txXfrm>
    </dsp:sp>
    <dsp:sp modelId="{F2C24893-FCA0-40B3-A559-789B8309547C}">
      <dsp:nvSpPr>
        <dsp:cNvPr id="0" name=""/>
        <dsp:cNvSpPr/>
      </dsp:nvSpPr>
      <dsp:spPr>
        <a:xfrm rot="5400000">
          <a:off x="-238876" y="3035949"/>
          <a:ext cx="1592509" cy="111475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sp:txBody>
      <dsp:txXfrm rot="-5400000">
        <a:off x="1" y="3354450"/>
        <a:ext cx="1114756" cy="477753"/>
      </dsp:txXfrm>
    </dsp:sp>
    <dsp:sp modelId="{92843141-70CB-44F3-BF9C-1BB48817FDB7}">
      <dsp:nvSpPr>
        <dsp:cNvPr id="0" name=""/>
        <dsp:cNvSpPr/>
      </dsp:nvSpPr>
      <dsp:spPr>
        <a:xfrm rot="5400000">
          <a:off x="4109374" y="-365084"/>
          <a:ext cx="1035131" cy="743823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2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Đưa tôi bát miến!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907825" y="2886996"/>
        <a:ext cx="7387699" cy="934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861" y="241196"/>
          <a:ext cx="1592412" cy="11146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a</a:t>
          </a:r>
        </a:p>
      </dsp:txBody>
      <dsp:txXfrm rot="-5400000">
        <a:off x="1" y="559678"/>
        <a:ext cx="1114688" cy="477724"/>
      </dsp:txXfrm>
    </dsp:sp>
    <dsp:sp modelId="{2B7E39F9-ED99-49BB-8E58-3331DBE8C709}">
      <dsp:nvSpPr>
        <dsp:cNvPr id="0" name=""/>
        <dsp:cNvSpPr/>
      </dsp:nvSpPr>
      <dsp:spPr>
        <a:xfrm rot="5400000">
          <a:off x="4619487" y="-3531961"/>
          <a:ext cx="1035612" cy="810029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một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bát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087148" y="50932"/>
        <a:ext cx="8049737" cy="934504"/>
      </dsp:txXfrm>
    </dsp:sp>
    <dsp:sp modelId="{B0CADE4E-0402-4AED-A590-AA4AD283AC28}">
      <dsp:nvSpPr>
        <dsp:cNvPr id="0" name=""/>
        <dsp:cNvSpPr/>
      </dsp:nvSpPr>
      <dsp:spPr>
        <a:xfrm rot="5400000">
          <a:off x="-238861" y="1639458"/>
          <a:ext cx="1592412" cy="111468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</a:t>
          </a:r>
        </a:p>
      </dsp:txBody>
      <dsp:txXfrm rot="-5400000">
        <a:off x="1" y="1957940"/>
        <a:ext cx="1114688" cy="477724"/>
      </dsp:txXfrm>
    </dsp:sp>
    <dsp:sp modelId="{A7B25981-D98F-4944-A27D-56BE4A218DD4}">
      <dsp:nvSpPr>
        <dsp:cNvPr id="0" name=""/>
        <dsp:cNvSpPr/>
      </dsp:nvSpPr>
      <dsp:spPr>
        <a:xfrm rot="5400000">
          <a:off x="4647300" y="-2132015"/>
          <a:ext cx="1035068" cy="8100291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Xin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lỗi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ở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đây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không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phở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bò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28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689" y="1451124"/>
        <a:ext cx="8049763" cy="934012"/>
      </dsp:txXfrm>
    </dsp:sp>
    <dsp:sp modelId="{F2C24893-FCA0-40B3-A559-789B8309547C}">
      <dsp:nvSpPr>
        <dsp:cNvPr id="0" name=""/>
        <dsp:cNvSpPr/>
      </dsp:nvSpPr>
      <dsp:spPr>
        <a:xfrm rot="5400000">
          <a:off x="-238861" y="3019534"/>
          <a:ext cx="1592412" cy="111468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sp:txBody>
      <dsp:txXfrm rot="-5400000">
        <a:off x="1" y="3338016"/>
        <a:ext cx="1114688" cy="477724"/>
      </dsp:txXfrm>
    </dsp:sp>
    <dsp:sp modelId="{92843141-70CB-44F3-BF9C-1BB48817FDB7}">
      <dsp:nvSpPr>
        <dsp:cNvPr id="0" name=""/>
        <dsp:cNvSpPr/>
      </dsp:nvSpPr>
      <dsp:spPr>
        <a:xfrm rot="5400000">
          <a:off x="4647300" y="-763274"/>
          <a:ext cx="1035068" cy="810029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Vậy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bác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cho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tôi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bát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b="1" i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miến</a:t>
          </a:r>
          <a:r>
            <a:rPr lang="en-US" sz="2800" b="1" i="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b="1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4689" y="2819865"/>
        <a:ext cx="8049763" cy="93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7DE55-BD7B-401C-AA40-53BBCE2CBCE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693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7DE55-BD7B-401C-AA40-53BBCE2CBCE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805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2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0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5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82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59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6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87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24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05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5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8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2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0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42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51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57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90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80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67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51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3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29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98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3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13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88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21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96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8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86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61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7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5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TRÒ CHƠI CỦA BỐ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515593" y="2269462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</a:t>
            </a:r>
          </a:p>
        </p:txBody>
      </p:sp>
      <p:sp>
        <p:nvSpPr>
          <p:cNvPr id="5" name="Oval 4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7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224670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051359" y="3430792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</a:t>
            </a:r>
          </a:p>
        </p:txBody>
      </p:sp>
      <p:sp>
        <p:nvSpPr>
          <p:cNvPr id="5" name="Oval 4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66" y="3430792"/>
            <a:ext cx="700012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nghĩ, H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không biết rằng ngay trong trò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ấy, bố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448278" y="3515827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51041" y="4053615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54229" y="4053615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828648" y="4053615"/>
            <a:ext cx="148838" cy="536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26674" y="2240060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1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238240" y="1079984"/>
            <a:ext cx="5204163" cy="3593616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59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9"/>
            <a:ext cx="5953465" cy="3464571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28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43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-1559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" y="0"/>
            <a:ext cx="12140957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0881"/>
            <a:ext cx="9442360" cy="6040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076" y="2858237"/>
            <a:ext cx="11203016" cy="1844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 đọc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64" y="1342838"/>
            <a:ext cx="1969841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338" y="457716"/>
            <a:ext cx="11859118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</p:txBody>
      </p:sp>
      <p:sp>
        <p:nvSpPr>
          <p:cNvPr id="6" name="Oval 5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338" y="3255623"/>
            <a:ext cx="11859118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</p:txBody>
      </p:sp>
      <p:sp>
        <p:nvSpPr>
          <p:cNvPr id="9" name="Oval 8"/>
          <p:cNvSpPr/>
          <p:nvPr/>
        </p:nvSpPr>
        <p:spPr>
          <a:xfrm>
            <a:off x="253218" y="326187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338" y="4657203"/>
            <a:ext cx="11859118" cy="224670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12" name="Oval 11"/>
          <p:cNvSpPr/>
          <p:nvPr/>
        </p:nvSpPr>
        <p:spPr>
          <a:xfrm>
            <a:off x="253218" y="4657203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149" y="6454251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38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hiểu bài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3195" y="779974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Hai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Hường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7252" y="2412753"/>
            <a:ext cx="7642714" cy="7444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" y="0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-17105" y="592110"/>
            <a:ext cx="12159527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4873" y="2180411"/>
            <a:ext cx="8800101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xưng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031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3258" y="546628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vi-VN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Nhìn hai tay Hường đón bát cơm, mẹ nhớ tới điều gì?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258" y="1946061"/>
            <a:ext cx="8383299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M</a:t>
            </a:r>
            <a:r>
              <a:rPr lang="vi-VN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ẹ nhớ tới những lúc hai bố con chơi với nhau.</a:t>
            </a:r>
            <a:endParaRPr lang="en-US" altLang="zh-CN" sz="4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3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129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0" y="-633992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981" y="3394357"/>
            <a:ext cx="74498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eaLnBrk="0" hangingPunct="0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 nội dung bài: Cách thể hiện tình cảm giữa những người thân trong gia đình dành cho nhau.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474" y="2204591"/>
            <a:ext cx="7628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đúng các từ trong bài, đặc biệt các từ khó. Đọc đúng lời thoại của các nhân vật.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4195365" y="1377091"/>
            <a:ext cx="56380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4400" b="1" spc="600" dirty="0">
                <a:solidFill>
                  <a:srgbClr val="7030A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Yêu cầu cần đạt</a:t>
            </a:r>
            <a:endParaRPr lang="zh-CN" altLang="en-US" sz="4400" b="1" spc="600" dirty="0">
              <a:solidFill>
                <a:srgbClr val="7030A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654391" y="239643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 b="1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595696" y="2398420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661521" y="364119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589344" y="363821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7" grpId="0"/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26"/>
            <a:ext cx="12211664" cy="69415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524" y="250830"/>
            <a:ext cx="12094615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Khi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38632" y="1213947"/>
            <a:ext cx="6553079" cy="1187116"/>
            <a:chOff x="3169902" y="811026"/>
            <a:chExt cx="5919536" cy="1187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47532" y="1183371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nấu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38632" y="2551648"/>
            <a:ext cx="6600005" cy="1187116"/>
            <a:chOff x="3169902" y="811026"/>
            <a:chExt cx="5961924" cy="1187116"/>
          </a:xfrm>
        </p:grpSpPr>
        <p:sp>
          <p:nvSpPr>
            <p:cNvPr id="15" name="Horizontal Scroll 14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47532" y="1100464"/>
              <a:ext cx="56842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lễ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phép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38634" y="3889349"/>
            <a:ext cx="6553078" cy="1366656"/>
            <a:chOff x="3169902" y="811026"/>
            <a:chExt cx="6929401" cy="136665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Horizontal Scroll 20"/>
            <p:cNvSpPr/>
            <p:nvPr/>
          </p:nvSpPr>
          <p:spPr>
            <a:xfrm>
              <a:off x="3169902" y="811026"/>
              <a:ext cx="6929401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66695" y="1100464"/>
              <a:ext cx="6495331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Chăm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giúp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đỡ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439180" y="1384994"/>
            <a:ext cx="1074821" cy="101833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439180" y="2614709"/>
            <a:ext cx="1074821" cy="101833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439182" y="3889349"/>
            <a:ext cx="1074821" cy="1018333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9046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2445300" y="2568230"/>
            <a:ext cx="7772233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 thể hiện tình cảm giữa những người thân trong gia đình dành cho nhau.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50000"/>
              </a:lnSpc>
            </a:pP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9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42501" y="1671725"/>
            <a:ext cx="7184576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"/>
            <a:ext cx="12830608" cy="685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4536411" y="1646618"/>
            <a:ext cx="4906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2929995" y="2215020"/>
            <a:ext cx="8118946" cy="368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Giọng nhẹ nhàng, tình cảm. Phân biệt giọng của nhân vật bố và giọng của nhân vật Hường; giọng của người dẫn chuyện. 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4755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255565" y="3373868"/>
            <a:ext cx="8198343" cy="3929584"/>
            <a:chOff x="3009174" y="2785583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245209" y="3428415"/>
              <a:ext cx="5290603" cy="257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Giọng nhẹ nhàng, tình cảm. Phân biệt giọng của các nhân vật và giọng của người dẫn chuyện. </a:t>
              </a:r>
              <a:endPara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5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962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04240" y="438275"/>
            <a:ext cx="9383520" cy="772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câu nào dưới đây thể hiện thái độ lịch sự: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0341237"/>
              </p:ext>
            </p:extLst>
          </p:nvPr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730478" y="3677265"/>
            <a:ext cx="716196" cy="75058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0" y="461495"/>
            <a:ext cx="12724975" cy="722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6377050" y="2898264"/>
            <a:ext cx="2023542" cy="3582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3303169" y="2995318"/>
            <a:ext cx="2242695" cy="35827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996516" y="1277144"/>
            <a:ext cx="2821859" cy="1806664"/>
            <a:chOff x="8996516" y="1277144"/>
            <a:chExt cx="2821859" cy="1806664"/>
          </a:xfrm>
        </p:grpSpPr>
        <p:sp>
          <p:nvSpPr>
            <p:cNvPr id="9" name="Cloud Callout 8"/>
            <p:cNvSpPr/>
            <p:nvPr/>
          </p:nvSpPr>
          <p:spPr>
            <a:xfrm>
              <a:off x="8996516" y="1277144"/>
              <a:ext cx="2821859" cy="1806664"/>
            </a:xfrm>
            <a:prstGeom prst="cloudCallout">
              <a:avLst>
                <a:gd name="adj1" fmla="val -77134"/>
                <a:gd name="adj2" fmla="val 6627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38968" y="1718381"/>
              <a:ext cx="2212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6697" y="1277144"/>
            <a:ext cx="3325368" cy="1806664"/>
            <a:chOff x="9026013" y="1364827"/>
            <a:chExt cx="2821859" cy="1806664"/>
          </a:xfrm>
        </p:grpSpPr>
        <p:sp>
          <p:nvSpPr>
            <p:cNvPr id="27" name="Cloud Callout 26"/>
            <p:cNvSpPr/>
            <p:nvPr/>
          </p:nvSpPr>
          <p:spPr>
            <a:xfrm>
              <a:off x="9026013" y="1364827"/>
              <a:ext cx="2821859" cy="1806664"/>
            </a:xfrm>
            <a:prstGeom prst="cloudCallout">
              <a:avLst>
                <a:gd name="adj1" fmla="val 48437"/>
                <a:gd name="adj2" fmla="val 6518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83363" y="1806064"/>
              <a:ext cx="2212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134167" y="3426336"/>
            <a:ext cx="2821859" cy="1806664"/>
            <a:chOff x="8996516" y="1277144"/>
            <a:chExt cx="2821859" cy="180666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" name="Cloud Callout 29"/>
            <p:cNvSpPr/>
            <p:nvPr/>
          </p:nvSpPr>
          <p:spPr>
            <a:xfrm>
              <a:off x="8996516" y="1277144"/>
              <a:ext cx="2821859" cy="1806664"/>
            </a:xfrm>
            <a:prstGeom prst="cloudCallout">
              <a:avLst>
                <a:gd name="adj1" fmla="val -77482"/>
                <a:gd name="adj2" fmla="val -1916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38968" y="1718381"/>
              <a:ext cx="2212259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240655" y="3745900"/>
            <a:ext cx="2821859" cy="1806664"/>
            <a:chOff x="8996516" y="1277144"/>
            <a:chExt cx="2821859" cy="180666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3" name="Cloud Callout 32"/>
            <p:cNvSpPr/>
            <p:nvPr/>
          </p:nvSpPr>
          <p:spPr>
            <a:xfrm>
              <a:off x="8996516" y="1277144"/>
              <a:ext cx="2821859" cy="1806664"/>
            </a:xfrm>
            <a:prstGeom prst="cloudCallout">
              <a:avLst>
                <a:gd name="adj1" fmla="val -68771"/>
                <a:gd name="adj2" fmla="val -4256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38968" y="1718381"/>
              <a:ext cx="221225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Vâng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ạ!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chờ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0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2397682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135649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618378" y="116383"/>
            <a:ext cx="10573622" cy="772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08207599"/>
              </p:ext>
            </p:extLst>
          </p:nvPr>
        </p:nvGraphicFramePr>
        <p:xfrm>
          <a:off x="1679950" y="1005750"/>
          <a:ext cx="9214980" cy="439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879196" y="4275488"/>
            <a:ext cx="771629" cy="75058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9951" y="5039096"/>
            <a:ext cx="1200964" cy="1592412"/>
            <a:chOff x="1" y="2801192"/>
            <a:chExt cx="1114688" cy="1592412"/>
          </a:xfrm>
          <a:solidFill>
            <a:srgbClr val="FF6600"/>
          </a:solidFill>
        </p:grpSpPr>
        <p:sp>
          <p:nvSpPr>
            <p:cNvPr id="12" name="Chevron 11"/>
            <p:cNvSpPr/>
            <p:nvPr/>
          </p:nvSpPr>
          <p:spPr>
            <a:xfrm rot="5400000">
              <a:off x="-238861" y="3040054"/>
              <a:ext cx="1592412" cy="1114688"/>
            </a:xfrm>
            <a:prstGeom prst="chevron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 txBox="1"/>
            <p:nvPr/>
          </p:nvSpPr>
          <p:spPr>
            <a:xfrm>
              <a:off x="1" y="3358536"/>
              <a:ext cx="1114688" cy="4777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94638" y="5059490"/>
            <a:ext cx="8014015" cy="1035068"/>
            <a:chOff x="1114688" y="2769338"/>
            <a:chExt cx="7438298" cy="1035068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6303" y="-432277"/>
              <a:ext cx="1035068" cy="7438298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 Same Side Corner Rectangle 6"/>
            <p:cNvSpPr txBox="1"/>
            <p:nvPr/>
          </p:nvSpPr>
          <p:spPr>
            <a:xfrm>
              <a:off x="1114688" y="2819866"/>
              <a:ext cx="7387770" cy="93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Vậy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tôi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bát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miến</a:t>
              </a:r>
              <a:r>
                <a:rPr lang="en-US" sz="2800" b="1" i="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3200" b="1" kern="1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2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129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0" y="-633992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981" y="3394357"/>
            <a:ext cx="74498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eaLnBrk="0" hangingPunct="0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 nội dung bài: Cách thể hiện tình cảm giữa những người thân trong gia đình dành cho nhau.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474" y="2204591"/>
            <a:ext cx="7628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đúng các từ trong bài, đặc biệt các từ khó. Đọc đúng lời thoại của các nhân vật.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4195365" y="1377091"/>
            <a:ext cx="56380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4400" b="1" spc="600" dirty="0">
                <a:solidFill>
                  <a:srgbClr val="7030A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Yêu cầu cần đạt</a:t>
            </a:r>
            <a:endParaRPr lang="zh-CN" altLang="en-US" sz="4400" b="1" spc="600" dirty="0">
              <a:solidFill>
                <a:srgbClr val="7030A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654391" y="239643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 b="1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595696" y="2398420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661521" y="3641190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589344" y="363821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7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1802" y="499494"/>
            <a:ext cx="769675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0" y="475651"/>
            <a:ext cx="1839145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30150" y="355511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404" t="30858" r="40526" b="39668"/>
          <a:stretch/>
        </p:blipFill>
        <p:spPr>
          <a:xfrm>
            <a:off x="1091578" y="1605544"/>
            <a:ext cx="5727031" cy="4115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084111" y="2574986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612143" y="1623342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8149833" y="1658263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nối tiếp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149" y="6454251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6573"/>
            <a:ext cx="11067263" cy="78303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14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42796" y="1316691"/>
            <a:ext cx="449612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235" y="1971781"/>
            <a:ext cx="3150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ngạc nhiên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rảnh rỗi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nết ngoan</a:t>
            </a:r>
          </a:p>
        </p:txBody>
      </p:sp>
    </p:spTree>
    <p:extLst>
      <p:ext uri="{BB962C8B-B14F-4D97-AF65-F5344CB8AC3E}">
        <p14:creationId xmlns:p14="http://schemas.microsoft.com/office/powerpoint/2010/main" val="18629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649402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338" y="457716"/>
            <a:ext cx="11859118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</p:txBody>
      </p:sp>
      <p:sp>
        <p:nvSpPr>
          <p:cNvPr id="6" name="Oval 5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338" y="3255623"/>
            <a:ext cx="11859118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bố con cùng phá lên c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hỏi: 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gì ạ?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Dạ, xin bác bát miến ạ.</a:t>
            </a:r>
          </a:p>
          <a:p>
            <a:pPr indent="463550" algn="just"/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Đây, mời bác.</a:t>
            </a:r>
          </a:p>
        </p:txBody>
      </p:sp>
      <p:sp>
        <p:nvSpPr>
          <p:cNvPr id="9" name="Oval 8"/>
          <p:cNvSpPr/>
          <p:nvPr/>
        </p:nvSpPr>
        <p:spPr>
          <a:xfrm>
            <a:off x="253218" y="326187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338" y="4657203"/>
            <a:ext cx="11859118" cy="224670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nhựa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Bố bảo:</a:t>
            </a:r>
          </a:p>
          <a:p>
            <a:pPr indent="463550"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Ấy, bác phải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N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nay,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bữa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dạy con một nết ngoan.</a:t>
            </a:r>
          </a:p>
          <a:p>
            <a:pPr algn="just"/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300" i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Phong Thu)</a:t>
            </a:r>
          </a:p>
        </p:txBody>
      </p:sp>
      <p:sp>
        <p:nvSpPr>
          <p:cNvPr id="12" name="Oval 11"/>
          <p:cNvSpPr/>
          <p:nvPr/>
        </p:nvSpPr>
        <p:spPr>
          <a:xfrm>
            <a:off x="253218" y="4657203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8149833" y="1658263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nối tiếp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149" y="6454251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4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338" y="457716"/>
            <a:ext cx="11859118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rảnh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rỗi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H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cái bát nhựa cho bố: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Mời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bằng hai tay hẳn hoi và nói: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Xin bác.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Bác x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nữa không ạ?</a:t>
            </a:r>
          </a:p>
          <a:p>
            <a:pPr indent="463550" algn="just"/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Cảm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553" y="0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TRÒ CHƠI CỦA BỐ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8149833" y="1658263"/>
            <a:ext cx="3164298" cy="1613963"/>
          </a:xfrm>
          <a:prstGeom prst="star7">
            <a:avLst/>
          </a:prstGeom>
          <a:solidFill>
            <a:srgbClr val="FF66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</a:t>
            </a:r>
          </a:p>
        </p:txBody>
      </p:sp>
      <p:sp>
        <p:nvSpPr>
          <p:cNvPr id="5" name="Oval 4"/>
          <p:cNvSpPr/>
          <p:nvPr/>
        </p:nvSpPr>
        <p:spPr>
          <a:xfrm>
            <a:off x="253218" y="457716"/>
            <a:ext cx="413549" cy="4783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61402" y="857655"/>
            <a:ext cx="144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52781" y="857655"/>
            <a:ext cx="119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57957" y="2599704"/>
            <a:ext cx="614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2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9184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984235" y="5647050"/>
            <a:ext cx="725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(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altLang="zh-C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235" y="1302890"/>
            <a:ext cx="6223527" cy="4307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2491</Words>
  <Application>Microsoft Office PowerPoint</Application>
  <PresentationFormat>Widescreen</PresentationFormat>
  <Paragraphs>207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等线</vt:lpstr>
      <vt:lpstr>等线 Light</vt:lpstr>
      <vt:lpstr>Arial</vt:lpstr>
      <vt:lpstr>Arial-Rounded</vt:lpstr>
      <vt:lpstr>Calibri</vt:lpstr>
      <vt:lpstr>Calibri Light</vt:lpstr>
      <vt:lpstr>Times New Roman</vt:lpstr>
      <vt:lpstr>Office Theme</vt:lpstr>
      <vt:lpstr>Office 主题​​</vt:lpstr>
      <vt:lpstr>1_Office Theme</vt:lpstr>
      <vt:lpstr>7_Office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128</cp:revision>
  <dcterms:created xsi:type="dcterms:W3CDTF">2021-06-17T09:40:01Z</dcterms:created>
  <dcterms:modified xsi:type="dcterms:W3CDTF">2025-01-03T18:08:50Z</dcterms:modified>
</cp:coreProperties>
</file>