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notesSlides/notesSlide2.xml" ContentType="application/vnd.openxmlformats-officedocument.presentationml.notesSlide+xml"/>
  <Override PartName="/ppt/tags/tag2.xml" ContentType="application/vnd.openxmlformats-officedocument.presentationml.tags+xml"/>
  <Override PartName="/ppt/notesSlides/notesSlide3.xml" ContentType="application/vnd.openxmlformats-officedocument.presentationml.notesSlide+xml"/>
  <Override PartName="/ppt/theme/themeOverride3.xml" ContentType="application/vnd.openxmlformats-officedocument.themeOverride+xml"/>
  <Override PartName="/ppt/notesSlides/notesSlide4.xml" ContentType="application/vnd.openxmlformats-officedocument.presentationml.notesSlide+xml"/>
  <Override PartName="/ppt/theme/themeOverride4.xml" ContentType="application/vnd.openxmlformats-officedocument.themeOverride+xml"/>
  <Override PartName="/ppt/tags/tag3.xml" ContentType="application/vnd.openxmlformats-officedocument.presentationml.tags+xml"/>
  <Override PartName="/ppt/notesSlides/notesSlide5.xml" ContentType="application/vnd.openxmlformats-officedocument.presentationml.notesSlide+xml"/>
  <Override PartName="/ppt/theme/themeOverride5.xml" ContentType="application/vnd.openxmlformats-officedocument.themeOverride+xml"/>
  <Override PartName="/ppt/notesSlides/notesSlide6.xml" ContentType="application/vnd.openxmlformats-officedocument.presentationml.notesSlide+xml"/>
  <Override PartName="/ppt/theme/themeOverride6.xml" ContentType="application/vnd.openxmlformats-officedocument.themeOverride+xml"/>
  <Override PartName="/ppt/notesSlides/notesSlide7.xml" ContentType="application/vnd.openxmlformats-officedocument.presentationml.notesSlide+xml"/>
  <Override PartName="/ppt/theme/themeOverride7.xml" ContentType="application/vnd.openxmlformats-officedocument.themeOverride+xml"/>
  <Override PartName="/ppt/notesSlides/notesSlide8.xml" ContentType="application/vnd.openxmlformats-officedocument.presentationml.notesSlide+xml"/>
  <Override PartName="/ppt/theme/themeOverride8.xml" ContentType="application/vnd.openxmlformats-officedocument.themeOverride+xml"/>
  <Override PartName="/ppt/notesSlides/notesSlide9.xml" ContentType="application/vnd.openxmlformats-officedocument.presentationml.notesSlide+xml"/>
  <Override PartName="/ppt/theme/themeOverride9.xml" ContentType="application/vnd.openxmlformats-officedocument.themeOverride+xml"/>
  <Override PartName="/ppt/tags/tag4.xml" ContentType="application/vnd.openxmlformats-officedocument.presentationml.tags+xml"/>
  <Override PartName="/ppt/notesSlides/notesSlide10.xml" ContentType="application/vnd.openxmlformats-officedocument.presentationml.notesSlide+xml"/>
  <Override PartName="/ppt/theme/themeOverride10.xml" ContentType="application/vnd.openxmlformats-officedocument.themeOverride+xml"/>
  <Override PartName="/ppt/notesSlides/notesSlide1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307" r:id="rId2"/>
    <p:sldId id="259" r:id="rId3"/>
    <p:sldId id="295" r:id="rId4"/>
    <p:sldId id="260" r:id="rId5"/>
    <p:sldId id="274" r:id="rId6"/>
    <p:sldId id="265" r:id="rId7"/>
    <p:sldId id="296" r:id="rId8"/>
    <p:sldId id="262" r:id="rId9"/>
    <p:sldId id="264" r:id="rId10"/>
    <p:sldId id="284" r:id="rId11"/>
    <p:sldId id="294" r:id="rId12"/>
  </p:sldIdLst>
  <p:sldSz cx="12192000" cy="6858000"/>
  <p:notesSz cx="6858000" cy="9144000"/>
  <p:custDataLst>
    <p:tags r:id="rId14"/>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38" userDrawn="1">
          <p15:clr>
            <a:srgbClr val="A4A3A4"/>
          </p15:clr>
        </p15:guide>
        <p15:guide id="2" pos="4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DEE"/>
    <a:srgbClr val="F29A5B"/>
    <a:srgbClr val="F7E3AD"/>
    <a:srgbClr val="7C9B34"/>
    <a:srgbClr val="865B3E"/>
    <a:srgbClr val="C8D85B"/>
    <a:srgbClr val="B09277"/>
    <a:srgbClr val="B09278"/>
    <a:srgbClr val="A6C0A4"/>
    <a:srgbClr val="85AA8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81" autoAdjust="0"/>
    <p:restoredTop sz="94414" autoAdjust="0"/>
  </p:normalViewPr>
  <p:slideViewPr>
    <p:cSldViewPr snapToGrid="0" showGuides="1">
      <p:cViewPr varScale="1">
        <p:scale>
          <a:sx n="68" d="100"/>
          <a:sy n="68" d="100"/>
        </p:scale>
        <p:origin x="870" y="72"/>
      </p:cViewPr>
      <p:guideLst>
        <p:guide orient="horz" pos="3838"/>
        <p:guide pos="461"/>
      </p:guideLst>
    </p:cSldViewPr>
  </p:slideViewPr>
  <p:outlineViewPr>
    <p:cViewPr>
      <p:scale>
        <a:sx n="33" d="100"/>
        <a:sy n="33" d="100"/>
      </p:scale>
      <p:origin x="0" y="0"/>
    </p:cViewPr>
  </p:outlineViewPr>
  <p:notesTextViewPr>
    <p:cViewPr>
      <p:scale>
        <a:sx n="1" d="1"/>
        <a:sy n="1" d="1"/>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gọc anh đoàn" userId="b0d8f51466c9e32b" providerId="LiveId" clId="{333FF779-529F-4DD3-9BBB-CC3DCC65E0CA}"/>
    <pc:docChg chg="undo custSel delSld modSld sldOrd">
      <pc:chgData name="ngọc anh đoàn" userId="b0d8f51466c9e32b" providerId="LiveId" clId="{333FF779-529F-4DD3-9BBB-CC3DCC65E0CA}" dt="2022-07-22T14:00:28.367" v="2010"/>
      <pc:docMkLst>
        <pc:docMk/>
      </pc:docMkLst>
      <pc:sldChg chg="modTransition">
        <pc:chgData name="ngọc anh đoàn" userId="b0d8f51466c9e32b" providerId="LiveId" clId="{333FF779-529F-4DD3-9BBB-CC3DCC65E0CA}" dt="2022-07-22T13:59:33.263" v="2000"/>
        <pc:sldMkLst>
          <pc:docMk/>
          <pc:sldMk cId="2090885386" sldId="259"/>
        </pc:sldMkLst>
      </pc:sldChg>
      <pc:sldChg chg="addSp modSp mod modTransition modAnim">
        <pc:chgData name="ngọc anh đoàn" userId="b0d8f51466c9e32b" providerId="LiveId" clId="{333FF779-529F-4DD3-9BBB-CC3DCC65E0CA}" dt="2022-07-22T13:59:49.216" v="2002"/>
        <pc:sldMkLst>
          <pc:docMk/>
          <pc:sldMk cId="1480285372" sldId="260"/>
        </pc:sldMkLst>
        <pc:spChg chg="mod">
          <ac:chgData name="ngọc anh đoàn" userId="b0d8f51466c9e32b" providerId="LiveId" clId="{333FF779-529F-4DD3-9BBB-CC3DCC65E0CA}" dt="2022-07-22T02:53:54.778" v="1339" actId="14100"/>
          <ac:spMkLst>
            <pc:docMk/>
            <pc:sldMk cId="1480285372" sldId="260"/>
            <ac:spMk id="2" creationId="{79664ADD-85D8-9385-1902-26226BDBEBEC}"/>
          </ac:spMkLst>
        </pc:spChg>
        <pc:spChg chg="add mod">
          <ac:chgData name="ngọc anh đoàn" userId="b0d8f51466c9e32b" providerId="LiveId" clId="{333FF779-529F-4DD3-9BBB-CC3DCC65E0CA}" dt="2022-07-22T02:54:08.381" v="1340" actId="207"/>
          <ac:spMkLst>
            <pc:docMk/>
            <pc:sldMk cId="1480285372" sldId="260"/>
            <ac:spMk id="3" creationId="{F3F4E310-5383-7158-79F9-11B815A5019C}"/>
          </ac:spMkLst>
        </pc:spChg>
        <pc:spChg chg="add mod">
          <ac:chgData name="ngọc anh đoàn" userId="b0d8f51466c9e32b" providerId="LiveId" clId="{333FF779-529F-4DD3-9BBB-CC3DCC65E0CA}" dt="2022-07-22T02:54:08.381" v="1340" actId="207"/>
          <ac:spMkLst>
            <pc:docMk/>
            <pc:sldMk cId="1480285372" sldId="260"/>
            <ac:spMk id="11" creationId="{95A160B4-FBFE-5118-F624-64B69B929042}"/>
          </ac:spMkLst>
        </pc:spChg>
        <pc:spChg chg="add mod">
          <ac:chgData name="ngọc anh đoàn" userId="b0d8f51466c9e32b" providerId="LiveId" clId="{333FF779-529F-4DD3-9BBB-CC3DCC65E0CA}" dt="2022-07-22T02:54:08.381" v="1340" actId="207"/>
          <ac:spMkLst>
            <pc:docMk/>
            <pc:sldMk cId="1480285372" sldId="260"/>
            <ac:spMk id="12" creationId="{ED61EB65-0D14-D776-ED0A-BD20ED4113DC}"/>
          </ac:spMkLst>
        </pc:spChg>
        <pc:spChg chg="add mod">
          <ac:chgData name="ngọc anh đoàn" userId="b0d8f51466c9e32b" providerId="LiveId" clId="{333FF779-529F-4DD3-9BBB-CC3DCC65E0CA}" dt="2022-07-22T02:54:08.381" v="1340" actId="207"/>
          <ac:spMkLst>
            <pc:docMk/>
            <pc:sldMk cId="1480285372" sldId="260"/>
            <ac:spMk id="13" creationId="{92C05568-9A79-3BF8-7319-5A7B99DAF020}"/>
          </ac:spMkLst>
        </pc:spChg>
      </pc:sldChg>
      <pc:sldChg chg="del">
        <pc:chgData name="ngọc anh đoàn" userId="b0d8f51466c9e32b" providerId="LiveId" clId="{333FF779-529F-4DD3-9BBB-CC3DCC65E0CA}" dt="2022-07-22T13:57:52.797" v="1995" actId="2696"/>
        <pc:sldMkLst>
          <pc:docMk/>
          <pc:sldMk cId="37827879" sldId="261"/>
        </pc:sldMkLst>
      </pc:sldChg>
      <pc:sldChg chg="addSp delSp modSp mod ord modTransition delAnim modAnim">
        <pc:chgData name="ngọc anh đoàn" userId="b0d8f51466c9e32b" providerId="LiveId" clId="{333FF779-529F-4DD3-9BBB-CC3DCC65E0CA}" dt="2022-07-22T14:00:05.093" v="2006"/>
        <pc:sldMkLst>
          <pc:docMk/>
          <pc:sldMk cId="2452096397" sldId="262"/>
        </pc:sldMkLst>
        <pc:spChg chg="add mod">
          <ac:chgData name="ngọc anh đoàn" userId="b0d8f51466c9e32b" providerId="LiveId" clId="{333FF779-529F-4DD3-9BBB-CC3DCC65E0CA}" dt="2022-07-21T08:46:31.631" v="1150" actId="207"/>
          <ac:spMkLst>
            <pc:docMk/>
            <pc:sldMk cId="2452096397" sldId="262"/>
            <ac:spMk id="14" creationId="{45B2DE62-0497-B1FD-3B79-581251370DB2}"/>
          </ac:spMkLst>
        </pc:spChg>
        <pc:spChg chg="del">
          <ac:chgData name="ngọc anh đoàn" userId="b0d8f51466c9e32b" providerId="LiveId" clId="{333FF779-529F-4DD3-9BBB-CC3DCC65E0CA}" dt="2022-07-21T08:40:02.330" v="522" actId="478"/>
          <ac:spMkLst>
            <pc:docMk/>
            <pc:sldMk cId="2452096397" sldId="262"/>
            <ac:spMk id="22" creationId="{1ABC2F45-582F-434E-A617-48CC03A0FF6C}"/>
          </ac:spMkLst>
        </pc:spChg>
        <pc:spChg chg="del">
          <ac:chgData name="ngọc anh đoàn" userId="b0d8f51466c9e32b" providerId="LiveId" clId="{333FF779-529F-4DD3-9BBB-CC3DCC65E0CA}" dt="2022-07-21T08:40:02.330" v="522" actId="478"/>
          <ac:spMkLst>
            <pc:docMk/>
            <pc:sldMk cId="2452096397" sldId="262"/>
            <ac:spMk id="24" creationId="{23C912D6-0897-4223-BCB1-907ADB4B2B59}"/>
          </ac:spMkLst>
        </pc:spChg>
        <pc:spChg chg="add mod">
          <ac:chgData name="ngọc anh đoàn" userId="b0d8f51466c9e32b" providerId="LiveId" clId="{333FF779-529F-4DD3-9BBB-CC3DCC65E0CA}" dt="2022-07-21T08:41:51.187" v="901" actId="1076"/>
          <ac:spMkLst>
            <pc:docMk/>
            <pc:sldMk cId="2452096397" sldId="262"/>
            <ac:spMk id="29" creationId="{0BA97CFE-3523-58C6-716A-1C303B0D7CA3}"/>
          </ac:spMkLst>
        </pc:spChg>
        <pc:spChg chg="add mod">
          <ac:chgData name="ngọc anh đoàn" userId="b0d8f51466c9e32b" providerId="LiveId" clId="{333FF779-529F-4DD3-9BBB-CC3DCC65E0CA}" dt="2022-07-21T08:41:59.779" v="903" actId="14100"/>
          <ac:spMkLst>
            <pc:docMk/>
            <pc:sldMk cId="2452096397" sldId="262"/>
            <ac:spMk id="30" creationId="{EB41FBF5-80E6-0BCA-6715-59CF1370A903}"/>
          </ac:spMkLst>
        </pc:spChg>
        <pc:spChg chg="del">
          <ac:chgData name="ngọc anh đoàn" userId="b0d8f51466c9e32b" providerId="LiveId" clId="{333FF779-529F-4DD3-9BBB-CC3DCC65E0CA}" dt="2022-07-21T08:40:02.330" v="522" actId="478"/>
          <ac:spMkLst>
            <pc:docMk/>
            <pc:sldMk cId="2452096397" sldId="262"/>
            <ac:spMk id="56" creationId="{00000000-0000-0000-0000-000000000000}"/>
          </ac:spMkLst>
        </pc:spChg>
        <pc:spChg chg="del">
          <ac:chgData name="ngọc anh đoàn" userId="b0d8f51466c9e32b" providerId="LiveId" clId="{333FF779-529F-4DD3-9BBB-CC3DCC65E0CA}" dt="2022-07-21T08:40:02.330" v="522" actId="478"/>
          <ac:spMkLst>
            <pc:docMk/>
            <pc:sldMk cId="2452096397" sldId="262"/>
            <ac:spMk id="57" creationId="{00000000-0000-0000-0000-000000000000}"/>
          </ac:spMkLst>
        </pc:spChg>
        <pc:spChg chg="del">
          <ac:chgData name="ngọc anh đoàn" userId="b0d8f51466c9e32b" providerId="LiveId" clId="{333FF779-529F-4DD3-9BBB-CC3DCC65E0CA}" dt="2022-07-21T08:40:02.330" v="522" actId="478"/>
          <ac:spMkLst>
            <pc:docMk/>
            <pc:sldMk cId="2452096397" sldId="262"/>
            <ac:spMk id="58" creationId="{00000000-0000-0000-0000-000000000000}"/>
          </ac:spMkLst>
        </pc:spChg>
        <pc:spChg chg="del">
          <ac:chgData name="ngọc anh đoàn" userId="b0d8f51466c9e32b" providerId="LiveId" clId="{333FF779-529F-4DD3-9BBB-CC3DCC65E0CA}" dt="2022-07-21T08:40:02.330" v="522" actId="478"/>
          <ac:spMkLst>
            <pc:docMk/>
            <pc:sldMk cId="2452096397" sldId="262"/>
            <ac:spMk id="64" creationId="{00000000-0000-0000-0000-000000000000}"/>
          </ac:spMkLst>
        </pc:spChg>
        <pc:spChg chg="del">
          <ac:chgData name="ngọc anh đoàn" userId="b0d8f51466c9e32b" providerId="LiveId" clId="{333FF779-529F-4DD3-9BBB-CC3DCC65E0CA}" dt="2022-07-21T08:40:02.330" v="522" actId="478"/>
          <ac:spMkLst>
            <pc:docMk/>
            <pc:sldMk cId="2452096397" sldId="262"/>
            <ac:spMk id="75" creationId="{00000000-0000-0000-0000-000000000000}"/>
          </ac:spMkLst>
        </pc:spChg>
        <pc:spChg chg="del">
          <ac:chgData name="ngọc anh đoàn" userId="b0d8f51466c9e32b" providerId="LiveId" clId="{333FF779-529F-4DD3-9BBB-CC3DCC65E0CA}" dt="2022-07-21T08:40:02.330" v="522" actId="478"/>
          <ac:spMkLst>
            <pc:docMk/>
            <pc:sldMk cId="2452096397" sldId="262"/>
            <ac:spMk id="77" creationId="{00000000-0000-0000-0000-000000000000}"/>
          </ac:spMkLst>
        </pc:spChg>
        <pc:spChg chg="del">
          <ac:chgData name="ngọc anh đoàn" userId="b0d8f51466c9e32b" providerId="LiveId" clId="{333FF779-529F-4DD3-9BBB-CC3DCC65E0CA}" dt="2022-07-21T08:40:02.330" v="522" actId="478"/>
          <ac:spMkLst>
            <pc:docMk/>
            <pc:sldMk cId="2452096397" sldId="262"/>
            <ac:spMk id="78" creationId="{00000000-0000-0000-0000-000000000000}"/>
          </ac:spMkLst>
        </pc:spChg>
        <pc:spChg chg="del">
          <ac:chgData name="ngọc anh đoàn" userId="b0d8f51466c9e32b" providerId="LiveId" clId="{333FF779-529F-4DD3-9BBB-CC3DCC65E0CA}" dt="2022-07-21T08:40:02.330" v="522" actId="478"/>
          <ac:spMkLst>
            <pc:docMk/>
            <pc:sldMk cId="2452096397" sldId="262"/>
            <ac:spMk id="79" creationId="{00000000-0000-0000-0000-000000000000}"/>
          </ac:spMkLst>
        </pc:spChg>
        <pc:spChg chg="del">
          <ac:chgData name="ngọc anh đoàn" userId="b0d8f51466c9e32b" providerId="LiveId" clId="{333FF779-529F-4DD3-9BBB-CC3DCC65E0CA}" dt="2022-07-21T08:40:02.330" v="522" actId="478"/>
          <ac:spMkLst>
            <pc:docMk/>
            <pc:sldMk cId="2452096397" sldId="262"/>
            <ac:spMk id="80" creationId="{00000000-0000-0000-0000-000000000000}"/>
          </ac:spMkLst>
        </pc:spChg>
        <pc:spChg chg="del">
          <ac:chgData name="ngọc anh đoàn" userId="b0d8f51466c9e32b" providerId="LiveId" clId="{333FF779-529F-4DD3-9BBB-CC3DCC65E0CA}" dt="2022-07-21T08:40:02.330" v="522" actId="478"/>
          <ac:spMkLst>
            <pc:docMk/>
            <pc:sldMk cId="2452096397" sldId="262"/>
            <ac:spMk id="81" creationId="{00000000-0000-0000-0000-000000000000}"/>
          </ac:spMkLst>
        </pc:spChg>
        <pc:spChg chg="del">
          <ac:chgData name="ngọc anh đoàn" userId="b0d8f51466c9e32b" providerId="LiveId" clId="{333FF779-529F-4DD3-9BBB-CC3DCC65E0CA}" dt="2022-07-21T08:40:02.330" v="522" actId="478"/>
          <ac:spMkLst>
            <pc:docMk/>
            <pc:sldMk cId="2452096397" sldId="262"/>
            <ac:spMk id="82" creationId="{00000000-0000-0000-0000-000000000000}"/>
          </ac:spMkLst>
        </pc:spChg>
        <pc:grpChg chg="del">
          <ac:chgData name="ngọc anh đoàn" userId="b0d8f51466c9e32b" providerId="LiveId" clId="{333FF779-529F-4DD3-9BBB-CC3DCC65E0CA}" dt="2022-07-21T08:40:02.330" v="522" actId="478"/>
          <ac:grpSpMkLst>
            <pc:docMk/>
            <pc:sldMk cId="2452096397" sldId="262"/>
            <ac:grpSpMk id="2" creationId="{CF614971-9C01-4292-A936-C4F61C8F0585}"/>
          </ac:grpSpMkLst>
        </pc:grpChg>
        <pc:grpChg chg="del">
          <ac:chgData name="ngọc anh đoàn" userId="b0d8f51466c9e32b" providerId="LiveId" clId="{333FF779-529F-4DD3-9BBB-CC3DCC65E0CA}" dt="2022-07-21T08:40:02.330" v="522" actId="478"/>
          <ac:grpSpMkLst>
            <pc:docMk/>
            <pc:sldMk cId="2452096397" sldId="262"/>
            <ac:grpSpMk id="4" creationId="{F51FC1CC-794B-4925-A1EF-A0E24E13A52A}"/>
          </ac:grpSpMkLst>
        </pc:grpChg>
        <pc:grpChg chg="del">
          <ac:chgData name="ngọc anh đoàn" userId="b0d8f51466c9e32b" providerId="LiveId" clId="{333FF779-529F-4DD3-9BBB-CC3DCC65E0CA}" dt="2022-07-21T08:40:02.330" v="522" actId="478"/>
          <ac:grpSpMkLst>
            <pc:docMk/>
            <pc:sldMk cId="2452096397" sldId="262"/>
            <ac:grpSpMk id="5" creationId="{CC7B94F7-9DF5-4529-9CD3-DF25D97CFDDC}"/>
          </ac:grpSpMkLst>
        </pc:grpChg>
        <pc:grpChg chg="del">
          <ac:chgData name="ngọc anh đoàn" userId="b0d8f51466c9e32b" providerId="LiveId" clId="{333FF779-529F-4DD3-9BBB-CC3DCC65E0CA}" dt="2022-07-21T08:40:02.330" v="522" actId="478"/>
          <ac:grpSpMkLst>
            <pc:docMk/>
            <pc:sldMk cId="2452096397" sldId="262"/>
            <ac:grpSpMk id="6" creationId="{2FE5A6AD-ED1E-45F8-AB0C-5390B4ECE03E}"/>
          </ac:grpSpMkLst>
        </pc:grpChg>
        <pc:picChg chg="del">
          <ac:chgData name="ngọc anh đoàn" userId="b0d8f51466c9e32b" providerId="LiveId" clId="{333FF779-529F-4DD3-9BBB-CC3DCC65E0CA}" dt="2022-07-21T08:40:03.814" v="523" actId="478"/>
          <ac:picMkLst>
            <pc:docMk/>
            <pc:sldMk cId="2452096397" sldId="262"/>
            <ac:picMk id="23" creationId="{E5B0FA50-2C4F-4B42-A691-3355622244F3}"/>
          </ac:picMkLst>
        </pc:picChg>
        <pc:picChg chg="add mod">
          <ac:chgData name="ngọc anh đoàn" userId="b0d8f51466c9e32b" providerId="LiveId" clId="{333FF779-529F-4DD3-9BBB-CC3DCC65E0CA}" dt="2022-07-21T08:40:13.159" v="524"/>
          <ac:picMkLst>
            <pc:docMk/>
            <pc:sldMk cId="2452096397" sldId="262"/>
            <ac:picMk id="28" creationId="{4C82A3B8-C69E-F7B4-D0FF-B13B8B4DF521}"/>
          </ac:picMkLst>
        </pc:picChg>
        <pc:cxnChg chg="add mod">
          <ac:chgData name="ngọc anh đoàn" userId="b0d8f51466c9e32b" providerId="LiveId" clId="{333FF779-529F-4DD3-9BBB-CC3DCC65E0CA}" dt="2022-07-21T08:44:00.494" v="926" actId="1582"/>
          <ac:cxnSpMkLst>
            <pc:docMk/>
            <pc:sldMk cId="2452096397" sldId="262"/>
            <ac:cxnSpMk id="7" creationId="{81CD9322-D435-1D3F-3BA9-4384DDEE5831}"/>
          </ac:cxnSpMkLst>
        </pc:cxnChg>
        <pc:cxnChg chg="add mod">
          <ac:chgData name="ngọc anh đoàn" userId="b0d8f51466c9e32b" providerId="LiveId" clId="{333FF779-529F-4DD3-9BBB-CC3DCC65E0CA}" dt="2022-07-21T08:44:00.494" v="926" actId="1582"/>
          <ac:cxnSpMkLst>
            <pc:docMk/>
            <pc:sldMk cId="2452096397" sldId="262"/>
            <ac:cxnSpMk id="33" creationId="{67049805-2802-47C0-94A8-B7FAFC93AAD3}"/>
          </ac:cxnSpMkLst>
        </pc:cxnChg>
        <pc:cxnChg chg="add mod">
          <ac:chgData name="ngọc anh đoàn" userId="b0d8f51466c9e32b" providerId="LiveId" clId="{333FF779-529F-4DD3-9BBB-CC3DCC65E0CA}" dt="2022-07-21T08:44:00.494" v="926" actId="1582"/>
          <ac:cxnSpMkLst>
            <pc:docMk/>
            <pc:sldMk cId="2452096397" sldId="262"/>
            <ac:cxnSpMk id="35" creationId="{183B65A5-DDB2-56FC-A470-8CCF2D02FF2A}"/>
          </ac:cxnSpMkLst>
        </pc:cxnChg>
        <pc:cxnChg chg="add mod">
          <ac:chgData name="ngọc anh đoàn" userId="b0d8f51466c9e32b" providerId="LiveId" clId="{333FF779-529F-4DD3-9BBB-CC3DCC65E0CA}" dt="2022-07-21T08:44:00.494" v="926" actId="1582"/>
          <ac:cxnSpMkLst>
            <pc:docMk/>
            <pc:sldMk cId="2452096397" sldId="262"/>
            <ac:cxnSpMk id="37" creationId="{A08CBC9D-582D-1E2A-4576-DCCE76AAC203}"/>
          </ac:cxnSpMkLst>
        </pc:cxnChg>
        <pc:cxnChg chg="add mod">
          <ac:chgData name="ngọc anh đoàn" userId="b0d8f51466c9e32b" providerId="LiveId" clId="{333FF779-529F-4DD3-9BBB-CC3DCC65E0CA}" dt="2022-07-21T08:44:00.494" v="926" actId="1582"/>
          <ac:cxnSpMkLst>
            <pc:docMk/>
            <pc:sldMk cId="2452096397" sldId="262"/>
            <ac:cxnSpMk id="40" creationId="{31FA7516-F8A1-E258-E1BF-26546D46DCE1}"/>
          </ac:cxnSpMkLst>
        </pc:cxnChg>
        <pc:cxnChg chg="add mod">
          <ac:chgData name="ngọc anh đoàn" userId="b0d8f51466c9e32b" providerId="LiveId" clId="{333FF779-529F-4DD3-9BBB-CC3DCC65E0CA}" dt="2022-07-21T08:44:00.494" v="926" actId="1582"/>
          <ac:cxnSpMkLst>
            <pc:docMk/>
            <pc:sldMk cId="2452096397" sldId="262"/>
            <ac:cxnSpMk id="42" creationId="{95DBA212-5E4A-4D16-8B54-1E0B90E0B6C2}"/>
          </ac:cxnSpMkLst>
        </pc:cxnChg>
        <pc:cxnChg chg="add mod">
          <ac:chgData name="ngọc anh đoàn" userId="b0d8f51466c9e32b" providerId="LiveId" clId="{333FF779-529F-4DD3-9BBB-CC3DCC65E0CA}" dt="2022-07-21T08:44:00.494" v="926" actId="1582"/>
          <ac:cxnSpMkLst>
            <pc:docMk/>
            <pc:sldMk cId="2452096397" sldId="262"/>
            <ac:cxnSpMk id="44" creationId="{094D0842-B845-6399-2762-1D29F8C2317C}"/>
          </ac:cxnSpMkLst>
        </pc:cxnChg>
      </pc:sldChg>
      <pc:sldChg chg="addSp delSp modSp mod ord modTransition delAnim modAnim">
        <pc:chgData name="ngọc anh đoàn" userId="b0d8f51466c9e32b" providerId="LiveId" clId="{333FF779-529F-4DD3-9BBB-CC3DCC65E0CA}" dt="2022-07-22T14:00:13.086" v="2007"/>
        <pc:sldMkLst>
          <pc:docMk/>
          <pc:sldMk cId="2421249470" sldId="264"/>
        </pc:sldMkLst>
        <pc:spChg chg="add mod">
          <ac:chgData name="ngọc anh đoàn" userId="b0d8f51466c9e32b" providerId="LiveId" clId="{333FF779-529F-4DD3-9BBB-CC3DCC65E0CA}" dt="2022-07-21T13:41:01.556" v="1310" actId="1076"/>
          <ac:spMkLst>
            <pc:docMk/>
            <pc:sldMk cId="2421249470" sldId="264"/>
            <ac:spMk id="2" creationId="{7394F5A5-8935-AFC3-A3D7-37075B3F53D7}"/>
          </ac:spMkLst>
        </pc:spChg>
        <pc:spChg chg="add mod">
          <ac:chgData name="ngọc anh đoàn" userId="b0d8f51466c9e32b" providerId="LiveId" clId="{333FF779-529F-4DD3-9BBB-CC3DCC65E0CA}" dt="2022-07-21T13:41:01.556" v="1310" actId="1076"/>
          <ac:spMkLst>
            <pc:docMk/>
            <pc:sldMk cId="2421249470" sldId="264"/>
            <ac:spMk id="3" creationId="{DFF5E8B8-03F7-44F7-95EE-E8F02C3F1525}"/>
          </ac:spMkLst>
        </pc:spChg>
        <pc:spChg chg="add mod">
          <ac:chgData name="ngọc anh đoàn" userId="b0d8f51466c9e32b" providerId="LiveId" clId="{333FF779-529F-4DD3-9BBB-CC3DCC65E0CA}" dt="2022-07-22T13:17:45.023" v="1474" actId="1036"/>
          <ac:spMkLst>
            <pc:docMk/>
            <pc:sldMk cId="2421249470" sldId="264"/>
            <ac:spMk id="5" creationId="{9D9E1A90-C0DA-1F4F-24A6-D06D9A70F78D}"/>
          </ac:spMkLst>
        </pc:spChg>
        <pc:spChg chg="add mod">
          <ac:chgData name="ngọc anh đoàn" userId="b0d8f51466c9e32b" providerId="LiveId" clId="{333FF779-529F-4DD3-9BBB-CC3DCC65E0CA}" dt="2022-07-22T13:19:09.707" v="1509" actId="1076"/>
          <ac:spMkLst>
            <pc:docMk/>
            <pc:sldMk cId="2421249470" sldId="264"/>
            <ac:spMk id="6" creationId="{E69707E7-0B98-F96D-E99B-E2B3B842E0E2}"/>
          </ac:spMkLst>
        </pc:spChg>
        <pc:spChg chg="add mod">
          <ac:chgData name="ngọc anh đoàn" userId="b0d8f51466c9e32b" providerId="LiveId" clId="{333FF779-529F-4DD3-9BBB-CC3DCC65E0CA}" dt="2022-07-22T13:11:24.309" v="1418" actId="1076"/>
          <ac:spMkLst>
            <pc:docMk/>
            <pc:sldMk cId="2421249470" sldId="264"/>
            <ac:spMk id="7" creationId="{1728ED09-FB65-3A39-235E-410E2F1EC711}"/>
          </ac:spMkLst>
        </pc:spChg>
        <pc:spChg chg="add mod">
          <ac:chgData name="ngọc anh đoàn" userId="b0d8f51466c9e32b" providerId="LiveId" clId="{333FF779-529F-4DD3-9BBB-CC3DCC65E0CA}" dt="2022-07-22T13:17:45.023" v="1474" actId="1036"/>
          <ac:spMkLst>
            <pc:docMk/>
            <pc:sldMk cId="2421249470" sldId="264"/>
            <ac:spMk id="12" creationId="{400424E6-3096-5DCD-022E-2C71B74B039A}"/>
          </ac:spMkLst>
        </pc:spChg>
        <pc:spChg chg="add mod">
          <ac:chgData name="ngọc anh đoàn" userId="b0d8f51466c9e32b" providerId="LiveId" clId="{333FF779-529F-4DD3-9BBB-CC3DCC65E0CA}" dt="2022-07-22T13:17:45.023" v="1474" actId="1036"/>
          <ac:spMkLst>
            <pc:docMk/>
            <pc:sldMk cId="2421249470" sldId="264"/>
            <ac:spMk id="13" creationId="{852800A2-4832-283E-FDEC-305C291E5B30}"/>
          </ac:spMkLst>
        </pc:spChg>
        <pc:spChg chg="add mod">
          <ac:chgData name="ngọc anh đoàn" userId="b0d8f51466c9e32b" providerId="LiveId" clId="{333FF779-529F-4DD3-9BBB-CC3DCC65E0CA}" dt="2022-07-22T13:18:06.310" v="1492" actId="1038"/>
          <ac:spMkLst>
            <pc:docMk/>
            <pc:sldMk cId="2421249470" sldId="264"/>
            <ac:spMk id="14" creationId="{9B39DE69-64FD-F1BA-1C49-56259056FF22}"/>
          </ac:spMkLst>
        </pc:spChg>
        <pc:spChg chg="add mod">
          <ac:chgData name="ngọc anh đoàn" userId="b0d8f51466c9e32b" providerId="LiveId" clId="{333FF779-529F-4DD3-9BBB-CC3DCC65E0CA}" dt="2022-07-22T13:18:06.310" v="1492" actId="1038"/>
          <ac:spMkLst>
            <pc:docMk/>
            <pc:sldMk cId="2421249470" sldId="264"/>
            <ac:spMk id="15" creationId="{63DF8D58-CFF6-2924-0AAA-F88ECCE8A39D}"/>
          </ac:spMkLst>
        </pc:spChg>
        <pc:spChg chg="add mod">
          <ac:chgData name="ngọc anh đoàn" userId="b0d8f51466c9e32b" providerId="LiveId" clId="{333FF779-529F-4DD3-9BBB-CC3DCC65E0CA}" dt="2022-07-22T13:18:06.310" v="1492" actId="1038"/>
          <ac:spMkLst>
            <pc:docMk/>
            <pc:sldMk cId="2421249470" sldId="264"/>
            <ac:spMk id="16" creationId="{A618F630-FBEB-2C2E-F245-EB2BFA6921F6}"/>
          </ac:spMkLst>
        </pc:spChg>
        <pc:spChg chg="add mod">
          <ac:chgData name="ngọc anh đoàn" userId="b0d8f51466c9e32b" providerId="LiveId" clId="{333FF779-529F-4DD3-9BBB-CC3DCC65E0CA}" dt="2022-07-22T13:19:40.869" v="1512" actId="1076"/>
          <ac:spMkLst>
            <pc:docMk/>
            <pc:sldMk cId="2421249470" sldId="264"/>
            <ac:spMk id="18" creationId="{43A1A0BF-242A-10C7-B20D-838AFE0485F7}"/>
          </ac:spMkLst>
        </pc:spChg>
        <pc:spChg chg="add mod">
          <ac:chgData name="ngọc anh đoàn" userId="b0d8f51466c9e32b" providerId="LiveId" clId="{333FF779-529F-4DD3-9BBB-CC3DCC65E0CA}" dt="2022-07-22T13:19:54.384" v="1515" actId="1076"/>
          <ac:spMkLst>
            <pc:docMk/>
            <pc:sldMk cId="2421249470" sldId="264"/>
            <ac:spMk id="19" creationId="{F9D5F68F-3DE8-592C-30C8-384B300C25AC}"/>
          </ac:spMkLst>
        </pc:spChg>
        <pc:spChg chg="add mod">
          <ac:chgData name="ngọc anh đoàn" userId="b0d8f51466c9e32b" providerId="LiveId" clId="{333FF779-529F-4DD3-9BBB-CC3DCC65E0CA}" dt="2022-07-22T13:20:45.859" v="1523" actId="1076"/>
          <ac:spMkLst>
            <pc:docMk/>
            <pc:sldMk cId="2421249470" sldId="264"/>
            <ac:spMk id="20" creationId="{EE059F88-0AE4-D777-84A5-B4C2D8020289}"/>
          </ac:spMkLst>
        </pc:spChg>
        <pc:spChg chg="add mod">
          <ac:chgData name="ngọc anh đoàn" userId="b0d8f51466c9e32b" providerId="LiveId" clId="{333FF779-529F-4DD3-9BBB-CC3DCC65E0CA}" dt="2022-07-22T13:22:22.766" v="1536" actId="1076"/>
          <ac:spMkLst>
            <pc:docMk/>
            <pc:sldMk cId="2421249470" sldId="264"/>
            <ac:spMk id="21" creationId="{6FE4BC51-1AF0-6CC3-86EF-773AC94C64F6}"/>
          </ac:spMkLst>
        </pc:spChg>
        <pc:spChg chg="add mod">
          <ac:chgData name="ngọc anh đoàn" userId="b0d8f51466c9e32b" providerId="LiveId" clId="{333FF779-529F-4DD3-9BBB-CC3DCC65E0CA}" dt="2022-07-22T13:22:38.293" v="1543" actId="1038"/>
          <ac:spMkLst>
            <pc:docMk/>
            <pc:sldMk cId="2421249470" sldId="264"/>
            <ac:spMk id="22" creationId="{7351C0F0-1C86-D6EE-93C1-0790F437E828}"/>
          </ac:spMkLst>
        </pc:spChg>
        <pc:spChg chg="add mod">
          <ac:chgData name="ngọc anh đoàn" userId="b0d8f51466c9e32b" providerId="LiveId" clId="{333FF779-529F-4DD3-9BBB-CC3DCC65E0CA}" dt="2022-07-21T13:41:01.556" v="1310" actId="1076"/>
          <ac:spMkLst>
            <pc:docMk/>
            <pc:sldMk cId="2421249470" sldId="264"/>
            <ac:spMk id="32" creationId="{DF3A20ED-8397-78F5-2977-AFA27616B2CA}"/>
          </ac:spMkLst>
        </pc:spChg>
        <pc:spChg chg="add mod">
          <ac:chgData name="ngọc anh đoàn" userId="b0d8f51466c9e32b" providerId="LiveId" clId="{333FF779-529F-4DD3-9BBB-CC3DCC65E0CA}" dt="2022-07-22T13:11:37.904" v="1430" actId="1035"/>
          <ac:spMkLst>
            <pc:docMk/>
            <pc:sldMk cId="2421249470" sldId="264"/>
            <ac:spMk id="36" creationId="{5525D7A8-0BB1-C6E7-0837-22A581D10801}"/>
          </ac:spMkLst>
        </pc:spChg>
        <pc:spChg chg="del">
          <ac:chgData name="ngọc anh đoàn" userId="b0d8f51466c9e32b" providerId="LiveId" clId="{333FF779-529F-4DD3-9BBB-CC3DCC65E0CA}" dt="2022-07-21T08:47:12.754" v="1158" actId="478"/>
          <ac:spMkLst>
            <pc:docMk/>
            <pc:sldMk cId="2421249470" sldId="264"/>
            <ac:spMk id="63" creationId="{442550C1-B8D9-4216-B406-795A7FF73DE9}"/>
          </ac:spMkLst>
        </pc:spChg>
        <pc:spChg chg="del">
          <ac:chgData name="ngọc anh đoàn" userId="b0d8f51466c9e32b" providerId="LiveId" clId="{333FF779-529F-4DD3-9BBB-CC3DCC65E0CA}" dt="2022-07-21T08:47:10.775" v="1157" actId="478"/>
          <ac:spMkLst>
            <pc:docMk/>
            <pc:sldMk cId="2421249470" sldId="264"/>
            <ac:spMk id="68" creationId="{D486754A-8461-4C14-B2A1-4812CDE0692C}"/>
          </ac:spMkLst>
        </pc:spChg>
        <pc:spChg chg="del">
          <ac:chgData name="ngọc anh đoàn" userId="b0d8f51466c9e32b" providerId="LiveId" clId="{333FF779-529F-4DD3-9BBB-CC3DCC65E0CA}" dt="2022-07-21T08:47:10.775" v="1157" actId="478"/>
          <ac:spMkLst>
            <pc:docMk/>
            <pc:sldMk cId="2421249470" sldId="264"/>
            <ac:spMk id="70" creationId="{FA253630-31A9-4036-B443-3C663303B967}"/>
          </ac:spMkLst>
        </pc:spChg>
        <pc:grpChg chg="del">
          <ac:chgData name="ngọc anh đoàn" userId="b0d8f51466c9e32b" providerId="LiveId" clId="{333FF779-529F-4DD3-9BBB-CC3DCC65E0CA}" dt="2022-07-21T08:47:12.754" v="1158" actId="478"/>
          <ac:grpSpMkLst>
            <pc:docMk/>
            <pc:sldMk cId="2421249470" sldId="264"/>
            <ac:grpSpMk id="5" creationId="{92D83FDE-527F-4C2F-9A7A-90B044A4C692}"/>
          </ac:grpSpMkLst>
        </pc:grpChg>
        <pc:grpChg chg="del">
          <ac:chgData name="ngọc anh đoàn" userId="b0d8f51466c9e32b" providerId="LiveId" clId="{333FF779-529F-4DD3-9BBB-CC3DCC65E0CA}" dt="2022-07-21T08:47:12.754" v="1158" actId="478"/>
          <ac:grpSpMkLst>
            <pc:docMk/>
            <pc:sldMk cId="2421249470" sldId="264"/>
            <ac:grpSpMk id="6" creationId="{63C28041-7DE5-41FD-ABC8-28FAA730333E}"/>
          </ac:grpSpMkLst>
        </pc:grpChg>
        <pc:grpChg chg="del">
          <ac:chgData name="ngọc anh đoàn" userId="b0d8f51466c9e32b" providerId="LiveId" clId="{333FF779-529F-4DD3-9BBB-CC3DCC65E0CA}" dt="2022-07-21T08:47:12.754" v="1158" actId="478"/>
          <ac:grpSpMkLst>
            <pc:docMk/>
            <pc:sldMk cId="2421249470" sldId="264"/>
            <ac:grpSpMk id="14" creationId="{1D0A1545-34FA-403F-8BBF-4AAC520D1455}"/>
          </ac:grpSpMkLst>
        </pc:grpChg>
        <pc:grpChg chg="del">
          <ac:chgData name="ngọc anh đoàn" userId="b0d8f51466c9e32b" providerId="LiveId" clId="{333FF779-529F-4DD3-9BBB-CC3DCC65E0CA}" dt="2022-07-21T08:47:12.754" v="1158" actId="478"/>
          <ac:grpSpMkLst>
            <pc:docMk/>
            <pc:sldMk cId="2421249470" sldId="264"/>
            <ac:grpSpMk id="19" creationId="{49C853EC-CF59-4F0F-8E5F-D910E93EF56A}"/>
          </ac:grpSpMkLst>
        </pc:grpChg>
        <pc:grpChg chg="del">
          <ac:chgData name="ngọc anh đoàn" userId="b0d8f51466c9e32b" providerId="LiveId" clId="{333FF779-529F-4DD3-9BBB-CC3DCC65E0CA}" dt="2022-07-21T08:47:12.754" v="1158" actId="478"/>
          <ac:grpSpMkLst>
            <pc:docMk/>
            <pc:sldMk cId="2421249470" sldId="264"/>
            <ac:grpSpMk id="40" creationId="{32617A2B-2AAA-430E-BE77-5319FB18D81A}"/>
          </ac:grpSpMkLst>
        </pc:grpChg>
        <pc:grpChg chg="del">
          <ac:chgData name="ngọc anh đoàn" userId="b0d8f51466c9e32b" providerId="LiveId" clId="{333FF779-529F-4DD3-9BBB-CC3DCC65E0CA}" dt="2022-07-21T08:47:12.754" v="1158" actId="478"/>
          <ac:grpSpMkLst>
            <pc:docMk/>
            <pc:sldMk cId="2421249470" sldId="264"/>
            <ac:grpSpMk id="41" creationId="{824DD540-EE80-4567-BAEC-DEC0616A1836}"/>
          </ac:grpSpMkLst>
        </pc:grpChg>
        <pc:grpChg chg="del">
          <ac:chgData name="ngọc anh đoàn" userId="b0d8f51466c9e32b" providerId="LiveId" clId="{333FF779-529F-4DD3-9BBB-CC3DCC65E0CA}" dt="2022-07-21T08:47:12.754" v="1158" actId="478"/>
          <ac:grpSpMkLst>
            <pc:docMk/>
            <pc:sldMk cId="2421249470" sldId="264"/>
            <ac:grpSpMk id="42" creationId="{5B025AB5-80BA-400B-94BF-1E0242D20CFC}"/>
          </ac:grpSpMkLst>
        </pc:grpChg>
        <pc:grpChg chg="del">
          <ac:chgData name="ngọc anh đoàn" userId="b0d8f51466c9e32b" providerId="LiveId" clId="{333FF779-529F-4DD3-9BBB-CC3DCC65E0CA}" dt="2022-07-21T08:47:12.754" v="1158" actId="478"/>
          <ac:grpSpMkLst>
            <pc:docMk/>
            <pc:sldMk cId="2421249470" sldId="264"/>
            <ac:grpSpMk id="43" creationId="{1A893C5B-7C44-4FEA-8274-842DCE9142DD}"/>
          </ac:grpSpMkLst>
        </pc:grpChg>
        <pc:graphicFrameChg chg="add mod modGraphic">
          <ac:chgData name="ngọc anh đoàn" userId="b0d8f51466c9e32b" providerId="LiveId" clId="{333FF779-529F-4DD3-9BBB-CC3DCC65E0CA}" dt="2022-07-22T13:17:34.720" v="1469" actId="14100"/>
          <ac:graphicFrameMkLst>
            <pc:docMk/>
            <pc:sldMk cId="2421249470" sldId="264"/>
            <ac:graphicFrameMk id="8" creationId="{6D340A08-C7AC-EC24-FE74-7E80BD253298}"/>
          </ac:graphicFrameMkLst>
        </pc:graphicFrameChg>
        <pc:graphicFrameChg chg="add mod modGraphic">
          <ac:chgData name="ngọc anh đoàn" userId="b0d8f51466c9e32b" providerId="LiveId" clId="{333FF779-529F-4DD3-9BBB-CC3DCC65E0CA}" dt="2022-07-22T13:17:55.100" v="1477" actId="14100"/>
          <ac:graphicFrameMkLst>
            <pc:docMk/>
            <pc:sldMk cId="2421249470" sldId="264"/>
            <ac:graphicFrameMk id="10" creationId="{3F0E66AA-9205-BDC5-55FF-64CF0040B31F}"/>
          </ac:graphicFrameMkLst>
        </pc:graphicFrameChg>
        <pc:picChg chg="mod">
          <ac:chgData name="ngọc anh đoàn" userId="b0d8f51466c9e32b" providerId="LiveId" clId="{333FF779-529F-4DD3-9BBB-CC3DCC65E0CA}" dt="2022-07-21T13:44:13.990" v="1326" actId="14100"/>
          <ac:picMkLst>
            <pc:docMk/>
            <pc:sldMk cId="2421249470" sldId="264"/>
            <ac:picMk id="4" creationId="{11AD83C6-A090-4E64-92FD-31F4C3136AC4}"/>
          </ac:picMkLst>
        </pc:picChg>
        <pc:picChg chg="add mod">
          <ac:chgData name="ngọc anh đoàn" userId="b0d8f51466c9e32b" providerId="LiveId" clId="{333FF779-529F-4DD3-9BBB-CC3DCC65E0CA}" dt="2022-07-21T08:48:04.926" v="1161"/>
          <ac:picMkLst>
            <pc:docMk/>
            <pc:sldMk cId="2421249470" sldId="264"/>
            <ac:picMk id="31" creationId="{BEB65703-3BC6-2779-D3C4-61A5C7FAFCE3}"/>
          </ac:picMkLst>
        </pc:picChg>
        <pc:picChg chg="del">
          <ac:chgData name="ngọc anh đoàn" userId="b0d8f51466c9e32b" providerId="LiveId" clId="{333FF779-529F-4DD3-9BBB-CC3DCC65E0CA}" dt="2022-07-21T08:47:10.775" v="1157" actId="478"/>
          <ac:picMkLst>
            <pc:docMk/>
            <pc:sldMk cId="2421249470" sldId="264"/>
            <ac:picMk id="69" creationId="{B18BFDDC-AF87-4A23-BDBC-38F6B74440A2}"/>
          </ac:picMkLst>
        </pc:picChg>
      </pc:sldChg>
      <pc:sldChg chg="addSp delSp modSp mod modTransition delAnim modAnim">
        <pc:chgData name="ngọc anh đoàn" userId="b0d8f51466c9e32b" providerId="LiveId" clId="{333FF779-529F-4DD3-9BBB-CC3DCC65E0CA}" dt="2022-07-22T13:59:57.818" v="2004"/>
        <pc:sldMkLst>
          <pc:docMk/>
          <pc:sldMk cId="217450745" sldId="265"/>
        </pc:sldMkLst>
        <pc:spChg chg="del">
          <ac:chgData name="ngọc anh đoàn" userId="b0d8f51466c9e32b" providerId="LiveId" clId="{333FF779-529F-4DD3-9BBB-CC3DCC65E0CA}" dt="2022-07-21T08:26:23.410" v="278" actId="478"/>
          <ac:spMkLst>
            <pc:docMk/>
            <pc:sldMk cId="217450745" sldId="265"/>
            <ac:spMk id="3" creationId="{00000000-0000-0000-0000-000000000000}"/>
          </ac:spMkLst>
        </pc:spChg>
        <pc:spChg chg="del">
          <ac:chgData name="ngọc anh đoàn" userId="b0d8f51466c9e32b" providerId="LiveId" clId="{333FF779-529F-4DD3-9BBB-CC3DCC65E0CA}" dt="2022-07-21T08:26:23.410" v="278" actId="478"/>
          <ac:spMkLst>
            <pc:docMk/>
            <pc:sldMk cId="217450745" sldId="265"/>
            <ac:spMk id="9" creationId="{00000000-0000-0000-0000-000000000000}"/>
          </ac:spMkLst>
        </pc:spChg>
        <pc:spChg chg="del">
          <ac:chgData name="ngọc anh đoàn" userId="b0d8f51466c9e32b" providerId="LiveId" clId="{333FF779-529F-4DD3-9BBB-CC3DCC65E0CA}" dt="2022-07-21T08:26:23.410" v="278" actId="478"/>
          <ac:spMkLst>
            <pc:docMk/>
            <pc:sldMk cId="217450745" sldId="265"/>
            <ac:spMk id="10" creationId="{00000000-0000-0000-0000-000000000000}"/>
          </ac:spMkLst>
        </pc:spChg>
        <pc:spChg chg="del">
          <ac:chgData name="ngọc anh đoàn" userId="b0d8f51466c9e32b" providerId="LiveId" clId="{333FF779-529F-4DD3-9BBB-CC3DCC65E0CA}" dt="2022-07-21T08:26:23.410" v="278" actId="478"/>
          <ac:spMkLst>
            <pc:docMk/>
            <pc:sldMk cId="217450745" sldId="265"/>
            <ac:spMk id="11" creationId="{00000000-0000-0000-0000-000000000000}"/>
          </ac:spMkLst>
        </pc:spChg>
        <pc:spChg chg="del">
          <ac:chgData name="ngọc anh đoàn" userId="b0d8f51466c9e32b" providerId="LiveId" clId="{333FF779-529F-4DD3-9BBB-CC3DCC65E0CA}" dt="2022-07-21T08:26:23.410" v="278" actId="478"/>
          <ac:spMkLst>
            <pc:docMk/>
            <pc:sldMk cId="217450745" sldId="265"/>
            <ac:spMk id="12" creationId="{00000000-0000-0000-0000-000000000000}"/>
          </ac:spMkLst>
        </pc:spChg>
        <pc:spChg chg="del">
          <ac:chgData name="ngọc anh đoàn" userId="b0d8f51466c9e32b" providerId="LiveId" clId="{333FF779-529F-4DD3-9BBB-CC3DCC65E0CA}" dt="2022-07-21T08:26:23.410" v="278" actId="478"/>
          <ac:spMkLst>
            <pc:docMk/>
            <pc:sldMk cId="217450745" sldId="265"/>
            <ac:spMk id="13" creationId="{00000000-0000-0000-0000-000000000000}"/>
          </ac:spMkLst>
        </pc:spChg>
        <pc:spChg chg="del">
          <ac:chgData name="ngọc anh đoàn" userId="b0d8f51466c9e32b" providerId="LiveId" clId="{333FF779-529F-4DD3-9BBB-CC3DCC65E0CA}" dt="2022-07-21T08:26:23.410" v="278" actId="478"/>
          <ac:spMkLst>
            <pc:docMk/>
            <pc:sldMk cId="217450745" sldId="265"/>
            <ac:spMk id="14" creationId="{00000000-0000-0000-0000-000000000000}"/>
          </ac:spMkLst>
        </pc:spChg>
        <pc:spChg chg="del">
          <ac:chgData name="ngọc anh đoàn" userId="b0d8f51466c9e32b" providerId="LiveId" clId="{333FF779-529F-4DD3-9BBB-CC3DCC65E0CA}" dt="2022-07-21T08:26:23.410" v="278" actId="478"/>
          <ac:spMkLst>
            <pc:docMk/>
            <pc:sldMk cId="217450745" sldId="265"/>
            <ac:spMk id="15" creationId="{00000000-0000-0000-0000-000000000000}"/>
          </ac:spMkLst>
        </pc:spChg>
        <pc:spChg chg="del">
          <ac:chgData name="ngọc anh đoàn" userId="b0d8f51466c9e32b" providerId="LiveId" clId="{333FF779-529F-4DD3-9BBB-CC3DCC65E0CA}" dt="2022-07-21T08:26:23.410" v="278" actId="478"/>
          <ac:spMkLst>
            <pc:docMk/>
            <pc:sldMk cId="217450745" sldId="265"/>
            <ac:spMk id="16" creationId="{00000000-0000-0000-0000-000000000000}"/>
          </ac:spMkLst>
        </pc:spChg>
        <pc:spChg chg="del">
          <ac:chgData name="ngọc anh đoàn" userId="b0d8f51466c9e32b" providerId="LiveId" clId="{333FF779-529F-4DD3-9BBB-CC3DCC65E0CA}" dt="2022-07-21T08:26:23.410" v="278" actId="478"/>
          <ac:spMkLst>
            <pc:docMk/>
            <pc:sldMk cId="217450745" sldId="265"/>
            <ac:spMk id="18" creationId="{00000000-0000-0000-0000-000000000000}"/>
          </ac:spMkLst>
        </pc:spChg>
        <pc:spChg chg="del">
          <ac:chgData name="ngọc anh đoàn" userId="b0d8f51466c9e32b" providerId="LiveId" clId="{333FF779-529F-4DD3-9BBB-CC3DCC65E0CA}" dt="2022-07-21T08:26:23.410" v="278" actId="478"/>
          <ac:spMkLst>
            <pc:docMk/>
            <pc:sldMk cId="217450745" sldId="265"/>
            <ac:spMk id="19" creationId="{00000000-0000-0000-0000-000000000000}"/>
          </ac:spMkLst>
        </pc:spChg>
        <pc:spChg chg="del">
          <ac:chgData name="ngọc anh đoàn" userId="b0d8f51466c9e32b" providerId="LiveId" clId="{333FF779-529F-4DD3-9BBB-CC3DCC65E0CA}" dt="2022-07-21T08:26:23.410" v="278" actId="478"/>
          <ac:spMkLst>
            <pc:docMk/>
            <pc:sldMk cId="217450745" sldId="265"/>
            <ac:spMk id="21" creationId="{4D1A7CCB-07EF-49C7-BBA0-C66BAABF3AB0}"/>
          </ac:spMkLst>
        </pc:spChg>
        <pc:spChg chg="del">
          <ac:chgData name="ngọc anh đoàn" userId="b0d8f51466c9e32b" providerId="LiveId" clId="{333FF779-529F-4DD3-9BBB-CC3DCC65E0CA}" dt="2022-07-21T08:26:23.410" v="278" actId="478"/>
          <ac:spMkLst>
            <pc:docMk/>
            <pc:sldMk cId="217450745" sldId="265"/>
            <ac:spMk id="23" creationId="{34E81D44-5411-4734-AA85-D1E039A67F8C}"/>
          </ac:spMkLst>
        </pc:spChg>
        <pc:spChg chg="mod">
          <ac:chgData name="ngọc anh đoàn" userId="b0d8f51466c9e32b" providerId="LiveId" clId="{333FF779-529F-4DD3-9BBB-CC3DCC65E0CA}" dt="2022-07-21T08:32:26.774" v="321" actId="20577"/>
          <ac:spMkLst>
            <pc:docMk/>
            <pc:sldMk cId="217450745" sldId="265"/>
            <ac:spMk id="27" creationId="{D828FD6A-D910-C99E-FAB8-4B0C3AD6A2D5}"/>
          </ac:spMkLst>
        </pc:spChg>
        <pc:spChg chg="mod">
          <ac:chgData name="ngọc anh đoàn" userId="b0d8f51466c9e32b" providerId="LiveId" clId="{333FF779-529F-4DD3-9BBB-CC3DCC65E0CA}" dt="2022-07-21T08:26:27.931" v="280"/>
          <ac:spMkLst>
            <pc:docMk/>
            <pc:sldMk cId="217450745" sldId="265"/>
            <ac:spMk id="28" creationId="{5F586D0D-925B-41CD-858E-B624C3529BC1}"/>
          </ac:spMkLst>
        </pc:spChg>
        <pc:spChg chg="mod">
          <ac:chgData name="ngọc anh đoàn" userId="b0d8f51466c9e32b" providerId="LiveId" clId="{333FF779-529F-4DD3-9BBB-CC3DCC65E0CA}" dt="2022-07-21T08:33:51.013" v="346" actId="20577"/>
          <ac:spMkLst>
            <pc:docMk/>
            <pc:sldMk cId="217450745" sldId="265"/>
            <ac:spMk id="32" creationId="{7E38028E-1A6E-31ED-7A42-1C4F137FEC99}"/>
          </ac:spMkLst>
        </pc:spChg>
        <pc:spChg chg="mod">
          <ac:chgData name="ngọc anh đoàn" userId="b0d8f51466c9e32b" providerId="LiveId" clId="{333FF779-529F-4DD3-9BBB-CC3DCC65E0CA}" dt="2022-07-21T08:26:27.931" v="280"/>
          <ac:spMkLst>
            <pc:docMk/>
            <pc:sldMk cId="217450745" sldId="265"/>
            <ac:spMk id="33" creationId="{64F9291C-DFD1-9B47-0445-C12057047EB3}"/>
          </ac:spMkLst>
        </pc:spChg>
        <pc:spChg chg="add mod">
          <ac:chgData name="ngọc anh đoàn" userId="b0d8f51466c9e32b" providerId="LiveId" clId="{333FF779-529F-4DD3-9BBB-CC3DCC65E0CA}" dt="2022-07-21T08:35:28.326" v="386" actId="1035"/>
          <ac:spMkLst>
            <pc:docMk/>
            <pc:sldMk cId="217450745" sldId="265"/>
            <ac:spMk id="34" creationId="{D3475445-08A8-2399-2FD3-C89C566A94A2}"/>
          </ac:spMkLst>
        </pc:spChg>
        <pc:spChg chg="add del mod">
          <ac:chgData name="ngọc anh đoàn" userId="b0d8f51466c9e32b" providerId="LiveId" clId="{333FF779-529F-4DD3-9BBB-CC3DCC65E0CA}" dt="2022-07-21T08:26:50.551" v="282" actId="478"/>
          <ac:spMkLst>
            <pc:docMk/>
            <pc:sldMk cId="217450745" sldId="265"/>
            <ac:spMk id="35" creationId="{78062CA6-F320-F47B-D81F-455B70C5B05D}"/>
          </ac:spMkLst>
        </pc:spChg>
        <pc:spChg chg="add mod">
          <ac:chgData name="ngọc anh đoàn" userId="b0d8f51466c9e32b" providerId="LiveId" clId="{333FF779-529F-4DD3-9BBB-CC3DCC65E0CA}" dt="2022-07-21T08:35:28.326" v="386" actId="1035"/>
          <ac:spMkLst>
            <pc:docMk/>
            <pc:sldMk cId="217450745" sldId="265"/>
            <ac:spMk id="36" creationId="{04050B67-07C5-C20A-D20D-4189BF4F3185}"/>
          </ac:spMkLst>
        </pc:spChg>
        <pc:spChg chg="add mod">
          <ac:chgData name="ngọc anh đoàn" userId="b0d8f51466c9e32b" providerId="LiveId" clId="{333FF779-529F-4DD3-9BBB-CC3DCC65E0CA}" dt="2022-07-21T08:35:34.515" v="387" actId="1076"/>
          <ac:spMkLst>
            <pc:docMk/>
            <pc:sldMk cId="217450745" sldId="265"/>
            <ac:spMk id="37" creationId="{776F6039-356D-1D45-2829-78A1F7610CEA}"/>
          </ac:spMkLst>
        </pc:spChg>
        <pc:spChg chg="add mod">
          <ac:chgData name="ngọc anh đoàn" userId="b0d8f51466c9e32b" providerId="LiveId" clId="{333FF779-529F-4DD3-9BBB-CC3DCC65E0CA}" dt="2022-07-21T08:35:34.515" v="387" actId="1076"/>
          <ac:spMkLst>
            <pc:docMk/>
            <pc:sldMk cId="217450745" sldId="265"/>
            <ac:spMk id="38" creationId="{6DC697DF-7986-D2B3-9D1D-09F651456081}"/>
          </ac:spMkLst>
        </pc:spChg>
        <pc:spChg chg="add mod">
          <ac:chgData name="ngọc anh đoàn" userId="b0d8f51466c9e32b" providerId="LiveId" clId="{333FF779-529F-4DD3-9BBB-CC3DCC65E0CA}" dt="2022-07-21T08:35:34.515" v="387" actId="1076"/>
          <ac:spMkLst>
            <pc:docMk/>
            <pc:sldMk cId="217450745" sldId="265"/>
            <ac:spMk id="40" creationId="{2E3697FD-E948-515B-803A-5CE2AE947892}"/>
          </ac:spMkLst>
        </pc:spChg>
        <pc:spChg chg="add mod">
          <ac:chgData name="ngọc anh đoàn" userId="b0d8f51466c9e32b" providerId="LiveId" clId="{333FF779-529F-4DD3-9BBB-CC3DCC65E0CA}" dt="2022-07-21T08:26:44.063" v="281"/>
          <ac:spMkLst>
            <pc:docMk/>
            <pc:sldMk cId="217450745" sldId="265"/>
            <ac:spMk id="42" creationId="{B8B096CB-3B4B-5323-E4CF-0B09515AE88E}"/>
          </ac:spMkLst>
        </pc:spChg>
        <pc:spChg chg="add mod">
          <ac:chgData name="ngọc anh đoàn" userId="b0d8f51466c9e32b" providerId="LiveId" clId="{333FF779-529F-4DD3-9BBB-CC3DCC65E0CA}" dt="2022-07-21T08:26:44.063" v="281"/>
          <ac:spMkLst>
            <pc:docMk/>
            <pc:sldMk cId="217450745" sldId="265"/>
            <ac:spMk id="43" creationId="{9E64B8ED-716D-3B03-7533-C4601FF28E82}"/>
          </ac:spMkLst>
        </pc:spChg>
        <pc:spChg chg="add mod">
          <ac:chgData name="ngọc anh đoàn" userId="b0d8f51466c9e32b" providerId="LiveId" clId="{333FF779-529F-4DD3-9BBB-CC3DCC65E0CA}" dt="2022-07-21T08:26:59.279" v="284" actId="1076"/>
          <ac:spMkLst>
            <pc:docMk/>
            <pc:sldMk cId="217450745" sldId="265"/>
            <ac:spMk id="46" creationId="{2D29EC96-19D8-7B2D-2D95-DC729F84EE6E}"/>
          </ac:spMkLst>
        </pc:spChg>
        <pc:spChg chg="add mod">
          <ac:chgData name="ngọc anh đoàn" userId="b0d8f51466c9e32b" providerId="LiveId" clId="{333FF779-529F-4DD3-9BBB-CC3DCC65E0CA}" dt="2022-07-21T08:27:04.703" v="286" actId="1076"/>
          <ac:spMkLst>
            <pc:docMk/>
            <pc:sldMk cId="217450745" sldId="265"/>
            <ac:spMk id="47" creationId="{ABAEA96B-83B3-7050-BC43-ED57A5E9EAF2}"/>
          </ac:spMkLst>
        </pc:spChg>
        <pc:spChg chg="add mod">
          <ac:chgData name="ngọc anh đoàn" userId="b0d8f51466c9e32b" providerId="LiveId" clId="{333FF779-529F-4DD3-9BBB-CC3DCC65E0CA}" dt="2022-07-21T08:27:07.703" v="287" actId="1076"/>
          <ac:spMkLst>
            <pc:docMk/>
            <pc:sldMk cId="217450745" sldId="265"/>
            <ac:spMk id="48" creationId="{1E2311BF-38B0-6580-3ADD-127F4613184B}"/>
          </ac:spMkLst>
        </pc:spChg>
        <pc:spChg chg="add mod">
          <ac:chgData name="ngọc anh đoàn" userId="b0d8f51466c9e32b" providerId="LiveId" clId="{333FF779-529F-4DD3-9BBB-CC3DCC65E0CA}" dt="2022-07-21T08:26:56.822" v="283" actId="1076"/>
          <ac:spMkLst>
            <pc:docMk/>
            <pc:sldMk cId="217450745" sldId="265"/>
            <ac:spMk id="49" creationId="{883908C0-E663-10A3-1BAF-2F17485B109A}"/>
          </ac:spMkLst>
        </pc:spChg>
        <pc:grpChg chg="add mod">
          <ac:chgData name="ngọc anh đoàn" userId="b0d8f51466c9e32b" providerId="LiveId" clId="{333FF779-529F-4DD3-9BBB-CC3DCC65E0CA}" dt="2022-07-21T08:35:28.326" v="386" actId="1035"/>
          <ac:grpSpMkLst>
            <pc:docMk/>
            <pc:sldMk cId="217450745" sldId="265"/>
            <ac:grpSpMk id="24" creationId="{CE68F8C8-503C-97AA-23E9-3D19DB3D9636}"/>
          </ac:grpSpMkLst>
        </pc:grpChg>
        <pc:grpChg chg="mod">
          <ac:chgData name="ngọc anh đoàn" userId="b0d8f51466c9e32b" providerId="LiveId" clId="{333FF779-529F-4DD3-9BBB-CC3DCC65E0CA}" dt="2022-07-21T08:26:27.931" v="280"/>
          <ac:grpSpMkLst>
            <pc:docMk/>
            <pc:sldMk cId="217450745" sldId="265"/>
            <ac:grpSpMk id="25" creationId="{A8EF16C7-DBAF-5C81-667E-F6D4CEF30104}"/>
          </ac:grpSpMkLst>
        </pc:grpChg>
        <pc:grpChg chg="add mod">
          <ac:chgData name="ngọc anh đoàn" userId="b0d8f51466c9e32b" providerId="LiveId" clId="{333FF779-529F-4DD3-9BBB-CC3DCC65E0CA}" dt="2022-07-21T08:35:28.326" v="386" actId="1035"/>
          <ac:grpSpMkLst>
            <pc:docMk/>
            <pc:sldMk cId="217450745" sldId="265"/>
            <ac:grpSpMk id="29" creationId="{73886B1B-A8CC-5C4A-4D29-5BC6C8675111}"/>
          </ac:grpSpMkLst>
        </pc:grpChg>
        <pc:grpChg chg="mod">
          <ac:chgData name="ngọc anh đoàn" userId="b0d8f51466c9e32b" providerId="LiveId" clId="{333FF779-529F-4DD3-9BBB-CC3DCC65E0CA}" dt="2022-07-21T08:26:27.931" v="280"/>
          <ac:grpSpMkLst>
            <pc:docMk/>
            <pc:sldMk cId="217450745" sldId="265"/>
            <ac:grpSpMk id="30" creationId="{9FB92DD2-4AF0-611A-7552-36D467382339}"/>
          </ac:grpSpMkLst>
        </pc:grpChg>
        <pc:picChg chg="del">
          <ac:chgData name="ngọc anh đoàn" userId="b0d8f51466c9e32b" providerId="LiveId" clId="{333FF779-529F-4DD3-9BBB-CC3DCC65E0CA}" dt="2022-07-21T08:26:24.850" v="279" actId="478"/>
          <ac:picMkLst>
            <pc:docMk/>
            <pc:sldMk cId="217450745" sldId="265"/>
            <ac:picMk id="22" creationId="{8F67BD2C-3F81-47FA-B4FF-F9130AAF3FF3}"/>
          </ac:picMkLst>
        </pc:picChg>
        <pc:picChg chg="add mod">
          <ac:chgData name="ngọc anh đoàn" userId="b0d8f51466c9e32b" providerId="LiveId" clId="{333FF779-529F-4DD3-9BBB-CC3DCC65E0CA}" dt="2022-07-21T08:26:44.063" v="281"/>
          <ac:picMkLst>
            <pc:docMk/>
            <pc:sldMk cId="217450745" sldId="265"/>
            <ac:picMk id="41" creationId="{8EB4CF70-77BF-1F49-7077-D6CFB8CBF67A}"/>
          </ac:picMkLst>
        </pc:picChg>
        <pc:cxnChg chg="del">
          <ac:chgData name="ngọc anh đoàn" userId="b0d8f51466c9e32b" providerId="LiveId" clId="{333FF779-529F-4DD3-9BBB-CC3DCC65E0CA}" dt="2022-07-21T08:26:23.410" v="278" actId="478"/>
          <ac:cxnSpMkLst>
            <pc:docMk/>
            <pc:sldMk cId="217450745" sldId="265"/>
            <ac:cxnSpMk id="5" creationId="{00000000-0000-0000-0000-000000000000}"/>
          </ac:cxnSpMkLst>
        </pc:cxnChg>
        <pc:cxnChg chg="del">
          <ac:chgData name="ngọc anh đoàn" userId="b0d8f51466c9e32b" providerId="LiveId" clId="{333FF779-529F-4DD3-9BBB-CC3DCC65E0CA}" dt="2022-07-21T08:26:23.410" v="278" actId="478"/>
          <ac:cxnSpMkLst>
            <pc:docMk/>
            <pc:sldMk cId="217450745" sldId="265"/>
            <ac:cxnSpMk id="6" creationId="{00000000-0000-0000-0000-000000000000}"/>
          </ac:cxnSpMkLst>
        </pc:cxnChg>
        <pc:cxnChg chg="del">
          <ac:chgData name="ngọc anh đoàn" userId="b0d8f51466c9e32b" providerId="LiveId" clId="{333FF779-529F-4DD3-9BBB-CC3DCC65E0CA}" dt="2022-07-21T08:26:23.410" v="278" actId="478"/>
          <ac:cxnSpMkLst>
            <pc:docMk/>
            <pc:sldMk cId="217450745" sldId="265"/>
            <ac:cxnSpMk id="7" creationId="{00000000-0000-0000-0000-000000000000}"/>
          </ac:cxnSpMkLst>
        </pc:cxnChg>
        <pc:cxnChg chg="del">
          <ac:chgData name="ngọc anh đoàn" userId="b0d8f51466c9e32b" providerId="LiveId" clId="{333FF779-529F-4DD3-9BBB-CC3DCC65E0CA}" dt="2022-07-21T08:26:23.410" v="278" actId="478"/>
          <ac:cxnSpMkLst>
            <pc:docMk/>
            <pc:sldMk cId="217450745" sldId="265"/>
            <ac:cxnSpMk id="8" creationId="{00000000-0000-0000-0000-000000000000}"/>
          </ac:cxnSpMkLst>
        </pc:cxnChg>
        <pc:cxnChg chg="del">
          <ac:chgData name="ngọc anh đoàn" userId="b0d8f51466c9e32b" providerId="LiveId" clId="{333FF779-529F-4DD3-9BBB-CC3DCC65E0CA}" dt="2022-07-21T08:26:23.410" v="278" actId="478"/>
          <ac:cxnSpMkLst>
            <pc:docMk/>
            <pc:sldMk cId="217450745" sldId="265"/>
            <ac:cxnSpMk id="17" creationId="{00000000-0000-0000-0000-000000000000}"/>
          </ac:cxnSpMkLst>
        </pc:cxnChg>
        <pc:cxnChg chg="del">
          <ac:chgData name="ngọc anh đoàn" userId="b0d8f51466c9e32b" providerId="LiveId" clId="{333FF779-529F-4DD3-9BBB-CC3DCC65E0CA}" dt="2022-07-21T08:26:23.410" v="278" actId="478"/>
          <ac:cxnSpMkLst>
            <pc:docMk/>
            <pc:sldMk cId="217450745" sldId="265"/>
            <ac:cxnSpMk id="20" creationId="{00000000-0000-0000-0000-000000000000}"/>
          </ac:cxnSpMkLst>
        </pc:cxnChg>
        <pc:cxnChg chg="mod">
          <ac:chgData name="ngọc anh đoàn" userId="b0d8f51466c9e32b" providerId="LiveId" clId="{333FF779-529F-4DD3-9BBB-CC3DCC65E0CA}" dt="2022-07-21T08:33:00.478" v="328" actId="1582"/>
          <ac:cxnSpMkLst>
            <pc:docMk/>
            <pc:sldMk cId="217450745" sldId="265"/>
            <ac:cxnSpMk id="26" creationId="{8E003790-EAE3-C5B5-1E8D-94623FED9633}"/>
          </ac:cxnSpMkLst>
        </pc:cxnChg>
        <pc:cxnChg chg="mod">
          <ac:chgData name="ngọc anh đoàn" userId="b0d8f51466c9e32b" providerId="LiveId" clId="{333FF779-529F-4DD3-9BBB-CC3DCC65E0CA}" dt="2022-07-21T08:34:25.441" v="357" actId="1582"/>
          <ac:cxnSpMkLst>
            <pc:docMk/>
            <pc:sldMk cId="217450745" sldId="265"/>
            <ac:cxnSpMk id="31" creationId="{434D764D-0FDB-237C-5194-2ADD15D93E78}"/>
          </ac:cxnSpMkLst>
        </pc:cxnChg>
        <pc:cxnChg chg="add mod">
          <ac:chgData name="ngọc anh đoàn" userId="b0d8f51466c9e32b" providerId="LiveId" clId="{333FF779-529F-4DD3-9BBB-CC3DCC65E0CA}" dt="2022-07-21T08:35:34.515" v="387" actId="1076"/>
          <ac:cxnSpMkLst>
            <pc:docMk/>
            <pc:sldMk cId="217450745" sldId="265"/>
            <ac:cxnSpMk id="39" creationId="{9EE9CC3D-0245-4B1E-768C-597162FA0055}"/>
          </ac:cxnSpMkLst>
        </pc:cxnChg>
        <pc:cxnChg chg="add mod">
          <ac:chgData name="ngọc anh đoàn" userId="b0d8f51466c9e32b" providerId="LiveId" clId="{333FF779-529F-4DD3-9BBB-CC3DCC65E0CA}" dt="2022-07-21T08:26:44.063" v="281"/>
          <ac:cxnSpMkLst>
            <pc:docMk/>
            <pc:sldMk cId="217450745" sldId="265"/>
            <ac:cxnSpMk id="44" creationId="{9F4C0588-0D1F-49AE-E3A3-FE698B3D860F}"/>
          </ac:cxnSpMkLst>
        </pc:cxnChg>
        <pc:cxnChg chg="add mod">
          <ac:chgData name="ngọc anh đoàn" userId="b0d8f51466c9e32b" providerId="LiveId" clId="{333FF779-529F-4DD3-9BBB-CC3DCC65E0CA}" dt="2022-07-21T08:26:44.063" v="281"/>
          <ac:cxnSpMkLst>
            <pc:docMk/>
            <pc:sldMk cId="217450745" sldId="265"/>
            <ac:cxnSpMk id="45" creationId="{E83D9F0A-3DED-5B40-481F-6EB416BC2302}"/>
          </ac:cxnSpMkLst>
        </pc:cxnChg>
      </pc:sldChg>
      <pc:sldChg chg="del">
        <pc:chgData name="ngọc anh đoàn" userId="b0d8f51466c9e32b" providerId="LiveId" clId="{333FF779-529F-4DD3-9BBB-CC3DCC65E0CA}" dt="2022-07-22T13:57:39.850" v="1992" actId="2696"/>
        <pc:sldMkLst>
          <pc:docMk/>
          <pc:sldMk cId="1029453700" sldId="269"/>
        </pc:sldMkLst>
      </pc:sldChg>
      <pc:sldChg chg="del">
        <pc:chgData name="ngọc anh đoàn" userId="b0d8f51466c9e32b" providerId="LiveId" clId="{333FF779-529F-4DD3-9BBB-CC3DCC65E0CA}" dt="2022-07-22T13:57:49.734" v="1994" actId="2696"/>
        <pc:sldMkLst>
          <pc:docMk/>
          <pc:sldMk cId="520523989" sldId="271"/>
        </pc:sldMkLst>
      </pc:sldChg>
      <pc:sldChg chg="del">
        <pc:chgData name="ngọc anh đoàn" userId="b0d8f51466c9e32b" providerId="LiveId" clId="{333FF779-529F-4DD3-9BBB-CC3DCC65E0CA}" dt="2022-07-22T13:57:39.850" v="1992" actId="2696"/>
        <pc:sldMkLst>
          <pc:docMk/>
          <pc:sldMk cId="1341885032" sldId="273"/>
        </pc:sldMkLst>
      </pc:sldChg>
      <pc:sldChg chg="addSp delSp modSp mod modTransition delAnim modAnim">
        <pc:chgData name="ngọc anh đoàn" userId="b0d8f51466c9e32b" providerId="LiveId" clId="{333FF779-529F-4DD3-9BBB-CC3DCC65E0CA}" dt="2022-07-22T13:59:53.632" v="2003"/>
        <pc:sldMkLst>
          <pc:docMk/>
          <pc:sldMk cId="346427555" sldId="274"/>
        </pc:sldMkLst>
        <pc:spChg chg="del">
          <ac:chgData name="ngọc anh đoàn" userId="b0d8f51466c9e32b" providerId="LiveId" clId="{333FF779-529F-4DD3-9BBB-CC3DCC65E0CA}" dt="2022-07-21T08:18:25.209" v="134" actId="478"/>
          <ac:spMkLst>
            <pc:docMk/>
            <pc:sldMk cId="346427555" sldId="274"/>
            <ac:spMk id="19" creationId="{981665B0-51A3-4529-941D-6D1CF20B1325}"/>
          </ac:spMkLst>
        </pc:spChg>
        <pc:spChg chg="del">
          <ac:chgData name="ngọc anh đoàn" userId="b0d8f51466c9e32b" providerId="LiveId" clId="{333FF779-529F-4DD3-9BBB-CC3DCC65E0CA}" dt="2022-07-21T08:18:21.329" v="132" actId="478"/>
          <ac:spMkLst>
            <pc:docMk/>
            <pc:sldMk cId="346427555" sldId="274"/>
            <ac:spMk id="21" creationId="{62A20E7E-35E2-42D3-871E-4E93C590761F}"/>
          </ac:spMkLst>
        </pc:spChg>
        <pc:spChg chg="add mod">
          <ac:chgData name="ngọc anh đoàn" userId="b0d8f51466c9e32b" providerId="LiveId" clId="{333FF779-529F-4DD3-9BBB-CC3DCC65E0CA}" dt="2022-07-21T08:19:12.103" v="176" actId="1076"/>
          <ac:spMkLst>
            <pc:docMk/>
            <pc:sldMk cId="346427555" sldId="274"/>
            <ac:spMk id="23" creationId="{2E8355F5-99B2-2863-B015-88DC60BBF6E1}"/>
          </ac:spMkLst>
        </pc:spChg>
        <pc:spChg chg="add mod">
          <ac:chgData name="ngọc anh đoàn" userId="b0d8f51466c9e32b" providerId="LiveId" clId="{333FF779-529F-4DD3-9BBB-CC3DCC65E0CA}" dt="2022-07-21T08:19:05.484" v="175" actId="403"/>
          <ac:spMkLst>
            <pc:docMk/>
            <pc:sldMk cId="346427555" sldId="274"/>
            <ac:spMk id="24" creationId="{C7D721AA-EF87-3050-4D32-A1D6E3184ECC}"/>
          </ac:spMkLst>
        </pc:spChg>
        <pc:spChg chg="add mod">
          <ac:chgData name="ngọc anh đoàn" userId="b0d8f51466c9e32b" providerId="LiveId" clId="{333FF779-529F-4DD3-9BBB-CC3DCC65E0CA}" dt="2022-07-21T08:24:19.003" v="272" actId="1076"/>
          <ac:spMkLst>
            <pc:docMk/>
            <pc:sldMk cId="346427555" sldId="274"/>
            <ac:spMk id="28" creationId="{BA512145-96C9-403E-18BC-CE01ED427636}"/>
          </ac:spMkLst>
        </pc:spChg>
        <pc:spChg chg="add mod">
          <ac:chgData name="ngọc anh đoàn" userId="b0d8f51466c9e32b" providerId="LiveId" clId="{333FF779-529F-4DD3-9BBB-CC3DCC65E0CA}" dt="2022-07-21T08:24:19.003" v="272" actId="1076"/>
          <ac:spMkLst>
            <pc:docMk/>
            <pc:sldMk cId="346427555" sldId="274"/>
            <ac:spMk id="29" creationId="{5D0D75B5-C09C-96FC-F7D6-28BCD3090BFE}"/>
          </ac:spMkLst>
        </pc:spChg>
        <pc:spChg chg="add mod">
          <ac:chgData name="ngọc anh đoàn" userId="b0d8f51466c9e32b" providerId="LiveId" clId="{333FF779-529F-4DD3-9BBB-CC3DCC65E0CA}" dt="2022-07-21T08:24:19.003" v="272" actId="1076"/>
          <ac:spMkLst>
            <pc:docMk/>
            <pc:sldMk cId="346427555" sldId="274"/>
            <ac:spMk id="30" creationId="{47BAF496-439D-9FAC-9BAF-0479CBEA9001}"/>
          </ac:spMkLst>
        </pc:spChg>
        <pc:spChg chg="add mod">
          <ac:chgData name="ngọc anh đoàn" userId="b0d8f51466c9e32b" providerId="LiveId" clId="{333FF779-529F-4DD3-9BBB-CC3DCC65E0CA}" dt="2022-07-21T08:24:19.003" v="272" actId="1076"/>
          <ac:spMkLst>
            <pc:docMk/>
            <pc:sldMk cId="346427555" sldId="274"/>
            <ac:spMk id="31" creationId="{06377FBD-4AA4-B534-606D-D31F4B6AB8BA}"/>
          </ac:spMkLst>
        </pc:spChg>
        <pc:spChg chg="add mod">
          <ac:chgData name="ngọc anh đoàn" userId="b0d8f51466c9e32b" providerId="LiveId" clId="{333FF779-529F-4DD3-9BBB-CC3DCC65E0CA}" dt="2022-07-21T08:24:19.003" v="272" actId="1076"/>
          <ac:spMkLst>
            <pc:docMk/>
            <pc:sldMk cId="346427555" sldId="274"/>
            <ac:spMk id="32" creationId="{CD7E912D-8DF3-BF40-BDFB-420ACDFC72C1}"/>
          </ac:spMkLst>
        </pc:spChg>
        <pc:spChg chg="add mod">
          <ac:chgData name="ngọc anh đoàn" userId="b0d8f51466c9e32b" providerId="LiveId" clId="{333FF779-529F-4DD3-9BBB-CC3DCC65E0CA}" dt="2022-07-21T08:24:19.003" v="272" actId="1076"/>
          <ac:spMkLst>
            <pc:docMk/>
            <pc:sldMk cId="346427555" sldId="274"/>
            <ac:spMk id="33" creationId="{5BF22C3F-B0EA-B657-0ACD-55B8EF54FD75}"/>
          </ac:spMkLst>
        </pc:spChg>
        <pc:spChg chg="add mod">
          <ac:chgData name="ngọc anh đoàn" userId="b0d8f51466c9e32b" providerId="LiveId" clId="{333FF779-529F-4DD3-9BBB-CC3DCC65E0CA}" dt="2022-07-21T08:24:24.826" v="273" actId="1076"/>
          <ac:spMkLst>
            <pc:docMk/>
            <pc:sldMk cId="346427555" sldId="274"/>
            <ac:spMk id="35" creationId="{EB17DB80-CE54-FCF2-D3D3-51EA7C887A36}"/>
          </ac:spMkLst>
        </pc:spChg>
        <pc:spChg chg="add mod">
          <ac:chgData name="ngọc anh đoàn" userId="b0d8f51466c9e32b" providerId="LiveId" clId="{333FF779-529F-4DD3-9BBB-CC3DCC65E0CA}" dt="2022-07-21T08:24:28.447" v="274" actId="1076"/>
          <ac:spMkLst>
            <pc:docMk/>
            <pc:sldMk cId="346427555" sldId="274"/>
            <ac:spMk id="36" creationId="{6FBDF038-3106-704C-F39B-D8846F16C380}"/>
          </ac:spMkLst>
        </pc:spChg>
        <pc:spChg chg="del">
          <ac:chgData name="ngọc anh đoàn" userId="b0d8f51466c9e32b" providerId="LiveId" clId="{333FF779-529F-4DD3-9BBB-CC3DCC65E0CA}" dt="2022-07-21T08:18:21.329" v="132" actId="478"/>
          <ac:spMkLst>
            <pc:docMk/>
            <pc:sldMk cId="346427555" sldId="274"/>
            <ac:spMk id="39" creationId="{00000000-0000-0000-0000-000000000000}"/>
          </ac:spMkLst>
        </pc:spChg>
        <pc:spChg chg="del">
          <ac:chgData name="ngọc anh đoàn" userId="b0d8f51466c9e32b" providerId="LiveId" clId="{333FF779-529F-4DD3-9BBB-CC3DCC65E0CA}" dt="2022-07-21T08:18:21.329" v="132" actId="478"/>
          <ac:spMkLst>
            <pc:docMk/>
            <pc:sldMk cId="346427555" sldId="274"/>
            <ac:spMk id="40" creationId="{00000000-0000-0000-0000-000000000000}"/>
          </ac:spMkLst>
        </pc:spChg>
        <pc:spChg chg="del">
          <ac:chgData name="ngọc anh đoàn" userId="b0d8f51466c9e32b" providerId="LiveId" clId="{333FF779-529F-4DD3-9BBB-CC3DCC65E0CA}" dt="2022-07-21T08:18:21.329" v="132" actId="478"/>
          <ac:spMkLst>
            <pc:docMk/>
            <pc:sldMk cId="346427555" sldId="274"/>
            <ac:spMk id="45" creationId="{00000000-0000-0000-0000-000000000000}"/>
          </ac:spMkLst>
        </pc:spChg>
        <pc:spChg chg="del">
          <ac:chgData name="ngọc anh đoàn" userId="b0d8f51466c9e32b" providerId="LiveId" clId="{333FF779-529F-4DD3-9BBB-CC3DCC65E0CA}" dt="2022-07-21T08:18:21.329" v="132" actId="478"/>
          <ac:spMkLst>
            <pc:docMk/>
            <pc:sldMk cId="346427555" sldId="274"/>
            <ac:spMk id="46" creationId="{00000000-0000-0000-0000-000000000000}"/>
          </ac:spMkLst>
        </pc:spChg>
        <pc:spChg chg="del">
          <ac:chgData name="ngọc anh đoàn" userId="b0d8f51466c9e32b" providerId="LiveId" clId="{333FF779-529F-4DD3-9BBB-CC3DCC65E0CA}" dt="2022-07-21T08:18:21.329" v="132" actId="478"/>
          <ac:spMkLst>
            <pc:docMk/>
            <pc:sldMk cId="346427555" sldId="274"/>
            <ac:spMk id="47" creationId="{00000000-0000-0000-0000-000000000000}"/>
          </ac:spMkLst>
        </pc:spChg>
        <pc:spChg chg="del">
          <ac:chgData name="ngọc anh đoàn" userId="b0d8f51466c9e32b" providerId="LiveId" clId="{333FF779-529F-4DD3-9BBB-CC3DCC65E0CA}" dt="2022-07-21T08:18:21.329" v="132" actId="478"/>
          <ac:spMkLst>
            <pc:docMk/>
            <pc:sldMk cId="346427555" sldId="274"/>
            <ac:spMk id="48" creationId="{00000000-0000-0000-0000-000000000000}"/>
          </ac:spMkLst>
        </pc:spChg>
        <pc:grpChg chg="del">
          <ac:chgData name="ngọc anh đoàn" userId="b0d8f51466c9e32b" providerId="LiveId" clId="{333FF779-529F-4DD3-9BBB-CC3DCC65E0CA}" dt="2022-07-21T08:18:21.329" v="132" actId="478"/>
          <ac:grpSpMkLst>
            <pc:docMk/>
            <pc:sldMk cId="346427555" sldId="274"/>
            <ac:grpSpMk id="2" creationId="{FFC22D17-54BA-4FD4-8556-15E9B549FE52}"/>
          </ac:grpSpMkLst>
        </pc:grpChg>
        <pc:grpChg chg="del">
          <ac:chgData name="ngọc anh đoàn" userId="b0d8f51466c9e32b" providerId="LiveId" clId="{333FF779-529F-4DD3-9BBB-CC3DCC65E0CA}" dt="2022-07-21T08:18:21.329" v="132" actId="478"/>
          <ac:grpSpMkLst>
            <pc:docMk/>
            <pc:sldMk cId="346427555" sldId="274"/>
            <ac:grpSpMk id="4" creationId="{8B975E83-2261-4412-B45F-549920C49DBE}"/>
          </ac:grpSpMkLst>
        </pc:grpChg>
        <pc:grpChg chg="del">
          <ac:chgData name="ngọc anh đoàn" userId="b0d8f51466c9e32b" providerId="LiveId" clId="{333FF779-529F-4DD3-9BBB-CC3DCC65E0CA}" dt="2022-07-21T08:18:21.329" v="132" actId="478"/>
          <ac:grpSpMkLst>
            <pc:docMk/>
            <pc:sldMk cId="346427555" sldId="274"/>
            <ac:grpSpMk id="5" creationId="{CC156E50-A723-4370-BD41-B6325B005A6A}"/>
          </ac:grpSpMkLst>
        </pc:grpChg>
        <pc:picChg chg="del">
          <ac:chgData name="ngọc anh đoàn" userId="b0d8f51466c9e32b" providerId="LiveId" clId="{333FF779-529F-4DD3-9BBB-CC3DCC65E0CA}" dt="2022-07-21T08:18:23.353" v="133" actId="478"/>
          <ac:picMkLst>
            <pc:docMk/>
            <pc:sldMk cId="346427555" sldId="274"/>
            <ac:picMk id="3" creationId="{00000000-0000-0000-0000-000000000000}"/>
          </ac:picMkLst>
        </pc:picChg>
        <pc:picChg chg="del">
          <ac:chgData name="ngọc anh đoàn" userId="b0d8f51466c9e32b" providerId="LiveId" clId="{333FF779-529F-4DD3-9BBB-CC3DCC65E0CA}" dt="2022-07-21T08:18:26.026" v="135" actId="478"/>
          <ac:picMkLst>
            <pc:docMk/>
            <pc:sldMk cId="346427555" sldId="274"/>
            <ac:picMk id="20" creationId="{C149280F-81DA-4ED3-83E3-BC353381EA0C}"/>
          </ac:picMkLst>
        </pc:picChg>
        <pc:picChg chg="add mod">
          <ac:chgData name="ngọc anh đoàn" userId="b0d8f51466c9e32b" providerId="LiveId" clId="{333FF779-529F-4DD3-9BBB-CC3DCC65E0CA}" dt="2022-07-21T08:18:35.611" v="136"/>
          <ac:picMkLst>
            <pc:docMk/>
            <pc:sldMk cId="346427555" sldId="274"/>
            <ac:picMk id="22" creationId="{261B24CF-9C2B-0C7D-0445-D677C91643E2}"/>
          </ac:picMkLst>
        </pc:picChg>
        <pc:cxnChg chg="add mod">
          <ac:chgData name="ngọc anh đoàn" userId="b0d8f51466c9e32b" providerId="LiveId" clId="{333FF779-529F-4DD3-9BBB-CC3DCC65E0CA}" dt="2022-07-21T08:19:46.516" v="183" actId="1582"/>
          <ac:cxnSpMkLst>
            <pc:docMk/>
            <pc:sldMk cId="346427555" sldId="274"/>
            <ac:cxnSpMk id="7" creationId="{DAF5F2FA-2C0C-05B5-8757-6CBEB8D76B82}"/>
          </ac:cxnSpMkLst>
        </pc:cxnChg>
        <pc:cxnChg chg="add mod">
          <ac:chgData name="ngọc anh đoàn" userId="b0d8f51466c9e32b" providerId="LiveId" clId="{333FF779-529F-4DD3-9BBB-CC3DCC65E0CA}" dt="2022-07-21T08:19:52.622" v="184" actId="1036"/>
          <ac:cxnSpMkLst>
            <pc:docMk/>
            <pc:sldMk cId="346427555" sldId="274"/>
            <ac:cxnSpMk id="26" creationId="{28D42D0C-FF03-E1F1-4BD2-77D5F14BC447}"/>
          </ac:cxnSpMkLst>
        </pc:cxnChg>
      </pc:sldChg>
      <pc:sldChg chg="del">
        <pc:chgData name="ngọc anh đoàn" userId="b0d8f51466c9e32b" providerId="LiveId" clId="{333FF779-529F-4DD3-9BBB-CC3DCC65E0CA}" dt="2022-07-22T13:57:39.850" v="1992" actId="2696"/>
        <pc:sldMkLst>
          <pc:docMk/>
          <pc:sldMk cId="3861478128" sldId="277"/>
        </pc:sldMkLst>
      </pc:sldChg>
      <pc:sldChg chg="del">
        <pc:chgData name="ngọc anh đoàn" userId="b0d8f51466c9e32b" providerId="LiveId" clId="{333FF779-529F-4DD3-9BBB-CC3DCC65E0CA}" dt="2022-07-22T13:57:39.850" v="1992" actId="2696"/>
        <pc:sldMkLst>
          <pc:docMk/>
          <pc:sldMk cId="49410980" sldId="279"/>
        </pc:sldMkLst>
      </pc:sldChg>
      <pc:sldChg chg="del">
        <pc:chgData name="ngọc anh đoàn" userId="b0d8f51466c9e32b" providerId="LiveId" clId="{333FF779-529F-4DD3-9BBB-CC3DCC65E0CA}" dt="2022-07-22T13:57:39.850" v="1992" actId="2696"/>
        <pc:sldMkLst>
          <pc:docMk/>
          <pc:sldMk cId="3183315068" sldId="281"/>
        </pc:sldMkLst>
      </pc:sldChg>
      <pc:sldChg chg="del">
        <pc:chgData name="ngọc anh đoàn" userId="b0d8f51466c9e32b" providerId="LiveId" clId="{333FF779-529F-4DD3-9BBB-CC3DCC65E0CA}" dt="2022-07-22T13:57:39.850" v="1992" actId="2696"/>
        <pc:sldMkLst>
          <pc:docMk/>
          <pc:sldMk cId="4244077086" sldId="282"/>
        </pc:sldMkLst>
      </pc:sldChg>
      <pc:sldChg chg="del">
        <pc:chgData name="ngọc anh đoàn" userId="b0d8f51466c9e32b" providerId="LiveId" clId="{333FF779-529F-4DD3-9BBB-CC3DCC65E0CA}" dt="2022-07-22T13:57:39.850" v="1992" actId="2696"/>
        <pc:sldMkLst>
          <pc:docMk/>
          <pc:sldMk cId="190288058" sldId="283"/>
        </pc:sldMkLst>
      </pc:sldChg>
      <pc:sldChg chg="addSp delSp modSp mod ord modTransition modAnim">
        <pc:chgData name="ngọc anh đoàn" userId="b0d8f51466c9e32b" providerId="LiveId" clId="{333FF779-529F-4DD3-9BBB-CC3DCC65E0CA}" dt="2022-07-22T14:00:21.874" v="2009"/>
        <pc:sldMkLst>
          <pc:docMk/>
          <pc:sldMk cId="1672928532" sldId="284"/>
        </pc:sldMkLst>
        <pc:spChg chg="del">
          <ac:chgData name="ngọc anh đoàn" userId="b0d8f51466c9e32b" providerId="LiveId" clId="{333FF779-529F-4DD3-9BBB-CC3DCC65E0CA}" dt="2022-07-22T13:24:03.561" v="1546" actId="478"/>
          <ac:spMkLst>
            <pc:docMk/>
            <pc:sldMk cId="1672928532" sldId="284"/>
            <ac:spMk id="12" creationId="{00000000-0000-0000-0000-000000000000}"/>
          </ac:spMkLst>
        </pc:spChg>
        <pc:spChg chg="del">
          <ac:chgData name="ngọc anh đoàn" userId="b0d8f51466c9e32b" providerId="LiveId" clId="{333FF779-529F-4DD3-9BBB-CC3DCC65E0CA}" dt="2022-07-22T13:24:03.561" v="1546" actId="478"/>
          <ac:spMkLst>
            <pc:docMk/>
            <pc:sldMk cId="1672928532" sldId="284"/>
            <ac:spMk id="13" creationId="{00000000-0000-0000-0000-000000000000}"/>
          </ac:spMkLst>
        </pc:spChg>
        <pc:spChg chg="del">
          <ac:chgData name="ngọc anh đoàn" userId="b0d8f51466c9e32b" providerId="LiveId" clId="{333FF779-529F-4DD3-9BBB-CC3DCC65E0CA}" dt="2022-07-22T13:24:03.561" v="1546" actId="478"/>
          <ac:spMkLst>
            <pc:docMk/>
            <pc:sldMk cId="1672928532" sldId="284"/>
            <ac:spMk id="15" creationId="{00000000-0000-0000-0000-000000000000}"/>
          </ac:spMkLst>
        </pc:spChg>
        <pc:spChg chg="del">
          <ac:chgData name="ngọc anh đoàn" userId="b0d8f51466c9e32b" providerId="LiveId" clId="{333FF779-529F-4DD3-9BBB-CC3DCC65E0CA}" dt="2022-07-22T13:24:03.561" v="1546" actId="478"/>
          <ac:spMkLst>
            <pc:docMk/>
            <pc:sldMk cId="1672928532" sldId="284"/>
            <ac:spMk id="16" creationId="{00000000-0000-0000-0000-000000000000}"/>
          </ac:spMkLst>
        </pc:spChg>
        <pc:spChg chg="del">
          <ac:chgData name="ngọc anh đoàn" userId="b0d8f51466c9e32b" providerId="LiveId" clId="{333FF779-529F-4DD3-9BBB-CC3DCC65E0CA}" dt="2022-07-22T13:24:03.561" v="1546" actId="478"/>
          <ac:spMkLst>
            <pc:docMk/>
            <pc:sldMk cId="1672928532" sldId="284"/>
            <ac:spMk id="18" creationId="{00000000-0000-0000-0000-000000000000}"/>
          </ac:spMkLst>
        </pc:spChg>
        <pc:spChg chg="del">
          <ac:chgData name="ngọc anh đoàn" userId="b0d8f51466c9e32b" providerId="LiveId" clId="{333FF779-529F-4DD3-9BBB-CC3DCC65E0CA}" dt="2022-07-22T13:24:03.561" v="1546" actId="478"/>
          <ac:spMkLst>
            <pc:docMk/>
            <pc:sldMk cId="1672928532" sldId="284"/>
            <ac:spMk id="19" creationId="{00000000-0000-0000-0000-000000000000}"/>
          </ac:spMkLst>
        </pc:spChg>
        <pc:spChg chg="del">
          <ac:chgData name="ngọc anh đoàn" userId="b0d8f51466c9e32b" providerId="LiveId" clId="{333FF779-529F-4DD3-9BBB-CC3DCC65E0CA}" dt="2022-07-22T13:24:03.561" v="1546" actId="478"/>
          <ac:spMkLst>
            <pc:docMk/>
            <pc:sldMk cId="1672928532" sldId="284"/>
            <ac:spMk id="21" creationId="{00000000-0000-0000-0000-000000000000}"/>
          </ac:spMkLst>
        </pc:spChg>
        <pc:spChg chg="del">
          <ac:chgData name="ngọc anh đoàn" userId="b0d8f51466c9e32b" providerId="LiveId" clId="{333FF779-529F-4DD3-9BBB-CC3DCC65E0CA}" dt="2022-07-22T13:24:03.561" v="1546" actId="478"/>
          <ac:spMkLst>
            <pc:docMk/>
            <pc:sldMk cId="1672928532" sldId="284"/>
            <ac:spMk id="22" creationId="{00000000-0000-0000-0000-000000000000}"/>
          </ac:spMkLst>
        </pc:spChg>
        <pc:spChg chg="del">
          <ac:chgData name="ngọc anh đoàn" userId="b0d8f51466c9e32b" providerId="LiveId" clId="{333FF779-529F-4DD3-9BBB-CC3DCC65E0CA}" dt="2022-07-22T13:24:05.394" v="1548" actId="478"/>
          <ac:spMkLst>
            <pc:docMk/>
            <pc:sldMk cId="1672928532" sldId="284"/>
            <ac:spMk id="23" creationId="{FA79BBCE-6DD9-452D-A0C0-4FF56AEB7AB1}"/>
          </ac:spMkLst>
        </pc:spChg>
        <pc:spChg chg="add mod">
          <ac:chgData name="ngọc anh đoàn" userId="b0d8f51466c9e32b" providerId="LiveId" clId="{333FF779-529F-4DD3-9BBB-CC3DCC65E0CA}" dt="2022-07-22T13:35:39.245" v="1712" actId="207"/>
          <ac:spMkLst>
            <pc:docMk/>
            <pc:sldMk cId="1672928532" sldId="284"/>
            <ac:spMk id="24" creationId="{D1572D6A-5D66-3B6A-9EFD-AC94E28D6893}"/>
          </ac:spMkLst>
        </pc:spChg>
        <pc:spChg chg="del">
          <ac:chgData name="ngọc anh đoàn" userId="b0d8f51466c9e32b" providerId="LiveId" clId="{333FF779-529F-4DD3-9BBB-CC3DCC65E0CA}" dt="2022-07-22T13:24:03.561" v="1546" actId="478"/>
          <ac:spMkLst>
            <pc:docMk/>
            <pc:sldMk cId="1672928532" sldId="284"/>
            <ac:spMk id="26" creationId="{CD46CBF8-13A5-4633-A67E-9AC6D81576F2}"/>
          </ac:spMkLst>
        </pc:spChg>
        <pc:spChg chg="add mod">
          <ac:chgData name="ngọc anh đoàn" userId="b0d8f51466c9e32b" providerId="LiveId" clId="{333FF779-529F-4DD3-9BBB-CC3DCC65E0CA}" dt="2022-07-22T13:24:11.295" v="1551" actId="20577"/>
          <ac:spMkLst>
            <pc:docMk/>
            <pc:sldMk cId="1672928532" sldId="284"/>
            <ac:spMk id="31" creationId="{ED581B03-888D-3532-85EC-4C166C4754E6}"/>
          </ac:spMkLst>
        </pc:spChg>
        <pc:spChg chg="add mod">
          <ac:chgData name="ngọc anh đoàn" userId="b0d8f51466c9e32b" providerId="LiveId" clId="{333FF779-529F-4DD3-9BBB-CC3DCC65E0CA}" dt="2022-07-22T13:24:06.800" v="1549"/>
          <ac:spMkLst>
            <pc:docMk/>
            <pc:sldMk cId="1672928532" sldId="284"/>
            <ac:spMk id="32" creationId="{24ABF713-B0D1-4B82-2A51-58937E4550C4}"/>
          </ac:spMkLst>
        </pc:spChg>
        <pc:spChg chg="add mod">
          <ac:chgData name="ngọc anh đoàn" userId="b0d8f51466c9e32b" providerId="LiveId" clId="{333FF779-529F-4DD3-9BBB-CC3DCC65E0CA}" dt="2022-07-22T13:24:06.800" v="1549"/>
          <ac:spMkLst>
            <pc:docMk/>
            <pc:sldMk cId="1672928532" sldId="284"/>
            <ac:spMk id="33" creationId="{382A4E21-E6B9-7D21-E21A-79A2CAE55719}"/>
          </ac:spMkLst>
        </pc:spChg>
        <pc:spChg chg="add mod">
          <ac:chgData name="ngọc anh đoàn" userId="b0d8f51466c9e32b" providerId="LiveId" clId="{333FF779-529F-4DD3-9BBB-CC3DCC65E0CA}" dt="2022-07-22T13:35:39.245" v="1712" actId="207"/>
          <ac:spMkLst>
            <pc:docMk/>
            <pc:sldMk cId="1672928532" sldId="284"/>
            <ac:spMk id="34" creationId="{756F79A9-16B2-A7A9-F9E2-3F8E6DEB424F}"/>
          </ac:spMkLst>
        </pc:spChg>
        <pc:spChg chg="add mod">
          <ac:chgData name="ngọc anh đoàn" userId="b0d8f51466c9e32b" providerId="LiveId" clId="{333FF779-529F-4DD3-9BBB-CC3DCC65E0CA}" dt="2022-07-22T13:35:39.245" v="1712" actId="207"/>
          <ac:spMkLst>
            <pc:docMk/>
            <pc:sldMk cId="1672928532" sldId="284"/>
            <ac:spMk id="35" creationId="{8C4D78AB-F992-1301-3C82-A1CDE360492E}"/>
          </ac:spMkLst>
        </pc:spChg>
        <pc:spChg chg="add mod">
          <ac:chgData name="ngọc anh đoàn" userId="b0d8f51466c9e32b" providerId="LiveId" clId="{333FF779-529F-4DD3-9BBB-CC3DCC65E0CA}" dt="2022-07-22T13:35:39.245" v="1712" actId="207"/>
          <ac:spMkLst>
            <pc:docMk/>
            <pc:sldMk cId="1672928532" sldId="284"/>
            <ac:spMk id="36" creationId="{4C38FE61-B674-ACFF-FA1F-AE693E2C6B33}"/>
          </ac:spMkLst>
        </pc:spChg>
        <pc:spChg chg="add mod">
          <ac:chgData name="ngọc anh đoàn" userId="b0d8f51466c9e32b" providerId="LiveId" clId="{333FF779-529F-4DD3-9BBB-CC3DCC65E0CA}" dt="2022-07-22T13:35:39.245" v="1712" actId="207"/>
          <ac:spMkLst>
            <pc:docMk/>
            <pc:sldMk cId="1672928532" sldId="284"/>
            <ac:spMk id="37" creationId="{25A21254-CAF8-0633-4407-4DC3F0501BAD}"/>
          </ac:spMkLst>
        </pc:spChg>
        <pc:spChg chg="add mod">
          <ac:chgData name="ngọc anh đoàn" userId="b0d8f51466c9e32b" providerId="LiveId" clId="{333FF779-529F-4DD3-9BBB-CC3DCC65E0CA}" dt="2022-07-22T13:35:39.245" v="1712" actId="207"/>
          <ac:spMkLst>
            <pc:docMk/>
            <pc:sldMk cId="1672928532" sldId="284"/>
            <ac:spMk id="38" creationId="{9BFFCED1-CDDA-FA42-2FBB-F792E651461B}"/>
          </ac:spMkLst>
        </pc:spChg>
        <pc:spChg chg="add mod">
          <ac:chgData name="ngọc anh đoàn" userId="b0d8f51466c9e32b" providerId="LiveId" clId="{333FF779-529F-4DD3-9BBB-CC3DCC65E0CA}" dt="2022-07-22T13:35:39.245" v="1712" actId="207"/>
          <ac:spMkLst>
            <pc:docMk/>
            <pc:sldMk cId="1672928532" sldId="284"/>
            <ac:spMk id="39" creationId="{07496D21-86F5-F8C1-53AA-39A2C2264DAC}"/>
          </ac:spMkLst>
        </pc:spChg>
        <pc:spChg chg="add mod">
          <ac:chgData name="ngọc anh đoàn" userId="b0d8f51466c9e32b" providerId="LiveId" clId="{333FF779-529F-4DD3-9BBB-CC3DCC65E0CA}" dt="2022-07-22T13:35:39.245" v="1712" actId="207"/>
          <ac:spMkLst>
            <pc:docMk/>
            <pc:sldMk cId="1672928532" sldId="284"/>
            <ac:spMk id="40" creationId="{7C2B4248-1C4D-DF7A-D41C-4E84CD4BB013}"/>
          </ac:spMkLst>
        </pc:spChg>
        <pc:spChg chg="add mod">
          <ac:chgData name="ngọc anh đoàn" userId="b0d8f51466c9e32b" providerId="LiveId" clId="{333FF779-529F-4DD3-9BBB-CC3DCC65E0CA}" dt="2022-07-22T13:35:39.245" v="1712" actId="207"/>
          <ac:spMkLst>
            <pc:docMk/>
            <pc:sldMk cId="1672928532" sldId="284"/>
            <ac:spMk id="41" creationId="{94FF1A9E-00C7-BF60-2F6C-D3EE6C72E553}"/>
          </ac:spMkLst>
        </pc:spChg>
        <pc:spChg chg="add mod">
          <ac:chgData name="ngọc anh đoàn" userId="b0d8f51466c9e32b" providerId="LiveId" clId="{333FF779-529F-4DD3-9BBB-CC3DCC65E0CA}" dt="2022-07-22T13:34:04.405" v="1709" actId="207"/>
          <ac:spMkLst>
            <pc:docMk/>
            <pc:sldMk cId="1672928532" sldId="284"/>
            <ac:spMk id="42" creationId="{C724962E-ECF5-592C-BBBD-C0B283303DE7}"/>
          </ac:spMkLst>
        </pc:spChg>
        <pc:spChg chg="add mod">
          <ac:chgData name="ngọc anh đoàn" userId="b0d8f51466c9e32b" providerId="LiveId" clId="{333FF779-529F-4DD3-9BBB-CC3DCC65E0CA}" dt="2022-07-22T13:30:07.403" v="1638" actId="207"/>
          <ac:spMkLst>
            <pc:docMk/>
            <pc:sldMk cId="1672928532" sldId="284"/>
            <ac:spMk id="43" creationId="{CFDC0FBB-0CF9-1E52-7945-1396ACA5F537}"/>
          </ac:spMkLst>
        </pc:spChg>
        <pc:spChg chg="add mod">
          <ac:chgData name="ngọc anh đoàn" userId="b0d8f51466c9e32b" providerId="LiveId" clId="{333FF779-529F-4DD3-9BBB-CC3DCC65E0CA}" dt="2022-07-22T13:35:39.245" v="1712" actId="207"/>
          <ac:spMkLst>
            <pc:docMk/>
            <pc:sldMk cId="1672928532" sldId="284"/>
            <ac:spMk id="44" creationId="{C2E3207A-45F2-1EE0-7693-A4D7D571F9AA}"/>
          </ac:spMkLst>
        </pc:spChg>
        <pc:spChg chg="add mod">
          <ac:chgData name="ngọc anh đoàn" userId="b0d8f51466c9e32b" providerId="LiveId" clId="{333FF779-529F-4DD3-9BBB-CC3DCC65E0CA}" dt="2022-07-22T13:30:07.403" v="1638" actId="207"/>
          <ac:spMkLst>
            <pc:docMk/>
            <pc:sldMk cId="1672928532" sldId="284"/>
            <ac:spMk id="45" creationId="{AF72FBD1-FA70-B994-FBF0-1FB5A33F763A}"/>
          </ac:spMkLst>
        </pc:spChg>
        <pc:spChg chg="add mod">
          <ac:chgData name="ngọc anh đoàn" userId="b0d8f51466c9e32b" providerId="LiveId" clId="{333FF779-529F-4DD3-9BBB-CC3DCC65E0CA}" dt="2022-07-22T13:30:07.403" v="1638" actId="207"/>
          <ac:spMkLst>
            <pc:docMk/>
            <pc:sldMk cId="1672928532" sldId="284"/>
            <ac:spMk id="46" creationId="{D171B3CB-0E62-0025-8A13-668FF8776F34}"/>
          </ac:spMkLst>
        </pc:spChg>
        <pc:spChg chg="add mod">
          <ac:chgData name="ngọc anh đoàn" userId="b0d8f51466c9e32b" providerId="LiveId" clId="{333FF779-529F-4DD3-9BBB-CC3DCC65E0CA}" dt="2022-07-22T13:30:07.403" v="1638" actId="207"/>
          <ac:spMkLst>
            <pc:docMk/>
            <pc:sldMk cId="1672928532" sldId="284"/>
            <ac:spMk id="47" creationId="{D2323346-0FFD-57FD-4753-7E0ED3FF85AC}"/>
          </ac:spMkLst>
        </pc:spChg>
        <pc:spChg chg="add mod">
          <ac:chgData name="ngọc anh đoàn" userId="b0d8f51466c9e32b" providerId="LiveId" clId="{333FF779-529F-4DD3-9BBB-CC3DCC65E0CA}" dt="2022-07-22T13:30:07.403" v="1638" actId="207"/>
          <ac:spMkLst>
            <pc:docMk/>
            <pc:sldMk cId="1672928532" sldId="284"/>
            <ac:spMk id="48" creationId="{1F652401-AE49-D667-0ADB-1D61D88E63C7}"/>
          </ac:spMkLst>
        </pc:spChg>
        <pc:spChg chg="add mod">
          <ac:chgData name="ngọc anh đoàn" userId="b0d8f51466c9e32b" providerId="LiveId" clId="{333FF779-529F-4DD3-9BBB-CC3DCC65E0CA}" dt="2022-07-22T13:30:07.403" v="1638" actId="207"/>
          <ac:spMkLst>
            <pc:docMk/>
            <pc:sldMk cId="1672928532" sldId="284"/>
            <ac:spMk id="49" creationId="{F8592CB5-7915-9225-7549-1F2A3366EF99}"/>
          </ac:spMkLst>
        </pc:spChg>
        <pc:spChg chg="add mod">
          <ac:chgData name="ngọc anh đoàn" userId="b0d8f51466c9e32b" providerId="LiveId" clId="{333FF779-529F-4DD3-9BBB-CC3DCC65E0CA}" dt="2022-07-22T13:30:35.321" v="1643" actId="1035"/>
          <ac:spMkLst>
            <pc:docMk/>
            <pc:sldMk cId="1672928532" sldId="284"/>
            <ac:spMk id="50" creationId="{F1B56E4F-A3F0-D999-0803-1246F3482830}"/>
          </ac:spMkLst>
        </pc:spChg>
        <pc:spChg chg="add mod">
          <ac:chgData name="ngọc anh đoàn" userId="b0d8f51466c9e32b" providerId="LiveId" clId="{333FF779-529F-4DD3-9BBB-CC3DCC65E0CA}" dt="2022-07-22T13:30:07.403" v="1638" actId="207"/>
          <ac:spMkLst>
            <pc:docMk/>
            <pc:sldMk cId="1672928532" sldId="284"/>
            <ac:spMk id="51" creationId="{F66A1727-850C-76C9-60E8-26ECA9B1C57E}"/>
          </ac:spMkLst>
        </pc:spChg>
        <pc:spChg chg="add mod">
          <ac:chgData name="ngọc anh đoàn" userId="b0d8f51466c9e32b" providerId="LiveId" clId="{333FF779-529F-4DD3-9BBB-CC3DCC65E0CA}" dt="2022-07-22T13:30:07.403" v="1638" actId="207"/>
          <ac:spMkLst>
            <pc:docMk/>
            <pc:sldMk cId="1672928532" sldId="284"/>
            <ac:spMk id="52" creationId="{515281FE-D277-5938-2C47-2457F76C98DB}"/>
          </ac:spMkLst>
        </pc:spChg>
        <pc:spChg chg="add mod">
          <ac:chgData name="ngọc anh đoàn" userId="b0d8f51466c9e32b" providerId="LiveId" clId="{333FF779-529F-4DD3-9BBB-CC3DCC65E0CA}" dt="2022-07-22T13:32:15.550" v="1679" actId="1076"/>
          <ac:spMkLst>
            <pc:docMk/>
            <pc:sldMk cId="1672928532" sldId="284"/>
            <ac:spMk id="53" creationId="{CCCCDA4B-0F1B-7E13-7C74-12368724A28D}"/>
          </ac:spMkLst>
        </pc:spChg>
        <pc:spChg chg="add mod">
          <ac:chgData name="ngọc anh đoàn" userId="b0d8f51466c9e32b" providerId="LiveId" clId="{333FF779-529F-4DD3-9BBB-CC3DCC65E0CA}" dt="2022-07-22T13:34:04.405" v="1709" actId="207"/>
          <ac:spMkLst>
            <pc:docMk/>
            <pc:sldMk cId="1672928532" sldId="284"/>
            <ac:spMk id="54" creationId="{96513B1A-9382-C6DB-40CF-27C7ACC0C526}"/>
          </ac:spMkLst>
        </pc:spChg>
        <pc:spChg chg="add mod">
          <ac:chgData name="ngọc anh đoàn" userId="b0d8f51466c9e32b" providerId="LiveId" clId="{333FF779-529F-4DD3-9BBB-CC3DCC65E0CA}" dt="2022-07-22T13:34:04.405" v="1709" actId="207"/>
          <ac:spMkLst>
            <pc:docMk/>
            <pc:sldMk cId="1672928532" sldId="284"/>
            <ac:spMk id="55" creationId="{92793ABB-AB0A-147A-E6B2-C4EE4DCB419B}"/>
          </ac:spMkLst>
        </pc:spChg>
        <pc:spChg chg="add mod">
          <ac:chgData name="ngọc anh đoàn" userId="b0d8f51466c9e32b" providerId="LiveId" clId="{333FF779-529F-4DD3-9BBB-CC3DCC65E0CA}" dt="2022-07-22T13:34:04.405" v="1709" actId="207"/>
          <ac:spMkLst>
            <pc:docMk/>
            <pc:sldMk cId="1672928532" sldId="284"/>
            <ac:spMk id="56" creationId="{6BDF128A-24FC-5D61-B9FA-0C43F3BB76CF}"/>
          </ac:spMkLst>
        </pc:spChg>
        <pc:spChg chg="add mod">
          <ac:chgData name="ngọc anh đoàn" userId="b0d8f51466c9e32b" providerId="LiveId" clId="{333FF779-529F-4DD3-9BBB-CC3DCC65E0CA}" dt="2022-07-22T13:34:04.405" v="1709" actId="207"/>
          <ac:spMkLst>
            <pc:docMk/>
            <pc:sldMk cId="1672928532" sldId="284"/>
            <ac:spMk id="57" creationId="{CD127CBF-756D-E2C9-A539-34A9D499CE9B}"/>
          </ac:spMkLst>
        </pc:spChg>
        <pc:spChg chg="add mod">
          <ac:chgData name="ngọc anh đoàn" userId="b0d8f51466c9e32b" providerId="LiveId" clId="{333FF779-529F-4DD3-9BBB-CC3DCC65E0CA}" dt="2022-07-22T13:34:08.185" v="1710" actId="207"/>
          <ac:spMkLst>
            <pc:docMk/>
            <pc:sldMk cId="1672928532" sldId="284"/>
            <ac:spMk id="58" creationId="{15F13C90-E186-C531-E761-75E06C54FF54}"/>
          </ac:spMkLst>
        </pc:spChg>
        <pc:spChg chg="add mod">
          <ac:chgData name="ngọc anh đoàn" userId="b0d8f51466c9e32b" providerId="LiveId" clId="{333FF779-529F-4DD3-9BBB-CC3DCC65E0CA}" dt="2022-07-22T13:34:04.405" v="1709" actId="207"/>
          <ac:spMkLst>
            <pc:docMk/>
            <pc:sldMk cId="1672928532" sldId="284"/>
            <ac:spMk id="59" creationId="{AE34D589-453A-0E62-257B-9A85F86CD52E}"/>
          </ac:spMkLst>
        </pc:spChg>
        <pc:spChg chg="add mod">
          <ac:chgData name="ngọc anh đoàn" userId="b0d8f51466c9e32b" providerId="LiveId" clId="{333FF779-529F-4DD3-9BBB-CC3DCC65E0CA}" dt="2022-07-22T13:34:04.405" v="1709" actId="207"/>
          <ac:spMkLst>
            <pc:docMk/>
            <pc:sldMk cId="1672928532" sldId="284"/>
            <ac:spMk id="60" creationId="{A2CEEA05-3064-F048-A8B1-30B87B6728B0}"/>
          </ac:spMkLst>
        </pc:spChg>
        <pc:spChg chg="add mod">
          <ac:chgData name="ngọc anh đoàn" userId="b0d8f51466c9e32b" providerId="LiveId" clId="{333FF779-529F-4DD3-9BBB-CC3DCC65E0CA}" dt="2022-07-22T13:34:04.405" v="1709" actId="207"/>
          <ac:spMkLst>
            <pc:docMk/>
            <pc:sldMk cId="1672928532" sldId="284"/>
            <ac:spMk id="61" creationId="{AA4282E7-3F3D-1565-6A37-BAD25C989D7A}"/>
          </ac:spMkLst>
        </pc:spChg>
        <pc:spChg chg="add mod">
          <ac:chgData name="ngọc anh đoàn" userId="b0d8f51466c9e32b" providerId="LiveId" clId="{333FF779-529F-4DD3-9BBB-CC3DCC65E0CA}" dt="2022-07-22T13:34:04.405" v="1709" actId="207"/>
          <ac:spMkLst>
            <pc:docMk/>
            <pc:sldMk cId="1672928532" sldId="284"/>
            <ac:spMk id="62" creationId="{67FC4986-C8F2-3381-C30A-15D7AD15A7A3}"/>
          </ac:spMkLst>
        </pc:spChg>
        <pc:spChg chg="add mod">
          <ac:chgData name="ngọc anh đoàn" userId="b0d8f51466c9e32b" providerId="LiveId" clId="{333FF779-529F-4DD3-9BBB-CC3DCC65E0CA}" dt="2022-07-22T13:34:04.405" v="1709" actId="207"/>
          <ac:spMkLst>
            <pc:docMk/>
            <pc:sldMk cId="1672928532" sldId="284"/>
            <ac:spMk id="63" creationId="{FCF5EAE4-8DFB-EE6F-E5F5-5FEE8A06AED6}"/>
          </ac:spMkLst>
        </pc:spChg>
        <pc:spChg chg="add mod">
          <ac:chgData name="ngọc anh đoàn" userId="b0d8f51466c9e32b" providerId="LiveId" clId="{333FF779-529F-4DD3-9BBB-CC3DCC65E0CA}" dt="2022-07-22T13:34:04.405" v="1709" actId="207"/>
          <ac:spMkLst>
            <pc:docMk/>
            <pc:sldMk cId="1672928532" sldId="284"/>
            <ac:spMk id="64" creationId="{9468B8CE-B8CA-F0FD-9341-6681D2DD940D}"/>
          </ac:spMkLst>
        </pc:spChg>
        <pc:spChg chg="add mod">
          <ac:chgData name="ngọc anh đoàn" userId="b0d8f51466c9e32b" providerId="LiveId" clId="{333FF779-529F-4DD3-9BBB-CC3DCC65E0CA}" dt="2022-07-22T13:48:58.905" v="1845" actId="1036"/>
          <ac:spMkLst>
            <pc:docMk/>
            <pc:sldMk cId="1672928532" sldId="284"/>
            <ac:spMk id="65" creationId="{B6C2BA91-A5E7-DA30-0689-ACDE5D5C7055}"/>
          </ac:spMkLst>
        </pc:spChg>
        <pc:spChg chg="add mod">
          <ac:chgData name="ngọc anh đoàn" userId="b0d8f51466c9e32b" providerId="LiveId" clId="{333FF779-529F-4DD3-9BBB-CC3DCC65E0CA}" dt="2022-07-22T13:48:53.131" v="1842" actId="1076"/>
          <ac:spMkLst>
            <pc:docMk/>
            <pc:sldMk cId="1672928532" sldId="284"/>
            <ac:spMk id="66" creationId="{8FDFB868-10F8-E0ED-40BF-872AFDC328AF}"/>
          </ac:spMkLst>
        </pc:spChg>
        <pc:spChg chg="add mod">
          <ac:chgData name="ngọc anh đoàn" userId="b0d8f51466c9e32b" providerId="LiveId" clId="{333FF779-529F-4DD3-9BBB-CC3DCC65E0CA}" dt="2022-07-22T13:48:56.171" v="1844" actId="1036"/>
          <ac:spMkLst>
            <pc:docMk/>
            <pc:sldMk cId="1672928532" sldId="284"/>
            <ac:spMk id="67" creationId="{B113A8B9-BFFA-D98F-2FB0-EAC41A1A2651}"/>
          </ac:spMkLst>
        </pc:spChg>
        <pc:spChg chg="add mod">
          <ac:chgData name="ngọc anh đoàn" userId="b0d8f51466c9e32b" providerId="LiveId" clId="{333FF779-529F-4DD3-9BBB-CC3DCC65E0CA}" dt="2022-07-22T13:47:49.445" v="1832" actId="1076"/>
          <ac:spMkLst>
            <pc:docMk/>
            <pc:sldMk cId="1672928532" sldId="284"/>
            <ac:spMk id="68" creationId="{D9E6E6A6-BF62-B716-AEC7-914EC226525B}"/>
          </ac:spMkLst>
        </pc:spChg>
        <pc:spChg chg="add mod">
          <ac:chgData name="ngọc anh đoàn" userId="b0d8f51466c9e32b" providerId="LiveId" clId="{333FF779-529F-4DD3-9BBB-CC3DCC65E0CA}" dt="2022-07-22T13:47:44.904" v="1831" actId="1076"/>
          <ac:spMkLst>
            <pc:docMk/>
            <pc:sldMk cId="1672928532" sldId="284"/>
            <ac:spMk id="69" creationId="{68A4362D-A57F-A01B-C669-513D76936402}"/>
          </ac:spMkLst>
        </pc:spChg>
        <pc:spChg chg="add mod">
          <ac:chgData name="ngọc anh đoàn" userId="b0d8f51466c9e32b" providerId="LiveId" clId="{333FF779-529F-4DD3-9BBB-CC3DCC65E0CA}" dt="2022-07-22T13:49:30.863" v="1853" actId="1076"/>
          <ac:spMkLst>
            <pc:docMk/>
            <pc:sldMk cId="1672928532" sldId="284"/>
            <ac:spMk id="70" creationId="{4326B5E5-3208-E6A5-7C09-50E79D8D4F65}"/>
          </ac:spMkLst>
        </pc:spChg>
        <pc:spChg chg="add mod">
          <ac:chgData name="ngọc anh đoàn" userId="b0d8f51466c9e32b" providerId="LiveId" clId="{333FF779-529F-4DD3-9BBB-CC3DCC65E0CA}" dt="2022-07-22T13:49:57.172" v="1860" actId="1076"/>
          <ac:spMkLst>
            <pc:docMk/>
            <pc:sldMk cId="1672928532" sldId="284"/>
            <ac:spMk id="71" creationId="{CA01637D-9107-2C50-0460-EBF8CB4FF841}"/>
          </ac:spMkLst>
        </pc:spChg>
        <pc:spChg chg="add mod">
          <ac:chgData name="ngọc anh đoàn" userId="b0d8f51466c9e32b" providerId="LiveId" clId="{333FF779-529F-4DD3-9BBB-CC3DCC65E0CA}" dt="2022-07-22T13:49:49.183" v="1858" actId="1076"/>
          <ac:spMkLst>
            <pc:docMk/>
            <pc:sldMk cId="1672928532" sldId="284"/>
            <ac:spMk id="72" creationId="{FD7524F0-F617-5E99-533D-01AA75612C45}"/>
          </ac:spMkLst>
        </pc:spChg>
        <pc:spChg chg="add mod">
          <ac:chgData name="ngọc anh đoàn" userId="b0d8f51466c9e32b" providerId="LiveId" clId="{333FF779-529F-4DD3-9BBB-CC3DCC65E0CA}" dt="2022-07-22T13:49:34.882" v="1854" actId="1076"/>
          <ac:spMkLst>
            <pc:docMk/>
            <pc:sldMk cId="1672928532" sldId="284"/>
            <ac:spMk id="73" creationId="{7586D7E3-C9D3-9757-3024-941865E26991}"/>
          </ac:spMkLst>
        </pc:spChg>
        <pc:spChg chg="add mod">
          <ac:chgData name="ngọc anh đoàn" userId="b0d8f51466c9e32b" providerId="LiveId" clId="{333FF779-529F-4DD3-9BBB-CC3DCC65E0CA}" dt="2022-07-22T13:49:15.990" v="1850" actId="1076"/>
          <ac:spMkLst>
            <pc:docMk/>
            <pc:sldMk cId="1672928532" sldId="284"/>
            <ac:spMk id="74" creationId="{9BA04521-4FCD-F0A7-E029-5FB2BAE06826}"/>
          </ac:spMkLst>
        </pc:spChg>
        <pc:spChg chg="add mod">
          <ac:chgData name="ngọc anh đoàn" userId="b0d8f51466c9e32b" providerId="LiveId" clId="{333FF779-529F-4DD3-9BBB-CC3DCC65E0CA}" dt="2022-07-22T13:50:16.338" v="1867" actId="1035"/>
          <ac:spMkLst>
            <pc:docMk/>
            <pc:sldMk cId="1672928532" sldId="284"/>
            <ac:spMk id="75" creationId="{38E7BED0-98F9-CA10-4D25-CBE5CBDC70CB}"/>
          </ac:spMkLst>
        </pc:spChg>
        <pc:spChg chg="add del mod">
          <ac:chgData name="ngọc anh đoàn" userId="b0d8f51466c9e32b" providerId="LiveId" clId="{333FF779-529F-4DD3-9BBB-CC3DCC65E0CA}" dt="2022-07-22T13:43:18.139" v="1802" actId="478"/>
          <ac:spMkLst>
            <pc:docMk/>
            <pc:sldMk cId="1672928532" sldId="284"/>
            <ac:spMk id="76" creationId="{B33C219F-A641-811D-C185-B5D439643773}"/>
          </ac:spMkLst>
        </pc:spChg>
        <pc:grpChg chg="del">
          <ac:chgData name="ngọc anh đoàn" userId="b0d8f51466c9e32b" providerId="LiveId" clId="{333FF779-529F-4DD3-9BBB-CC3DCC65E0CA}" dt="2022-07-22T13:24:03.561" v="1546" actId="478"/>
          <ac:grpSpMkLst>
            <pc:docMk/>
            <pc:sldMk cId="1672928532" sldId="284"/>
            <ac:grpSpMk id="2" creationId="{37CDE34C-0207-4DA8-9975-A04750C29BCD}"/>
          </ac:grpSpMkLst>
        </pc:grpChg>
        <pc:grpChg chg="del">
          <ac:chgData name="ngọc anh đoàn" userId="b0d8f51466c9e32b" providerId="LiveId" clId="{333FF779-529F-4DD3-9BBB-CC3DCC65E0CA}" dt="2022-07-22T13:24:03.561" v="1546" actId="478"/>
          <ac:grpSpMkLst>
            <pc:docMk/>
            <pc:sldMk cId="1672928532" sldId="284"/>
            <ac:grpSpMk id="27" creationId="{416122DF-73FE-415E-9567-AC7F2E37F04F}"/>
          </ac:grpSpMkLst>
        </pc:grpChg>
        <pc:grpChg chg="del">
          <ac:chgData name="ngọc anh đoàn" userId="b0d8f51466c9e32b" providerId="LiveId" clId="{333FF779-529F-4DD3-9BBB-CC3DCC65E0CA}" dt="2022-07-22T13:24:03.561" v="1546" actId="478"/>
          <ac:grpSpMkLst>
            <pc:docMk/>
            <pc:sldMk cId="1672928532" sldId="284"/>
            <ac:grpSpMk id="28" creationId="{D48AE636-9D2E-405B-AAB6-5C60CCC78D63}"/>
          </ac:grpSpMkLst>
        </pc:grpChg>
        <pc:grpChg chg="del">
          <ac:chgData name="ngọc anh đoàn" userId="b0d8f51466c9e32b" providerId="LiveId" clId="{333FF779-529F-4DD3-9BBB-CC3DCC65E0CA}" dt="2022-07-22T13:24:03.561" v="1546" actId="478"/>
          <ac:grpSpMkLst>
            <pc:docMk/>
            <pc:sldMk cId="1672928532" sldId="284"/>
            <ac:grpSpMk id="29" creationId="{313AF841-F12A-4119-B69D-EC50774D1203}"/>
          </ac:grpSpMkLst>
        </pc:grpChg>
        <pc:picChg chg="del">
          <ac:chgData name="ngọc anh đoàn" userId="b0d8f51466c9e32b" providerId="LiveId" clId="{333FF779-529F-4DD3-9BBB-CC3DCC65E0CA}" dt="2022-07-22T13:24:04.691" v="1547" actId="478"/>
          <ac:picMkLst>
            <pc:docMk/>
            <pc:sldMk cId="1672928532" sldId="284"/>
            <ac:picMk id="25" creationId="{9125F268-3697-4FB2-A1CD-5E438B519262}"/>
          </ac:picMkLst>
        </pc:picChg>
        <pc:picChg chg="add mod">
          <ac:chgData name="ngọc anh đoàn" userId="b0d8f51466c9e32b" providerId="LiveId" clId="{333FF779-529F-4DD3-9BBB-CC3DCC65E0CA}" dt="2022-07-22T13:24:06.800" v="1549"/>
          <ac:picMkLst>
            <pc:docMk/>
            <pc:sldMk cId="1672928532" sldId="284"/>
            <ac:picMk id="30" creationId="{CC2BCB0F-D678-EF2B-31B7-B484855A09F7}"/>
          </ac:picMkLst>
        </pc:picChg>
        <pc:cxnChg chg="del">
          <ac:chgData name="ngọc anh đoàn" userId="b0d8f51466c9e32b" providerId="LiveId" clId="{333FF779-529F-4DD3-9BBB-CC3DCC65E0CA}" dt="2022-07-22T13:24:03.561" v="1546" actId="478"/>
          <ac:cxnSpMkLst>
            <pc:docMk/>
            <pc:sldMk cId="1672928532" sldId="284"/>
            <ac:cxnSpMk id="11" creationId="{00000000-0000-0000-0000-000000000000}"/>
          </ac:cxnSpMkLst>
        </pc:cxnChg>
        <pc:cxnChg chg="del">
          <ac:chgData name="ngọc anh đoàn" userId="b0d8f51466c9e32b" providerId="LiveId" clId="{333FF779-529F-4DD3-9BBB-CC3DCC65E0CA}" dt="2022-07-22T13:24:03.561" v="1546" actId="478"/>
          <ac:cxnSpMkLst>
            <pc:docMk/>
            <pc:sldMk cId="1672928532" sldId="284"/>
            <ac:cxnSpMk id="14" creationId="{00000000-0000-0000-0000-000000000000}"/>
          </ac:cxnSpMkLst>
        </pc:cxnChg>
        <pc:cxnChg chg="del">
          <ac:chgData name="ngọc anh đoàn" userId="b0d8f51466c9e32b" providerId="LiveId" clId="{333FF779-529F-4DD3-9BBB-CC3DCC65E0CA}" dt="2022-07-22T13:24:03.561" v="1546" actId="478"/>
          <ac:cxnSpMkLst>
            <pc:docMk/>
            <pc:sldMk cId="1672928532" sldId="284"/>
            <ac:cxnSpMk id="17" creationId="{00000000-0000-0000-0000-000000000000}"/>
          </ac:cxnSpMkLst>
        </pc:cxnChg>
        <pc:cxnChg chg="del">
          <ac:chgData name="ngọc anh đoàn" userId="b0d8f51466c9e32b" providerId="LiveId" clId="{333FF779-529F-4DD3-9BBB-CC3DCC65E0CA}" dt="2022-07-22T13:24:03.561" v="1546" actId="478"/>
          <ac:cxnSpMkLst>
            <pc:docMk/>
            <pc:sldMk cId="1672928532" sldId="284"/>
            <ac:cxnSpMk id="20" creationId="{00000000-0000-0000-0000-000000000000}"/>
          </ac:cxnSpMkLst>
        </pc:cxnChg>
      </pc:sldChg>
      <pc:sldChg chg="delSp modSp mod ord modTransition delAnim modAnim">
        <pc:chgData name="ngọc anh đoàn" userId="b0d8f51466c9e32b" providerId="LiveId" clId="{333FF779-529F-4DD3-9BBB-CC3DCC65E0CA}" dt="2022-07-22T14:00:28.367" v="2010"/>
        <pc:sldMkLst>
          <pc:docMk/>
          <pc:sldMk cId="3326306695" sldId="294"/>
        </pc:sldMkLst>
        <pc:spChg chg="mod">
          <ac:chgData name="ngọc anh đoàn" userId="b0d8f51466c9e32b" providerId="LiveId" clId="{333FF779-529F-4DD3-9BBB-CC3DCC65E0CA}" dt="2022-07-22T13:57:18.560" v="1989" actId="404"/>
          <ac:spMkLst>
            <pc:docMk/>
            <pc:sldMk cId="3326306695" sldId="294"/>
            <ac:spMk id="18" creationId="{813D66B9-4A09-462C-AA26-03692FE6AEA6}"/>
          </ac:spMkLst>
        </pc:spChg>
        <pc:spChg chg="del">
          <ac:chgData name="ngọc anh đoàn" userId="b0d8f51466c9e32b" providerId="LiveId" clId="{333FF779-529F-4DD3-9BBB-CC3DCC65E0CA}" dt="2022-07-22T13:57:23.694" v="1990" actId="478"/>
          <ac:spMkLst>
            <pc:docMk/>
            <pc:sldMk cId="3326306695" sldId="294"/>
            <ac:spMk id="25" creationId="{91E2F301-64C4-4CDE-B909-B4A9737784F3}"/>
          </ac:spMkLst>
        </pc:spChg>
      </pc:sldChg>
      <pc:sldChg chg="modTransition">
        <pc:chgData name="ngọc anh đoàn" userId="b0d8f51466c9e32b" providerId="LiveId" clId="{333FF779-529F-4DD3-9BBB-CC3DCC65E0CA}" dt="2022-07-22T13:59:42.112" v="2001"/>
        <pc:sldMkLst>
          <pc:docMk/>
          <pc:sldMk cId="544974436" sldId="295"/>
        </pc:sldMkLst>
      </pc:sldChg>
      <pc:sldChg chg="addSp delSp modSp mod ord modTransition delAnim modAnim">
        <pc:chgData name="ngọc anh đoàn" userId="b0d8f51466c9e32b" providerId="LiveId" clId="{333FF779-529F-4DD3-9BBB-CC3DCC65E0CA}" dt="2022-07-22T14:00:01.348" v="2005"/>
        <pc:sldMkLst>
          <pc:docMk/>
          <pc:sldMk cId="800733345" sldId="296"/>
        </pc:sldMkLst>
        <pc:spChg chg="del">
          <ac:chgData name="ngọc anh đoàn" userId="b0d8f51466c9e32b" providerId="LiveId" clId="{333FF779-529F-4DD3-9BBB-CC3DCC65E0CA}" dt="2022-07-21T08:36:30.495" v="399" actId="478"/>
          <ac:spMkLst>
            <pc:docMk/>
            <pc:sldMk cId="800733345" sldId="296"/>
            <ac:spMk id="15" creationId="{AFD28298-D2D2-47B2-9D4E-A285E56F8028}"/>
          </ac:spMkLst>
        </pc:spChg>
        <pc:spChg chg="del">
          <ac:chgData name="ngọc anh đoàn" userId="b0d8f51466c9e32b" providerId="LiveId" clId="{333FF779-529F-4DD3-9BBB-CC3DCC65E0CA}" dt="2022-07-21T08:36:30.495" v="399" actId="478"/>
          <ac:spMkLst>
            <pc:docMk/>
            <pc:sldMk cId="800733345" sldId="296"/>
            <ac:spMk id="17" creationId="{EDBD1D57-5C40-43B7-893A-60793D348428}"/>
          </ac:spMkLst>
        </pc:spChg>
        <pc:spChg chg="del">
          <ac:chgData name="ngọc anh đoàn" userId="b0d8f51466c9e32b" providerId="LiveId" clId="{333FF779-529F-4DD3-9BBB-CC3DCC65E0CA}" dt="2022-07-21T08:36:30.495" v="399" actId="478"/>
          <ac:spMkLst>
            <pc:docMk/>
            <pc:sldMk cId="800733345" sldId="296"/>
            <ac:spMk id="19" creationId="{8BFCF67D-D701-4307-A94F-14C400D2BAD8}"/>
          </ac:spMkLst>
        </pc:spChg>
        <pc:spChg chg="del">
          <ac:chgData name="ngọc anh đoàn" userId="b0d8f51466c9e32b" providerId="LiveId" clId="{333FF779-529F-4DD3-9BBB-CC3DCC65E0CA}" dt="2022-07-21T08:36:30.495" v="399" actId="478"/>
          <ac:spMkLst>
            <pc:docMk/>
            <pc:sldMk cId="800733345" sldId="296"/>
            <ac:spMk id="21" creationId="{B5A491E9-D1FE-4C87-A8C9-E3666C9091A1}"/>
          </ac:spMkLst>
        </pc:spChg>
        <pc:spChg chg="del">
          <ac:chgData name="ngọc anh đoàn" userId="b0d8f51466c9e32b" providerId="LiveId" clId="{333FF779-529F-4DD3-9BBB-CC3DCC65E0CA}" dt="2022-07-21T08:36:27.450" v="398" actId="478"/>
          <ac:spMkLst>
            <pc:docMk/>
            <pc:sldMk cId="800733345" sldId="296"/>
            <ac:spMk id="36" creationId="{7410CAE6-B4C1-41C2-A1F5-6458F9B7EED9}"/>
          </ac:spMkLst>
        </pc:spChg>
        <pc:spChg chg="del">
          <ac:chgData name="ngọc anh đoàn" userId="b0d8f51466c9e32b" providerId="LiveId" clId="{333FF779-529F-4DD3-9BBB-CC3DCC65E0CA}" dt="2022-07-21T08:36:26.503" v="397" actId="478"/>
          <ac:spMkLst>
            <pc:docMk/>
            <pc:sldMk cId="800733345" sldId="296"/>
            <ac:spMk id="38" creationId="{6781A8B4-6FA0-4C6E-BC80-65970E200E1B}"/>
          </ac:spMkLst>
        </pc:spChg>
        <pc:spChg chg="mod">
          <ac:chgData name="ngọc anh đoàn" userId="b0d8f51466c9e32b" providerId="LiveId" clId="{333FF779-529F-4DD3-9BBB-CC3DCC65E0CA}" dt="2022-07-21T08:38:36.995" v="485" actId="20577"/>
          <ac:spMkLst>
            <pc:docMk/>
            <pc:sldMk cId="800733345" sldId="296"/>
            <ac:spMk id="46" creationId="{AF8FAAB8-84FA-ED72-679B-B0E68B15CB54}"/>
          </ac:spMkLst>
        </pc:spChg>
        <pc:spChg chg="mod">
          <ac:chgData name="ngọc anh đoàn" userId="b0d8f51466c9e32b" providerId="LiveId" clId="{333FF779-529F-4DD3-9BBB-CC3DCC65E0CA}" dt="2022-07-21T08:38:25.446" v="476" actId="1076"/>
          <ac:spMkLst>
            <pc:docMk/>
            <pc:sldMk cId="800733345" sldId="296"/>
            <ac:spMk id="47" creationId="{AD1641E9-2FCF-ED43-3329-062DB2ADB995}"/>
          </ac:spMkLst>
        </pc:spChg>
        <pc:spChg chg="mod">
          <ac:chgData name="ngọc anh đoàn" userId="b0d8f51466c9e32b" providerId="LiveId" clId="{333FF779-529F-4DD3-9BBB-CC3DCC65E0CA}" dt="2022-07-21T08:39:13.194" v="503" actId="20577"/>
          <ac:spMkLst>
            <pc:docMk/>
            <pc:sldMk cId="800733345" sldId="296"/>
            <ac:spMk id="51" creationId="{AAD7E843-5378-BC30-3681-EDB0F5AC262D}"/>
          </ac:spMkLst>
        </pc:spChg>
        <pc:spChg chg="mod">
          <ac:chgData name="ngọc anh đoàn" userId="b0d8f51466c9e32b" providerId="LiveId" clId="{333FF779-529F-4DD3-9BBB-CC3DCC65E0CA}" dt="2022-07-21T08:39:07.811" v="498" actId="1076"/>
          <ac:spMkLst>
            <pc:docMk/>
            <pc:sldMk cId="800733345" sldId="296"/>
            <ac:spMk id="52" creationId="{DF7DC77F-3CFC-E123-4852-602BC9C69D00}"/>
          </ac:spMkLst>
        </pc:spChg>
        <pc:spChg chg="add mod">
          <ac:chgData name="ngọc anh đoàn" userId="b0d8f51466c9e32b" providerId="LiveId" clId="{333FF779-529F-4DD3-9BBB-CC3DCC65E0CA}" dt="2022-07-21T08:38:47.304" v="489" actId="20577"/>
          <ac:spMkLst>
            <pc:docMk/>
            <pc:sldMk cId="800733345" sldId="296"/>
            <ac:spMk id="53" creationId="{36766991-CF7D-A717-E33D-06B59A05D9D6}"/>
          </ac:spMkLst>
        </pc:spChg>
        <pc:spChg chg="add mod">
          <ac:chgData name="ngọc anh đoàn" userId="b0d8f51466c9e32b" providerId="LiveId" clId="{333FF779-529F-4DD3-9BBB-CC3DCC65E0CA}" dt="2022-07-21T08:39:29.205" v="517" actId="1035"/>
          <ac:spMkLst>
            <pc:docMk/>
            <pc:sldMk cId="800733345" sldId="296"/>
            <ac:spMk id="54" creationId="{EF8CEE15-B7B3-0ACE-8A4E-4FEC9E57B5D3}"/>
          </ac:spMkLst>
        </pc:spChg>
        <pc:spChg chg="add mod">
          <ac:chgData name="ngọc anh đoàn" userId="b0d8f51466c9e32b" providerId="LiveId" clId="{333FF779-529F-4DD3-9BBB-CC3DCC65E0CA}" dt="2022-07-21T08:37:52.612" v="461" actId="1076"/>
          <ac:spMkLst>
            <pc:docMk/>
            <pc:sldMk cId="800733345" sldId="296"/>
            <ac:spMk id="55" creationId="{46614E52-6BA5-EF40-7118-F06822A7A9E1}"/>
          </ac:spMkLst>
        </pc:spChg>
        <pc:spChg chg="add mod">
          <ac:chgData name="ngọc anh đoàn" userId="b0d8f51466c9e32b" providerId="LiveId" clId="{333FF779-529F-4DD3-9BBB-CC3DCC65E0CA}" dt="2022-07-21T08:37:43.039" v="457" actId="1076"/>
          <ac:spMkLst>
            <pc:docMk/>
            <pc:sldMk cId="800733345" sldId="296"/>
            <ac:spMk id="56" creationId="{3665BE18-22A9-B772-CB95-51BB77DFFE3C}"/>
          </ac:spMkLst>
        </pc:spChg>
        <pc:spChg chg="add mod">
          <ac:chgData name="ngọc anh đoàn" userId="b0d8f51466c9e32b" providerId="LiveId" clId="{333FF779-529F-4DD3-9BBB-CC3DCC65E0CA}" dt="2022-07-21T08:38:12.611" v="467" actId="1076"/>
          <ac:spMkLst>
            <pc:docMk/>
            <pc:sldMk cId="800733345" sldId="296"/>
            <ac:spMk id="58" creationId="{5E7BEC4F-43CE-6A11-2664-7F17D78634C3}"/>
          </ac:spMkLst>
        </pc:spChg>
        <pc:spChg chg="add mod">
          <ac:chgData name="ngọc anh đoàn" userId="b0d8f51466c9e32b" providerId="LiveId" clId="{333FF779-529F-4DD3-9BBB-CC3DCC65E0CA}" dt="2022-07-21T08:36:44.381" v="401"/>
          <ac:spMkLst>
            <pc:docMk/>
            <pc:sldMk cId="800733345" sldId="296"/>
            <ac:spMk id="60" creationId="{9CF06C20-FD4A-2C9C-0541-96A7B367D0A9}"/>
          </ac:spMkLst>
        </pc:spChg>
        <pc:spChg chg="add mod">
          <ac:chgData name="ngọc anh đoàn" userId="b0d8f51466c9e32b" providerId="LiveId" clId="{333FF779-529F-4DD3-9BBB-CC3DCC65E0CA}" dt="2022-07-21T08:36:44.381" v="401"/>
          <ac:spMkLst>
            <pc:docMk/>
            <pc:sldMk cId="800733345" sldId="296"/>
            <ac:spMk id="61" creationId="{FD4EC0A9-443D-7290-2636-B4B930B79630}"/>
          </ac:spMkLst>
        </pc:spChg>
        <pc:spChg chg="add mod">
          <ac:chgData name="ngọc anh đoàn" userId="b0d8f51466c9e32b" providerId="LiveId" clId="{333FF779-529F-4DD3-9BBB-CC3DCC65E0CA}" dt="2022-07-21T08:37:02.133" v="424" actId="20577"/>
          <ac:spMkLst>
            <pc:docMk/>
            <pc:sldMk cId="800733345" sldId="296"/>
            <ac:spMk id="64" creationId="{6802A5A4-7C08-0900-4038-8256C07F130F}"/>
          </ac:spMkLst>
        </pc:spChg>
        <pc:spChg chg="add mod">
          <ac:chgData name="ngọc anh đoàn" userId="b0d8f51466c9e32b" providerId="LiveId" clId="{333FF779-529F-4DD3-9BBB-CC3DCC65E0CA}" dt="2022-07-21T08:37:14.476" v="435" actId="14100"/>
          <ac:spMkLst>
            <pc:docMk/>
            <pc:sldMk cId="800733345" sldId="296"/>
            <ac:spMk id="65" creationId="{93816C38-C7A3-C877-9AD3-B94E96B8A77A}"/>
          </ac:spMkLst>
        </pc:spChg>
        <pc:spChg chg="add mod">
          <ac:chgData name="ngọc anh đoàn" userId="b0d8f51466c9e32b" providerId="LiveId" clId="{333FF779-529F-4DD3-9BBB-CC3DCC65E0CA}" dt="2022-07-21T08:37:25.470" v="445" actId="20577"/>
          <ac:spMkLst>
            <pc:docMk/>
            <pc:sldMk cId="800733345" sldId="296"/>
            <ac:spMk id="66" creationId="{05FE741B-AEA0-3075-2D86-9FF31E0FDCA4}"/>
          </ac:spMkLst>
        </pc:spChg>
        <pc:spChg chg="add mod">
          <ac:chgData name="ngọc anh đoàn" userId="b0d8f51466c9e32b" providerId="LiveId" clId="{333FF779-529F-4DD3-9BBB-CC3DCC65E0CA}" dt="2022-07-21T08:36:47.700" v="403" actId="20577"/>
          <ac:spMkLst>
            <pc:docMk/>
            <pc:sldMk cId="800733345" sldId="296"/>
            <ac:spMk id="67" creationId="{AB98C5CD-A10B-CC39-838C-1F4AEEA023B2}"/>
          </ac:spMkLst>
        </pc:spChg>
        <pc:grpChg chg="del">
          <ac:chgData name="ngọc anh đoàn" userId="b0d8f51466c9e32b" providerId="LiveId" clId="{333FF779-529F-4DD3-9BBB-CC3DCC65E0CA}" dt="2022-07-21T08:36:30.495" v="399" actId="478"/>
          <ac:grpSpMkLst>
            <pc:docMk/>
            <pc:sldMk cId="800733345" sldId="296"/>
            <ac:grpSpMk id="14" creationId="{97B6F9B1-DED7-433A-B794-A451578FC99A}"/>
          </ac:grpSpMkLst>
        </pc:grpChg>
        <pc:grpChg chg="del">
          <ac:chgData name="ngọc anh đoàn" userId="b0d8f51466c9e32b" providerId="LiveId" clId="{333FF779-529F-4DD3-9BBB-CC3DCC65E0CA}" dt="2022-07-21T08:36:30.495" v="399" actId="478"/>
          <ac:grpSpMkLst>
            <pc:docMk/>
            <pc:sldMk cId="800733345" sldId="296"/>
            <ac:grpSpMk id="16" creationId="{7E47FB22-8F95-4AD3-A8FD-1FB35689D9D4}"/>
          </ac:grpSpMkLst>
        </pc:grpChg>
        <pc:grpChg chg="del">
          <ac:chgData name="ngọc anh đoàn" userId="b0d8f51466c9e32b" providerId="LiveId" clId="{333FF779-529F-4DD3-9BBB-CC3DCC65E0CA}" dt="2022-07-21T08:36:30.495" v="399" actId="478"/>
          <ac:grpSpMkLst>
            <pc:docMk/>
            <pc:sldMk cId="800733345" sldId="296"/>
            <ac:grpSpMk id="18" creationId="{B676E79C-3BE0-44B1-B7B6-885C849BCB9F}"/>
          </ac:grpSpMkLst>
        </pc:grpChg>
        <pc:grpChg chg="del">
          <ac:chgData name="ngọc anh đoàn" userId="b0d8f51466c9e32b" providerId="LiveId" clId="{333FF779-529F-4DD3-9BBB-CC3DCC65E0CA}" dt="2022-07-21T08:36:30.495" v="399" actId="478"/>
          <ac:grpSpMkLst>
            <pc:docMk/>
            <pc:sldMk cId="800733345" sldId="296"/>
            <ac:grpSpMk id="20" creationId="{A46708C8-604E-429B-ABC7-3F35BFB5B45F}"/>
          </ac:grpSpMkLst>
        </pc:grpChg>
        <pc:grpChg chg="del">
          <ac:chgData name="ngọc anh đoàn" userId="b0d8f51466c9e32b" providerId="LiveId" clId="{333FF779-529F-4DD3-9BBB-CC3DCC65E0CA}" dt="2022-07-21T08:36:30.495" v="399" actId="478"/>
          <ac:grpSpMkLst>
            <pc:docMk/>
            <pc:sldMk cId="800733345" sldId="296"/>
            <ac:grpSpMk id="39" creationId="{45781710-EC04-4690-A94C-896253AB29F8}"/>
          </ac:grpSpMkLst>
        </pc:grpChg>
        <pc:grpChg chg="del">
          <ac:chgData name="ngọc anh đoàn" userId="b0d8f51466c9e32b" providerId="LiveId" clId="{333FF779-529F-4DD3-9BBB-CC3DCC65E0CA}" dt="2022-07-21T08:36:30.495" v="399" actId="478"/>
          <ac:grpSpMkLst>
            <pc:docMk/>
            <pc:sldMk cId="800733345" sldId="296"/>
            <ac:grpSpMk id="40" creationId="{91BB8745-0DD0-438D-BADA-D0C423601EF7}"/>
          </ac:grpSpMkLst>
        </pc:grpChg>
        <pc:grpChg chg="del">
          <ac:chgData name="ngọc anh đoàn" userId="b0d8f51466c9e32b" providerId="LiveId" clId="{333FF779-529F-4DD3-9BBB-CC3DCC65E0CA}" dt="2022-07-21T08:36:30.495" v="399" actId="478"/>
          <ac:grpSpMkLst>
            <pc:docMk/>
            <pc:sldMk cId="800733345" sldId="296"/>
            <ac:grpSpMk id="41" creationId="{57FD9B8B-1D6B-43BF-BDD7-37A2D00E6EB9}"/>
          </ac:grpSpMkLst>
        </pc:grpChg>
        <pc:grpChg chg="del">
          <ac:chgData name="ngọc anh đoàn" userId="b0d8f51466c9e32b" providerId="LiveId" clId="{333FF779-529F-4DD3-9BBB-CC3DCC65E0CA}" dt="2022-07-21T08:36:30.495" v="399" actId="478"/>
          <ac:grpSpMkLst>
            <pc:docMk/>
            <pc:sldMk cId="800733345" sldId="296"/>
            <ac:grpSpMk id="42" creationId="{6F6AB393-9A79-4F80-8FFE-2997DB3CFE52}"/>
          </ac:grpSpMkLst>
        </pc:grpChg>
        <pc:grpChg chg="add mod">
          <ac:chgData name="ngọc anh đoàn" userId="b0d8f51466c9e32b" providerId="LiveId" clId="{333FF779-529F-4DD3-9BBB-CC3DCC65E0CA}" dt="2022-07-21T08:36:44.381" v="401"/>
          <ac:grpSpMkLst>
            <pc:docMk/>
            <pc:sldMk cId="800733345" sldId="296"/>
            <ac:grpSpMk id="43" creationId="{829BEBE6-5EC3-A6BA-051B-DEB9532B3062}"/>
          </ac:grpSpMkLst>
        </pc:grpChg>
        <pc:grpChg chg="mod">
          <ac:chgData name="ngọc anh đoàn" userId="b0d8f51466c9e32b" providerId="LiveId" clId="{333FF779-529F-4DD3-9BBB-CC3DCC65E0CA}" dt="2022-07-21T08:36:44.381" v="401"/>
          <ac:grpSpMkLst>
            <pc:docMk/>
            <pc:sldMk cId="800733345" sldId="296"/>
            <ac:grpSpMk id="44" creationId="{BDD3A2AD-6460-5765-9D3E-15DFEC03C66B}"/>
          </ac:grpSpMkLst>
        </pc:grpChg>
        <pc:grpChg chg="add mod">
          <ac:chgData name="ngọc anh đoàn" userId="b0d8f51466c9e32b" providerId="LiveId" clId="{333FF779-529F-4DD3-9BBB-CC3DCC65E0CA}" dt="2022-07-21T08:36:44.381" v="401"/>
          <ac:grpSpMkLst>
            <pc:docMk/>
            <pc:sldMk cId="800733345" sldId="296"/>
            <ac:grpSpMk id="48" creationId="{9DFAF345-E05A-14B1-AEB4-1175BE22BA3C}"/>
          </ac:grpSpMkLst>
        </pc:grpChg>
        <pc:grpChg chg="mod">
          <ac:chgData name="ngọc anh đoàn" userId="b0d8f51466c9e32b" providerId="LiveId" clId="{333FF779-529F-4DD3-9BBB-CC3DCC65E0CA}" dt="2022-07-21T08:36:44.381" v="401"/>
          <ac:grpSpMkLst>
            <pc:docMk/>
            <pc:sldMk cId="800733345" sldId="296"/>
            <ac:grpSpMk id="49" creationId="{F041BA20-B32E-E538-939A-948F27569CE3}"/>
          </ac:grpSpMkLst>
        </pc:grpChg>
        <pc:picChg chg="mod">
          <ac:chgData name="ngọc anh đoàn" userId="b0d8f51466c9e32b" providerId="LiveId" clId="{333FF779-529F-4DD3-9BBB-CC3DCC65E0CA}" dt="2022-07-21T08:36:34.130" v="400" actId="14100"/>
          <ac:picMkLst>
            <pc:docMk/>
            <pc:sldMk cId="800733345" sldId="296"/>
            <ac:picMk id="3" creationId="{D1F58015-8858-4FC5-B1AD-856AB29B3B7F}"/>
          </ac:picMkLst>
        </pc:picChg>
        <pc:picChg chg="del">
          <ac:chgData name="ngọc anh đoàn" userId="b0d8f51466c9e32b" providerId="LiveId" clId="{333FF779-529F-4DD3-9BBB-CC3DCC65E0CA}" dt="2022-07-21T08:36:24.582" v="396" actId="478"/>
          <ac:picMkLst>
            <pc:docMk/>
            <pc:sldMk cId="800733345" sldId="296"/>
            <ac:picMk id="37" creationId="{FC645ED5-546D-4239-8AD8-1E18589EC4E5}"/>
          </ac:picMkLst>
        </pc:picChg>
        <pc:picChg chg="add mod">
          <ac:chgData name="ngọc anh đoàn" userId="b0d8f51466c9e32b" providerId="LiveId" clId="{333FF779-529F-4DD3-9BBB-CC3DCC65E0CA}" dt="2022-07-21T08:36:44.381" v="401"/>
          <ac:picMkLst>
            <pc:docMk/>
            <pc:sldMk cId="800733345" sldId="296"/>
            <ac:picMk id="59" creationId="{0B3E5C04-82EE-FE4B-E67E-C7C884887D58}"/>
          </ac:picMkLst>
        </pc:picChg>
        <pc:cxnChg chg="mod">
          <ac:chgData name="ngọc anh đoàn" userId="b0d8f51466c9e32b" providerId="LiveId" clId="{333FF779-529F-4DD3-9BBB-CC3DCC65E0CA}" dt="2022-07-21T08:36:44.381" v="401"/>
          <ac:cxnSpMkLst>
            <pc:docMk/>
            <pc:sldMk cId="800733345" sldId="296"/>
            <ac:cxnSpMk id="45" creationId="{6A1AD654-F38E-4C66-A0E9-610F9CA6D022}"/>
          </ac:cxnSpMkLst>
        </pc:cxnChg>
        <pc:cxnChg chg="mod">
          <ac:chgData name="ngọc anh đoàn" userId="b0d8f51466c9e32b" providerId="LiveId" clId="{333FF779-529F-4DD3-9BBB-CC3DCC65E0CA}" dt="2022-07-21T08:36:44.381" v="401"/>
          <ac:cxnSpMkLst>
            <pc:docMk/>
            <pc:sldMk cId="800733345" sldId="296"/>
            <ac:cxnSpMk id="50" creationId="{21F7BFAD-D059-41AC-F10F-64371C52E8CE}"/>
          </ac:cxnSpMkLst>
        </pc:cxnChg>
        <pc:cxnChg chg="add mod">
          <ac:chgData name="ngọc anh đoàn" userId="b0d8f51466c9e32b" providerId="LiveId" clId="{333FF779-529F-4DD3-9BBB-CC3DCC65E0CA}" dt="2022-07-21T08:36:44.381" v="401"/>
          <ac:cxnSpMkLst>
            <pc:docMk/>
            <pc:sldMk cId="800733345" sldId="296"/>
            <ac:cxnSpMk id="57" creationId="{24EB23E4-7624-7DA2-48FD-07873801270F}"/>
          </ac:cxnSpMkLst>
        </pc:cxnChg>
        <pc:cxnChg chg="add mod">
          <ac:chgData name="ngọc anh đoàn" userId="b0d8f51466c9e32b" providerId="LiveId" clId="{333FF779-529F-4DD3-9BBB-CC3DCC65E0CA}" dt="2022-07-21T08:36:44.381" v="401"/>
          <ac:cxnSpMkLst>
            <pc:docMk/>
            <pc:sldMk cId="800733345" sldId="296"/>
            <ac:cxnSpMk id="62" creationId="{A5E85B2B-D1EF-E5D4-EC89-D3103973D79D}"/>
          </ac:cxnSpMkLst>
        </pc:cxnChg>
        <pc:cxnChg chg="add mod">
          <ac:chgData name="ngọc anh đoàn" userId="b0d8f51466c9e32b" providerId="LiveId" clId="{333FF779-529F-4DD3-9BBB-CC3DCC65E0CA}" dt="2022-07-21T08:36:44.381" v="401"/>
          <ac:cxnSpMkLst>
            <pc:docMk/>
            <pc:sldMk cId="800733345" sldId="296"/>
            <ac:cxnSpMk id="63" creationId="{07419E57-7E64-EDBB-423D-F1AA28045E0B}"/>
          </ac:cxnSpMkLst>
        </pc:cxnChg>
      </pc:sldChg>
      <pc:sldChg chg="del">
        <pc:chgData name="ngọc anh đoàn" userId="b0d8f51466c9e32b" providerId="LiveId" clId="{333FF779-529F-4DD3-9BBB-CC3DCC65E0CA}" dt="2022-07-22T13:57:39.850" v="1992" actId="2696"/>
        <pc:sldMkLst>
          <pc:docMk/>
          <pc:sldMk cId="3222844871" sldId="299"/>
        </pc:sldMkLst>
      </pc:sldChg>
      <pc:sldChg chg="delSp modSp del mod delAnim modAnim">
        <pc:chgData name="ngọc anh đoàn" userId="b0d8f51466c9e32b" providerId="LiveId" clId="{333FF779-529F-4DD3-9BBB-CC3DCC65E0CA}" dt="2022-07-22T13:57:47.328" v="1993" actId="2696"/>
        <pc:sldMkLst>
          <pc:docMk/>
          <pc:sldMk cId="420581907" sldId="304"/>
        </pc:sldMkLst>
        <pc:spChg chg="del mod">
          <ac:chgData name="ngọc anh đoàn" userId="b0d8f51466c9e32b" providerId="LiveId" clId="{333FF779-529F-4DD3-9BBB-CC3DCC65E0CA}" dt="2022-07-22T13:56:47.934" v="1963"/>
          <ac:spMkLst>
            <pc:docMk/>
            <pc:sldMk cId="420581907" sldId="304"/>
            <ac:spMk id="18" creationId="{813D66B9-4A09-462C-AA26-03692FE6AEA6}"/>
          </ac:spMkLst>
        </pc:spChg>
        <pc:spChg chg="del">
          <ac:chgData name="ngọc anh đoàn" userId="b0d8f51466c9e32b" providerId="LiveId" clId="{333FF779-529F-4DD3-9BBB-CC3DCC65E0CA}" dt="2022-07-22T13:54:24.667" v="1881" actId="478"/>
          <ac:spMkLst>
            <pc:docMk/>
            <pc:sldMk cId="420581907" sldId="304"/>
            <ac:spMk id="25" creationId="{91E2F301-64C4-4CDE-B909-B4A9737784F3}"/>
          </ac:spMkLst>
        </pc:spChg>
      </pc:sldChg>
      <pc:sldChg chg="del">
        <pc:chgData name="ngọc anh đoàn" userId="b0d8f51466c9e32b" providerId="LiveId" clId="{333FF779-529F-4DD3-9BBB-CC3DCC65E0CA}" dt="2022-07-22T13:57:39.850" v="1992" actId="2696"/>
        <pc:sldMkLst>
          <pc:docMk/>
          <pc:sldMk cId="2918709765" sldId="305"/>
        </pc:sldMkLst>
      </pc:sldChg>
      <pc:sldChg chg="del">
        <pc:chgData name="ngọc anh đoàn" userId="b0d8f51466c9e32b" providerId="LiveId" clId="{333FF779-529F-4DD3-9BBB-CC3DCC65E0CA}" dt="2022-07-22T13:57:39.850" v="1992" actId="2696"/>
        <pc:sldMkLst>
          <pc:docMk/>
          <pc:sldMk cId="4246149777" sldId="306"/>
        </pc:sldMkLst>
      </pc:sldChg>
      <pc:sldChg chg="modTransition">
        <pc:chgData name="ngọc anh đoàn" userId="b0d8f51466c9e32b" providerId="LiveId" clId="{333FF779-529F-4DD3-9BBB-CC3DCC65E0CA}" dt="2022-07-22T13:59:20.068" v="1997"/>
        <pc:sldMkLst>
          <pc:docMk/>
          <pc:sldMk cId="4252373597" sldId="307"/>
        </pc:sldMkLst>
      </pc:sldChg>
      <pc:sldChg chg="modTransition">
        <pc:chgData name="ngọc anh đoàn" userId="b0d8f51466c9e32b" providerId="LiveId" clId="{333FF779-529F-4DD3-9BBB-CC3DCC65E0CA}" dt="2022-07-22T13:59:23.708" v="1998"/>
        <pc:sldMkLst>
          <pc:docMk/>
          <pc:sldMk cId="3604428886" sldId="30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83068A-753F-47ED-95DE-D06E5578E574}" type="datetimeFigureOut">
              <a:rPr lang="zh-CN" altLang="en-US" smtClean="0"/>
              <a:t>2025/9/22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DF164E-D685-493E-AF07-0CE742DE1FDD}" type="slidenum">
              <a:rPr lang="zh-CN" altLang="en-US" smtClean="0"/>
              <a:t>‹#›</a:t>
            </a:fld>
            <a:endParaRPr lang="zh-CN" altLang="en-US"/>
          </a:p>
        </p:txBody>
      </p:sp>
    </p:spTree>
    <p:extLst>
      <p:ext uri="{BB962C8B-B14F-4D97-AF65-F5344CB8AC3E}">
        <p14:creationId xmlns:p14="http://schemas.microsoft.com/office/powerpoint/2010/main" val="3357533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F164E-D685-493E-AF07-0CE742DE1FDD}" type="slidenum">
              <a:rPr lang="zh-CN" altLang="en-US" smtClean="0"/>
              <a:t>1</a:t>
            </a:fld>
            <a:endParaRPr lang="zh-CN" altLang="en-US"/>
          </a:p>
        </p:txBody>
      </p:sp>
    </p:spTree>
    <p:extLst>
      <p:ext uri="{BB962C8B-B14F-4D97-AF65-F5344CB8AC3E}">
        <p14:creationId xmlns:p14="http://schemas.microsoft.com/office/powerpoint/2010/main" val="27980123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F164E-D685-493E-AF07-0CE742DE1FDD}" type="slidenum">
              <a:rPr lang="zh-CN" altLang="en-US" smtClean="0"/>
              <a:t>10</a:t>
            </a:fld>
            <a:endParaRPr lang="zh-CN" altLang="en-US"/>
          </a:p>
        </p:txBody>
      </p:sp>
    </p:spTree>
    <p:extLst>
      <p:ext uri="{BB962C8B-B14F-4D97-AF65-F5344CB8AC3E}">
        <p14:creationId xmlns:p14="http://schemas.microsoft.com/office/powerpoint/2010/main" val="38140245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F164E-D685-493E-AF07-0CE742DE1FDD}" type="slidenum">
              <a:rPr lang="zh-CN" altLang="en-US" smtClean="0"/>
              <a:t>11</a:t>
            </a:fld>
            <a:endParaRPr lang="zh-CN" altLang="en-US"/>
          </a:p>
        </p:txBody>
      </p:sp>
    </p:spTree>
    <p:extLst>
      <p:ext uri="{BB962C8B-B14F-4D97-AF65-F5344CB8AC3E}">
        <p14:creationId xmlns:p14="http://schemas.microsoft.com/office/powerpoint/2010/main" val="19820396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F164E-D685-493E-AF07-0CE742DE1FDD}" type="slidenum">
              <a:rPr lang="zh-CN" altLang="en-US" smtClean="0"/>
              <a:t>2</a:t>
            </a:fld>
            <a:endParaRPr lang="zh-CN" altLang="en-US"/>
          </a:p>
        </p:txBody>
      </p:sp>
    </p:spTree>
    <p:extLst>
      <p:ext uri="{BB962C8B-B14F-4D97-AF65-F5344CB8AC3E}">
        <p14:creationId xmlns:p14="http://schemas.microsoft.com/office/powerpoint/2010/main" val="7673674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F164E-D685-493E-AF07-0CE742DE1FDD}" type="slidenum">
              <a:rPr lang="zh-CN" altLang="en-US" smtClean="0"/>
              <a:t>3</a:t>
            </a:fld>
            <a:endParaRPr lang="zh-CN" altLang="en-US"/>
          </a:p>
        </p:txBody>
      </p:sp>
    </p:spTree>
    <p:extLst>
      <p:ext uri="{BB962C8B-B14F-4D97-AF65-F5344CB8AC3E}">
        <p14:creationId xmlns:p14="http://schemas.microsoft.com/office/powerpoint/2010/main" val="12989453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F164E-D685-493E-AF07-0CE742DE1FDD}" type="slidenum">
              <a:rPr lang="zh-CN" altLang="en-US" smtClean="0"/>
              <a:t>4</a:t>
            </a:fld>
            <a:endParaRPr lang="zh-CN" altLang="en-US"/>
          </a:p>
        </p:txBody>
      </p:sp>
    </p:spTree>
    <p:extLst>
      <p:ext uri="{BB962C8B-B14F-4D97-AF65-F5344CB8AC3E}">
        <p14:creationId xmlns:p14="http://schemas.microsoft.com/office/powerpoint/2010/main" val="2530494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F164E-D685-493E-AF07-0CE742DE1FDD}" type="slidenum">
              <a:rPr lang="zh-CN" altLang="en-US" smtClean="0"/>
              <a:t>5</a:t>
            </a:fld>
            <a:endParaRPr lang="zh-CN" altLang="en-US"/>
          </a:p>
        </p:txBody>
      </p:sp>
    </p:spTree>
    <p:extLst>
      <p:ext uri="{BB962C8B-B14F-4D97-AF65-F5344CB8AC3E}">
        <p14:creationId xmlns:p14="http://schemas.microsoft.com/office/powerpoint/2010/main" val="3502361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F164E-D685-493E-AF07-0CE742DE1FDD}" type="slidenum">
              <a:rPr lang="zh-CN" altLang="en-US" smtClean="0"/>
              <a:t>6</a:t>
            </a:fld>
            <a:endParaRPr lang="zh-CN" altLang="en-US"/>
          </a:p>
        </p:txBody>
      </p:sp>
    </p:spTree>
    <p:extLst>
      <p:ext uri="{BB962C8B-B14F-4D97-AF65-F5344CB8AC3E}">
        <p14:creationId xmlns:p14="http://schemas.microsoft.com/office/powerpoint/2010/main" val="12703435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F164E-D685-493E-AF07-0CE742DE1FDD}" type="slidenum">
              <a:rPr lang="zh-CN" altLang="en-US" smtClean="0"/>
              <a:t>7</a:t>
            </a:fld>
            <a:endParaRPr lang="zh-CN" altLang="en-US"/>
          </a:p>
        </p:txBody>
      </p:sp>
    </p:spTree>
    <p:extLst>
      <p:ext uri="{BB962C8B-B14F-4D97-AF65-F5344CB8AC3E}">
        <p14:creationId xmlns:p14="http://schemas.microsoft.com/office/powerpoint/2010/main" val="688145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F164E-D685-493E-AF07-0CE742DE1FDD}" type="slidenum">
              <a:rPr lang="zh-CN" altLang="en-US" smtClean="0"/>
              <a:t>8</a:t>
            </a:fld>
            <a:endParaRPr lang="zh-CN" altLang="en-US"/>
          </a:p>
        </p:txBody>
      </p:sp>
    </p:spTree>
    <p:extLst>
      <p:ext uri="{BB962C8B-B14F-4D97-AF65-F5344CB8AC3E}">
        <p14:creationId xmlns:p14="http://schemas.microsoft.com/office/powerpoint/2010/main" val="9002132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85DF164E-D685-493E-AF07-0CE742DE1FDD}" type="slidenum">
              <a:rPr lang="zh-CN" altLang="en-US" smtClean="0"/>
              <a:t>9</a:t>
            </a:fld>
            <a:endParaRPr lang="zh-CN" altLang="en-US"/>
          </a:p>
        </p:txBody>
      </p:sp>
    </p:spTree>
    <p:extLst>
      <p:ext uri="{BB962C8B-B14F-4D97-AF65-F5344CB8AC3E}">
        <p14:creationId xmlns:p14="http://schemas.microsoft.com/office/powerpoint/2010/main" val="19140993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幻灯片">
    <p:spTree>
      <p:nvGrpSpPr>
        <p:cNvPr id="1" name=""/>
        <p:cNvGrpSpPr/>
        <p:nvPr/>
      </p:nvGrpSpPr>
      <p:grpSpPr>
        <a:xfrm>
          <a:off x="0" y="0"/>
          <a:ext cx="0" cy="0"/>
          <a:chOff x="0" y="0"/>
          <a:chExt cx="0" cy="0"/>
        </a:xfrm>
      </p:grpSpPr>
      <p:pic>
        <p:nvPicPr>
          <p:cNvPr id="14" name="图片 13"/>
          <p:cNvPicPr>
            <a:picLocks noChangeAspect="1"/>
          </p:cNvPicPr>
          <p:nvPr userDrawn="1"/>
        </p:nvPicPr>
        <p:blipFill rotWithShape="1">
          <a:blip r:embed="rId2" cstate="print">
            <a:extLst>
              <a:ext uri="{28A0092B-C50C-407E-A947-70E740481C1C}">
                <a14:useLocalDpi xmlns:a14="http://schemas.microsoft.com/office/drawing/2010/main" val="0"/>
              </a:ext>
            </a:extLst>
          </a:blip>
          <a:srcRect r="27111"/>
          <a:stretch/>
        </p:blipFill>
        <p:spPr>
          <a:xfrm>
            <a:off x="-1" y="0"/>
            <a:ext cx="12192001" cy="6858000"/>
          </a:xfrm>
          <a:prstGeom prst="rect">
            <a:avLst/>
          </a:prstGeom>
        </p:spPr>
      </p:pic>
      <p:pic>
        <p:nvPicPr>
          <p:cNvPr id="19" name="图片 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6" y="4610925"/>
            <a:ext cx="12192015" cy="2247075"/>
          </a:xfrm>
          <a:prstGeom prst="rect">
            <a:avLst/>
          </a:prstGeom>
        </p:spPr>
      </p:pic>
    </p:spTree>
    <p:extLst>
      <p:ext uri="{BB962C8B-B14F-4D97-AF65-F5344CB8AC3E}">
        <p14:creationId xmlns:p14="http://schemas.microsoft.com/office/powerpoint/2010/main" val="112940679"/>
      </p:ext>
    </p:extLst>
  </p:cSld>
  <p:clrMapOvr>
    <a:masterClrMapping/>
  </p:clrMapOvr>
  <mc:AlternateContent xmlns:mc="http://schemas.openxmlformats.org/markup-compatibility/2006" xmlns:p14="http://schemas.microsoft.com/office/powerpoint/2010/main">
    <mc:Choice Requires="p14">
      <p:transition spd="slow" p14:dur="1600" advTm="1000">
        <p:blinds dir="vert"/>
      </p:transition>
    </mc:Choice>
    <mc:Fallback xmlns="">
      <p:transition spd="slow" advTm="1000">
        <p:blinds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竖排文字占位符 2"/>
          <p:cNvSpPr>
            <a:spLocks noGrp="1"/>
          </p:cNvSpPr>
          <p:nvPr>
            <p:ph type="body" orient="vert" idx="1"/>
          </p:nvPr>
        </p:nvSpPr>
        <p:spPr>
          <a:xfrm>
            <a:off x="838200" y="1825625"/>
            <a:ext cx="10515600" cy="4351338"/>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263D3F9F-ACD9-488C-83AD-AED08AE1FCA5}" type="datetimeFigureOut">
              <a:rPr lang="zh-CN" altLang="en-US" smtClean="0"/>
              <a:t>2025/9/22</a:t>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fld id="{4C4C78C1-3AEF-4BED-B725-E77D0456D972}" type="slidenum">
              <a:rPr lang="zh-CN" altLang="en-US" smtClean="0"/>
              <a:t>‹#›</a:t>
            </a:fld>
            <a:endParaRPr lang="zh-CN" altLang="en-US"/>
          </a:p>
        </p:txBody>
      </p:sp>
    </p:spTree>
    <p:extLst>
      <p:ext uri="{BB962C8B-B14F-4D97-AF65-F5344CB8AC3E}">
        <p14:creationId xmlns:p14="http://schemas.microsoft.com/office/powerpoint/2010/main" val="1689053164"/>
      </p:ext>
    </p:extLst>
  </p:cSld>
  <p:clrMapOvr>
    <a:masterClrMapping/>
  </p:clrMapOvr>
  <mc:AlternateContent xmlns:mc="http://schemas.openxmlformats.org/markup-compatibility/2006" xmlns:p14="http://schemas.microsoft.com/office/powerpoint/2010/main">
    <mc:Choice Requires="p14">
      <p:transition spd="slow" p14:dur="1600" advTm="1000">
        <p:blinds dir="vert"/>
      </p:transition>
    </mc:Choice>
    <mc:Fallback xmlns="">
      <p:transition spd="slow" advTm="1000">
        <p:blinds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a:prstGeom prst="rect">
            <a:avLst/>
          </a:prstGeo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a:prstGeom prst="rect">
            <a:avLst/>
          </a:prstGeo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263D3F9F-ACD9-488C-83AD-AED08AE1FCA5}" type="datetimeFigureOut">
              <a:rPr lang="zh-CN" altLang="en-US" smtClean="0"/>
              <a:t>2025/9/22</a:t>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fld id="{4C4C78C1-3AEF-4BED-B725-E77D0456D972}" type="slidenum">
              <a:rPr lang="zh-CN" altLang="en-US" smtClean="0"/>
              <a:t>‹#›</a:t>
            </a:fld>
            <a:endParaRPr lang="zh-CN" altLang="en-US"/>
          </a:p>
        </p:txBody>
      </p:sp>
    </p:spTree>
    <p:extLst>
      <p:ext uri="{BB962C8B-B14F-4D97-AF65-F5344CB8AC3E}">
        <p14:creationId xmlns:p14="http://schemas.microsoft.com/office/powerpoint/2010/main" val="3063097658"/>
      </p:ext>
    </p:extLst>
  </p:cSld>
  <p:clrMapOvr>
    <a:masterClrMapping/>
  </p:clrMapOvr>
  <mc:AlternateContent xmlns:mc="http://schemas.openxmlformats.org/markup-compatibility/2006" xmlns:p14="http://schemas.microsoft.com/office/powerpoint/2010/main">
    <mc:Choice Requires="p14">
      <p:transition spd="slow" p14:dur="1600" advTm="1000">
        <p:blinds dir="vert"/>
      </p:transition>
    </mc:Choice>
    <mc:Fallback xmlns="">
      <p:transition spd="slow" advTm="1000">
        <p:blinds dir="ver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a:xfrm>
            <a:off x="838200" y="6356350"/>
            <a:ext cx="2743200" cy="365125"/>
          </a:xfrm>
          <a:prstGeom prst="rect">
            <a:avLst/>
          </a:prstGeom>
        </p:spPr>
        <p:txBody>
          <a:bodyPr/>
          <a:lstStyle/>
          <a:p>
            <a:fld id="{3E26BC15-B161-4C75-9B3A-128C91250747}" type="datetimeFigureOut">
              <a:rPr lang="zh-CN" altLang="en-US" smtClean="0"/>
              <a:t>2025/9/22</a:t>
            </a:fld>
            <a:endParaRPr lang="zh-CN" altLang="en-US"/>
          </a:p>
        </p:txBody>
      </p:sp>
      <p:sp>
        <p:nvSpPr>
          <p:cNvPr id="5" name="页脚占位符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610600" y="6356350"/>
            <a:ext cx="2743200" cy="365125"/>
          </a:xfrm>
          <a:prstGeom prst="rect">
            <a:avLst/>
          </a:prstGeom>
        </p:spPr>
        <p:txBody>
          <a:bodyPr/>
          <a:lstStyle/>
          <a:p>
            <a:fld id="{58B4E113-1DE2-475C-BE03-FB3C59433037}" type="slidenum">
              <a:rPr lang="zh-CN" altLang="en-US" smtClean="0"/>
              <a:t>‹#›</a:t>
            </a:fld>
            <a:endParaRPr lang="zh-CN" altLang="en-US"/>
          </a:p>
        </p:txBody>
      </p:sp>
    </p:spTree>
    <p:extLst>
      <p:ext uri="{BB962C8B-B14F-4D97-AF65-F5344CB8AC3E}">
        <p14:creationId xmlns:p14="http://schemas.microsoft.com/office/powerpoint/2010/main" val="684212596"/>
      </p:ext>
    </p:extLst>
  </p:cSld>
  <p:clrMapOvr>
    <a:masterClrMapping/>
  </p:clrMapOvr>
  <mc:AlternateContent xmlns:mc="http://schemas.openxmlformats.org/markup-compatibility/2006" xmlns:p14="http://schemas.microsoft.com/office/powerpoint/2010/main">
    <mc:Choice Requires="p14">
      <p:transition spd="slow" p14:dur="1600" advTm="1000">
        <p:blinds dir="vert"/>
      </p:transition>
    </mc:Choice>
    <mc:Fallback xmlns="">
      <p:transition spd="slow" advTm="1000">
        <p:blinds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标题幻灯片">
    <p:spTree>
      <p:nvGrpSpPr>
        <p:cNvPr id="1" name=""/>
        <p:cNvGrpSpPr/>
        <p:nvPr/>
      </p:nvGrpSpPr>
      <p:grpSpPr>
        <a:xfrm>
          <a:off x="0" y="0"/>
          <a:ext cx="0" cy="0"/>
          <a:chOff x="0" y="0"/>
          <a:chExt cx="0" cy="0"/>
        </a:xfrm>
      </p:grpSpPr>
      <p:pic>
        <p:nvPicPr>
          <p:cNvPr id="14" name="图片 13"/>
          <p:cNvPicPr>
            <a:picLocks noChangeAspect="1"/>
          </p:cNvPicPr>
          <p:nvPr userDrawn="1"/>
        </p:nvPicPr>
        <p:blipFill rotWithShape="1">
          <a:blip r:embed="rId2" cstate="print">
            <a:extLst>
              <a:ext uri="{28A0092B-C50C-407E-A947-70E740481C1C}">
                <a14:useLocalDpi xmlns:a14="http://schemas.microsoft.com/office/drawing/2010/main" val="0"/>
              </a:ext>
            </a:extLst>
          </a:blip>
          <a:srcRect r="27111"/>
          <a:stretch/>
        </p:blipFill>
        <p:spPr>
          <a:xfrm>
            <a:off x="-1" y="0"/>
            <a:ext cx="12192001" cy="6858000"/>
          </a:xfrm>
          <a:prstGeom prst="rect">
            <a:avLst/>
          </a:prstGeom>
        </p:spPr>
      </p:pic>
      <p:pic>
        <p:nvPicPr>
          <p:cNvPr id="19" name="图片 1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6" y="4610925"/>
            <a:ext cx="12192015" cy="2247075"/>
          </a:xfrm>
          <a:prstGeom prst="rect">
            <a:avLst/>
          </a:prstGeom>
        </p:spPr>
      </p:pic>
    </p:spTree>
    <p:extLst>
      <p:ext uri="{BB962C8B-B14F-4D97-AF65-F5344CB8AC3E}">
        <p14:creationId xmlns:p14="http://schemas.microsoft.com/office/powerpoint/2010/main" val="2968473942"/>
      </p:ext>
    </p:extLst>
  </p:cSld>
  <p:clrMapOvr>
    <a:masterClrMapping/>
  </p:clrMapOvr>
  <mc:AlternateContent xmlns:mc="http://schemas.openxmlformats.org/markup-compatibility/2006" xmlns:p14="http://schemas.microsoft.com/office/powerpoint/2010/main">
    <mc:Choice Requires="p14">
      <p:transition spd="slow" p14:dur="1600" advTm="1000">
        <p:blinds dir="vert"/>
      </p:transition>
    </mc:Choice>
    <mc:Fallback xmlns="">
      <p:transition spd="slow" advTm="1000">
        <p:blinds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pic>
        <p:nvPicPr>
          <p:cNvPr id="7" name="图片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210989593"/>
      </p:ext>
    </p:extLst>
  </p:cSld>
  <p:clrMapOvr>
    <a:masterClrMapping/>
  </p:clrMapOvr>
  <mc:AlternateContent xmlns:mc="http://schemas.openxmlformats.org/markup-compatibility/2006" xmlns:p14="http://schemas.microsoft.com/office/powerpoint/2010/main">
    <mc:Choice Requires="p14">
      <p:transition spd="slow" p14:dur="1600" advTm="1000">
        <p:blinds dir="vert"/>
      </p:transition>
    </mc:Choice>
    <mc:Fallback xmlns="">
      <p:transition spd="slow" advTm="1000">
        <p:blinds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a:xfrm>
            <a:off x="838200" y="6356350"/>
            <a:ext cx="2743200" cy="365125"/>
          </a:xfrm>
          <a:prstGeom prst="rect">
            <a:avLst/>
          </a:prstGeom>
        </p:spPr>
        <p:txBody>
          <a:bodyPr/>
          <a:lstStyle/>
          <a:p>
            <a:fld id="{263D3F9F-ACD9-488C-83AD-AED08AE1FCA5}" type="datetimeFigureOut">
              <a:rPr lang="zh-CN" altLang="en-US" smtClean="0"/>
              <a:t>2025/9/22</a:t>
            </a:fld>
            <a:endParaRPr lang="zh-CN" altLang="en-US"/>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p>
            <a:fld id="{4C4C78C1-3AEF-4BED-B725-E77D0456D972}" type="slidenum">
              <a:rPr lang="zh-CN" altLang="en-US" smtClean="0"/>
              <a:t>‹#›</a:t>
            </a:fld>
            <a:endParaRPr lang="zh-CN" altLang="en-US"/>
          </a:p>
        </p:txBody>
      </p:sp>
    </p:spTree>
    <p:extLst>
      <p:ext uri="{BB962C8B-B14F-4D97-AF65-F5344CB8AC3E}">
        <p14:creationId xmlns:p14="http://schemas.microsoft.com/office/powerpoint/2010/main" val="2514315580"/>
      </p:ext>
    </p:extLst>
  </p:cSld>
  <p:clrMapOvr>
    <a:masterClrMapping/>
  </p:clrMapOvr>
  <mc:AlternateContent xmlns:mc="http://schemas.openxmlformats.org/markup-compatibility/2006" xmlns:p14="http://schemas.microsoft.com/office/powerpoint/2010/main">
    <mc:Choice Requires="p14">
      <p:transition spd="slow" p14:dur="1600" advTm="1000">
        <p:blinds dir="vert"/>
      </p:transition>
    </mc:Choice>
    <mc:Fallback xmlns="">
      <p:transition spd="slow" advTm="1000">
        <p:blinds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a:prstGeom prst="rect">
            <a:avLst/>
          </a:prstGeom>
        </p:spPr>
        <p:txBody>
          <a:bodyPr/>
          <a:lstStyle/>
          <a:p>
            <a:r>
              <a:rPr lang="zh-CN" altLang="en-US"/>
              <a:t>单击此处编辑母版标题样式</a:t>
            </a:r>
          </a:p>
        </p:txBody>
      </p:sp>
      <p:sp>
        <p:nvSpPr>
          <p:cNvPr id="3" name="文本占位符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839788" y="2505075"/>
            <a:ext cx="5157787" cy="368458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72200" y="2505075"/>
            <a:ext cx="5183188" cy="3684588"/>
          </a:xfrm>
          <a:prstGeom prst="rect">
            <a:avLst/>
          </a:prstGeo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a:xfrm>
            <a:off x="838200" y="6356350"/>
            <a:ext cx="2743200" cy="365125"/>
          </a:xfrm>
          <a:prstGeom prst="rect">
            <a:avLst/>
          </a:prstGeom>
        </p:spPr>
        <p:txBody>
          <a:bodyPr/>
          <a:lstStyle/>
          <a:p>
            <a:fld id="{263D3F9F-ACD9-488C-83AD-AED08AE1FCA5}" type="datetimeFigureOut">
              <a:rPr lang="zh-CN" altLang="en-US" smtClean="0"/>
              <a:t>2025/9/22</a:t>
            </a:fld>
            <a:endParaRPr lang="zh-CN" altLang="en-US"/>
          </a:p>
        </p:txBody>
      </p:sp>
      <p:sp>
        <p:nvSpPr>
          <p:cNvPr id="8" name="页脚占位符 7"/>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9" name="灯片编号占位符 8"/>
          <p:cNvSpPr>
            <a:spLocks noGrp="1"/>
          </p:cNvSpPr>
          <p:nvPr>
            <p:ph type="sldNum" sz="quarter" idx="12"/>
          </p:nvPr>
        </p:nvSpPr>
        <p:spPr>
          <a:xfrm>
            <a:off x="8610600" y="6356350"/>
            <a:ext cx="2743200" cy="365125"/>
          </a:xfrm>
          <a:prstGeom prst="rect">
            <a:avLst/>
          </a:prstGeom>
        </p:spPr>
        <p:txBody>
          <a:bodyPr/>
          <a:lstStyle/>
          <a:p>
            <a:fld id="{4C4C78C1-3AEF-4BED-B725-E77D0456D972}" type="slidenum">
              <a:rPr lang="zh-CN" altLang="en-US" smtClean="0"/>
              <a:t>‹#›</a:t>
            </a:fld>
            <a:endParaRPr lang="zh-CN" altLang="en-US"/>
          </a:p>
        </p:txBody>
      </p:sp>
    </p:spTree>
    <p:extLst>
      <p:ext uri="{BB962C8B-B14F-4D97-AF65-F5344CB8AC3E}">
        <p14:creationId xmlns:p14="http://schemas.microsoft.com/office/powerpoint/2010/main" val="2353642746"/>
      </p:ext>
    </p:extLst>
  </p:cSld>
  <p:clrMapOvr>
    <a:masterClrMapping/>
  </p:clrMapOvr>
  <mc:AlternateContent xmlns:mc="http://schemas.openxmlformats.org/markup-compatibility/2006" xmlns:p14="http://schemas.microsoft.com/office/powerpoint/2010/main">
    <mc:Choice Requires="p14">
      <p:transition spd="slow" p14:dur="1600" advTm="1000">
        <p:blinds dir="vert"/>
      </p:transition>
    </mc:Choice>
    <mc:Fallback xmlns="">
      <p:transition spd="slow" advTm="1000">
        <p:blinds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p>
        </p:txBody>
      </p:sp>
      <p:sp>
        <p:nvSpPr>
          <p:cNvPr id="3" name="日期占位符 2"/>
          <p:cNvSpPr>
            <a:spLocks noGrp="1"/>
          </p:cNvSpPr>
          <p:nvPr>
            <p:ph type="dt" sz="half" idx="10"/>
          </p:nvPr>
        </p:nvSpPr>
        <p:spPr>
          <a:xfrm>
            <a:off x="838200" y="6356350"/>
            <a:ext cx="2743200" cy="365125"/>
          </a:xfrm>
          <a:prstGeom prst="rect">
            <a:avLst/>
          </a:prstGeom>
        </p:spPr>
        <p:txBody>
          <a:bodyPr/>
          <a:lstStyle/>
          <a:p>
            <a:fld id="{263D3F9F-ACD9-488C-83AD-AED08AE1FCA5}" type="datetimeFigureOut">
              <a:rPr lang="zh-CN" altLang="en-US" smtClean="0"/>
              <a:t>2025/9/22</a:t>
            </a:fld>
            <a:endParaRPr lang="zh-CN" altLang="en-US"/>
          </a:p>
        </p:txBody>
      </p:sp>
      <p:sp>
        <p:nvSpPr>
          <p:cNvPr id="4" name="页脚占位符 3"/>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8610600" y="6356350"/>
            <a:ext cx="2743200" cy="365125"/>
          </a:xfrm>
          <a:prstGeom prst="rect">
            <a:avLst/>
          </a:prstGeom>
        </p:spPr>
        <p:txBody>
          <a:bodyPr/>
          <a:lstStyle/>
          <a:p>
            <a:fld id="{4C4C78C1-3AEF-4BED-B725-E77D0456D972}" type="slidenum">
              <a:rPr lang="zh-CN" altLang="en-US" smtClean="0"/>
              <a:t>‹#›</a:t>
            </a:fld>
            <a:endParaRPr lang="zh-CN" altLang="en-US"/>
          </a:p>
        </p:txBody>
      </p:sp>
    </p:spTree>
    <p:extLst>
      <p:ext uri="{BB962C8B-B14F-4D97-AF65-F5344CB8AC3E}">
        <p14:creationId xmlns:p14="http://schemas.microsoft.com/office/powerpoint/2010/main" val="367157062"/>
      </p:ext>
    </p:extLst>
  </p:cSld>
  <p:clrMapOvr>
    <a:masterClrMapping/>
  </p:clrMapOvr>
  <mc:AlternateContent xmlns:mc="http://schemas.openxmlformats.org/markup-compatibility/2006" xmlns:p14="http://schemas.microsoft.com/office/powerpoint/2010/main">
    <mc:Choice Requires="p14">
      <p:transition spd="slow" p14:dur="1600" advTm="1000">
        <p:blinds dir="vert"/>
      </p:transition>
    </mc:Choice>
    <mc:Fallback xmlns="">
      <p:transition spd="slow" advTm="1000">
        <p:blinds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838200" y="6356350"/>
            <a:ext cx="2743200" cy="365125"/>
          </a:xfrm>
          <a:prstGeom prst="rect">
            <a:avLst/>
          </a:prstGeom>
        </p:spPr>
        <p:txBody>
          <a:bodyPr/>
          <a:lstStyle/>
          <a:p>
            <a:fld id="{263D3F9F-ACD9-488C-83AD-AED08AE1FCA5}" type="datetimeFigureOut">
              <a:rPr lang="zh-CN" altLang="en-US" smtClean="0"/>
              <a:t>2025/9/22</a:t>
            </a:fld>
            <a:endParaRPr lang="zh-CN" altLang="en-US"/>
          </a:p>
        </p:txBody>
      </p:sp>
      <p:sp>
        <p:nvSpPr>
          <p:cNvPr id="3" name="页脚占位符 2"/>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8610600" y="6356350"/>
            <a:ext cx="2743200" cy="365125"/>
          </a:xfrm>
          <a:prstGeom prst="rect">
            <a:avLst/>
          </a:prstGeom>
        </p:spPr>
        <p:txBody>
          <a:bodyPr/>
          <a:lstStyle/>
          <a:p>
            <a:fld id="{4C4C78C1-3AEF-4BED-B725-E77D0456D972}" type="slidenum">
              <a:rPr lang="zh-CN" altLang="en-US" smtClean="0"/>
              <a:t>‹#›</a:t>
            </a:fld>
            <a:endParaRPr lang="zh-CN" altLang="en-US"/>
          </a:p>
        </p:txBody>
      </p:sp>
    </p:spTree>
    <p:extLst>
      <p:ext uri="{BB962C8B-B14F-4D97-AF65-F5344CB8AC3E}">
        <p14:creationId xmlns:p14="http://schemas.microsoft.com/office/powerpoint/2010/main" val="4252690444"/>
      </p:ext>
    </p:extLst>
  </p:cSld>
  <p:clrMapOvr>
    <a:masterClrMapping/>
  </p:clrMapOvr>
  <mc:AlternateContent xmlns:mc="http://schemas.openxmlformats.org/markup-compatibility/2006" xmlns:p14="http://schemas.microsoft.com/office/powerpoint/2010/main">
    <mc:Choice Requires="p14">
      <p:transition spd="slow" p14:dur="1600" advTm="1000">
        <p:blinds dir="vert"/>
      </p:transition>
    </mc:Choice>
    <mc:Fallback xmlns="">
      <p:transition spd="slow" advTm="1000">
        <p:blinds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内容占位符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a:xfrm>
            <a:off x="838200" y="6356350"/>
            <a:ext cx="2743200" cy="365125"/>
          </a:xfrm>
          <a:prstGeom prst="rect">
            <a:avLst/>
          </a:prstGeom>
        </p:spPr>
        <p:txBody>
          <a:bodyPr/>
          <a:lstStyle/>
          <a:p>
            <a:fld id="{263D3F9F-ACD9-488C-83AD-AED08AE1FCA5}" type="datetimeFigureOut">
              <a:rPr lang="zh-CN" altLang="en-US" smtClean="0"/>
              <a:t>2025/9/22</a:t>
            </a:fld>
            <a:endParaRPr lang="zh-CN" altLang="en-US"/>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p>
            <a:fld id="{4C4C78C1-3AEF-4BED-B725-E77D0456D972}" type="slidenum">
              <a:rPr lang="zh-CN" altLang="en-US" smtClean="0"/>
              <a:t>‹#›</a:t>
            </a:fld>
            <a:endParaRPr lang="zh-CN" altLang="en-US"/>
          </a:p>
        </p:txBody>
      </p:sp>
    </p:spTree>
    <p:extLst>
      <p:ext uri="{BB962C8B-B14F-4D97-AF65-F5344CB8AC3E}">
        <p14:creationId xmlns:p14="http://schemas.microsoft.com/office/powerpoint/2010/main" val="4027042900"/>
      </p:ext>
    </p:extLst>
  </p:cSld>
  <p:clrMapOvr>
    <a:masterClrMapping/>
  </p:clrMapOvr>
  <mc:AlternateContent xmlns:mc="http://schemas.openxmlformats.org/markup-compatibility/2006" xmlns:p14="http://schemas.microsoft.com/office/powerpoint/2010/main">
    <mc:Choice Requires="p14">
      <p:transition spd="slow" p14:dur="1600" advTm="1000">
        <p:blinds dir="vert"/>
      </p:transition>
    </mc:Choice>
    <mc:Fallback xmlns="">
      <p:transition spd="slow" advTm="1000">
        <p:blinds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p:cNvSpPr>
            <a:spLocks noGrp="1"/>
          </p:cNvSpPr>
          <p:nvPr>
            <p:ph type="dt" sz="half" idx="10"/>
          </p:nvPr>
        </p:nvSpPr>
        <p:spPr>
          <a:xfrm>
            <a:off x="838200" y="6356350"/>
            <a:ext cx="2743200" cy="365125"/>
          </a:xfrm>
          <a:prstGeom prst="rect">
            <a:avLst/>
          </a:prstGeom>
        </p:spPr>
        <p:txBody>
          <a:bodyPr/>
          <a:lstStyle/>
          <a:p>
            <a:fld id="{263D3F9F-ACD9-488C-83AD-AED08AE1FCA5}" type="datetimeFigureOut">
              <a:rPr lang="zh-CN" altLang="en-US" smtClean="0"/>
              <a:t>2025/9/22</a:t>
            </a:fld>
            <a:endParaRPr lang="zh-CN" altLang="en-US"/>
          </a:p>
        </p:txBody>
      </p:sp>
      <p:sp>
        <p:nvSpPr>
          <p:cNvPr id="6" name="页脚占位符 5"/>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8610600" y="6356350"/>
            <a:ext cx="2743200" cy="365125"/>
          </a:xfrm>
          <a:prstGeom prst="rect">
            <a:avLst/>
          </a:prstGeom>
        </p:spPr>
        <p:txBody>
          <a:bodyPr/>
          <a:lstStyle/>
          <a:p>
            <a:fld id="{4C4C78C1-3AEF-4BED-B725-E77D0456D972}" type="slidenum">
              <a:rPr lang="zh-CN" altLang="en-US" smtClean="0"/>
              <a:t>‹#›</a:t>
            </a:fld>
            <a:endParaRPr lang="zh-CN" altLang="en-US"/>
          </a:p>
        </p:txBody>
      </p:sp>
    </p:spTree>
    <p:extLst>
      <p:ext uri="{BB962C8B-B14F-4D97-AF65-F5344CB8AC3E}">
        <p14:creationId xmlns:p14="http://schemas.microsoft.com/office/powerpoint/2010/main" val="801770770"/>
      </p:ext>
    </p:extLst>
  </p:cSld>
  <p:clrMapOvr>
    <a:masterClrMapping/>
  </p:clrMapOvr>
  <mc:AlternateContent xmlns:mc="http://schemas.openxmlformats.org/markup-compatibility/2006" xmlns:p14="http://schemas.microsoft.com/office/powerpoint/2010/main">
    <mc:Choice Requires="p14">
      <p:transition spd="slow" p14:dur="1600" advTm="1000">
        <p:blinds dir="vert"/>
      </p:transition>
    </mc:Choice>
    <mc:Fallback xmlns="">
      <p:transition spd="slow" advTm="1000">
        <p:blinds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34706496"/>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50"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xmlns:p14="http://schemas.microsoft.com/office/powerpoint/2010/main">
    <mc:Choice Requires="p14">
      <p:transition spd="slow" p14:dur="1600" advTm="1000">
        <p:blinds dir="vert"/>
      </p:transition>
    </mc:Choice>
    <mc:Fallback xmlns="">
      <p:transition spd="slow" advTm="1000">
        <p:blinds dir="ver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2.xml"/><Relationship Id="rId1" Type="http://schemas.openxmlformats.org/officeDocument/2006/relationships/themeOverride" Target="../theme/themeOverride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4.xml"/><Relationship Id="rId1" Type="http://schemas.openxmlformats.org/officeDocument/2006/relationships/themeOverride" Target="../theme/themeOverride9.xml"/><Relationship Id="rId5" Type="http://schemas.openxmlformats.org/officeDocument/2006/relationships/image" Target="../media/image4.png"/><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3.xml"/><Relationship Id="rId1" Type="http://schemas.openxmlformats.org/officeDocument/2006/relationships/themeOverride" Target="../theme/themeOverride10.xml"/></Relationships>
</file>

<file path=ppt/slides/_rels/slide2.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notesSlide" Target="../notesSlides/notesSlide2.xml"/><Relationship Id="rId7" Type="http://schemas.openxmlformats.org/officeDocument/2006/relationships/image" Target="../media/image6.png"/><Relationship Id="rId12" Type="http://schemas.microsoft.com/office/2007/relationships/hdphoto" Target="../media/hdphoto4.wdp"/><Relationship Id="rId2" Type="http://schemas.openxmlformats.org/officeDocument/2006/relationships/slideLayout" Target="../slideLayouts/slideLayout3.xml"/><Relationship Id="rId1" Type="http://schemas.openxmlformats.org/officeDocument/2006/relationships/themeOverride" Target="../theme/themeOverride2.xml"/><Relationship Id="rId6" Type="http://schemas.microsoft.com/office/2007/relationships/hdphoto" Target="../media/hdphoto1.wdp"/><Relationship Id="rId11" Type="http://schemas.openxmlformats.org/officeDocument/2006/relationships/image" Target="../media/image8.png"/><Relationship Id="rId5" Type="http://schemas.openxmlformats.org/officeDocument/2006/relationships/image" Target="../media/image5.png"/><Relationship Id="rId10" Type="http://schemas.microsoft.com/office/2007/relationships/hdphoto" Target="../media/hdphoto3.wdp"/><Relationship Id="rId4" Type="http://schemas.openxmlformats.org/officeDocument/2006/relationships/image" Target="../media/image4.pn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13" Type="http://schemas.microsoft.com/office/2007/relationships/hdphoto" Target="../media/hdphoto4.wdp"/><Relationship Id="rId3" Type="http://schemas.openxmlformats.org/officeDocument/2006/relationships/notesSlide" Target="../notesSlides/notesSlide3.xml"/><Relationship Id="rId7" Type="http://schemas.microsoft.com/office/2007/relationships/hdphoto" Target="../media/hdphoto1.wdp"/><Relationship Id="rId12" Type="http://schemas.openxmlformats.org/officeDocument/2006/relationships/image" Target="../media/image8.png"/><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5.png"/><Relationship Id="rId11" Type="http://schemas.microsoft.com/office/2007/relationships/hdphoto" Target="../media/hdphoto3.wdp"/><Relationship Id="rId5" Type="http://schemas.openxmlformats.org/officeDocument/2006/relationships/image" Target="../media/image4.png"/><Relationship Id="rId10" Type="http://schemas.openxmlformats.org/officeDocument/2006/relationships/image" Target="../media/image7.png"/><Relationship Id="rId4" Type="http://schemas.openxmlformats.org/officeDocument/2006/relationships/image" Target="../media/image9.png"/><Relationship Id="rId9" Type="http://schemas.microsoft.com/office/2007/relationships/hdphoto" Target="../media/hdphoto2.wdp"/></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hemeOverride" Target="../theme/themeOverride3.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themeOverride" Target="../theme/themeOverride4.xml"/><Relationship Id="rId5" Type="http://schemas.openxmlformats.org/officeDocument/2006/relationships/image" Target="../media/image4.png"/><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hemeOverride" Target="../theme/themeOverride5.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hemeOverride" Target="../theme/themeOverride6.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hemeOverride" Target="../theme/themeOverride7.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hemeOverride" Target="../theme/themeOverride8.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rotWithShape="1">
          <a:blip r:embed="rId4" cstate="print">
            <a:extLst>
              <a:ext uri="{28A0092B-C50C-407E-A947-70E740481C1C}">
                <a14:useLocalDpi xmlns:a14="http://schemas.microsoft.com/office/drawing/2010/main" val="0"/>
              </a:ext>
            </a:extLst>
          </a:blip>
          <a:srcRect r="27111"/>
          <a:stretch/>
        </p:blipFill>
        <p:spPr>
          <a:xfrm>
            <a:off x="-1" y="0"/>
            <a:ext cx="12192001" cy="6858000"/>
          </a:xfrm>
          <a:prstGeom prst="rect">
            <a:avLst/>
          </a:prstGeom>
        </p:spPr>
      </p:pic>
      <p:sp>
        <p:nvSpPr>
          <p:cNvPr id="11" name="TextBox 10">
            <a:extLst>
              <a:ext uri="{FF2B5EF4-FFF2-40B4-BE49-F238E27FC236}">
                <a16:creationId xmlns:a16="http://schemas.microsoft.com/office/drawing/2014/main" id="{898F9878-5581-980E-D52A-EB576C18A9DF}"/>
              </a:ext>
            </a:extLst>
          </p:cNvPr>
          <p:cNvSpPr txBox="1"/>
          <p:nvPr/>
        </p:nvSpPr>
        <p:spPr>
          <a:xfrm>
            <a:off x="2300165" y="529042"/>
            <a:ext cx="7233920" cy="646331"/>
          </a:xfrm>
          <a:prstGeom prst="rect">
            <a:avLst/>
          </a:prstGeom>
          <a:noFill/>
        </p:spPr>
        <p:txBody>
          <a:bodyPr wrap="square" rtlCol="0">
            <a:spAutoFit/>
          </a:bodyPr>
          <a:lstStyle/>
          <a:p>
            <a:pPr algn="ctr"/>
            <a:r>
              <a:rPr lang="en-US" sz="3600" b="1">
                <a:solidFill>
                  <a:srgbClr val="000000"/>
                </a:solidFill>
                <a:latin typeface="Times New Roman" panose="02020603050405020304" pitchFamily="18" charset="0"/>
                <a:ea typeface="Cambria" panose="02040503050406030204" pitchFamily="18" charset="0"/>
                <a:cs typeface="Times New Roman" panose="02020603050405020304" pitchFamily="18" charset="0"/>
              </a:rPr>
              <a:t>CHỦ ĐỀ 1: ÔN TẬP VÀ BỔ SUNG</a:t>
            </a:r>
          </a:p>
        </p:txBody>
      </p:sp>
      <p:sp>
        <p:nvSpPr>
          <p:cNvPr id="13" name="TextBox 12">
            <a:extLst>
              <a:ext uri="{FF2B5EF4-FFF2-40B4-BE49-F238E27FC236}">
                <a16:creationId xmlns:a16="http://schemas.microsoft.com/office/drawing/2014/main" id="{E5E13791-4AD8-6098-21F6-4014157CFD5E}"/>
              </a:ext>
            </a:extLst>
          </p:cNvPr>
          <p:cNvSpPr txBox="1"/>
          <p:nvPr/>
        </p:nvSpPr>
        <p:spPr>
          <a:xfrm>
            <a:off x="1020814" y="1335802"/>
            <a:ext cx="9517604" cy="830997"/>
          </a:xfrm>
          <a:prstGeom prst="rect">
            <a:avLst/>
          </a:prstGeom>
          <a:noFill/>
        </p:spPr>
        <p:txBody>
          <a:bodyPr wrap="square" rtlCol="0">
            <a:spAutoFit/>
          </a:bodyPr>
          <a:lstStyle/>
          <a:p>
            <a:pPr algn="ctr"/>
            <a:r>
              <a:rPr lang="en-US" sz="4800" b="1">
                <a:solidFill>
                  <a:srgbClr val="FF0000"/>
                </a:solidFill>
                <a:latin typeface="Times New Roman" panose="02020603050405020304" pitchFamily="18" charset="0"/>
                <a:ea typeface="Cambria" panose="02040503050406030204" pitchFamily="18" charset="0"/>
                <a:cs typeface="Times New Roman" panose="02020603050405020304" pitchFamily="18" charset="0"/>
              </a:rPr>
              <a:t>Bài 8: LUYỆN TẬP CHUNG</a:t>
            </a:r>
          </a:p>
        </p:txBody>
      </p:sp>
      <p:sp>
        <p:nvSpPr>
          <p:cNvPr id="5" name="Hộp Văn bản 4">
            <a:extLst>
              <a:ext uri="{FF2B5EF4-FFF2-40B4-BE49-F238E27FC236}">
                <a16:creationId xmlns:a16="http://schemas.microsoft.com/office/drawing/2014/main" id="{319F4B2B-D883-C62A-3D89-37F4C950794A}"/>
              </a:ext>
            </a:extLst>
          </p:cNvPr>
          <p:cNvSpPr txBox="1"/>
          <p:nvPr/>
        </p:nvSpPr>
        <p:spPr>
          <a:xfrm>
            <a:off x="2108716" y="2338487"/>
            <a:ext cx="7616817" cy="830997"/>
          </a:xfrm>
          <a:prstGeom prst="rect">
            <a:avLst/>
          </a:prstGeom>
          <a:noFill/>
        </p:spPr>
        <p:txBody>
          <a:bodyPr wrap="square">
            <a:spAutoFit/>
          </a:bodyPr>
          <a:lstStyle/>
          <a:p>
            <a:pPr algn="ctr"/>
            <a:r>
              <a:rPr lang="en-US" sz="4800" b="1">
                <a:solidFill>
                  <a:srgbClr val="000000"/>
                </a:solidFill>
                <a:latin typeface="Times New Roman" panose="02020603050405020304" pitchFamily="18" charset="0"/>
                <a:ea typeface="Cambria" panose="02040503050406030204" pitchFamily="18" charset="0"/>
                <a:cs typeface="Times New Roman" panose="02020603050405020304" pitchFamily="18" charset="0"/>
              </a:rPr>
              <a:t>Tiết 1: Luyện tập – trang 24</a:t>
            </a:r>
          </a:p>
        </p:txBody>
      </p:sp>
    </p:spTree>
    <p:extLst>
      <p:ext uri="{BB962C8B-B14F-4D97-AF65-F5344CB8AC3E}">
        <p14:creationId xmlns:p14="http://schemas.microsoft.com/office/powerpoint/2010/main" val="4252373597"/>
      </p:ext>
    </p:extLst>
  </p:cSld>
  <p:clrMapOvr>
    <a:masterClrMapping/>
  </p:clrMapOvr>
  <p:transition spd="slow">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Picture 29" descr="C:\Users\TUAN\Downloads\Luyện tập 1.png">
            <a:extLst>
              <a:ext uri="{FF2B5EF4-FFF2-40B4-BE49-F238E27FC236}">
                <a16:creationId xmlns:a16="http://schemas.microsoft.com/office/drawing/2014/main" id="{CC2BCB0F-D678-EF2B-31B7-B484855A09F7}"/>
              </a:ext>
            </a:extLst>
          </p:cNvPr>
          <p:cNvPicPr>
            <a:picLocks noChangeAspect="1" noChangeArrowheads="1"/>
          </p:cNvPicPr>
          <p:nvPr/>
        </p:nvPicPr>
        <p:blipFill>
          <a:blip r:embed="rId5" cstate="print"/>
          <a:srcRect/>
          <a:stretch>
            <a:fillRect/>
          </a:stretch>
        </p:blipFill>
        <p:spPr bwMode="auto">
          <a:xfrm>
            <a:off x="130629" y="0"/>
            <a:ext cx="2351314" cy="907301"/>
          </a:xfrm>
          <a:prstGeom prst="rect">
            <a:avLst/>
          </a:prstGeom>
          <a:noFill/>
        </p:spPr>
      </p:pic>
      <p:sp>
        <p:nvSpPr>
          <p:cNvPr id="31" name="Oval 30">
            <a:extLst>
              <a:ext uri="{FF2B5EF4-FFF2-40B4-BE49-F238E27FC236}">
                <a16:creationId xmlns:a16="http://schemas.microsoft.com/office/drawing/2014/main" id="{ED581B03-888D-3532-85EC-4C166C4754E6}"/>
              </a:ext>
            </a:extLst>
          </p:cNvPr>
          <p:cNvSpPr/>
          <p:nvPr/>
        </p:nvSpPr>
        <p:spPr>
          <a:xfrm>
            <a:off x="206830" y="970068"/>
            <a:ext cx="500742" cy="435426"/>
          </a:xfrm>
          <a:prstGeom prst="ellipse">
            <a:avLst/>
          </a:prstGeom>
          <a:solidFill>
            <a:srgbClr val="7030A0"/>
          </a:solidFill>
          <a:ln w="12700" cap="flat" cmpd="sng" algn="ctr">
            <a:solidFill>
              <a:srgbClr val="7030A0"/>
            </a:solidFill>
            <a:prstDash val="solid"/>
            <a:miter lim="800000"/>
          </a:ln>
          <a:effectLst/>
        </p:spPr>
        <p:txBody>
          <a:bodyPr rtlCol="0" anchor="ctr"/>
          <a:lstStyle/>
          <a:p>
            <a:pPr algn="ctr"/>
            <a:r>
              <a:rPr lang="en-US" sz="3600" b="1" kern="0" dirty="0">
                <a:solidFill>
                  <a:prstClr val="white"/>
                </a:solidFill>
                <a:latin typeface="Times New Roman" panose="02020603050405020304" pitchFamily="18" charset="0"/>
                <a:ea typeface="Cambria" panose="02040503050406030204" pitchFamily="18" charset="0"/>
                <a:cs typeface="Times New Roman" panose="02020603050405020304" pitchFamily="18" charset="0"/>
              </a:rPr>
              <a:t>5</a:t>
            </a:r>
            <a:endParaRPr lang="vi-VN" sz="3600" b="1" kern="0" dirty="0">
              <a:solidFill>
                <a:prstClr val="white"/>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32" name="Rectangle: Rounded Corners 31">
            <a:extLst>
              <a:ext uri="{FF2B5EF4-FFF2-40B4-BE49-F238E27FC236}">
                <a16:creationId xmlns:a16="http://schemas.microsoft.com/office/drawing/2014/main" id="{24ABF713-B0D1-4B82-2A51-58937E4550C4}"/>
              </a:ext>
            </a:extLst>
          </p:cNvPr>
          <p:cNvSpPr/>
          <p:nvPr/>
        </p:nvSpPr>
        <p:spPr>
          <a:xfrm>
            <a:off x="870858" y="970068"/>
            <a:ext cx="707571" cy="435426"/>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tx1"/>
                </a:solidFill>
                <a:latin typeface="Times New Roman" panose="02020603050405020304" pitchFamily="18" charset="0"/>
                <a:ea typeface="Cambria" panose="02040503050406030204" pitchFamily="18" charset="0"/>
                <a:cs typeface="Times New Roman" panose="02020603050405020304" pitchFamily="18" charset="0"/>
              </a:rPr>
              <a:t>Số</a:t>
            </a:r>
          </a:p>
        </p:txBody>
      </p:sp>
      <p:sp>
        <p:nvSpPr>
          <p:cNvPr id="33" name="TextBox 32">
            <a:extLst>
              <a:ext uri="{FF2B5EF4-FFF2-40B4-BE49-F238E27FC236}">
                <a16:creationId xmlns:a16="http://schemas.microsoft.com/office/drawing/2014/main" id="{382A4E21-E6B9-7D21-E21A-79A2CAE55719}"/>
              </a:ext>
            </a:extLst>
          </p:cNvPr>
          <p:cNvSpPr txBox="1"/>
          <p:nvPr/>
        </p:nvSpPr>
        <p:spPr>
          <a:xfrm>
            <a:off x="1665515" y="864615"/>
            <a:ext cx="522514" cy="646331"/>
          </a:xfrm>
          <a:prstGeom prst="rect">
            <a:avLst/>
          </a:prstGeom>
          <a:noFill/>
        </p:spPr>
        <p:txBody>
          <a:bodyPr wrap="square" rtlCol="0">
            <a:spAutoFit/>
          </a:bodyPr>
          <a:lstStyle/>
          <a:p>
            <a:r>
              <a:rPr lang="en-US" sz="3600">
                <a:latin typeface="Times New Roman" panose="02020603050405020304" pitchFamily="18" charset="0"/>
                <a:ea typeface="Cambria" panose="02040503050406030204" pitchFamily="18" charset="0"/>
                <a:cs typeface="Times New Roman" panose="02020603050405020304" pitchFamily="18" charset="0"/>
              </a:rPr>
              <a:t>?</a:t>
            </a:r>
          </a:p>
        </p:txBody>
      </p:sp>
      <p:sp>
        <p:nvSpPr>
          <p:cNvPr id="24" name="Rectangle 23">
            <a:extLst>
              <a:ext uri="{FF2B5EF4-FFF2-40B4-BE49-F238E27FC236}">
                <a16:creationId xmlns:a16="http://schemas.microsoft.com/office/drawing/2014/main" id="{D1572D6A-5D66-3B6A-9EFD-AC94E28D6893}"/>
              </a:ext>
            </a:extLst>
          </p:cNvPr>
          <p:cNvSpPr/>
          <p:nvPr/>
        </p:nvSpPr>
        <p:spPr>
          <a:xfrm>
            <a:off x="1447800" y="4443845"/>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chemeClr val="tx1"/>
                </a:solidFill>
                <a:latin typeface="Times New Roman" panose="02020603050405020304" pitchFamily="18" charset="0"/>
                <a:ea typeface="Cambria" panose="02040503050406030204" pitchFamily="18" charset="0"/>
                <a:cs typeface="Times New Roman" panose="02020603050405020304" pitchFamily="18" charset="0"/>
              </a:rPr>
              <a:t>9</a:t>
            </a:r>
          </a:p>
        </p:txBody>
      </p:sp>
      <p:sp>
        <p:nvSpPr>
          <p:cNvPr id="34" name="Rectangle 33">
            <a:extLst>
              <a:ext uri="{FF2B5EF4-FFF2-40B4-BE49-F238E27FC236}">
                <a16:creationId xmlns:a16="http://schemas.microsoft.com/office/drawing/2014/main" id="{756F79A9-16B2-A7A9-F9E2-3F8E6DEB424F}"/>
              </a:ext>
            </a:extLst>
          </p:cNvPr>
          <p:cNvSpPr/>
          <p:nvPr/>
        </p:nvSpPr>
        <p:spPr>
          <a:xfrm>
            <a:off x="2873828" y="4443845"/>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chemeClr val="tx1"/>
                </a:solidFill>
                <a:latin typeface="Times New Roman" panose="02020603050405020304" pitchFamily="18" charset="0"/>
                <a:ea typeface="Cambria" panose="02040503050406030204" pitchFamily="18" charset="0"/>
                <a:cs typeface="Times New Roman" panose="02020603050405020304" pitchFamily="18" charset="0"/>
              </a:rPr>
              <a:t>9</a:t>
            </a:r>
          </a:p>
        </p:txBody>
      </p:sp>
      <p:sp>
        <p:nvSpPr>
          <p:cNvPr id="35" name="Rectangle 34">
            <a:extLst>
              <a:ext uri="{FF2B5EF4-FFF2-40B4-BE49-F238E27FC236}">
                <a16:creationId xmlns:a16="http://schemas.microsoft.com/office/drawing/2014/main" id="{8C4D78AB-F992-1301-3C82-A1CDE360492E}"/>
              </a:ext>
            </a:extLst>
          </p:cNvPr>
          <p:cNvSpPr/>
          <p:nvPr/>
        </p:nvSpPr>
        <p:spPr>
          <a:xfrm>
            <a:off x="4299856" y="4443845"/>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chemeClr val="tx1"/>
                </a:solidFill>
                <a:latin typeface="Times New Roman" panose="02020603050405020304" pitchFamily="18" charset="0"/>
                <a:ea typeface="Cambria" panose="02040503050406030204" pitchFamily="18" charset="0"/>
                <a:cs typeface="Times New Roman" panose="02020603050405020304" pitchFamily="18" charset="0"/>
              </a:rPr>
              <a:t>8</a:t>
            </a:r>
          </a:p>
        </p:txBody>
      </p:sp>
      <p:sp>
        <p:nvSpPr>
          <p:cNvPr id="36" name="Rectangle 35">
            <a:extLst>
              <a:ext uri="{FF2B5EF4-FFF2-40B4-BE49-F238E27FC236}">
                <a16:creationId xmlns:a16="http://schemas.microsoft.com/office/drawing/2014/main" id="{4C38FE61-B674-ACFF-FA1F-AE693E2C6B33}"/>
              </a:ext>
            </a:extLst>
          </p:cNvPr>
          <p:cNvSpPr/>
          <p:nvPr/>
        </p:nvSpPr>
        <p:spPr>
          <a:xfrm>
            <a:off x="5714998" y="4443845"/>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chemeClr val="tx1"/>
                </a:solidFill>
                <a:latin typeface="Times New Roman" panose="02020603050405020304" pitchFamily="18" charset="0"/>
                <a:ea typeface="Cambria" panose="02040503050406030204" pitchFamily="18" charset="0"/>
                <a:cs typeface="Times New Roman" panose="02020603050405020304" pitchFamily="18" charset="0"/>
              </a:rPr>
              <a:t>8</a:t>
            </a:r>
          </a:p>
        </p:txBody>
      </p:sp>
      <p:sp>
        <p:nvSpPr>
          <p:cNvPr id="37" name="Rectangle 36">
            <a:extLst>
              <a:ext uri="{FF2B5EF4-FFF2-40B4-BE49-F238E27FC236}">
                <a16:creationId xmlns:a16="http://schemas.microsoft.com/office/drawing/2014/main" id="{25A21254-CAF8-0633-4407-4DC3F0501BAD}"/>
              </a:ext>
            </a:extLst>
          </p:cNvPr>
          <p:cNvSpPr/>
          <p:nvPr/>
        </p:nvSpPr>
        <p:spPr>
          <a:xfrm>
            <a:off x="7141026" y="4443845"/>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chemeClr val="tx1"/>
                </a:solidFill>
                <a:latin typeface="Times New Roman" panose="02020603050405020304" pitchFamily="18" charset="0"/>
                <a:ea typeface="Cambria" panose="02040503050406030204" pitchFamily="18" charset="0"/>
                <a:cs typeface="Times New Roman" panose="02020603050405020304" pitchFamily="18" charset="0"/>
              </a:rPr>
              <a:t>7</a:t>
            </a:r>
          </a:p>
        </p:txBody>
      </p:sp>
      <p:sp>
        <p:nvSpPr>
          <p:cNvPr id="38" name="Rectangle 37">
            <a:extLst>
              <a:ext uri="{FF2B5EF4-FFF2-40B4-BE49-F238E27FC236}">
                <a16:creationId xmlns:a16="http://schemas.microsoft.com/office/drawing/2014/main" id="{9BFFCED1-CDDA-FA42-2FBB-F792E651461B}"/>
              </a:ext>
            </a:extLst>
          </p:cNvPr>
          <p:cNvSpPr/>
          <p:nvPr/>
        </p:nvSpPr>
        <p:spPr>
          <a:xfrm>
            <a:off x="8567054" y="4443845"/>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chemeClr val="tx1"/>
                </a:solidFill>
                <a:latin typeface="Times New Roman" panose="02020603050405020304" pitchFamily="18" charset="0"/>
                <a:ea typeface="Cambria" panose="02040503050406030204" pitchFamily="18" charset="0"/>
                <a:cs typeface="Times New Roman" panose="02020603050405020304" pitchFamily="18" charset="0"/>
              </a:rPr>
              <a:t>7</a:t>
            </a:r>
          </a:p>
        </p:txBody>
      </p:sp>
      <p:sp>
        <p:nvSpPr>
          <p:cNvPr id="39" name="Rectangle 38">
            <a:extLst>
              <a:ext uri="{FF2B5EF4-FFF2-40B4-BE49-F238E27FC236}">
                <a16:creationId xmlns:a16="http://schemas.microsoft.com/office/drawing/2014/main" id="{07496D21-86F5-F8C1-53AA-39A2C2264DAC}"/>
              </a:ext>
            </a:extLst>
          </p:cNvPr>
          <p:cNvSpPr/>
          <p:nvPr/>
        </p:nvSpPr>
        <p:spPr>
          <a:xfrm>
            <a:off x="2155373" y="3921331"/>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chemeClr val="tx1"/>
                </a:solidFill>
                <a:latin typeface="Times New Roman" panose="02020603050405020304" pitchFamily="18" charset="0"/>
                <a:ea typeface="Cambria" panose="02040503050406030204" pitchFamily="18" charset="0"/>
                <a:cs typeface="Times New Roman" panose="02020603050405020304" pitchFamily="18" charset="0"/>
              </a:rPr>
              <a:t>18</a:t>
            </a:r>
          </a:p>
        </p:txBody>
      </p:sp>
      <p:sp>
        <p:nvSpPr>
          <p:cNvPr id="40" name="Rectangle 39">
            <a:extLst>
              <a:ext uri="{FF2B5EF4-FFF2-40B4-BE49-F238E27FC236}">
                <a16:creationId xmlns:a16="http://schemas.microsoft.com/office/drawing/2014/main" id="{7C2B4248-1C4D-DF7A-D41C-4E84CD4BB013}"/>
              </a:ext>
            </a:extLst>
          </p:cNvPr>
          <p:cNvSpPr/>
          <p:nvPr/>
        </p:nvSpPr>
        <p:spPr>
          <a:xfrm>
            <a:off x="3581401" y="3921331"/>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chemeClr val="tx1"/>
                </a:solidFill>
                <a:latin typeface="Times New Roman" panose="02020603050405020304" pitchFamily="18" charset="0"/>
                <a:ea typeface="Cambria" panose="02040503050406030204" pitchFamily="18" charset="0"/>
                <a:cs typeface="Times New Roman" panose="02020603050405020304" pitchFamily="18" charset="0"/>
              </a:rPr>
              <a:t>17</a:t>
            </a:r>
          </a:p>
        </p:txBody>
      </p:sp>
      <p:sp>
        <p:nvSpPr>
          <p:cNvPr id="41" name="Rectangle 40">
            <a:extLst>
              <a:ext uri="{FF2B5EF4-FFF2-40B4-BE49-F238E27FC236}">
                <a16:creationId xmlns:a16="http://schemas.microsoft.com/office/drawing/2014/main" id="{94FF1A9E-00C7-BF60-2F6C-D3EE6C72E553}"/>
              </a:ext>
            </a:extLst>
          </p:cNvPr>
          <p:cNvSpPr/>
          <p:nvPr/>
        </p:nvSpPr>
        <p:spPr>
          <a:xfrm>
            <a:off x="5007429" y="3921331"/>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chemeClr val="tx1"/>
                </a:solidFill>
                <a:latin typeface="Times New Roman" panose="02020603050405020304" pitchFamily="18" charset="0"/>
                <a:ea typeface="Cambria" panose="02040503050406030204" pitchFamily="18" charset="0"/>
                <a:cs typeface="Times New Roman" panose="02020603050405020304" pitchFamily="18" charset="0"/>
              </a:rPr>
              <a:t>16</a:t>
            </a:r>
          </a:p>
        </p:txBody>
      </p:sp>
      <p:sp>
        <p:nvSpPr>
          <p:cNvPr id="42" name="Rectangle 41">
            <a:extLst>
              <a:ext uri="{FF2B5EF4-FFF2-40B4-BE49-F238E27FC236}">
                <a16:creationId xmlns:a16="http://schemas.microsoft.com/office/drawing/2014/main" id="{C724962E-ECF5-592C-BBBD-C0B283303DE7}"/>
              </a:ext>
            </a:extLst>
          </p:cNvPr>
          <p:cNvSpPr/>
          <p:nvPr/>
        </p:nvSpPr>
        <p:spPr>
          <a:xfrm>
            <a:off x="6433457" y="3921331"/>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DEE"/>
              </a:solidFill>
              <a:latin typeface="Times New Roman" panose="02020603050405020304" pitchFamily="18" charset="0"/>
              <a:cs typeface="Times New Roman" panose="02020603050405020304" pitchFamily="18" charset="0"/>
            </a:endParaRPr>
          </a:p>
        </p:txBody>
      </p:sp>
      <p:sp>
        <p:nvSpPr>
          <p:cNvPr id="43" name="Rectangle 42">
            <a:extLst>
              <a:ext uri="{FF2B5EF4-FFF2-40B4-BE49-F238E27FC236}">
                <a16:creationId xmlns:a16="http://schemas.microsoft.com/office/drawing/2014/main" id="{CFDC0FBB-0CF9-1E52-7945-1396ACA5F537}"/>
              </a:ext>
            </a:extLst>
          </p:cNvPr>
          <p:cNvSpPr/>
          <p:nvPr/>
        </p:nvSpPr>
        <p:spPr>
          <a:xfrm>
            <a:off x="7859485" y="3921331"/>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44" name="Rectangle 43">
            <a:extLst>
              <a:ext uri="{FF2B5EF4-FFF2-40B4-BE49-F238E27FC236}">
                <a16:creationId xmlns:a16="http://schemas.microsoft.com/office/drawing/2014/main" id="{C2E3207A-45F2-1EE0-7693-A4D7D571F9AA}"/>
              </a:ext>
            </a:extLst>
          </p:cNvPr>
          <p:cNvSpPr/>
          <p:nvPr/>
        </p:nvSpPr>
        <p:spPr>
          <a:xfrm>
            <a:off x="2830285" y="3409703"/>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chemeClr val="tx1"/>
                </a:solidFill>
                <a:latin typeface="Times New Roman" panose="02020603050405020304" pitchFamily="18" charset="0"/>
                <a:ea typeface="Cambria" panose="02040503050406030204" pitchFamily="18" charset="0"/>
                <a:cs typeface="Times New Roman" panose="02020603050405020304" pitchFamily="18" charset="0"/>
              </a:rPr>
              <a:t>35</a:t>
            </a:r>
          </a:p>
        </p:txBody>
      </p:sp>
      <p:sp>
        <p:nvSpPr>
          <p:cNvPr id="45" name="Rectangle 44">
            <a:extLst>
              <a:ext uri="{FF2B5EF4-FFF2-40B4-BE49-F238E27FC236}">
                <a16:creationId xmlns:a16="http://schemas.microsoft.com/office/drawing/2014/main" id="{AF72FBD1-FA70-B994-FBF0-1FB5A33F763A}"/>
              </a:ext>
            </a:extLst>
          </p:cNvPr>
          <p:cNvSpPr/>
          <p:nvPr/>
        </p:nvSpPr>
        <p:spPr>
          <a:xfrm>
            <a:off x="4261754" y="3398817"/>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46" name="Rectangle 45">
            <a:extLst>
              <a:ext uri="{FF2B5EF4-FFF2-40B4-BE49-F238E27FC236}">
                <a16:creationId xmlns:a16="http://schemas.microsoft.com/office/drawing/2014/main" id="{D171B3CB-0E62-0025-8A13-668FF8776F34}"/>
              </a:ext>
            </a:extLst>
          </p:cNvPr>
          <p:cNvSpPr/>
          <p:nvPr/>
        </p:nvSpPr>
        <p:spPr>
          <a:xfrm>
            <a:off x="5676900" y="3398817"/>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47" name="Rectangle 46">
            <a:extLst>
              <a:ext uri="{FF2B5EF4-FFF2-40B4-BE49-F238E27FC236}">
                <a16:creationId xmlns:a16="http://schemas.microsoft.com/office/drawing/2014/main" id="{D2323346-0FFD-57FD-4753-7E0ED3FF85AC}"/>
              </a:ext>
            </a:extLst>
          </p:cNvPr>
          <p:cNvSpPr/>
          <p:nvPr/>
        </p:nvSpPr>
        <p:spPr>
          <a:xfrm>
            <a:off x="7092046" y="3398817"/>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48" name="Rectangle 47">
            <a:extLst>
              <a:ext uri="{FF2B5EF4-FFF2-40B4-BE49-F238E27FC236}">
                <a16:creationId xmlns:a16="http://schemas.microsoft.com/office/drawing/2014/main" id="{1F652401-AE49-D667-0ADB-1D61D88E63C7}"/>
              </a:ext>
            </a:extLst>
          </p:cNvPr>
          <p:cNvSpPr/>
          <p:nvPr/>
        </p:nvSpPr>
        <p:spPr>
          <a:xfrm>
            <a:off x="3510643" y="2898075"/>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49" name="Rectangle 48">
            <a:extLst>
              <a:ext uri="{FF2B5EF4-FFF2-40B4-BE49-F238E27FC236}">
                <a16:creationId xmlns:a16="http://schemas.microsoft.com/office/drawing/2014/main" id="{F8592CB5-7915-9225-7549-1F2A3366EF99}"/>
              </a:ext>
            </a:extLst>
          </p:cNvPr>
          <p:cNvSpPr/>
          <p:nvPr/>
        </p:nvSpPr>
        <p:spPr>
          <a:xfrm>
            <a:off x="4925789" y="2898075"/>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50" name="Rectangle 49">
            <a:extLst>
              <a:ext uri="{FF2B5EF4-FFF2-40B4-BE49-F238E27FC236}">
                <a16:creationId xmlns:a16="http://schemas.microsoft.com/office/drawing/2014/main" id="{F1B56E4F-A3F0-D999-0803-1246F3482830}"/>
              </a:ext>
            </a:extLst>
          </p:cNvPr>
          <p:cNvSpPr/>
          <p:nvPr/>
        </p:nvSpPr>
        <p:spPr>
          <a:xfrm>
            <a:off x="6340935" y="2887189"/>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51" name="Rectangle 50">
            <a:extLst>
              <a:ext uri="{FF2B5EF4-FFF2-40B4-BE49-F238E27FC236}">
                <a16:creationId xmlns:a16="http://schemas.microsoft.com/office/drawing/2014/main" id="{F66A1727-850C-76C9-60E8-26ECA9B1C57E}"/>
              </a:ext>
            </a:extLst>
          </p:cNvPr>
          <p:cNvSpPr/>
          <p:nvPr/>
        </p:nvSpPr>
        <p:spPr>
          <a:xfrm>
            <a:off x="4212775" y="2375561"/>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52" name="Rectangle 51">
            <a:extLst>
              <a:ext uri="{FF2B5EF4-FFF2-40B4-BE49-F238E27FC236}">
                <a16:creationId xmlns:a16="http://schemas.microsoft.com/office/drawing/2014/main" id="{515281FE-D277-5938-2C47-2457F76C98DB}"/>
              </a:ext>
            </a:extLst>
          </p:cNvPr>
          <p:cNvSpPr/>
          <p:nvPr/>
        </p:nvSpPr>
        <p:spPr>
          <a:xfrm>
            <a:off x="5638803" y="2375561"/>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53" name="Rectangle 52">
            <a:extLst>
              <a:ext uri="{FF2B5EF4-FFF2-40B4-BE49-F238E27FC236}">
                <a16:creationId xmlns:a16="http://schemas.microsoft.com/office/drawing/2014/main" id="{CCCCDA4B-0F1B-7E13-7C74-12368724A28D}"/>
              </a:ext>
            </a:extLst>
          </p:cNvPr>
          <p:cNvSpPr/>
          <p:nvPr/>
        </p:nvSpPr>
        <p:spPr>
          <a:xfrm>
            <a:off x="4947554" y="1853047"/>
            <a:ext cx="1426028" cy="522514"/>
          </a:xfrm>
          <a:prstGeom prst="rect">
            <a:avLst/>
          </a:prstGeom>
          <a:solidFill>
            <a:srgbClr val="F29A5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Times New Roman" panose="02020603050405020304" pitchFamily="18" charset="0"/>
              <a:cs typeface="Times New Roman" panose="02020603050405020304" pitchFamily="18" charset="0"/>
            </a:endParaRPr>
          </a:p>
        </p:txBody>
      </p:sp>
      <p:sp>
        <p:nvSpPr>
          <p:cNvPr id="54" name="TextBox 53">
            <a:extLst>
              <a:ext uri="{FF2B5EF4-FFF2-40B4-BE49-F238E27FC236}">
                <a16:creationId xmlns:a16="http://schemas.microsoft.com/office/drawing/2014/main" id="{96513B1A-9382-C6DB-40CF-27C7ACC0C526}"/>
              </a:ext>
            </a:extLst>
          </p:cNvPr>
          <p:cNvSpPr txBox="1"/>
          <p:nvPr/>
        </p:nvSpPr>
        <p:spPr>
          <a:xfrm>
            <a:off x="4727121" y="3317356"/>
            <a:ext cx="1137555" cy="707886"/>
          </a:xfrm>
          <a:prstGeom prst="rect">
            <a:avLst/>
          </a:prstGeom>
          <a:noFill/>
        </p:spPr>
        <p:txBody>
          <a:bodyPr wrap="square" rtlCol="0">
            <a:spAutoFit/>
          </a:bodyPr>
          <a:lstStyle/>
          <a:p>
            <a:r>
              <a:rPr lang="en-US" sz="4000" b="1">
                <a:solidFill>
                  <a:srgbClr val="FFFDEE"/>
                </a:solidFill>
                <a:latin typeface="Times New Roman" panose="02020603050405020304" pitchFamily="18" charset="0"/>
                <a:ea typeface="Cambria" panose="02040503050406030204" pitchFamily="18" charset="0"/>
                <a:cs typeface="Times New Roman" panose="02020603050405020304" pitchFamily="18" charset="0"/>
              </a:rPr>
              <a:t>?</a:t>
            </a:r>
          </a:p>
        </p:txBody>
      </p:sp>
      <p:sp>
        <p:nvSpPr>
          <p:cNvPr id="55" name="TextBox 54">
            <a:extLst>
              <a:ext uri="{FF2B5EF4-FFF2-40B4-BE49-F238E27FC236}">
                <a16:creationId xmlns:a16="http://schemas.microsoft.com/office/drawing/2014/main" id="{92793ABB-AB0A-147A-E6B2-C4EE4DCB419B}"/>
              </a:ext>
            </a:extLst>
          </p:cNvPr>
          <p:cNvSpPr txBox="1"/>
          <p:nvPr/>
        </p:nvSpPr>
        <p:spPr>
          <a:xfrm>
            <a:off x="3971928" y="2805389"/>
            <a:ext cx="1137555" cy="707886"/>
          </a:xfrm>
          <a:prstGeom prst="rect">
            <a:avLst/>
          </a:prstGeom>
          <a:noFill/>
        </p:spPr>
        <p:txBody>
          <a:bodyPr wrap="square" rtlCol="0">
            <a:spAutoFit/>
          </a:bodyPr>
          <a:lstStyle/>
          <a:p>
            <a:r>
              <a:rPr lang="en-US" sz="4000" b="1">
                <a:solidFill>
                  <a:srgbClr val="FFFDEE"/>
                </a:solidFill>
                <a:latin typeface="Times New Roman" panose="02020603050405020304" pitchFamily="18" charset="0"/>
                <a:ea typeface="Cambria" panose="02040503050406030204" pitchFamily="18" charset="0"/>
                <a:cs typeface="Times New Roman" panose="02020603050405020304" pitchFamily="18" charset="0"/>
              </a:rPr>
              <a:t>?</a:t>
            </a:r>
          </a:p>
        </p:txBody>
      </p:sp>
      <p:sp>
        <p:nvSpPr>
          <p:cNvPr id="56" name="TextBox 55">
            <a:extLst>
              <a:ext uri="{FF2B5EF4-FFF2-40B4-BE49-F238E27FC236}">
                <a16:creationId xmlns:a16="http://schemas.microsoft.com/office/drawing/2014/main" id="{6BDF128A-24FC-5D61-B9FA-0C43F3BB76CF}"/>
              </a:ext>
            </a:extLst>
          </p:cNvPr>
          <p:cNvSpPr txBox="1"/>
          <p:nvPr/>
        </p:nvSpPr>
        <p:spPr>
          <a:xfrm>
            <a:off x="5451027" y="2829297"/>
            <a:ext cx="1137555" cy="707886"/>
          </a:xfrm>
          <a:prstGeom prst="rect">
            <a:avLst/>
          </a:prstGeom>
          <a:noFill/>
        </p:spPr>
        <p:txBody>
          <a:bodyPr wrap="square" rtlCol="0">
            <a:spAutoFit/>
          </a:bodyPr>
          <a:lstStyle/>
          <a:p>
            <a:r>
              <a:rPr lang="en-US" sz="4000" b="1">
                <a:solidFill>
                  <a:srgbClr val="FFFDEE"/>
                </a:solidFill>
                <a:latin typeface="Times New Roman" panose="02020603050405020304" pitchFamily="18" charset="0"/>
                <a:ea typeface="Cambria" panose="02040503050406030204" pitchFamily="18" charset="0"/>
                <a:cs typeface="Times New Roman" panose="02020603050405020304" pitchFamily="18" charset="0"/>
              </a:rPr>
              <a:t>?</a:t>
            </a:r>
          </a:p>
        </p:txBody>
      </p:sp>
      <p:sp>
        <p:nvSpPr>
          <p:cNvPr id="57" name="TextBox 56">
            <a:extLst>
              <a:ext uri="{FF2B5EF4-FFF2-40B4-BE49-F238E27FC236}">
                <a16:creationId xmlns:a16="http://schemas.microsoft.com/office/drawing/2014/main" id="{CD127CBF-756D-E2C9-A539-34A9D499CE9B}"/>
              </a:ext>
            </a:extLst>
          </p:cNvPr>
          <p:cNvSpPr txBox="1"/>
          <p:nvPr/>
        </p:nvSpPr>
        <p:spPr>
          <a:xfrm>
            <a:off x="6218466" y="3330039"/>
            <a:ext cx="1137555" cy="707886"/>
          </a:xfrm>
          <a:prstGeom prst="rect">
            <a:avLst/>
          </a:prstGeom>
          <a:noFill/>
        </p:spPr>
        <p:txBody>
          <a:bodyPr wrap="square" rtlCol="0">
            <a:spAutoFit/>
          </a:bodyPr>
          <a:lstStyle/>
          <a:p>
            <a:r>
              <a:rPr lang="en-US" sz="4000" b="1">
                <a:solidFill>
                  <a:srgbClr val="FFFDEE"/>
                </a:solidFill>
                <a:latin typeface="Times New Roman" panose="02020603050405020304" pitchFamily="18" charset="0"/>
                <a:ea typeface="Cambria" panose="02040503050406030204" pitchFamily="18" charset="0"/>
                <a:cs typeface="Times New Roman" panose="02020603050405020304" pitchFamily="18" charset="0"/>
              </a:rPr>
              <a:t>?</a:t>
            </a:r>
          </a:p>
        </p:txBody>
      </p:sp>
      <p:sp>
        <p:nvSpPr>
          <p:cNvPr id="58" name="TextBox 57">
            <a:extLst>
              <a:ext uri="{FF2B5EF4-FFF2-40B4-BE49-F238E27FC236}">
                <a16:creationId xmlns:a16="http://schemas.microsoft.com/office/drawing/2014/main" id="{15F13C90-E186-C531-E761-75E06C54FF54}"/>
              </a:ext>
            </a:extLst>
          </p:cNvPr>
          <p:cNvSpPr txBox="1"/>
          <p:nvPr/>
        </p:nvSpPr>
        <p:spPr>
          <a:xfrm>
            <a:off x="6955968" y="3815297"/>
            <a:ext cx="1137555" cy="707886"/>
          </a:xfrm>
          <a:prstGeom prst="rect">
            <a:avLst/>
          </a:prstGeom>
          <a:noFill/>
        </p:spPr>
        <p:txBody>
          <a:bodyPr wrap="square" rtlCol="0">
            <a:spAutoFit/>
          </a:bodyPr>
          <a:lstStyle/>
          <a:p>
            <a:r>
              <a:rPr lang="en-US" sz="4000" b="1">
                <a:solidFill>
                  <a:srgbClr val="FFFDEE"/>
                </a:solidFill>
                <a:latin typeface="Times New Roman" panose="02020603050405020304" pitchFamily="18" charset="0"/>
                <a:ea typeface="Cambria" panose="02040503050406030204" pitchFamily="18" charset="0"/>
                <a:cs typeface="Times New Roman" panose="02020603050405020304" pitchFamily="18" charset="0"/>
              </a:rPr>
              <a:t>?</a:t>
            </a:r>
          </a:p>
        </p:txBody>
      </p:sp>
      <p:sp>
        <p:nvSpPr>
          <p:cNvPr id="59" name="TextBox 58">
            <a:extLst>
              <a:ext uri="{FF2B5EF4-FFF2-40B4-BE49-F238E27FC236}">
                <a16:creationId xmlns:a16="http://schemas.microsoft.com/office/drawing/2014/main" id="{AE34D589-453A-0E62-257B-9A85F86CD52E}"/>
              </a:ext>
            </a:extLst>
          </p:cNvPr>
          <p:cNvSpPr txBox="1"/>
          <p:nvPr/>
        </p:nvSpPr>
        <p:spPr>
          <a:xfrm>
            <a:off x="8333016" y="3828645"/>
            <a:ext cx="1137555" cy="707886"/>
          </a:xfrm>
          <a:prstGeom prst="rect">
            <a:avLst/>
          </a:prstGeom>
          <a:noFill/>
        </p:spPr>
        <p:txBody>
          <a:bodyPr wrap="square" rtlCol="0">
            <a:spAutoFit/>
          </a:bodyPr>
          <a:lstStyle/>
          <a:p>
            <a:r>
              <a:rPr lang="en-US" sz="4000" b="1">
                <a:solidFill>
                  <a:srgbClr val="FFFDEE"/>
                </a:solidFill>
                <a:latin typeface="Times New Roman" panose="02020603050405020304" pitchFamily="18" charset="0"/>
                <a:ea typeface="Cambria" panose="02040503050406030204" pitchFamily="18" charset="0"/>
                <a:cs typeface="Times New Roman" panose="02020603050405020304" pitchFamily="18" charset="0"/>
              </a:rPr>
              <a:t>?</a:t>
            </a:r>
          </a:p>
        </p:txBody>
      </p:sp>
      <p:sp>
        <p:nvSpPr>
          <p:cNvPr id="60" name="TextBox 59">
            <a:extLst>
              <a:ext uri="{FF2B5EF4-FFF2-40B4-BE49-F238E27FC236}">
                <a16:creationId xmlns:a16="http://schemas.microsoft.com/office/drawing/2014/main" id="{A2CEEA05-3064-F048-A8B1-30B87B6728B0}"/>
              </a:ext>
            </a:extLst>
          </p:cNvPr>
          <p:cNvSpPr txBox="1"/>
          <p:nvPr/>
        </p:nvSpPr>
        <p:spPr>
          <a:xfrm>
            <a:off x="7625439" y="3317017"/>
            <a:ext cx="1137555" cy="707886"/>
          </a:xfrm>
          <a:prstGeom prst="rect">
            <a:avLst/>
          </a:prstGeom>
          <a:noFill/>
        </p:spPr>
        <p:txBody>
          <a:bodyPr wrap="square" rtlCol="0">
            <a:spAutoFit/>
          </a:bodyPr>
          <a:lstStyle/>
          <a:p>
            <a:r>
              <a:rPr lang="en-US" sz="4000" b="1">
                <a:solidFill>
                  <a:srgbClr val="FFFDEE"/>
                </a:solidFill>
                <a:latin typeface="Times New Roman" panose="02020603050405020304" pitchFamily="18" charset="0"/>
                <a:ea typeface="Cambria" panose="02040503050406030204" pitchFamily="18" charset="0"/>
                <a:cs typeface="Times New Roman" panose="02020603050405020304" pitchFamily="18" charset="0"/>
              </a:rPr>
              <a:t>?</a:t>
            </a:r>
          </a:p>
        </p:txBody>
      </p:sp>
      <p:sp>
        <p:nvSpPr>
          <p:cNvPr id="61" name="TextBox 60">
            <a:extLst>
              <a:ext uri="{FF2B5EF4-FFF2-40B4-BE49-F238E27FC236}">
                <a16:creationId xmlns:a16="http://schemas.microsoft.com/office/drawing/2014/main" id="{AA4282E7-3F3D-1565-6A37-BAD25C989D7A}"/>
              </a:ext>
            </a:extLst>
          </p:cNvPr>
          <p:cNvSpPr txBox="1"/>
          <p:nvPr/>
        </p:nvSpPr>
        <p:spPr>
          <a:xfrm>
            <a:off x="6904270" y="2794503"/>
            <a:ext cx="1137555" cy="707886"/>
          </a:xfrm>
          <a:prstGeom prst="rect">
            <a:avLst/>
          </a:prstGeom>
          <a:noFill/>
        </p:spPr>
        <p:txBody>
          <a:bodyPr wrap="square" rtlCol="0">
            <a:spAutoFit/>
          </a:bodyPr>
          <a:lstStyle/>
          <a:p>
            <a:r>
              <a:rPr lang="en-US" sz="4000" b="1">
                <a:solidFill>
                  <a:srgbClr val="FFFDEE"/>
                </a:solidFill>
                <a:latin typeface="Times New Roman" panose="02020603050405020304" pitchFamily="18" charset="0"/>
                <a:ea typeface="Cambria" panose="02040503050406030204" pitchFamily="18" charset="0"/>
                <a:cs typeface="Times New Roman" panose="02020603050405020304" pitchFamily="18" charset="0"/>
              </a:rPr>
              <a:t>?</a:t>
            </a:r>
          </a:p>
        </p:txBody>
      </p:sp>
      <p:sp>
        <p:nvSpPr>
          <p:cNvPr id="62" name="TextBox 61">
            <a:extLst>
              <a:ext uri="{FF2B5EF4-FFF2-40B4-BE49-F238E27FC236}">
                <a16:creationId xmlns:a16="http://schemas.microsoft.com/office/drawing/2014/main" id="{67FC4986-C8F2-3381-C30A-15D7AD15A7A3}"/>
              </a:ext>
            </a:extLst>
          </p:cNvPr>
          <p:cNvSpPr txBox="1"/>
          <p:nvPr/>
        </p:nvSpPr>
        <p:spPr>
          <a:xfrm>
            <a:off x="6188540" y="2296883"/>
            <a:ext cx="1017804" cy="707886"/>
          </a:xfrm>
          <a:prstGeom prst="rect">
            <a:avLst/>
          </a:prstGeom>
          <a:noFill/>
        </p:spPr>
        <p:txBody>
          <a:bodyPr wrap="square" rtlCol="0">
            <a:spAutoFit/>
          </a:bodyPr>
          <a:lstStyle/>
          <a:p>
            <a:r>
              <a:rPr lang="en-US" sz="4000" b="1">
                <a:solidFill>
                  <a:srgbClr val="FFFDEE"/>
                </a:solidFill>
                <a:latin typeface="Times New Roman" panose="02020603050405020304" pitchFamily="18" charset="0"/>
                <a:ea typeface="Cambria" panose="02040503050406030204" pitchFamily="18" charset="0"/>
                <a:cs typeface="Times New Roman" panose="02020603050405020304" pitchFamily="18" charset="0"/>
              </a:rPr>
              <a:t>?</a:t>
            </a:r>
          </a:p>
        </p:txBody>
      </p:sp>
      <p:sp>
        <p:nvSpPr>
          <p:cNvPr id="63" name="TextBox 62">
            <a:extLst>
              <a:ext uri="{FF2B5EF4-FFF2-40B4-BE49-F238E27FC236}">
                <a16:creationId xmlns:a16="http://schemas.microsoft.com/office/drawing/2014/main" id="{FCF5EAE4-8DFB-EE6F-E5F5-5FEE8A06AED6}"/>
              </a:ext>
            </a:extLst>
          </p:cNvPr>
          <p:cNvSpPr txBox="1"/>
          <p:nvPr/>
        </p:nvSpPr>
        <p:spPr>
          <a:xfrm>
            <a:off x="4739382" y="2282872"/>
            <a:ext cx="1017804" cy="707886"/>
          </a:xfrm>
          <a:prstGeom prst="rect">
            <a:avLst/>
          </a:prstGeom>
          <a:noFill/>
        </p:spPr>
        <p:txBody>
          <a:bodyPr wrap="square" rtlCol="0">
            <a:spAutoFit/>
          </a:bodyPr>
          <a:lstStyle/>
          <a:p>
            <a:r>
              <a:rPr lang="en-US" sz="4000" b="1">
                <a:solidFill>
                  <a:srgbClr val="FFFDEE"/>
                </a:solidFill>
                <a:latin typeface="Times New Roman" panose="02020603050405020304" pitchFamily="18" charset="0"/>
                <a:ea typeface="Cambria" panose="02040503050406030204" pitchFamily="18" charset="0"/>
                <a:cs typeface="Times New Roman" panose="02020603050405020304" pitchFamily="18" charset="0"/>
              </a:rPr>
              <a:t>?</a:t>
            </a:r>
          </a:p>
        </p:txBody>
      </p:sp>
      <p:sp>
        <p:nvSpPr>
          <p:cNvPr id="64" name="TextBox 63">
            <a:extLst>
              <a:ext uri="{FF2B5EF4-FFF2-40B4-BE49-F238E27FC236}">
                <a16:creationId xmlns:a16="http://schemas.microsoft.com/office/drawing/2014/main" id="{9468B8CE-B8CA-F0FD-9341-6681D2DD940D}"/>
              </a:ext>
            </a:extLst>
          </p:cNvPr>
          <p:cNvSpPr txBox="1"/>
          <p:nvPr/>
        </p:nvSpPr>
        <p:spPr>
          <a:xfrm>
            <a:off x="5456456" y="1745916"/>
            <a:ext cx="1017804" cy="707886"/>
          </a:xfrm>
          <a:prstGeom prst="rect">
            <a:avLst/>
          </a:prstGeom>
          <a:noFill/>
        </p:spPr>
        <p:txBody>
          <a:bodyPr wrap="square" rtlCol="0">
            <a:spAutoFit/>
          </a:bodyPr>
          <a:lstStyle/>
          <a:p>
            <a:r>
              <a:rPr lang="en-US" sz="4000" b="1">
                <a:solidFill>
                  <a:srgbClr val="FFFDEE"/>
                </a:solidFill>
                <a:latin typeface="Times New Roman" panose="02020603050405020304" pitchFamily="18" charset="0"/>
                <a:ea typeface="Cambria" panose="02040503050406030204" pitchFamily="18" charset="0"/>
                <a:cs typeface="Times New Roman" panose="02020603050405020304" pitchFamily="18" charset="0"/>
              </a:rPr>
              <a:t>?</a:t>
            </a:r>
          </a:p>
        </p:txBody>
      </p:sp>
      <p:sp>
        <p:nvSpPr>
          <p:cNvPr id="65" name="TextBox 64">
            <a:extLst>
              <a:ext uri="{FF2B5EF4-FFF2-40B4-BE49-F238E27FC236}">
                <a16:creationId xmlns:a16="http://schemas.microsoft.com/office/drawing/2014/main" id="{B6C2BA91-A5E7-DA30-0689-ACDE5D5C7055}"/>
              </a:ext>
            </a:extLst>
          </p:cNvPr>
          <p:cNvSpPr txBox="1"/>
          <p:nvPr/>
        </p:nvSpPr>
        <p:spPr>
          <a:xfrm>
            <a:off x="4635957" y="3344626"/>
            <a:ext cx="1137555" cy="584775"/>
          </a:xfrm>
          <a:prstGeom prst="rect">
            <a:avLst/>
          </a:prstGeom>
          <a:noFill/>
        </p:spPr>
        <p:txBody>
          <a:bodyPr wrap="square" rtlCol="0">
            <a:spAutoFit/>
          </a:bodyPr>
          <a:lstStyle/>
          <a:p>
            <a:r>
              <a:rPr lang="en-US" sz="3200" b="1">
                <a:solidFill>
                  <a:schemeClr val="bg1"/>
                </a:solidFill>
                <a:latin typeface="Times New Roman" panose="02020603050405020304" pitchFamily="18" charset="0"/>
                <a:ea typeface="Cambria" panose="02040503050406030204" pitchFamily="18" charset="0"/>
                <a:cs typeface="Times New Roman" panose="02020603050405020304" pitchFamily="18" charset="0"/>
              </a:rPr>
              <a:t>33</a:t>
            </a:r>
          </a:p>
        </p:txBody>
      </p:sp>
      <p:sp>
        <p:nvSpPr>
          <p:cNvPr id="66" name="TextBox 65">
            <a:extLst>
              <a:ext uri="{FF2B5EF4-FFF2-40B4-BE49-F238E27FC236}">
                <a16:creationId xmlns:a16="http://schemas.microsoft.com/office/drawing/2014/main" id="{8FDFB868-10F8-E0ED-40BF-872AFDC328AF}"/>
              </a:ext>
            </a:extLst>
          </p:cNvPr>
          <p:cNvSpPr txBox="1"/>
          <p:nvPr/>
        </p:nvSpPr>
        <p:spPr>
          <a:xfrm>
            <a:off x="7473048" y="3335029"/>
            <a:ext cx="1137555" cy="584775"/>
          </a:xfrm>
          <a:prstGeom prst="rect">
            <a:avLst/>
          </a:prstGeom>
          <a:noFill/>
        </p:spPr>
        <p:txBody>
          <a:bodyPr wrap="square" rtlCol="0">
            <a:spAutoFit/>
          </a:bodyPr>
          <a:lstStyle/>
          <a:p>
            <a:r>
              <a:rPr lang="en-US" sz="3200" b="1">
                <a:solidFill>
                  <a:schemeClr val="bg1"/>
                </a:solidFill>
                <a:latin typeface="Times New Roman" panose="02020603050405020304" pitchFamily="18" charset="0"/>
                <a:ea typeface="Cambria" panose="02040503050406030204" pitchFamily="18" charset="0"/>
                <a:cs typeface="Times New Roman" panose="02020603050405020304" pitchFamily="18" charset="0"/>
              </a:rPr>
              <a:t>29</a:t>
            </a:r>
          </a:p>
        </p:txBody>
      </p:sp>
      <p:sp>
        <p:nvSpPr>
          <p:cNvPr id="67" name="TextBox 66">
            <a:extLst>
              <a:ext uri="{FF2B5EF4-FFF2-40B4-BE49-F238E27FC236}">
                <a16:creationId xmlns:a16="http://schemas.microsoft.com/office/drawing/2014/main" id="{B113A8B9-BFFA-D98F-2FB0-EAC41A1A2651}"/>
              </a:ext>
            </a:extLst>
          </p:cNvPr>
          <p:cNvSpPr txBox="1"/>
          <p:nvPr/>
        </p:nvSpPr>
        <p:spPr>
          <a:xfrm>
            <a:off x="6098727" y="3355426"/>
            <a:ext cx="1137555" cy="584775"/>
          </a:xfrm>
          <a:prstGeom prst="rect">
            <a:avLst/>
          </a:prstGeom>
          <a:noFill/>
        </p:spPr>
        <p:txBody>
          <a:bodyPr wrap="square" rtlCol="0">
            <a:spAutoFit/>
          </a:bodyPr>
          <a:lstStyle/>
          <a:p>
            <a:r>
              <a:rPr lang="en-US" sz="3200" b="1">
                <a:solidFill>
                  <a:schemeClr val="bg1"/>
                </a:solidFill>
                <a:latin typeface="Times New Roman" panose="02020603050405020304" pitchFamily="18" charset="0"/>
                <a:ea typeface="Cambria" panose="02040503050406030204" pitchFamily="18" charset="0"/>
                <a:cs typeface="Times New Roman" panose="02020603050405020304" pitchFamily="18" charset="0"/>
              </a:rPr>
              <a:t>31</a:t>
            </a:r>
          </a:p>
        </p:txBody>
      </p:sp>
      <p:sp>
        <p:nvSpPr>
          <p:cNvPr id="68" name="TextBox 67">
            <a:extLst>
              <a:ext uri="{FF2B5EF4-FFF2-40B4-BE49-F238E27FC236}">
                <a16:creationId xmlns:a16="http://schemas.microsoft.com/office/drawing/2014/main" id="{D9E6E6A6-BF62-B716-AEC7-914EC226525B}"/>
              </a:ext>
            </a:extLst>
          </p:cNvPr>
          <p:cNvSpPr txBox="1"/>
          <p:nvPr/>
        </p:nvSpPr>
        <p:spPr>
          <a:xfrm>
            <a:off x="8240487" y="3890201"/>
            <a:ext cx="1137555" cy="584775"/>
          </a:xfrm>
          <a:prstGeom prst="rect">
            <a:avLst/>
          </a:prstGeom>
          <a:noFill/>
        </p:spPr>
        <p:txBody>
          <a:bodyPr wrap="square" rtlCol="0">
            <a:spAutoFit/>
          </a:bodyPr>
          <a:lstStyle/>
          <a:p>
            <a:r>
              <a:rPr lang="en-US" sz="3200" b="1">
                <a:solidFill>
                  <a:schemeClr val="bg1"/>
                </a:solidFill>
                <a:latin typeface="Times New Roman" panose="02020603050405020304" pitchFamily="18" charset="0"/>
                <a:ea typeface="Cambria" panose="02040503050406030204" pitchFamily="18" charset="0"/>
                <a:cs typeface="Times New Roman" panose="02020603050405020304" pitchFamily="18" charset="0"/>
              </a:rPr>
              <a:t>14</a:t>
            </a:r>
          </a:p>
        </p:txBody>
      </p:sp>
      <p:sp>
        <p:nvSpPr>
          <p:cNvPr id="69" name="TextBox 68">
            <a:extLst>
              <a:ext uri="{FF2B5EF4-FFF2-40B4-BE49-F238E27FC236}">
                <a16:creationId xmlns:a16="http://schemas.microsoft.com/office/drawing/2014/main" id="{68A4362D-A57F-A01B-C669-513D76936402}"/>
              </a:ext>
            </a:extLst>
          </p:cNvPr>
          <p:cNvSpPr txBox="1"/>
          <p:nvPr/>
        </p:nvSpPr>
        <p:spPr>
          <a:xfrm>
            <a:off x="6832150" y="3872021"/>
            <a:ext cx="1137555" cy="584775"/>
          </a:xfrm>
          <a:prstGeom prst="rect">
            <a:avLst/>
          </a:prstGeom>
          <a:noFill/>
        </p:spPr>
        <p:txBody>
          <a:bodyPr wrap="square" rtlCol="0">
            <a:spAutoFit/>
          </a:bodyPr>
          <a:lstStyle/>
          <a:p>
            <a:r>
              <a:rPr lang="en-US" sz="3200" b="1">
                <a:solidFill>
                  <a:schemeClr val="bg1"/>
                </a:solidFill>
                <a:latin typeface="Times New Roman" panose="02020603050405020304" pitchFamily="18" charset="0"/>
                <a:ea typeface="Cambria" panose="02040503050406030204" pitchFamily="18" charset="0"/>
                <a:cs typeface="Times New Roman" panose="02020603050405020304" pitchFamily="18" charset="0"/>
              </a:rPr>
              <a:t>15</a:t>
            </a:r>
          </a:p>
        </p:txBody>
      </p:sp>
      <p:sp>
        <p:nvSpPr>
          <p:cNvPr id="70" name="TextBox 69">
            <a:extLst>
              <a:ext uri="{FF2B5EF4-FFF2-40B4-BE49-F238E27FC236}">
                <a16:creationId xmlns:a16="http://schemas.microsoft.com/office/drawing/2014/main" id="{4326B5E5-3208-E6A5-7C09-50E79D8D4F65}"/>
              </a:ext>
            </a:extLst>
          </p:cNvPr>
          <p:cNvSpPr txBox="1"/>
          <p:nvPr/>
        </p:nvSpPr>
        <p:spPr>
          <a:xfrm>
            <a:off x="5306791" y="2835290"/>
            <a:ext cx="1137555" cy="584775"/>
          </a:xfrm>
          <a:prstGeom prst="rect">
            <a:avLst/>
          </a:prstGeom>
          <a:noFill/>
        </p:spPr>
        <p:txBody>
          <a:bodyPr wrap="square" rtlCol="0">
            <a:spAutoFit/>
          </a:bodyPr>
          <a:lstStyle/>
          <a:p>
            <a:r>
              <a:rPr lang="en-US" sz="3200" b="1">
                <a:solidFill>
                  <a:schemeClr val="bg1"/>
                </a:solidFill>
                <a:latin typeface="Times New Roman" panose="02020603050405020304" pitchFamily="18" charset="0"/>
                <a:ea typeface="Cambria" panose="02040503050406030204" pitchFamily="18" charset="0"/>
                <a:cs typeface="Times New Roman" panose="02020603050405020304" pitchFamily="18" charset="0"/>
              </a:rPr>
              <a:t>64</a:t>
            </a:r>
          </a:p>
        </p:txBody>
      </p:sp>
      <p:sp>
        <p:nvSpPr>
          <p:cNvPr id="71" name="TextBox 70">
            <a:extLst>
              <a:ext uri="{FF2B5EF4-FFF2-40B4-BE49-F238E27FC236}">
                <a16:creationId xmlns:a16="http://schemas.microsoft.com/office/drawing/2014/main" id="{CA01637D-9107-2C50-0460-EBF8CB4FF841}"/>
              </a:ext>
            </a:extLst>
          </p:cNvPr>
          <p:cNvSpPr txBox="1"/>
          <p:nvPr/>
        </p:nvSpPr>
        <p:spPr>
          <a:xfrm>
            <a:off x="5921833" y="2333432"/>
            <a:ext cx="1137555" cy="584775"/>
          </a:xfrm>
          <a:prstGeom prst="rect">
            <a:avLst/>
          </a:prstGeom>
          <a:noFill/>
        </p:spPr>
        <p:txBody>
          <a:bodyPr wrap="square" rtlCol="0">
            <a:spAutoFit/>
          </a:bodyPr>
          <a:lstStyle/>
          <a:p>
            <a:r>
              <a:rPr lang="en-US" sz="3200" b="1">
                <a:solidFill>
                  <a:schemeClr val="bg1"/>
                </a:solidFill>
                <a:latin typeface="Times New Roman" panose="02020603050405020304" pitchFamily="18" charset="0"/>
                <a:ea typeface="Cambria" panose="02040503050406030204" pitchFamily="18" charset="0"/>
                <a:cs typeface="Times New Roman" panose="02020603050405020304" pitchFamily="18" charset="0"/>
              </a:rPr>
              <a:t>124</a:t>
            </a:r>
          </a:p>
        </p:txBody>
      </p:sp>
      <p:sp>
        <p:nvSpPr>
          <p:cNvPr id="72" name="TextBox 71">
            <a:extLst>
              <a:ext uri="{FF2B5EF4-FFF2-40B4-BE49-F238E27FC236}">
                <a16:creationId xmlns:a16="http://schemas.microsoft.com/office/drawing/2014/main" id="{FD7524F0-F617-5E99-533D-01AA75612C45}"/>
              </a:ext>
            </a:extLst>
          </p:cNvPr>
          <p:cNvSpPr txBox="1"/>
          <p:nvPr/>
        </p:nvSpPr>
        <p:spPr>
          <a:xfrm>
            <a:off x="4540705" y="2339159"/>
            <a:ext cx="1137555" cy="584775"/>
          </a:xfrm>
          <a:prstGeom prst="rect">
            <a:avLst/>
          </a:prstGeom>
          <a:noFill/>
        </p:spPr>
        <p:txBody>
          <a:bodyPr wrap="square" rtlCol="0">
            <a:spAutoFit/>
          </a:bodyPr>
          <a:lstStyle/>
          <a:p>
            <a:r>
              <a:rPr lang="en-US" sz="3200" b="1">
                <a:solidFill>
                  <a:schemeClr val="bg1"/>
                </a:solidFill>
                <a:latin typeface="Times New Roman" panose="02020603050405020304" pitchFamily="18" charset="0"/>
                <a:ea typeface="Cambria" panose="02040503050406030204" pitchFamily="18" charset="0"/>
                <a:cs typeface="Times New Roman" panose="02020603050405020304" pitchFamily="18" charset="0"/>
              </a:rPr>
              <a:t>132</a:t>
            </a:r>
          </a:p>
        </p:txBody>
      </p:sp>
      <p:sp>
        <p:nvSpPr>
          <p:cNvPr id="73" name="TextBox 72">
            <a:extLst>
              <a:ext uri="{FF2B5EF4-FFF2-40B4-BE49-F238E27FC236}">
                <a16:creationId xmlns:a16="http://schemas.microsoft.com/office/drawing/2014/main" id="{7586D7E3-C9D3-9757-3024-941865E26991}"/>
              </a:ext>
            </a:extLst>
          </p:cNvPr>
          <p:cNvSpPr txBox="1"/>
          <p:nvPr/>
        </p:nvSpPr>
        <p:spPr>
          <a:xfrm>
            <a:off x="6751868" y="2811432"/>
            <a:ext cx="1137555" cy="584775"/>
          </a:xfrm>
          <a:prstGeom prst="rect">
            <a:avLst/>
          </a:prstGeom>
          <a:noFill/>
        </p:spPr>
        <p:txBody>
          <a:bodyPr wrap="square" rtlCol="0">
            <a:spAutoFit/>
          </a:bodyPr>
          <a:lstStyle/>
          <a:p>
            <a:r>
              <a:rPr lang="en-US" sz="3200" b="1">
                <a:solidFill>
                  <a:schemeClr val="bg1"/>
                </a:solidFill>
                <a:latin typeface="Times New Roman" panose="02020603050405020304" pitchFamily="18" charset="0"/>
                <a:ea typeface="Cambria" panose="02040503050406030204" pitchFamily="18" charset="0"/>
                <a:cs typeface="Times New Roman" panose="02020603050405020304" pitchFamily="18" charset="0"/>
              </a:rPr>
              <a:t>60</a:t>
            </a:r>
          </a:p>
        </p:txBody>
      </p:sp>
      <p:sp>
        <p:nvSpPr>
          <p:cNvPr id="74" name="TextBox 73">
            <a:extLst>
              <a:ext uri="{FF2B5EF4-FFF2-40B4-BE49-F238E27FC236}">
                <a16:creationId xmlns:a16="http://schemas.microsoft.com/office/drawing/2014/main" id="{9BA04521-4FCD-F0A7-E029-5FB2BAE06826}"/>
              </a:ext>
            </a:extLst>
          </p:cNvPr>
          <p:cNvSpPr txBox="1"/>
          <p:nvPr/>
        </p:nvSpPr>
        <p:spPr>
          <a:xfrm>
            <a:off x="3873955" y="2834053"/>
            <a:ext cx="1137555" cy="584775"/>
          </a:xfrm>
          <a:prstGeom prst="rect">
            <a:avLst/>
          </a:prstGeom>
          <a:noFill/>
        </p:spPr>
        <p:txBody>
          <a:bodyPr wrap="square" rtlCol="0">
            <a:spAutoFit/>
          </a:bodyPr>
          <a:lstStyle/>
          <a:p>
            <a:r>
              <a:rPr lang="en-US" sz="3200" b="1">
                <a:solidFill>
                  <a:schemeClr val="bg1"/>
                </a:solidFill>
                <a:latin typeface="Times New Roman" panose="02020603050405020304" pitchFamily="18" charset="0"/>
                <a:ea typeface="Cambria" panose="02040503050406030204" pitchFamily="18" charset="0"/>
                <a:cs typeface="Times New Roman" panose="02020603050405020304" pitchFamily="18" charset="0"/>
              </a:rPr>
              <a:t>68</a:t>
            </a:r>
          </a:p>
        </p:txBody>
      </p:sp>
      <p:sp>
        <p:nvSpPr>
          <p:cNvPr id="75" name="TextBox 74">
            <a:extLst>
              <a:ext uri="{FF2B5EF4-FFF2-40B4-BE49-F238E27FC236}">
                <a16:creationId xmlns:a16="http://schemas.microsoft.com/office/drawing/2014/main" id="{38E7BED0-98F9-CA10-4D25-CBE5CBDC70CB}"/>
              </a:ext>
            </a:extLst>
          </p:cNvPr>
          <p:cNvSpPr txBox="1"/>
          <p:nvPr/>
        </p:nvSpPr>
        <p:spPr>
          <a:xfrm>
            <a:off x="5241480" y="1801382"/>
            <a:ext cx="1137555" cy="584775"/>
          </a:xfrm>
          <a:prstGeom prst="rect">
            <a:avLst/>
          </a:prstGeom>
          <a:noFill/>
        </p:spPr>
        <p:txBody>
          <a:bodyPr wrap="square" rtlCol="0">
            <a:spAutoFit/>
          </a:bodyPr>
          <a:lstStyle/>
          <a:p>
            <a:r>
              <a:rPr lang="en-US" sz="3200" b="1">
                <a:solidFill>
                  <a:schemeClr val="bg1"/>
                </a:solidFill>
                <a:latin typeface="Times New Roman" panose="02020603050405020304" pitchFamily="18" charset="0"/>
                <a:ea typeface="Cambria" panose="02040503050406030204" pitchFamily="18" charset="0"/>
                <a:cs typeface="Times New Roman" panose="02020603050405020304" pitchFamily="18" charset="0"/>
              </a:rPr>
              <a:t>256</a:t>
            </a:r>
          </a:p>
        </p:txBody>
      </p:sp>
    </p:spTree>
    <p:custDataLst>
      <p:tags r:id="rId2"/>
    </p:custDataLst>
    <p:extLst>
      <p:ext uri="{BB962C8B-B14F-4D97-AF65-F5344CB8AC3E}">
        <p14:creationId xmlns:p14="http://schemas.microsoft.com/office/powerpoint/2010/main" val="1672928532"/>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8"/>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59"/>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69"/>
                                        </p:tgtEl>
                                        <p:attrNameLst>
                                          <p:attrName>style.visibility</p:attrName>
                                        </p:attrNameLst>
                                      </p:cBhvr>
                                      <p:to>
                                        <p:strVal val="visible"/>
                                      </p:to>
                                    </p:set>
                                    <p:animEffect transition="in" filter="fade">
                                      <p:cBhvr>
                                        <p:cTn id="13" dur="500"/>
                                        <p:tgtEl>
                                          <p:spTgt spid="69"/>
                                        </p:tgtEl>
                                      </p:cBhvr>
                                    </p:animEffec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grpId="0" nodeType="clickEffect">
                                  <p:stCondLst>
                                    <p:cond delay="0"/>
                                  </p:stCondLst>
                                  <p:childTnLst>
                                    <p:set>
                                      <p:cBhvr>
                                        <p:cTn id="17" dur="1" fill="hold">
                                          <p:stCondLst>
                                            <p:cond delay="0"/>
                                          </p:stCondLst>
                                        </p:cTn>
                                        <p:tgtEl>
                                          <p:spTgt spid="68"/>
                                        </p:tgtEl>
                                        <p:attrNameLst>
                                          <p:attrName>style.visibility</p:attrName>
                                        </p:attrNameLst>
                                      </p:cBhvr>
                                      <p:to>
                                        <p:strVal val="visible"/>
                                      </p:to>
                                    </p:set>
                                    <p:animEffect transition="in" filter="fade">
                                      <p:cBhvr>
                                        <p:cTn id="18" dur="1000"/>
                                        <p:tgtEl>
                                          <p:spTgt spid="68"/>
                                        </p:tgtEl>
                                      </p:cBhvr>
                                    </p:animEffect>
                                    <p:anim calcmode="lin" valueType="num">
                                      <p:cBhvr>
                                        <p:cTn id="19" dur="1000" fill="hold"/>
                                        <p:tgtEl>
                                          <p:spTgt spid="68"/>
                                        </p:tgtEl>
                                        <p:attrNameLst>
                                          <p:attrName>ppt_x</p:attrName>
                                        </p:attrNameLst>
                                      </p:cBhvr>
                                      <p:tavLst>
                                        <p:tav tm="0">
                                          <p:val>
                                            <p:strVal val="#ppt_x"/>
                                          </p:val>
                                        </p:tav>
                                        <p:tav tm="100000">
                                          <p:val>
                                            <p:strVal val="#ppt_x"/>
                                          </p:val>
                                        </p:tav>
                                      </p:tavLst>
                                    </p:anim>
                                    <p:anim calcmode="lin" valueType="num">
                                      <p:cBhvr>
                                        <p:cTn id="20" dur="1000" fill="hold"/>
                                        <p:tgtEl>
                                          <p:spTgt spid="68"/>
                                        </p:tgtEl>
                                        <p:attrNameLst>
                                          <p:attrName>ppt_y</p:attrName>
                                        </p:attrNameLst>
                                      </p:cBhvr>
                                      <p:tavLst>
                                        <p:tav tm="0">
                                          <p:val>
                                            <p:strVal val="#ppt_y+.1"/>
                                          </p:val>
                                        </p:tav>
                                        <p:tav tm="100000">
                                          <p:val>
                                            <p:strVal val="#ppt_y"/>
                                          </p:val>
                                        </p:tav>
                                      </p:tavLst>
                                    </p:anim>
                                  </p:childTnLst>
                                </p:cTn>
                              </p:par>
                              <p:par>
                                <p:cTn id="21" presetID="1" presetClass="exit" presetSubtype="0" fill="hold" grpId="0" nodeType="withEffect">
                                  <p:stCondLst>
                                    <p:cond delay="0"/>
                                  </p:stCondLst>
                                  <p:childTnLst>
                                    <p:set>
                                      <p:cBhvr>
                                        <p:cTn id="22" dur="1" fill="hold">
                                          <p:stCondLst>
                                            <p:cond delay="0"/>
                                          </p:stCondLst>
                                        </p:cTn>
                                        <p:tgtEl>
                                          <p:spTgt spid="54"/>
                                        </p:tgtEl>
                                        <p:attrNameLst>
                                          <p:attrName>style.visibility</p:attrName>
                                        </p:attrNameLst>
                                      </p:cBhvr>
                                      <p:to>
                                        <p:strVal val="hidden"/>
                                      </p:to>
                                    </p:set>
                                  </p:childTnLst>
                                </p:cTn>
                              </p:par>
                              <p:par>
                                <p:cTn id="23" presetID="1" presetClass="exit" presetSubtype="0" fill="hold" grpId="0" nodeType="withEffect">
                                  <p:stCondLst>
                                    <p:cond delay="0"/>
                                  </p:stCondLst>
                                  <p:childTnLst>
                                    <p:set>
                                      <p:cBhvr>
                                        <p:cTn id="24" dur="1" fill="hold">
                                          <p:stCondLst>
                                            <p:cond delay="0"/>
                                          </p:stCondLst>
                                        </p:cTn>
                                        <p:tgtEl>
                                          <p:spTgt spid="57"/>
                                        </p:tgtEl>
                                        <p:attrNameLst>
                                          <p:attrName>style.visibility</p:attrName>
                                        </p:attrNameLst>
                                      </p:cBhvr>
                                      <p:to>
                                        <p:strVal val="hidden"/>
                                      </p:to>
                                    </p:set>
                                  </p:childTnLst>
                                </p:cTn>
                              </p:par>
                              <p:par>
                                <p:cTn id="25" presetID="1" presetClass="exit" presetSubtype="0" fill="hold" grpId="0" nodeType="withEffect">
                                  <p:stCondLst>
                                    <p:cond delay="0"/>
                                  </p:stCondLst>
                                  <p:childTnLst>
                                    <p:set>
                                      <p:cBhvr>
                                        <p:cTn id="26" dur="1" fill="hold">
                                          <p:stCondLst>
                                            <p:cond delay="0"/>
                                          </p:stCondLst>
                                        </p:cTn>
                                        <p:tgtEl>
                                          <p:spTgt spid="60"/>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65"/>
                                        </p:tgtEl>
                                        <p:attrNameLst>
                                          <p:attrName>style.visibility</p:attrName>
                                        </p:attrNameLst>
                                      </p:cBhvr>
                                      <p:to>
                                        <p:strVal val="visible"/>
                                      </p:to>
                                    </p:set>
                                    <p:animEffect transition="in" filter="barn(inVertical)">
                                      <p:cBhvr>
                                        <p:cTn id="31" dur="500"/>
                                        <p:tgtEl>
                                          <p:spTgt spid="65"/>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67"/>
                                        </p:tgtEl>
                                        <p:attrNameLst>
                                          <p:attrName>style.visibility</p:attrName>
                                        </p:attrNameLst>
                                      </p:cBhvr>
                                      <p:to>
                                        <p:strVal val="visible"/>
                                      </p:to>
                                    </p:set>
                                    <p:animEffect transition="in" filter="wipe(down)">
                                      <p:cBhvr>
                                        <p:cTn id="36" dur="500"/>
                                        <p:tgtEl>
                                          <p:spTgt spid="67"/>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66"/>
                                        </p:tgtEl>
                                        <p:attrNameLst>
                                          <p:attrName>style.visibility</p:attrName>
                                        </p:attrNameLst>
                                      </p:cBhvr>
                                      <p:to>
                                        <p:strVal val="visible"/>
                                      </p:to>
                                    </p:set>
                                    <p:animEffect transition="in" filter="wipe(down)">
                                      <p:cBhvr>
                                        <p:cTn id="39" dur="500"/>
                                        <p:tgtEl>
                                          <p:spTgt spid="66"/>
                                        </p:tgtEl>
                                      </p:cBhvr>
                                    </p:animEffect>
                                  </p:childTnLst>
                                </p:cTn>
                              </p:par>
                            </p:childTnLst>
                          </p:cTn>
                        </p:par>
                      </p:childTnLst>
                    </p:cTn>
                  </p:par>
                  <p:par>
                    <p:cTn id="40" fill="hold">
                      <p:stCondLst>
                        <p:cond delay="indefinite"/>
                      </p:stCondLst>
                      <p:childTnLst>
                        <p:par>
                          <p:cTn id="41" fill="hold">
                            <p:stCondLst>
                              <p:cond delay="0"/>
                            </p:stCondLst>
                            <p:childTnLst>
                              <p:par>
                                <p:cTn id="42" presetID="1" presetClass="exit" presetSubtype="0" fill="hold" grpId="0" nodeType="clickEffect">
                                  <p:stCondLst>
                                    <p:cond delay="0"/>
                                  </p:stCondLst>
                                  <p:childTnLst>
                                    <p:set>
                                      <p:cBhvr>
                                        <p:cTn id="43" dur="1" fill="hold">
                                          <p:stCondLst>
                                            <p:cond delay="0"/>
                                          </p:stCondLst>
                                        </p:cTn>
                                        <p:tgtEl>
                                          <p:spTgt spid="55"/>
                                        </p:tgtEl>
                                        <p:attrNameLst>
                                          <p:attrName>style.visibility</p:attrName>
                                        </p:attrNameLst>
                                      </p:cBhvr>
                                      <p:to>
                                        <p:strVal val="hidden"/>
                                      </p:to>
                                    </p:set>
                                  </p:childTnLst>
                                </p:cTn>
                              </p:par>
                              <p:par>
                                <p:cTn id="44" presetID="1" presetClass="exit" presetSubtype="0" fill="hold" grpId="0" nodeType="withEffect">
                                  <p:stCondLst>
                                    <p:cond delay="0"/>
                                  </p:stCondLst>
                                  <p:childTnLst>
                                    <p:set>
                                      <p:cBhvr>
                                        <p:cTn id="45" dur="1" fill="hold">
                                          <p:stCondLst>
                                            <p:cond delay="0"/>
                                          </p:stCondLst>
                                        </p:cTn>
                                        <p:tgtEl>
                                          <p:spTgt spid="56"/>
                                        </p:tgtEl>
                                        <p:attrNameLst>
                                          <p:attrName>style.visibility</p:attrName>
                                        </p:attrNameLst>
                                      </p:cBhvr>
                                      <p:to>
                                        <p:strVal val="hidden"/>
                                      </p:to>
                                    </p:set>
                                  </p:childTnLst>
                                </p:cTn>
                              </p:par>
                              <p:par>
                                <p:cTn id="46" presetID="1" presetClass="exit" presetSubtype="0" fill="hold" grpId="0" nodeType="withEffect">
                                  <p:stCondLst>
                                    <p:cond delay="0"/>
                                  </p:stCondLst>
                                  <p:childTnLst>
                                    <p:set>
                                      <p:cBhvr>
                                        <p:cTn id="47" dur="1" fill="hold">
                                          <p:stCondLst>
                                            <p:cond delay="0"/>
                                          </p:stCondLst>
                                        </p:cTn>
                                        <p:tgtEl>
                                          <p:spTgt spid="61"/>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74"/>
                                        </p:tgtEl>
                                        <p:attrNameLst>
                                          <p:attrName>style.visibility</p:attrName>
                                        </p:attrNameLst>
                                      </p:cBhvr>
                                      <p:to>
                                        <p:strVal val="visible"/>
                                      </p:to>
                                    </p:set>
                                    <p:anim calcmode="lin" valueType="num">
                                      <p:cBhvr additive="base">
                                        <p:cTn id="52" dur="500" fill="hold"/>
                                        <p:tgtEl>
                                          <p:spTgt spid="74"/>
                                        </p:tgtEl>
                                        <p:attrNameLst>
                                          <p:attrName>ppt_x</p:attrName>
                                        </p:attrNameLst>
                                      </p:cBhvr>
                                      <p:tavLst>
                                        <p:tav tm="0">
                                          <p:val>
                                            <p:strVal val="#ppt_x"/>
                                          </p:val>
                                        </p:tav>
                                        <p:tav tm="100000">
                                          <p:val>
                                            <p:strVal val="#ppt_x"/>
                                          </p:val>
                                        </p:tav>
                                      </p:tavLst>
                                    </p:anim>
                                    <p:anim calcmode="lin" valueType="num">
                                      <p:cBhvr additive="base">
                                        <p:cTn id="53" dur="500" fill="hold"/>
                                        <p:tgtEl>
                                          <p:spTgt spid="74"/>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42" presetClass="entr" presetSubtype="0" fill="hold" grpId="0" nodeType="clickEffect">
                                  <p:stCondLst>
                                    <p:cond delay="0"/>
                                  </p:stCondLst>
                                  <p:childTnLst>
                                    <p:set>
                                      <p:cBhvr>
                                        <p:cTn id="57" dur="1" fill="hold">
                                          <p:stCondLst>
                                            <p:cond delay="0"/>
                                          </p:stCondLst>
                                        </p:cTn>
                                        <p:tgtEl>
                                          <p:spTgt spid="70"/>
                                        </p:tgtEl>
                                        <p:attrNameLst>
                                          <p:attrName>style.visibility</p:attrName>
                                        </p:attrNameLst>
                                      </p:cBhvr>
                                      <p:to>
                                        <p:strVal val="visible"/>
                                      </p:to>
                                    </p:set>
                                    <p:animEffect transition="in" filter="fade">
                                      <p:cBhvr>
                                        <p:cTn id="58" dur="1000"/>
                                        <p:tgtEl>
                                          <p:spTgt spid="70"/>
                                        </p:tgtEl>
                                      </p:cBhvr>
                                    </p:animEffect>
                                    <p:anim calcmode="lin" valueType="num">
                                      <p:cBhvr>
                                        <p:cTn id="59" dur="1000" fill="hold"/>
                                        <p:tgtEl>
                                          <p:spTgt spid="70"/>
                                        </p:tgtEl>
                                        <p:attrNameLst>
                                          <p:attrName>ppt_x</p:attrName>
                                        </p:attrNameLst>
                                      </p:cBhvr>
                                      <p:tavLst>
                                        <p:tav tm="0">
                                          <p:val>
                                            <p:strVal val="#ppt_x"/>
                                          </p:val>
                                        </p:tav>
                                        <p:tav tm="100000">
                                          <p:val>
                                            <p:strVal val="#ppt_x"/>
                                          </p:val>
                                        </p:tav>
                                      </p:tavLst>
                                    </p:anim>
                                    <p:anim calcmode="lin" valueType="num">
                                      <p:cBhvr>
                                        <p:cTn id="60" dur="1000" fill="hold"/>
                                        <p:tgtEl>
                                          <p:spTgt spid="70"/>
                                        </p:tgtEl>
                                        <p:attrNameLst>
                                          <p:attrName>ppt_y</p:attrName>
                                        </p:attrNameLst>
                                      </p:cBhvr>
                                      <p:tavLst>
                                        <p:tav tm="0">
                                          <p:val>
                                            <p:strVal val="#ppt_y+.1"/>
                                          </p:val>
                                        </p:tav>
                                        <p:tav tm="100000">
                                          <p:val>
                                            <p:strVal val="#ppt_y"/>
                                          </p:val>
                                        </p:tav>
                                      </p:tavLst>
                                    </p:anim>
                                  </p:childTnLst>
                                </p:cTn>
                              </p:par>
                              <p:par>
                                <p:cTn id="61" presetID="42" presetClass="entr" presetSubtype="0" fill="hold" grpId="0" nodeType="withEffect">
                                  <p:stCondLst>
                                    <p:cond delay="0"/>
                                  </p:stCondLst>
                                  <p:childTnLst>
                                    <p:set>
                                      <p:cBhvr>
                                        <p:cTn id="62" dur="1" fill="hold">
                                          <p:stCondLst>
                                            <p:cond delay="0"/>
                                          </p:stCondLst>
                                        </p:cTn>
                                        <p:tgtEl>
                                          <p:spTgt spid="73"/>
                                        </p:tgtEl>
                                        <p:attrNameLst>
                                          <p:attrName>style.visibility</p:attrName>
                                        </p:attrNameLst>
                                      </p:cBhvr>
                                      <p:to>
                                        <p:strVal val="visible"/>
                                      </p:to>
                                    </p:set>
                                    <p:animEffect transition="in" filter="fade">
                                      <p:cBhvr>
                                        <p:cTn id="63" dur="1000"/>
                                        <p:tgtEl>
                                          <p:spTgt spid="73"/>
                                        </p:tgtEl>
                                      </p:cBhvr>
                                    </p:animEffect>
                                    <p:anim calcmode="lin" valueType="num">
                                      <p:cBhvr>
                                        <p:cTn id="64" dur="1000" fill="hold"/>
                                        <p:tgtEl>
                                          <p:spTgt spid="73"/>
                                        </p:tgtEl>
                                        <p:attrNameLst>
                                          <p:attrName>ppt_x</p:attrName>
                                        </p:attrNameLst>
                                      </p:cBhvr>
                                      <p:tavLst>
                                        <p:tav tm="0">
                                          <p:val>
                                            <p:strVal val="#ppt_x"/>
                                          </p:val>
                                        </p:tav>
                                        <p:tav tm="100000">
                                          <p:val>
                                            <p:strVal val="#ppt_x"/>
                                          </p:val>
                                        </p:tav>
                                      </p:tavLst>
                                    </p:anim>
                                    <p:anim calcmode="lin" valueType="num">
                                      <p:cBhvr>
                                        <p:cTn id="65" dur="1000" fill="hold"/>
                                        <p:tgtEl>
                                          <p:spTgt spid="73"/>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1" presetClass="exit" presetSubtype="0" fill="hold" grpId="0" nodeType="clickEffect">
                                  <p:stCondLst>
                                    <p:cond delay="0"/>
                                  </p:stCondLst>
                                  <p:childTnLst>
                                    <p:set>
                                      <p:cBhvr>
                                        <p:cTn id="69" dur="1" fill="hold">
                                          <p:stCondLst>
                                            <p:cond delay="0"/>
                                          </p:stCondLst>
                                        </p:cTn>
                                        <p:tgtEl>
                                          <p:spTgt spid="63"/>
                                        </p:tgtEl>
                                        <p:attrNameLst>
                                          <p:attrName>style.visibility</p:attrName>
                                        </p:attrNameLst>
                                      </p:cBhvr>
                                      <p:to>
                                        <p:strVal val="hidden"/>
                                      </p:to>
                                    </p:set>
                                  </p:childTnLst>
                                </p:cTn>
                              </p:par>
                              <p:par>
                                <p:cTn id="70" presetID="1" presetClass="exit" presetSubtype="0" fill="hold" grpId="0" nodeType="withEffect">
                                  <p:stCondLst>
                                    <p:cond delay="0"/>
                                  </p:stCondLst>
                                  <p:childTnLst>
                                    <p:set>
                                      <p:cBhvr>
                                        <p:cTn id="71" dur="1" fill="hold">
                                          <p:stCondLst>
                                            <p:cond delay="0"/>
                                          </p:stCondLst>
                                        </p:cTn>
                                        <p:tgtEl>
                                          <p:spTgt spid="62"/>
                                        </p:tgtEl>
                                        <p:attrNameLst>
                                          <p:attrName>style.visibility</p:attrName>
                                        </p:attrNameLst>
                                      </p:cBhvr>
                                      <p:to>
                                        <p:strVal val="hidden"/>
                                      </p:to>
                                    </p:set>
                                  </p:childTnLst>
                                </p:cTn>
                              </p:par>
                            </p:childTnLst>
                          </p:cTn>
                        </p:par>
                      </p:childTnLst>
                    </p:cTn>
                  </p:par>
                  <p:par>
                    <p:cTn id="72" fill="hold">
                      <p:stCondLst>
                        <p:cond delay="indefinite"/>
                      </p:stCondLst>
                      <p:childTnLst>
                        <p:par>
                          <p:cTn id="73" fill="hold">
                            <p:stCondLst>
                              <p:cond delay="0"/>
                            </p:stCondLst>
                            <p:childTnLst>
                              <p:par>
                                <p:cTn id="74" presetID="2" presetClass="entr" presetSubtype="4" fill="hold" grpId="0" nodeType="clickEffect">
                                  <p:stCondLst>
                                    <p:cond delay="0"/>
                                  </p:stCondLst>
                                  <p:childTnLst>
                                    <p:set>
                                      <p:cBhvr>
                                        <p:cTn id="75" dur="1" fill="hold">
                                          <p:stCondLst>
                                            <p:cond delay="0"/>
                                          </p:stCondLst>
                                        </p:cTn>
                                        <p:tgtEl>
                                          <p:spTgt spid="72"/>
                                        </p:tgtEl>
                                        <p:attrNameLst>
                                          <p:attrName>style.visibility</p:attrName>
                                        </p:attrNameLst>
                                      </p:cBhvr>
                                      <p:to>
                                        <p:strVal val="visible"/>
                                      </p:to>
                                    </p:set>
                                    <p:anim calcmode="lin" valueType="num">
                                      <p:cBhvr additive="base">
                                        <p:cTn id="76" dur="500" fill="hold"/>
                                        <p:tgtEl>
                                          <p:spTgt spid="72"/>
                                        </p:tgtEl>
                                        <p:attrNameLst>
                                          <p:attrName>ppt_x</p:attrName>
                                        </p:attrNameLst>
                                      </p:cBhvr>
                                      <p:tavLst>
                                        <p:tav tm="0">
                                          <p:val>
                                            <p:strVal val="#ppt_x"/>
                                          </p:val>
                                        </p:tav>
                                        <p:tav tm="100000">
                                          <p:val>
                                            <p:strVal val="#ppt_x"/>
                                          </p:val>
                                        </p:tav>
                                      </p:tavLst>
                                    </p:anim>
                                    <p:anim calcmode="lin" valueType="num">
                                      <p:cBhvr additive="base">
                                        <p:cTn id="77" dur="500" fill="hold"/>
                                        <p:tgtEl>
                                          <p:spTgt spid="72"/>
                                        </p:tgtEl>
                                        <p:attrNameLst>
                                          <p:attrName>ppt_y</p:attrName>
                                        </p:attrNameLst>
                                      </p:cBhvr>
                                      <p:tavLst>
                                        <p:tav tm="0">
                                          <p:val>
                                            <p:strVal val="1+#ppt_h/2"/>
                                          </p:val>
                                        </p:tav>
                                        <p:tav tm="100000">
                                          <p:val>
                                            <p:strVal val="#ppt_y"/>
                                          </p:val>
                                        </p:tav>
                                      </p:tavLst>
                                    </p:anim>
                                  </p:childTnLst>
                                </p:cTn>
                              </p:par>
                              <p:par>
                                <p:cTn id="78" presetID="2" presetClass="entr" presetSubtype="4" fill="hold" grpId="0" nodeType="withEffect">
                                  <p:stCondLst>
                                    <p:cond delay="0"/>
                                  </p:stCondLst>
                                  <p:childTnLst>
                                    <p:set>
                                      <p:cBhvr>
                                        <p:cTn id="79" dur="1" fill="hold">
                                          <p:stCondLst>
                                            <p:cond delay="0"/>
                                          </p:stCondLst>
                                        </p:cTn>
                                        <p:tgtEl>
                                          <p:spTgt spid="71"/>
                                        </p:tgtEl>
                                        <p:attrNameLst>
                                          <p:attrName>style.visibility</p:attrName>
                                        </p:attrNameLst>
                                      </p:cBhvr>
                                      <p:to>
                                        <p:strVal val="visible"/>
                                      </p:to>
                                    </p:set>
                                    <p:anim calcmode="lin" valueType="num">
                                      <p:cBhvr additive="base">
                                        <p:cTn id="80" dur="500" fill="hold"/>
                                        <p:tgtEl>
                                          <p:spTgt spid="71"/>
                                        </p:tgtEl>
                                        <p:attrNameLst>
                                          <p:attrName>ppt_x</p:attrName>
                                        </p:attrNameLst>
                                      </p:cBhvr>
                                      <p:tavLst>
                                        <p:tav tm="0">
                                          <p:val>
                                            <p:strVal val="#ppt_x"/>
                                          </p:val>
                                        </p:tav>
                                        <p:tav tm="100000">
                                          <p:val>
                                            <p:strVal val="#ppt_x"/>
                                          </p:val>
                                        </p:tav>
                                      </p:tavLst>
                                    </p:anim>
                                    <p:anim calcmode="lin" valueType="num">
                                      <p:cBhvr additive="base">
                                        <p:cTn id="81" dur="500" fill="hold"/>
                                        <p:tgtEl>
                                          <p:spTgt spid="71"/>
                                        </p:tgtEl>
                                        <p:attrNameLst>
                                          <p:attrName>ppt_y</p:attrName>
                                        </p:attrNameLst>
                                      </p:cBhvr>
                                      <p:tavLst>
                                        <p:tav tm="0">
                                          <p:val>
                                            <p:strVal val="1+#ppt_h/2"/>
                                          </p:val>
                                        </p:tav>
                                        <p:tav tm="100000">
                                          <p:val>
                                            <p:strVal val="#ppt_y"/>
                                          </p:val>
                                        </p:tav>
                                      </p:tavLst>
                                    </p:anim>
                                  </p:childTnLst>
                                </p:cTn>
                              </p:par>
                            </p:childTnLst>
                          </p:cTn>
                        </p:par>
                      </p:childTnLst>
                    </p:cTn>
                  </p:par>
                  <p:par>
                    <p:cTn id="82" fill="hold">
                      <p:stCondLst>
                        <p:cond delay="indefinite"/>
                      </p:stCondLst>
                      <p:childTnLst>
                        <p:par>
                          <p:cTn id="83" fill="hold">
                            <p:stCondLst>
                              <p:cond delay="0"/>
                            </p:stCondLst>
                            <p:childTnLst>
                              <p:par>
                                <p:cTn id="84" presetID="1" presetClass="exit" presetSubtype="0" fill="hold" grpId="0" nodeType="clickEffect">
                                  <p:stCondLst>
                                    <p:cond delay="0"/>
                                  </p:stCondLst>
                                  <p:childTnLst>
                                    <p:set>
                                      <p:cBhvr>
                                        <p:cTn id="85" dur="1" fill="hold">
                                          <p:stCondLst>
                                            <p:cond delay="0"/>
                                          </p:stCondLst>
                                        </p:cTn>
                                        <p:tgtEl>
                                          <p:spTgt spid="64"/>
                                        </p:tgtEl>
                                        <p:attrNameLst>
                                          <p:attrName>style.visibility</p:attrName>
                                        </p:attrNameLst>
                                      </p:cBhvr>
                                      <p:to>
                                        <p:strVal val="hidden"/>
                                      </p:to>
                                    </p:set>
                                  </p:childTnLst>
                                </p:cTn>
                              </p:par>
                            </p:childTnLst>
                          </p:cTn>
                        </p:par>
                      </p:childTnLst>
                    </p:cTn>
                  </p:par>
                  <p:par>
                    <p:cTn id="86" fill="hold">
                      <p:stCondLst>
                        <p:cond delay="indefinite"/>
                      </p:stCondLst>
                      <p:childTnLst>
                        <p:par>
                          <p:cTn id="87" fill="hold">
                            <p:stCondLst>
                              <p:cond delay="0"/>
                            </p:stCondLst>
                            <p:childTnLst>
                              <p:par>
                                <p:cTn id="88" presetID="16" presetClass="entr" presetSubtype="21" fill="hold" grpId="0" nodeType="clickEffect">
                                  <p:stCondLst>
                                    <p:cond delay="0"/>
                                  </p:stCondLst>
                                  <p:childTnLst>
                                    <p:set>
                                      <p:cBhvr>
                                        <p:cTn id="89" dur="1" fill="hold">
                                          <p:stCondLst>
                                            <p:cond delay="0"/>
                                          </p:stCondLst>
                                        </p:cTn>
                                        <p:tgtEl>
                                          <p:spTgt spid="75"/>
                                        </p:tgtEl>
                                        <p:attrNameLst>
                                          <p:attrName>style.visibility</p:attrName>
                                        </p:attrNameLst>
                                      </p:cBhvr>
                                      <p:to>
                                        <p:strVal val="visible"/>
                                      </p:to>
                                    </p:set>
                                    <p:animEffect transition="in" filter="barn(inVertical)">
                                      <p:cBhvr>
                                        <p:cTn id="90" dur="500"/>
                                        <p:tgtEl>
                                          <p:spTgt spid="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p:bldP spid="55" grpId="0"/>
      <p:bldP spid="56" grpId="0"/>
      <p:bldP spid="57" grpId="0"/>
      <p:bldP spid="58" grpId="0"/>
      <p:bldP spid="59" grpId="0"/>
      <p:bldP spid="60" grpId="0"/>
      <p:bldP spid="61" grpId="0"/>
      <p:bldP spid="62" grpId="0"/>
      <p:bldP spid="63" grpId="0"/>
      <p:bldP spid="64" grpId="0"/>
      <p:bldP spid="65" grpId="0"/>
      <p:bldP spid="66" grpId="0"/>
      <p:bldP spid="67" grpId="0"/>
      <p:bldP spid="68" grpId="0"/>
      <p:bldP spid="69" grpId="0"/>
      <p:bldP spid="70" grpId="0"/>
      <p:bldP spid="71" grpId="0"/>
      <p:bldP spid="72" grpId="0"/>
      <p:bldP spid="73" grpId="0"/>
      <p:bldP spid="74" grpId="0"/>
      <p:bldP spid="7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椭圆 3">
            <a:extLst>
              <a:ext uri="{FF2B5EF4-FFF2-40B4-BE49-F238E27FC236}">
                <a16:creationId xmlns:a16="http://schemas.microsoft.com/office/drawing/2014/main" id="{2B7810E6-3F6A-42B8-88B6-473D16B1A2BB}"/>
              </a:ext>
            </a:extLst>
          </p:cNvPr>
          <p:cNvSpPr/>
          <p:nvPr/>
        </p:nvSpPr>
        <p:spPr>
          <a:xfrm>
            <a:off x="3297693" y="4128719"/>
            <a:ext cx="2288055" cy="2288055"/>
          </a:xfrm>
          <a:prstGeom prst="ellipse">
            <a:avLst/>
          </a:prstGeom>
          <a:solidFill>
            <a:schemeClr val="accent4">
              <a:lumMod val="40000"/>
              <a:lumOff val="60000"/>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Times New Roman" panose="02020603050405020304" pitchFamily="18" charset="0"/>
              <a:cs typeface="Times New Roman" panose="02020603050405020304" pitchFamily="18" charset="0"/>
            </a:endParaRPr>
          </a:p>
        </p:txBody>
      </p:sp>
      <p:sp>
        <p:nvSpPr>
          <p:cNvPr id="5" name="椭圆 4">
            <a:extLst>
              <a:ext uri="{FF2B5EF4-FFF2-40B4-BE49-F238E27FC236}">
                <a16:creationId xmlns:a16="http://schemas.microsoft.com/office/drawing/2014/main" id="{3DAE0D1A-C18C-462D-9E2C-4A65C61AECA0}"/>
              </a:ext>
            </a:extLst>
          </p:cNvPr>
          <p:cNvSpPr/>
          <p:nvPr/>
        </p:nvSpPr>
        <p:spPr>
          <a:xfrm>
            <a:off x="66716" y="4312165"/>
            <a:ext cx="2104609" cy="2104609"/>
          </a:xfrm>
          <a:prstGeom prst="ellipse">
            <a:avLst/>
          </a:prstGeom>
          <a:noFill/>
          <a:ln w="38100">
            <a:solidFill>
              <a:srgbClr val="F7E3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Times New Roman" panose="02020603050405020304" pitchFamily="18" charset="0"/>
              <a:cs typeface="Times New Roman" panose="02020603050405020304" pitchFamily="18" charset="0"/>
            </a:endParaRPr>
          </a:p>
        </p:txBody>
      </p:sp>
      <p:sp>
        <p:nvSpPr>
          <p:cNvPr id="10" name="椭圆 9">
            <a:extLst>
              <a:ext uri="{FF2B5EF4-FFF2-40B4-BE49-F238E27FC236}">
                <a16:creationId xmlns:a16="http://schemas.microsoft.com/office/drawing/2014/main" id="{7DA23B47-F7D7-4911-BD6D-B6C2AB13EDAB}"/>
              </a:ext>
            </a:extLst>
          </p:cNvPr>
          <p:cNvSpPr/>
          <p:nvPr/>
        </p:nvSpPr>
        <p:spPr>
          <a:xfrm>
            <a:off x="10020674" y="3202741"/>
            <a:ext cx="1652476" cy="1652476"/>
          </a:xfrm>
          <a:prstGeom prst="ellipse">
            <a:avLst/>
          </a:prstGeom>
          <a:noFill/>
          <a:ln w="38100">
            <a:solidFill>
              <a:srgbClr val="F7E3A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Times New Roman" panose="02020603050405020304" pitchFamily="18" charset="0"/>
              <a:cs typeface="Times New Roman" panose="02020603050405020304" pitchFamily="18" charset="0"/>
            </a:endParaRPr>
          </a:p>
        </p:txBody>
      </p:sp>
      <p:sp>
        <p:nvSpPr>
          <p:cNvPr id="18" name="文本框 17">
            <a:extLst>
              <a:ext uri="{FF2B5EF4-FFF2-40B4-BE49-F238E27FC236}">
                <a16:creationId xmlns:a16="http://schemas.microsoft.com/office/drawing/2014/main" id="{813D66B9-4A09-462C-AA26-03692FE6AEA6}"/>
              </a:ext>
            </a:extLst>
          </p:cNvPr>
          <p:cNvSpPr txBox="1"/>
          <p:nvPr/>
        </p:nvSpPr>
        <p:spPr>
          <a:xfrm>
            <a:off x="2171325" y="2508026"/>
            <a:ext cx="7957412" cy="2123658"/>
          </a:xfrm>
          <a:prstGeom prst="rect">
            <a:avLst/>
          </a:prstGeom>
          <a:noFill/>
        </p:spPr>
        <p:txBody>
          <a:bodyPr wrap="square" rtlCol="0">
            <a:spAutoFit/>
          </a:bodyPr>
          <a:lstStyle/>
          <a:p>
            <a:pPr lvl="0" algn="ctr">
              <a:defRPr/>
            </a:pPr>
            <a:r>
              <a:rPr lang="en-US" sz="6600" b="1" spc="-150">
                <a:solidFill>
                  <a:srgbClr val="FF2543"/>
                </a:solidFill>
                <a:latin typeface="Times New Roman" panose="02020603050405020304" pitchFamily="18" charset="0"/>
                <a:ea typeface="Arial-Rounded" panose="020B0500000000000000" pitchFamily="34" charset="0"/>
                <a:cs typeface="Times New Roman" panose="02020603050405020304" pitchFamily="18" charset="0"/>
              </a:rPr>
              <a:t>TẠM BIỆT </a:t>
            </a:r>
          </a:p>
          <a:p>
            <a:pPr lvl="0" algn="ctr">
              <a:defRPr/>
            </a:pPr>
            <a:r>
              <a:rPr lang="en-US" sz="6600" b="1" spc="-150">
                <a:solidFill>
                  <a:srgbClr val="FF2543"/>
                </a:solidFill>
                <a:latin typeface="Times New Roman" panose="02020603050405020304" pitchFamily="18" charset="0"/>
                <a:ea typeface="Arial-Rounded" panose="020B0500000000000000" pitchFamily="34" charset="0"/>
                <a:cs typeface="Times New Roman" panose="02020603050405020304" pitchFamily="18" charset="0"/>
              </a:rPr>
              <a:t>VÀ HẸN GẶP LẠI</a:t>
            </a:r>
            <a:endParaRPr lang="vi-VN" sz="6600" b="1" spc="-150" dirty="0">
              <a:solidFill>
                <a:srgbClr val="FF2543"/>
              </a:solidFill>
              <a:latin typeface="Times New Roman" panose="02020603050405020304" pitchFamily="18" charset="0"/>
              <a:ea typeface="Arial-Rounded" panose="020B0500000000000000" pitchFamily="34" charset="0"/>
              <a:cs typeface="Times New Roman" panose="02020603050405020304" pitchFamily="18" charset="0"/>
            </a:endParaRPr>
          </a:p>
        </p:txBody>
      </p:sp>
    </p:spTree>
    <p:extLst>
      <p:ext uri="{BB962C8B-B14F-4D97-AF65-F5344CB8AC3E}">
        <p14:creationId xmlns:p14="http://schemas.microsoft.com/office/powerpoint/2010/main" val="33263066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par>
                                <p:cTn id="20" presetID="26" presetClass="emph" presetSubtype="0" repeatCount="indefinite" fill="hold" grpId="1" nodeType="withEffect">
                                  <p:stCondLst>
                                    <p:cond delay="0"/>
                                  </p:stCondLst>
                                  <p:endCondLst>
                                    <p:cond evt="onNext" delay="0">
                                      <p:tgtEl>
                                        <p:sldTgt/>
                                      </p:tgtEl>
                                    </p:cond>
                                  </p:endCondLst>
                                  <p:childTnLst>
                                    <p:animEffect transition="out" filter="fade">
                                      <p:cBhvr>
                                        <p:cTn id="21" dur="1000" tmFilter="0, 0; .2, .5; .8, .5; 1, 0"/>
                                        <p:tgtEl>
                                          <p:spTgt spid="10"/>
                                        </p:tgtEl>
                                      </p:cBhvr>
                                    </p:animEffect>
                                    <p:animScale>
                                      <p:cBhvr>
                                        <p:cTn id="22" dur="500" autoRev="1" fill="hold"/>
                                        <p:tgtEl>
                                          <p:spTgt spid="10"/>
                                        </p:tgtEl>
                                      </p:cBhvr>
                                      <p:by x="105000" y="105000"/>
                                    </p:animScale>
                                  </p:childTnLst>
                                </p:cTn>
                              </p:par>
                              <p:par>
                                <p:cTn id="23" presetID="26" presetClass="emph" presetSubtype="0" repeatCount="indefinite" fill="hold" grpId="1" nodeType="withEffect">
                                  <p:stCondLst>
                                    <p:cond delay="0"/>
                                  </p:stCondLst>
                                  <p:endCondLst>
                                    <p:cond evt="onNext" delay="0">
                                      <p:tgtEl>
                                        <p:sldTgt/>
                                      </p:tgtEl>
                                    </p:cond>
                                  </p:endCondLst>
                                  <p:childTnLst>
                                    <p:animEffect transition="out" filter="fade">
                                      <p:cBhvr>
                                        <p:cTn id="24" dur="1000" tmFilter="0, 0; .2, .5; .8, .5; 1, 0"/>
                                        <p:tgtEl>
                                          <p:spTgt spid="4"/>
                                        </p:tgtEl>
                                      </p:cBhvr>
                                    </p:animEffect>
                                    <p:animScale>
                                      <p:cBhvr>
                                        <p:cTn id="25" dur="500" autoRev="1" fill="hold"/>
                                        <p:tgtEl>
                                          <p:spTgt spid="4"/>
                                        </p:tgtEl>
                                      </p:cBhvr>
                                      <p:by x="105000" y="105000"/>
                                    </p:animScale>
                                  </p:childTnLst>
                                </p:cTn>
                              </p:par>
                            </p:childTnLst>
                          </p:cTn>
                        </p:par>
                        <p:par>
                          <p:cTn id="26" fill="hold">
                            <p:stCondLst>
                              <p:cond delay="1000"/>
                            </p:stCondLst>
                            <p:childTnLst>
                              <p:par>
                                <p:cTn id="27" presetID="56" presetClass="entr" presetSubtype="0" fill="hold" grpId="0" nodeType="afterEffect">
                                  <p:stCondLst>
                                    <p:cond delay="0"/>
                                  </p:stCondLst>
                                  <p:iterate type="lt">
                                    <p:tmPct val="10000"/>
                                  </p:iterate>
                                  <p:childTnLst>
                                    <p:set>
                                      <p:cBhvr>
                                        <p:cTn id="28" dur="1" fill="hold">
                                          <p:stCondLst>
                                            <p:cond delay="0"/>
                                          </p:stCondLst>
                                        </p:cTn>
                                        <p:tgtEl>
                                          <p:spTgt spid="18"/>
                                        </p:tgtEl>
                                        <p:attrNameLst>
                                          <p:attrName>style.visibility</p:attrName>
                                        </p:attrNameLst>
                                      </p:cBhvr>
                                      <p:to>
                                        <p:strVal val="visible"/>
                                      </p:to>
                                    </p:set>
                                    <p:anim by="(-#ppt_w*2)" calcmode="lin" valueType="num">
                                      <p:cBhvr rctx="PPT">
                                        <p:cTn id="29" dur="500" autoRev="1" fill="hold">
                                          <p:stCondLst>
                                            <p:cond delay="0"/>
                                          </p:stCondLst>
                                        </p:cTn>
                                        <p:tgtEl>
                                          <p:spTgt spid="18"/>
                                        </p:tgtEl>
                                        <p:attrNameLst>
                                          <p:attrName>ppt_w</p:attrName>
                                        </p:attrNameLst>
                                      </p:cBhvr>
                                    </p:anim>
                                    <p:anim by="(#ppt_w*0.50)" calcmode="lin" valueType="num">
                                      <p:cBhvr>
                                        <p:cTn id="30" dur="500" decel="50000" autoRev="1" fill="hold">
                                          <p:stCondLst>
                                            <p:cond delay="0"/>
                                          </p:stCondLst>
                                        </p:cTn>
                                        <p:tgtEl>
                                          <p:spTgt spid="18"/>
                                        </p:tgtEl>
                                        <p:attrNameLst>
                                          <p:attrName>ppt_x</p:attrName>
                                        </p:attrNameLst>
                                      </p:cBhvr>
                                    </p:anim>
                                    <p:anim from="(-#ppt_h/2)" to="(#ppt_y)" calcmode="lin" valueType="num">
                                      <p:cBhvr>
                                        <p:cTn id="31" dur="1000" fill="hold">
                                          <p:stCondLst>
                                            <p:cond delay="0"/>
                                          </p:stCondLst>
                                        </p:cTn>
                                        <p:tgtEl>
                                          <p:spTgt spid="18"/>
                                        </p:tgtEl>
                                        <p:attrNameLst>
                                          <p:attrName>ppt_y</p:attrName>
                                        </p:attrNameLst>
                                      </p:cBhvr>
                                    </p:anim>
                                    <p:animRot by="21600000">
                                      <p:cBhvr>
                                        <p:cTn id="32" dur="1000" fill="hold">
                                          <p:stCondLst>
                                            <p:cond delay="0"/>
                                          </p:stCondLst>
                                        </p:cTn>
                                        <p:tgtEl>
                                          <p:spTgt spid="18"/>
                                        </p:tgtEl>
                                        <p:attrNameLst>
                                          <p:attrName>r</p:attrName>
                                        </p:attrNameLst>
                                      </p:cBhvr>
                                    </p:animRot>
                                  </p:childTnLst>
                                </p:cTn>
                              </p:par>
                              <p:par>
                                <p:cTn id="33" presetID="26" presetClass="emph" presetSubtype="0" repeatCount="indefinite" fill="hold" grpId="1" nodeType="withEffect">
                                  <p:stCondLst>
                                    <p:cond delay="0"/>
                                  </p:stCondLst>
                                  <p:endCondLst>
                                    <p:cond evt="onNext" delay="0">
                                      <p:tgtEl>
                                        <p:sldTgt/>
                                      </p:tgtEl>
                                    </p:cond>
                                  </p:endCondLst>
                                  <p:childTnLst>
                                    <p:animEffect transition="out" filter="fade">
                                      <p:cBhvr>
                                        <p:cTn id="34" dur="1000" tmFilter="0, 0; .2, .5; .8, .5; 1, 0"/>
                                        <p:tgtEl>
                                          <p:spTgt spid="5"/>
                                        </p:tgtEl>
                                      </p:cBhvr>
                                    </p:animEffect>
                                    <p:animScale>
                                      <p:cBhvr>
                                        <p:cTn id="35" dur="500" autoRev="1" fill="hold"/>
                                        <p:tgtEl>
                                          <p:spTgt spid="5"/>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10" grpId="0" animBg="1"/>
      <p:bldP spid="10" grpId="1" animBg="1"/>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30" descr="C:\Users\TUAN\Downloads\Luyện tập 1.png">
            <a:extLst>
              <a:ext uri="{FF2B5EF4-FFF2-40B4-BE49-F238E27FC236}">
                <a16:creationId xmlns:a16="http://schemas.microsoft.com/office/drawing/2014/main" id="{BCD76D67-2687-196D-683F-11777E049264}"/>
              </a:ext>
            </a:extLst>
          </p:cNvPr>
          <p:cNvPicPr>
            <a:picLocks noChangeAspect="1" noChangeArrowheads="1"/>
          </p:cNvPicPr>
          <p:nvPr/>
        </p:nvPicPr>
        <p:blipFill>
          <a:blip r:embed="rId4" cstate="print"/>
          <a:srcRect/>
          <a:stretch>
            <a:fillRect/>
          </a:stretch>
        </p:blipFill>
        <p:spPr bwMode="auto">
          <a:xfrm>
            <a:off x="108858" y="0"/>
            <a:ext cx="2351314" cy="907301"/>
          </a:xfrm>
          <a:prstGeom prst="rect">
            <a:avLst/>
          </a:prstGeom>
          <a:noFill/>
        </p:spPr>
      </p:pic>
      <p:sp>
        <p:nvSpPr>
          <p:cNvPr id="32" name="Oval 31">
            <a:extLst>
              <a:ext uri="{FF2B5EF4-FFF2-40B4-BE49-F238E27FC236}">
                <a16:creationId xmlns:a16="http://schemas.microsoft.com/office/drawing/2014/main" id="{5EB42A93-C942-94BD-9D2F-EE63320C8091}"/>
              </a:ext>
            </a:extLst>
          </p:cNvPr>
          <p:cNvSpPr/>
          <p:nvPr/>
        </p:nvSpPr>
        <p:spPr>
          <a:xfrm>
            <a:off x="266700" y="1029699"/>
            <a:ext cx="500742" cy="435426"/>
          </a:xfrm>
          <a:prstGeom prst="ellipse">
            <a:avLst/>
          </a:prstGeom>
          <a:solidFill>
            <a:srgbClr val="7030A0"/>
          </a:solidFill>
          <a:ln w="12700" cap="flat" cmpd="sng" algn="ctr">
            <a:solidFill>
              <a:srgbClr val="7030A0"/>
            </a:solidFill>
            <a:prstDash val="solid"/>
            <a:miter lim="800000"/>
          </a:ln>
          <a:effectLst/>
        </p:spPr>
        <p:txBody>
          <a:bodyPr rtlCol="0" anchor="ctr"/>
          <a:lstStyle/>
          <a:p>
            <a:pPr algn="ctr"/>
            <a:r>
              <a:rPr lang="en-US" sz="3600" b="1" kern="0" dirty="0">
                <a:solidFill>
                  <a:prstClr val="white"/>
                </a:solidFill>
                <a:latin typeface="Times New Roman" panose="02020603050405020304" pitchFamily="18" charset="0"/>
                <a:ea typeface="Cambria" panose="02040503050406030204" pitchFamily="18" charset="0"/>
                <a:cs typeface="Times New Roman" panose="02020603050405020304" pitchFamily="18" charset="0"/>
              </a:rPr>
              <a:t>1</a:t>
            </a:r>
            <a:endParaRPr lang="vi-VN" sz="3600" b="1" kern="0" dirty="0">
              <a:solidFill>
                <a:prstClr val="white"/>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id="{EA2B2219-5377-394C-AD7D-52695DE78C79}"/>
              </a:ext>
            </a:extLst>
          </p:cNvPr>
          <p:cNvSpPr txBox="1"/>
          <p:nvPr/>
        </p:nvSpPr>
        <p:spPr>
          <a:xfrm>
            <a:off x="925284" y="874541"/>
            <a:ext cx="10646230" cy="954107"/>
          </a:xfrm>
          <a:prstGeom prst="rect">
            <a:avLst/>
          </a:prstGeom>
          <a:noFill/>
        </p:spPr>
        <p:txBody>
          <a:bodyPr wrap="square" rtlCol="0">
            <a:spAutoFit/>
          </a:bodyPr>
          <a:lstStyle/>
          <a:p>
            <a:r>
              <a:rPr lang="en-US" sz="2400" b="1">
                <a:latin typeface="Times New Roman" panose="02020603050405020304" pitchFamily="18" charset="0"/>
                <a:ea typeface="Cambria" panose="02040503050406030204" pitchFamily="18" charset="0"/>
                <a:cs typeface="Times New Roman" panose="02020603050405020304" pitchFamily="18" charset="0"/>
              </a:rPr>
              <a:t>a</a:t>
            </a:r>
            <a:r>
              <a:rPr lang="en-US" sz="2800" b="1">
                <a:latin typeface="Times New Roman" panose="02020603050405020304" pitchFamily="18" charset="0"/>
                <a:ea typeface="Cambria" panose="02040503050406030204" pitchFamily="18" charset="0"/>
                <a:cs typeface="Times New Roman" panose="02020603050405020304" pitchFamily="18" charset="0"/>
              </a:rPr>
              <a:t>) Cân nặng của mỗi con vật được cho dưới đây. Viết tên các con vật theo thứ tự cân nặng từ bé đến lớn.</a:t>
            </a:r>
          </a:p>
        </p:txBody>
      </p:sp>
      <p:pic>
        <p:nvPicPr>
          <p:cNvPr id="11" name="Picture 10">
            <a:extLst>
              <a:ext uri="{FF2B5EF4-FFF2-40B4-BE49-F238E27FC236}">
                <a16:creationId xmlns:a16="http://schemas.microsoft.com/office/drawing/2014/main" id="{BC1B835A-5AC2-61C8-5267-E6CDD4410269}"/>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0" b="97917" l="5224" r="95149">
                        <a14:foregroundMark x1="14925" y1="65972" x2="22388" y2="89583"/>
                        <a14:foregroundMark x1="13060" y1="84722" x2="63806" y2="88889"/>
                        <a14:foregroundMark x1="14925" y1="70833" x2="15672" y2="64583"/>
                        <a14:foregroundMark x1="87313" y1="74306" x2="91791" y2="75000"/>
                        <a14:foregroundMark x1="43657" y1="56250" x2="38060" y2="54861"/>
                        <a14:foregroundMark x1="85448" y1="78472" x2="92537" y2="80556"/>
                        <a14:foregroundMark x1="14552" y1="81944" x2="14179" y2="70139"/>
                        <a14:foregroundMark x1="17537" y1="72222" x2="13060" y2="65278"/>
                        <a14:foregroundMark x1="14925" y1="90278" x2="10448" y2="86806"/>
                        <a14:foregroundMark x1="11194" y1="83333" x2="7836" y2="81944"/>
                      </a14:backgroundRemoval>
                    </a14:imgEffect>
                  </a14:imgLayer>
                </a14:imgProps>
              </a:ext>
              <a:ext uri="{28A0092B-C50C-407E-A947-70E740481C1C}">
                <a14:useLocalDpi xmlns:a14="http://schemas.microsoft.com/office/drawing/2010/main" val="0"/>
              </a:ext>
            </a:extLst>
          </a:blip>
          <a:stretch>
            <a:fillRect/>
          </a:stretch>
        </p:blipFill>
        <p:spPr>
          <a:xfrm>
            <a:off x="925283" y="1863209"/>
            <a:ext cx="2853329" cy="1533132"/>
          </a:xfrm>
          <a:prstGeom prst="rect">
            <a:avLst/>
          </a:prstGeom>
        </p:spPr>
      </p:pic>
      <p:pic>
        <p:nvPicPr>
          <p:cNvPr id="13" name="Picture 12">
            <a:extLst>
              <a:ext uri="{FF2B5EF4-FFF2-40B4-BE49-F238E27FC236}">
                <a16:creationId xmlns:a16="http://schemas.microsoft.com/office/drawing/2014/main" id="{4E5AE629-A9D0-324C-460B-EC35FE6A910F}"/>
              </a:ext>
            </a:extLst>
          </p:cNvPr>
          <p:cNvPicPr>
            <a:picLocks noChangeAspect="1"/>
          </p:cNvPicPr>
          <p:nvPr/>
        </p:nvPicPr>
        <p:blipFill>
          <a:blip r:embed="rId7">
            <a:extLst>
              <a:ext uri="{BEBA8EAE-BF5A-486C-A8C5-ECC9F3942E4B}">
                <a14:imgProps xmlns:a14="http://schemas.microsoft.com/office/drawing/2010/main">
                  <a14:imgLayer r:embed="rId8">
                    <a14:imgEffect>
                      <a14:backgroundRemoval t="0" b="100000" l="2721" r="96939">
                        <a14:foregroundMark x1="11224" y1="49645" x2="12925" y2="85816"/>
                        <a14:foregroundMark x1="10884" y1="51064" x2="5782" y2="51064"/>
                        <a14:foregroundMark x1="63946" y1="91489" x2="72109" y2="91489"/>
                        <a14:foregroundMark x1="77551" y1="70213" x2="90136" y2="73050"/>
                        <a14:backgroundMark x1="5442" y1="60993" x2="7823" y2="91489"/>
                      </a14:backgroundRemoval>
                    </a14:imgEffect>
                  </a14:imgLayer>
                </a14:imgProps>
              </a:ext>
              <a:ext uri="{28A0092B-C50C-407E-A947-70E740481C1C}">
                <a14:useLocalDpi xmlns:a14="http://schemas.microsoft.com/office/drawing/2010/main" val="0"/>
              </a:ext>
            </a:extLst>
          </a:blip>
          <a:stretch>
            <a:fillRect/>
          </a:stretch>
        </p:blipFill>
        <p:spPr>
          <a:xfrm>
            <a:off x="5785655" y="1641089"/>
            <a:ext cx="3654408" cy="1752624"/>
          </a:xfrm>
          <a:prstGeom prst="rect">
            <a:avLst/>
          </a:prstGeom>
        </p:spPr>
      </p:pic>
      <p:pic>
        <p:nvPicPr>
          <p:cNvPr id="15" name="Picture 14">
            <a:extLst>
              <a:ext uri="{FF2B5EF4-FFF2-40B4-BE49-F238E27FC236}">
                <a16:creationId xmlns:a16="http://schemas.microsoft.com/office/drawing/2014/main" id="{0C551EDC-6A47-7BEB-DE11-A4317D585991}"/>
              </a:ext>
            </a:extLst>
          </p:cNvPr>
          <p:cNvPicPr>
            <a:picLocks noChangeAspect="1"/>
          </p:cNvPicPr>
          <p:nvPr/>
        </p:nvPicPr>
        <p:blipFill>
          <a:blip r:embed="rId9">
            <a:extLst>
              <a:ext uri="{BEBA8EAE-BF5A-486C-A8C5-ECC9F3942E4B}">
                <a14:imgProps xmlns:a14="http://schemas.microsoft.com/office/drawing/2010/main">
                  <a14:imgLayer r:embed="rId10">
                    <a14:imgEffect>
                      <a14:backgroundRemoval t="8046" b="97701" l="10000" r="95600">
                        <a14:foregroundMark x1="23600" y1="70115" x2="36400" y2="75862"/>
                        <a14:foregroundMark x1="20000" y1="78161" x2="29200" y2="85057"/>
                        <a14:foregroundMark x1="18400" y1="74713" x2="25600" y2="75862"/>
                        <a14:foregroundMark x1="18400" y1="77011" x2="60000" y2="67816"/>
                        <a14:foregroundMark x1="37600" y1="88506" x2="45600" y2="80460"/>
                        <a14:foregroundMark x1="58800" y1="72414" x2="80800" y2="74713"/>
                        <a14:foregroundMark x1="72400" y1="60920" x2="82800" y2="75862"/>
                        <a14:foregroundMark x1="81600" y1="64368" x2="86400" y2="71264"/>
                        <a14:foregroundMark x1="48000" y1="80460" x2="78800" y2="79310"/>
                        <a14:foregroundMark x1="81200" y1="63218" x2="85200" y2="63218"/>
                        <a14:foregroundMark x1="18800" y1="79310" x2="14800" y2="81609"/>
                        <a14:foregroundMark x1="22000" y1="66667" x2="16000" y2="80460"/>
                      </a14:backgroundRemoval>
                    </a14:imgEffect>
                  </a14:imgLayer>
                </a14:imgProps>
              </a:ext>
              <a:ext uri="{28A0092B-C50C-407E-A947-70E740481C1C}">
                <a14:useLocalDpi xmlns:a14="http://schemas.microsoft.com/office/drawing/2010/main" val="0"/>
              </a:ext>
            </a:extLst>
          </a:blip>
          <a:stretch>
            <a:fillRect/>
          </a:stretch>
        </p:blipFill>
        <p:spPr>
          <a:xfrm>
            <a:off x="108858" y="3853568"/>
            <a:ext cx="4093027" cy="1752624"/>
          </a:xfrm>
          <a:prstGeom prst="rect">
            <a:avLst/>
          </a:prstGeom>
        </p:spPr>
      </p:pic>
      <p:pic>
        <p:nvPicPr>
          <p:cNvPr id="17" name="Picture 16">
            <a:extLst>
              <a:ext uri="{FF2B5EF4-FFF2-40B4-BE49-F238E27FC236}">
                <a16:creationId xmlns:a16="http://schemas.microsoft.com/office/drawing/2014/main" id="{A7A1E5E6-F204-1C43-3A58-E4812AF3986D}"/>
              </a:ext>
            </a:extLst>
          </p:cNvPr>
          <p:cNvPicPr>
            <a:picLocks noChangeAspect="1"/>
          </p:cNvPicPr>
          <p:nvPr/>
        </p:nvPicPr>
        <p:blipFill>
          <a:blip r:embed="rId11">
            <a:extLst>
              <a:ext uri="{BEBA8EAE-BF5A-486C-A8C5-ECC9F3942E4B}">
                <a14:imgProps xmlns:a14="http://schemas.microsoft.com/office/drawing/2010/main">
                  <a14:imgLayer r:embed="rId12">
                    <a14:imgEffect>
                      <a14:backgroundRemoval t="0" b="99351" l="9783" r="94203"/>
                    </a14:imgEffect>
                  </a14:imgLayer>
                </a14:imgProps>
              </a:ext>
              <a:ext uri="{28A0092B-C50C-407E-A947-70E740481C1C}">
                <a14:useLocalDpi xmlns:a14="http://schemas.microsoft.com/office/drawing/2010/main" val="0"/>
              </a:ext>
            </a:extLst>
          </a:blip>
          <a:stretch>
            <a:fillRect/>
          </a:stretch>
        </p:blipFill>
        <p:spPr>
          <a:xfrm>
            <a:off x="6009991" y="3913363"/>
            <a:ext cx="3224320" cy="1799077"/>
          </a:xfrm>
          <a:prstGeom prst="rect">
            <a:avLst/>
          </a:prstGeom>
        </p:spPr>
      </p:pic>
      <p:sp>
        <p:nvSpPr>
          <p:cNvPr id="18" name="TextBox 17">
            <a:extLst>
              <a:ext uri="{FF2B5EF4-FFF2-40B4-BE49-F238E27FC236}">
                <a16:creationId xmlns:a16="http://schemas.microsoft.com/office/drawing/2014/main" id="{C762852F-11D6-9629-E3BB-736CC6EF273D}"/>
              </a:ext>
            </a:extLst>
          </p:cNvPr>
          <p:cNvSpPr txBox="1"/>
          <p:nvPr/>
        </p:nvSpPr>
        <p:spPr>
          <a:xfrm>
            <a:off x="1121226" y="3448600"/>
            <a:ext cx="4366873" cy="523220"/>
          </a:xfrm>
          <a:prstGeom prst="rect">
            <a:avLst/>
          </a:prstGeom>
          <a:noFill/>
        </p:spPr>
        <p:txBody>
          <a:bodyPr wrap="square" rtlCol="0">
            <a:spAutoFit/>
          </a:bodyPr>
          <a:lstStyle/>
          <a:p>
            <a:r>
              <a:rPr lang="en-US" sz="2800">
                <a:latin typeface="Times New Roman" panose="02020603050405020304" pitchFamily="18" charset="0"/>
                <a:ea typeface="Cambria" panose="02040503050406030204" pitchFamily="18" charset="0"/>
                <a:cs typeface="Times New Roman" panose="02020603050405020304" pitchFamily="18" charset="0"/>
              </a:rPr>
              <a:t>Gấu trắng Bắc Cực: 250 kg</a:t>
            </a:r>
          </a:p>
        </p:txBody>
      </p:sp>
      <p:sp>
        <p:nvSpPr>
          <p:cNvPr id="47" name="TextBox 46">
            <a:extLst>
              <a:ext uri="{FF2B5EF4-FFF2-40B4-BE49-F238E27FC236}">
                <a16:creationId xmlns:a16="http://schemas.microsoft.com/office/drawing/2014/main" id="{95ED85D6-5C02-4332-C9B8-838721238B84}"/>
              </a:ext>
            </a:extLst>
          </p:cNvPr>
          <p:cNvSpPr txBox="1"/>
          <p:nvPr/>
        </p:nvSpPr>
        <p:spPr>
          <a:xfrm>
            <a:off x="6703901" y="3413031"/>
            <a:ext cx="2530409" cy="523220"/>
          </a:xfrm>
          <a:prstGeom prst="rect">
            <a:avLst/>
          </a:prstGeom>
          <a:noFill/>
        </p:spPr>
        <p:txBody>
          <a:bodyPr wrap="square" rtlCol="0">
            <a:spAutoFit/>
          </a:bodyPr>
          <a:lstStyle/>
          <a:p>
            <a:r>
              <a:rPr lang="en-US" sz="2800">
                <a:latin typeface="Times New Roman" panose="02020603050405020304" pitchFamily="18" charset="0"/>
                <a:ea typeface="Cambria" panose="02040503050406030204" pitchFamily="18" charset="0"/>
                <a:cs typeface="Times New Roman" panose="02020603050405020304" pitchFamily="18" charset="0"/>
              </a:rPr>
              <a:t>Hổ: 167 kg</a:t>
            </a:r>
          </a:p>
        </p:txBody>
      </p:sp>
      <p:sp>
        <p:nvSpPr>
          <p:cNvPr id="48" name="TextBox 47">
            <a:extLst>
              <a:ext uri="{FF2B5EF4-FFF2-40B4-BE49-F238E27FC236}">
                <a16:creationId xmlns:a16="http://schemas.microsoft.com/office/drawing/2014/main" id="{31E5FBAF-51D8-4D32-49C2-680ED6BB6CDB}"/>
              </a:ext>
            </a:extLst>
          </p:cNvPr>
          <p:cNvSpPr txBox="1"/>
          <p:nvPr/>
        </p:nvSpPr>
        <p:spPr>
          <a:xfrm>
            <a:off x="1551215" y="5643833"/>
            <a:ext cx="1817914" cy="523220"/>
          </a:xfrm>
          <a:prstGeom prst="rect">
            <a:avLst/>
          </a:prstGeom>
          <a:noFill/>
        </p:spPr>
        <p:txBody>
          <a:bodyPr wrap="square" rtlCol="0">
            <a:spAutoFit/>
          </a:bodyPr>
          <a:lstStyle/>
          <a:p>
            <a:r>
              <a:rPr lang="en-US" sz="2800">
                <a:latin typeface="Times New Roman" panose="02020603050405020304" pitchFamily="18" charset="0"/>
                <a:ea typeface="Cambria" panose="02040503050406030204" pitchFamily="18" charset="0"/>
                <a:cs typeface="Times New Roman" panose="02020603050405020304" pitchFamily="18" charset="0"/>
              </a:rPr>
              <a:t>Báo: 86 kg</a:t>
            </a:r>
          </a:p>
        </p:txBody>
      </p:sp>
      <p:sp>
        <p:nvSpPr>
          <p:cNvPr id="59" name="TextBox 58">
            <a:extLst>
              <a:ext uri="{FF2B5EF4-FFF2-40B4-BE49-F238E27FC236}">
                <a16:creationId xmlns:a16="http://schemas.microsoft.com/office/drawing/2014/main" id="{BDC10546-49C6-6C29-C80E-7E217A8C11A3}"/>
              </a:ext>
            </a:extLst>
          </p:cNvPr>
          <p:cNvSpPr txBox="1"/>
          <p:nvPr/>
        </p:nvSpPr>
        <p:spPr>
          <a:xfrm>
            <a:off x="6703902" y="5712441"/>
            <a:ext cx="2530408" cy="523220"/>
          </a:xfrm>
          <a:prstGeom prst="rect">
            <a:avLst/>
          </a:prstGeom>
          <a:noFill/>
        </p:spPr>
        <p:txBody>
          <a:bodyPr wrap="square" rtlCol="0">
            <a:spAutoFit/>
          </a:bodyPr>
          <a:lstStyle/>
          <a:p>
            <a:r>
              <a:rPr lang="en-US" sz="2800">
                <a:latin typeface="Times New Roman" panose="02020603050405020304" pitchFamily="18" charset="0"/>
                <a:ea typeface="Cambria" panose="02040503050406030204" pitchFamily="18" charset="0"/>
                <a:cs typeface="Times New Roman" panose="02020603050405020304" pitchFamily="18" charset="0"/>
              </a:rPr>
              <a:t>Sư Tử: 155 k</a:t>
            </a:r>
            <a:r>
              <a:rPr lang="en-US" sz="2000">
                <a:latin typeface="Times New Roman" panose="02020603050405020304" pitchFamily="18" charset="0"/>
                <a:ea typeface="Cambria" panose="02040503050406030204" pitchFamily="18" charset="0"/>
                <a:cs typeface="Times New Roman" panose="02020603050405020304" pitchFamily="18" charset="0"/>
              </a:rPr>
              <a:t>g</a:t>
            </a:r>
          </a:p>
        </p:txBody>
      </p:sp>
      <p:cxnSp>
        <p:nvCxnSpPr>
          <p:cNvPr id="20" name="Straight Connector 19">
            <a:extLst>
              <a:ext uri="{FF2B5EF4-FFF2-40B4-BE49-F238E27FC236}">
                <a16:creationId xmlns:a16="http://schemas.microsoft.com/office/drawing/2014/main" id="{ADC3A4F0-484A-88FF-9F56-AD45823806EA}"/>
              </a:ext>
            </a:extLst>
          </p:cNvPr>
          <p:cNvCxnSpPr>
            <a:cxnSpLocks/>
          </p:cNvCxnSpPr>
          <p:nvPr/>
        </p:nvCxnSpPr>
        <p:spPr>
          <a:xfrm>
            <a:off x="8707902" y="1280160"/>
            <a:ext cx="2377440" cy="31149"/>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5076C846-AB9F-0820-6E47-A8A0E5843327}"/>
              </a:ext>
            </a:extLst>
          </p:cNvPr>
          <p:cNvCxnSpPr>
            <a:cxnSpLocks/>
          </p:cNvCxnSpPr>
          <p:nvPr/>
        </p:nvCxnSpPr>
        <p:spPr>
          <a:xfrm>
            <a:off x="1927274" y="1776938"/>
            <a:ext cx="408271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 name="Straight Connector 60">
            <a:extLst>
              <a:ext uri="{FF2B5EF4-FFF2-40B4-BE49-F238E27FC236}">
                <a16:creationId xmlns:a16="http://schemas.microsoft.com/office/drawing/2014/main" id="{1FC357FD-4C93-3AE9-D2AB-77E2EAEFA2FD}"/>
              </a:ext>
            </a:extLst>
          </p:cNvPr>
          <p:cNvCxnSpPr>
            <a:cxnSpLocks/>
          </p:cNvCxnSpPr>
          <p:nvPr/>
        </p:nvCxnSpPr>
        <p:spPr>
          <a:xfrm>
            <a:off x="1927274" y="1720667"/>
            <a:ext cx="410944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0885386"/>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down)">
                                      <p:cBhvr>
                                        <p:cTn id="15" dur="500"/>
                                        <p:tgtEl>
                                          <p:spTgt spid="11"/>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wipe(down)">
                                      <p:cBhvr>
                                        <p:cTn id="18" dur="500"/>
                                        <p:tgtEl>
                                          <p:spTgt spid="18"/>
                                        </p:tgtEl>
                                      </p:cBhvr>
                                    </p:animEffect>
                                  </p:childTnLst>
                                </p:cTn>
                              </p:par>
                              <p:par>
                                <p:cTn id="19" presetID="22" presetClass="entr" presetSubtype="4"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wipe(down)">
                                      <p:cBhvr>
                                        <p:cTn id="21" dur="500"/>
                                        <p:tgtEl>
                                          <p:spTgt spid="13"/>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47"/>
                                        </p:tgtEl>
                                        <p:attrNameLst>
                                          <p:attrName>style.visibility</p:attrName>
                                        </p:attrNameLst>
                                      </p:cBhvr>
                                      <p:to>
                                        <p:strVal val="visible"/>
                                      </p:to>
                                    </p:set>
                                    <p:animEffect transition="in" filter="wipe(down)">
                                      <p:cBhvr>
                                        <p:cTn id="24" dur="500"/>
                                        <p:tgtEl>
                                          <p:spTgt spid="47"/>
                                        </p:tgtEl>
                                      </p:cBhvr>
                                    </p:animEffect>
                                  </p:childTnLst>
                                </p:cTn>
                              </p:par>
                              <p:par>
                                <p:cTn id="25" presetID="22" presetClass="entr" presetSubtype="4"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wipe(down)">
                                      <p:cBhvr>
                                        <p:cTn id="27" dur="500"/>
                                        <p:tgtEl>
                                          <p:spTgt spid="17"/>
                                        </p:tgtEl>
                                      </p:cBhvr>
                                    </p:animEffect>
                                  </p:childTnLst>
                                </p:cTn>
                              </p:par>
                              <p:par>
                                <p:cTn id="28" presetID="22" presetClass="entr" presetSubtype="4" fill="hold" nodeType="with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wipe(down)">
                                      <p:cBhvr>
                                        <p:cTn id="30" dur="500"/>
                                        <p:tgtEl>
                                          <p:spTgt spid="15"/>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48"/>
                                        </p:tgtEl>
                                        <p:attrNameLst>
                                          <p:attrName>style.visibility</p:attrName>
                                        </p:attrNameLst>
                                      </p:cBhvr>
                                      <p:to>
                                        <p:strVal val="visible"/>
                                      </p:to>
                                    </p:set>
                                    <p:animEffect transition="in" filter="wipe(down)">
                                      <p:cBhvr>
                                        <p:cTn id="33" dur="500"/>
                                        <p:tgtEl>
                                          <p:spTgt spid="48"/>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59"/>
                                        </p:tgtEl>
                                        <p:attrNameLst>
                                          <p:attrName>style.visibility</p:attrName>
                                        </p:attrNameLst>
                                      </p:cBhvr>
                                      <p:to>
                                        <p:strVal val="visible"/>
                                      </p:to>
                                    </p:set>
                                    <p:animEffect transition="in" filter="wipe(down)">
                                      <p:cBhvr>
                                        <p:cTn id="36" dur="500"/>
                                        <p:tgtEl>
                                          <p:spTgt spid="59"/>
                                        </p:tgtEl>
                                      </p:cBhvr>
                                    </p:animEffect>
                                  </p:childTnLst>
                                </p:cTn>
                              </p:par>
                            </p:childTnLst>
                          </p:cTn>
                        </p:par>
                      </p:childTnLst>
                    </p:cTn>
                  </p:par>
                  <p:par>
                    <p:cTn id="37" fill="hold">
                      <p:stCondLst>
                        <p:cond delay="indefinite"/>
                      </p:stCondLst>
                      <p:childTnLst>
                        <p:par>
                          <p:cTn id="38" fill="hold">
                            <p:stCondLst>
                              <p:cond delay="0"/>
                            </p:stCondLst>
                            <p:childTnLst>
                              <p:par>
                                <p:cTn id="39" presetID="6" presetClass="entr" presetSubtype="16" fill="hold" nodeType="clickEffect">
                                  <p:stCondLst>
                                    <p:cond delay="0"/>
                                  </p:stCondLst>
                                  <p:childTnLst>
                                    <p:set>
                                      <p:cBhvr>
                                        <p:cTn id="40" dur="1" fill="hold">
                                          <p:stCondLst>
                                            <p:cond delay="0"/>
                                          </p:stCondLst>
                                        </p:cTn>
                                        <p:tgtEl>
                                          <p:spTgt spid="61"/>
                                        </p:tgtEl>
                                        <p:attrNameLst>
                                          <p:attrName>style.visibility</p:attrName>
                                        </p:attrNameLst>
                                      </p:cBhvr>
                                      <p:to>
                                        <p:strVal val="visible"/>
                                      </p:to>
                                    </p:set>
                                    <p:animEffect transition="in" filter="circle(in)">
                                      <p:cBhvr>
                                        <p:cTn id="41" dur="2000"/>
                                        <p:tgtEl>
                                          <p:spTgt spid="61"/>
                                        </p:tgtEl>
                                      </p:cBhvr>
                                    </p:animEffect>
                                  </p:childTnLst>
                                </p:cTn>
                              </p:par>
                              <p:par>
                                <p:cTn id="42" presetID="6" presetClass="entr" presetSubtype="16" fill="hold" nodeType="withEffect">
                                  <p:stCondLst>
                                    <p:cond delay="0"/>
                                  </p:stCondLst>
                                  <p:childTnLst>
                                    <p:set>
                                      <p:cBhvr>
                                        <p:cTn id="43" dur="1" fill="hold">
                                          <p:stCondLst>
                                            <p:cond delay="0"/>
                                          </p:stCondLst>
                                        </p:cTn>
                                        <p:tgtEl>
                                          <p:spTgt spid="20"/>
                                        </p:tgtEl>
                                        <p:attrNameLst>
                                          <p:attrName>style.visibility</p:attrName>
                                        </p:attrNameLst>
                                      </p:cBhvr>
                                      <p:to>
                                        <p:strVal val="visible"/>
                                      </p:to>
                                    </p:set>
                                    <p:animEffect transition="in" filter="circle(in)">
                                      <p:cBhvr>
                                        <p:cTn id="44" dur="2000"/>
                                        <p:tgtEl>
                                          <p:spTgt spid="20"/>
                                        </p:tgtEl>
                                      </p:cBhvr>
                                    </p:animEffect>
                                  </p:childTnLst>
                                </p:cTn>
                              </p:par>
                            </p:childTnLst>
                          </p:cTn>
                        </p:par>
                      </p:childTnLst>
                    </p:cTn>
                  </p:par>
                  <p:par>
                    <p:cTn id="45" fill="hold">
                      <p:stCondLst>
                        <p:cond delay="indefinite"/>
                      </p:stCondLst>
                      <p:childTnLst>
                        <p:par>
                          <p:cTn id="46" fill="hold">
                            <p:stCondLst>
                              <p:cond delay="0"/>
                            </p:stCondLst>
                            <p:childTnLst>
                              <p:par>
                                <p:cTn id="47" presetID="6" presetClass="entr" presetSubtype="16" fill="hold" nodeType="clickEffect">
                                  <p:stCondLst>
                                    <p:cond delay="0"/>
                                  </p:stCondLst>
                                  <p:childTnLst>
                                    <p:set>
                                      <p:cBhvr>
                                        <p:cTn id="48" dur="1" fill="hold">
                                          <p:stCondLst>
                                            <p:cond delay="0"/>
                                          </p:stCondLst>
                                        </p:cTn>
                                        <p:tgtEl>
                                          <p:spTgt spid="3"/>
                                        </p:tgtEl>
                                        <p:attrNameLst>
                                          <p:attrName>style.visibility</p:attrName>
                                        </p:attrNameLst>
                                      </p:cBhvr>
                                      <p:to>
                                        <p:strVal val="visible"/>
                                      </p:to>
                                    </p:set>
                                    <p:animEffect transition="in" filter="circle(in)">
                                      <p:cBhvr>
                                        <p:cTn id="49"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2" grpId="0"/>
      <p:bldP spid="18" grpId="0"/>
      <p:bldP spid="47" grpId="0"/>
      <p:bldP spid="48" grpId="0"/>
      <p:bldP spid="59"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图片 2">
            <a:extLst>
              <a:ext uri="{FF2B5EF4-FFF2-40B4-BE49-F238E27FC236}">
                <a16:creationId xmlns:a16="http://schemas.microsoft.com/office/drawing/2014/main" id="{8EA4A03F-C5FF-4057-8378-36D13EB89E8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flipH="1">
            <a:off x="0" y="4934587"/>
            <a:ext cx="925284" cy="1756349"/>
          </a:xfrm>
          <a:prstGeom prst="rect">
            <a:avLst/>
          </a:prstGeom>
          <a:noFill/>
          <a:ln>
            <a:noFill/>
          </a:ln>
        </p:spPr>
      </p:pic>
      <p:pic>
        <p:nvPicPr>
          <p:cNvPr id="21" name="Picture 20" descr="C:\Users\TUAN\Downloads\Luyện tập 1.png">
            <a:extLst>
              <a:ext uri="{FF2B5EF4-FFF2-40B4-BE49-F238E27FC236}">
                <a16:creationId xmlns:a16="http://schemas.microsoft.com/office/drawing/2014/main" id="{4F1BBD37-DB59-04E1-BB3A-DA7416A6FBA8}"/>
              </a:ext>
            </a:extLst>
          </p:cNvPr>
          <p:cNvPicPr>
            <a:picLocks noChangeAspect="1" noChangeArrowheads="1"/>
          </p:cNvPicPr>
          <p:nvPr/>
        </p:nvPicPr>
        <p:blipFill>
          <a:blip r:embed="rId5" cstate="print"/>
          <a:srcRect/>
          <a:stretch>
            <a:fillRect/>
          </a:stretch>
        </p:blipFill>
        <p:spPr bwMode="auto">
          <a:xfrm>
            <a:off x="108858" y="43440"/>
            <a:ext cx="2351314" cy="907301"/>
          </a:xfrm>
          <a:prstGeom prst="rect">
            <a:avLst/>
          </a:prstGeom>
          <a:noFill/>
        </p:spPr>
      </p:pic>
      <p:sp>
        <p:nvSpPr>
          <p:cNvPr id="33" name="Oval 32">
            <a:extLst>
              <a:ext uri="{FF2B5EF4-FFF2-40B4-BE49-F238E27FC236}">
                <a16:creationId xmlns:a16="http://schemas.microsoft.com/office/drawing/2014/main" id="{14269B0F-A067-A134-DF99-38453ED56E6F}"/>
              </a:ext>
            </a:extLst>
          </p:cNvPr>
          <p:cNvSpPr/>
          <p:nvPr/>
        </p:nvSpPr>
        <p:spPr>
          <a:xfrm>
            <a:off x="266700" y="1029699"/>
            <a:ext cx="500742" cy="435426"/>
          </a:xfrm>
          <a:prstGeom prst="ellipse">
            <a:avLst/>
          </a:prstGeom>
          <a:solidFill>
            <a:srgbClr val="7030A0"/>
          </a:solidFill>
          <a:ln w="12700" cap="flat" cmpd="sng" algn="ctr">
            <a:solidFill>
              <a:srgbClr val="7030A0"/>
            </a:solidFill>
            <a:prstDash val="solid"/>
            <a:miter lim="800000"/>
          </a:ln>
          <a:effectLst/>
        </p:spPr>
        <p:txBody>
          <a:bodyPr rtlCol="0" anchor="ctr"/>
          <a:lstStyle/>
          <a:p>
            <a:pPr algn="ctr"/>
            <a:r>
              <a:rPr lang="en-US" sz="3600" b="1" kern="0" dirty="0">
                <a:solidFill>
                  <a:prstClr val="white"/>
                </a:solidFill>
                <a:latin typeface="Times New Roman" panose="02020603050405020304" pitchFamily="18" charset="0"/>
                <a:ea typeface="Cambria" panose="02040503050406030204" pitchFamily="18" charset="0"/>
                <a:cs typeface="Times New Roman" panose="02020603050405020304" pitchFamily="18" charset="0"/>
              </a:rPr>
              <a:t>1</a:t>
            </a:r>
            <a:endParaRPr lang="vi-VN" sz="3600" b="1" kern="0" dirty="0">
              <a:solidFill>
                <a:prstClr val="white"/>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34" name="TextBox 33">
            <a:extLst>
              <a:ext uri="{FF2B5EF4-FFF2-40B4-BE49-F238E27FC236}">
                <a16:creationId xmlns:a16="http://schemas.microsoft.com/office/drawing/2014/main" id="{989437B7-145E-2024-0A27-08B8BDBC87D8}"/>
              </a:ext>
            </a:extLst>
          </p:cNvPr>
          <p:cNvSpPr txBox="1"/>
          <p:nvPr/>
        </p:nvSpPr>
        <p:spPr>
          <a:xfrm>
            <a:off x="925284" y="874541"/>
            <a:ext cx="10646230" cy="954107"/>
          </a:xfrm>
          <a:prstGeom prst="rect">
            <a:avLst/>
          </a:prstGeom>
          <a:noFill/>
        </p:spPr>
        <p:txBody>
          <a:bodyPr wrap="square" rtlCol="0">
            <a:spAutoFit/>
          </a:bodyPr>
          <a:lstStyle/>
          <a:p>
            <a:r>
              <a:rPr lang="en-US" sz="2800" b="1">
                <a:latin typeface="Times New Roman" panose="02020603050405020304" pitchFamily="18" charset="0"/>
                <a:ea typeface="Cambria" panose="02040503050406030204" pitchFamily="18" charset="0"/>
                <a:cs typeface="Times New Roman" panose="02020603050405020304" pitchFamily="18" charset="0"/>
              </a:rPr>
              <a:t>a) Cân nặng của mỗi con vật được cho dưới đây. Viết tên các con vật theo thứ tự cân nặng từ bé đến lớn.</a:t>
            </a:r>
          </a:p>
        </p:txBody>
      </p:sp>
      <p:cxnSp>
        <p:nvCxnSpPr>
          <p:cNvPr id="35" name="Straight Connector 34">
            <a:extLst>
              <a:ext uri="{FF2B5EF4-FFF2-40B4-BE49-F238E27FC236}">
                <a16:creationId xmlns:a16="http://schemas.microsoft.com/office/drawing/2014/main" id="{2A46A548-CB09-D5DC-D4ED-84EB213EFDBB}"/>
              </a:ext>
            </a:extLst>
          </p:cNvPr>
          <p:cNvCxnSpPr>
            <a:cxnSpLocks/>
          </p:cNvCxnSpPr>
          <p:nvPr/>
        </p:nvCxnSpPr>
        <p:spPr>
          <a:xfrm>
            <a:off x="8526546" y="1295322"/>
            <a:ext cx="2717683"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020D9905-0077-CF61-D3FB-11C318FFC1CB}"/>
              </a:ext>
            </a:extLst>
          </p:cNvPr>
          <p:cNvCxnSpPr>
            <a:cxnSpLocks/>
          </p:cNvCxnSpPr>
          <p:nvPr/>
        </p:nvCxnSpPr>
        <p:spPr>
          <a:xfrm>
            <a:off x="1858695" y="1711428"/>
            <a:ext cx="4077871"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pic>
        <p:nvPicPr>
          <p:cNvPr id="37" name="Picture 36">
            <a:extLst>
              <a:ext uri="{FF2B5EF4-FFF2-40B4-BE49-F238E27FC236}">
                <a16:creationId xmlns:a16="http://schemas.microsoft.com/office/drawing/2014/main" id="{75A63A9E-EA0B-8006-4797-BEDDBA24D356}"/>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0" b="97917" l="5224" r="95149">
                        <a14:foregroundMark x1="14925" y1="65972" x2="22388" y2="89583"/>
                        <a14:foregroundMark x1="13060" y1="84722" x2="63806" y2="88889"/>
                        <a14:foregroundMark x1="14925" y1="70833" x2="15672" y2="64583"/>
                        <a14:foregroundMark x1="87313" y1="74306" x2="91791" y2="75000"/>
                        <a14:foregroundMark x1="43657" y1="56250" x2="38060" y2="54861"/>
                        <a14:foregroundMark x1="85448" y1="78472" x2="92537" y2="80556"/>
                        <a14:foregroundMark x1="14552" y1="81944" x2="14179" y2="70139"/>
                        <a14:foregroundMark x1="17537" y1="72222" x2="13060" y2="65278"/>
                        <a14:foregroundMark x1="14925" y1="90278" x2="10448" y2="86806"/>
                        <a14:foregroundMark x1="11194" y1="83333" x2="7836" y2="81944"/>
                      </a14:backgroundRemoval>
                    </a14:imgEffect>
                  </a14:imgLayer>
                </a14:imgProps>
              </a:ext>
              <a:ext uri="{28A0092B-C50C-407E-A947-70E740481C1C}">
                <a14:useLocalDpi xmlns:a14="http://schemas.microsoft.com/office/drawing/2010/main" val="0"/>
              </a:ext>
            </a:extLst>
          </a:blip>
          <a:stretch>
            <a:fillRect/>
          </a:stretch>
        </p:blipFill>
        <p:spPr>
          <a:xfrm>
            <a:off x="8703128" y="2322876"/>
            <a:ext cx="2541101" cy="1533132"/>
          </a:xfrm>
          <a:prstGeom prst="rect">
            <a:avLst/>
          </a:prstGeom>
        </p:spPr>
      </p:pic>
      <p:pic>
        <p:nvPicPr>
          <p:cNvPr id="38" name="Picture 37">
            <a:extLst>
              <a:ext uri="{FF2B5EF4-FFF2-40B4-BE49-F238E27FC236}">
                <a16:creationId xmlns:a16="http://schemas.microsoft.com/office/drawing/2014/main" id="{9F7B732A-1779-FB5F-5393-069CB0F0CC94}"/>
              </a:ext>
            </a:extLst>
          </p:cNvPr>
          <p:cNvPicPr>
            <a:picLocks noChangeAspect="1"/>
          </p:cNvPicPr>
          <p:nvPr/>
        </p:nvPicPr>
        <p:blipFill>
          <a:blip r:embed="rId8">
            <a:extLst>
              <a:ext uri="{BEBA8EAE-BF5A-486C-A8C5-ECC9F3942E4B}">
                <a14:imgProps xmlns:a14="http://schemas.microsoft.com/office/drawing/2010/main">
                  <a14:imgLayer r:embed="rId9">
                    <a14:imgEffect>
                      <a14:backgroundRemoval t="0" b="100000" l="2721" r="96939">
                        <a14:foregroundMark x1="11224" y1="49645" x2="12925" y2="85816"/>
                        <a14:foregroundMark x1="10884" y1="51064" x2="5782" y2="51064"/>
                        <a14:foregroundMark x1="63946" y1="91489" x2="72109" y2="91489"/>
                        <a14:foregroundMark x1="77551" y1="70213" x2="90136" y2="73050"/>
                        <a14:backgroundMark x1="5442" y1="60993" x2="7823" y2="91489"/>
                      </a14:backgroundRemoval>
                    </a14:imgEffect>
                  </a14:imgLayer>
                </a14:imgProps>
              </a:ext>
              <a:ext uri="{28A0092B-C50C-407E-A947-70E740481C1C}">
                <a14:useLocalDpi xmlns:a14="http://schemas.microsoft.com/office/drawing/2010/main" val="0"/>
              </a:ext>
            </a:extLst>
          </a:blip>
          <a:stretch>
            <a:fillRect/>
          </a:stretch>
        </p:blipFill>
        <p:spPr>
          <a:xfrm>
            <a:off x="5682484" y="2213130"/>
            <a:ext cx="3112644" cy="1752624"/>
          </a:xfrm>
          <a:prstGeom prst="rect">
            <a:avLst/>
          </a:prstGeom>
        </p:spPr>
      </p:pic>
      <p:pic>
        <p:nvPicPr>
          <p:cNvPr id="39" name="Picture 38">
            <a:extLst>
              <a:ext uri="{FF2B5EF4-FFF2-40B4-BE49-F238E27FC236}">
                <a16:creationId xmlns:a16="http://schemas.microsoft.com/office/drawing/2014/main" id="{E2968C4C-0B4A-3C20-5E2F-FD9D63BFC2F3}"/>
              </a:ext>
            </a:extLst>
          </p:cNvPr>
          <p:cNvPicPr>
            <a:picLocks noChangeAspect="1"/>
          </p:cNvPicPr>
          <p:nvPr/>
        </p:nvPicPr>
        <p:blipFill>
          <a:blip r:embed="rId10">
            <a:extLst>
              <a:ext uri="{BEBA8EAE-BF5A-486C-A8C5-ECC9F3942E4B}">
                <a14:imgProps xmlns:a14="http://schemas.microsoft.com/office/drawing/2010/main">
                  <a14:imgLayer r:embed="rId11">
                    <a14:imgEffect>
                      <a14:backgroundRemoval t="8046" b="97701" l="10000" r="95600">
                        <a14:foregroundMark x1="23600" y1="70115" x2="36400" y2="75862"/>
                        <a14:foregroundMark x1="20000" y1="78161" x2="29200" y2="85057"/>
                        <a14:foregroundMark x1="18400" y1="74713" x2="25600" y2="75862"/>
                        <a14:foregroundMark x1="18400" y1="77011" x2="60000" y2="67816"/>
                        <a14:foregroundMark x1="37600" y1="88506" x2="45600" y2="80460"/>
                        <a14:foregroundMark x1="58800" y1="72414" x2="80800" y2="74713"/>
                        <a14:foregroundMark x1="72400" y1="60920" x2="82800" y2="75862"/>
                        <a14:foregroundMark x1="81600" y1="64368" x2="86400" y2="71264"/>
                        <a14:foregroundMark x1="48000" y1="80460" x2="78800" y2="79310"/>
                        <a14:foregroundMark x1="81200" y1="63218" x2="85200" y2="63218"/>
                        <a14:foregroundMark x1="18800" y1="79310" x2="14800" y2="81609"/>
                        <a14:foregroundMark x1="22000" y1="66667" x2="16000" y2="80460"/>
                      </a14:backgroundRemoval>
                    </a14:imgEffect>
                  </a14:imgLayer>
                </a14:imgProps>
              </a:ext>
              <a:ext uri="{28A0092B-C50C-407E-A947-70E740481C1C}">
                <a14:useLocalDpi xmlns:a14="http://schemas.microsoft.com/office/drawing/2010/main" val="0"/>
              </a:ext>
            </a:extLst>
          </a:blip>
          <a:stretch>
            <a:fillRect/>
          </a:stretch>
        </p:blipFill>
        <p:spPr>
          <a:xfrm>
            <a:off x="-272143" y="2407637"/>
            <a:ext cx="3448626" cy="1656337"/>
          </a:xfrm>
          <a:prstGeom prst="rect">
            <a:avLst/>
          </a:prstGeom>
        </p:spPr>
      </p:pic>
      <p:pic>
        <p:nvPicPr>
          <p:cNvPr id="40" name="Picture 39">
            <a:extLst>
              <a:ext uri="{FF2B5EF4-FFF2-40B4-BE49-F238E27FC236}">
                <a16:creationId xmlns:a16="http://schemas.microsoft.com/office/drawing/2014/main" id="{18E449C7-0719-0B58-483A-F2030E02FE6A}"/>
              </a:ext>
            </a:extLst>
          </p:cNvPr>
          <p:cNvPicPr>
            <a:picLocks noChangeAspect="1"/>
          </p:cNvPicPr>
          <p:nvPr/>
        </p:nvPicPr>
        <p:blipFill>
          <a:blip r:embed="rId12">
            <a:extLst>
              <a:ext uri="{BEBA8EAE-BF5A-486C-A8C5-ECC9F3942E4B}">
                <a14:imgProps xmlns:a14="http://schemas.microsoft.com/office/drawing/2010/main">
                  <a14:imgLayer r:embed="rId13">
                    <a14:imgEffect>
                      <a14:backgroundRemoval t="0" b="99351" l="9783" r="94203"/>
                    </a14:imgEffect>
                  </a14:imgLayer>
                </a14:imgProps>
              </a:ext>
              <a:ext uri="{28A0092B-C50C-407E-A947-70E740481C1C}">
                <a14:useLocalDpi xmlns:a14="http://schemas.microsoft.com/office/drawing/2010/main" val="0"/>
              </a:ext>
            </a:extLst>
          </a:blip>
          <a:stretch>
            <a:fillRect/>
          </a:stretch>
        </p:blipFill>
        <p:spPr>
          <a:xfrm>
            <a:off x="2614418" y="2264897"/>
            <a:ext cx="3112644" cy="1799077"/>
          </a:xfrm>
          <a:prstGeom prst="rect">
            <a:avLst/>
          </a:prstGeom>
        </p:spPr>
      </p:pic>
      <p:sp>
        <p:nvSpPr>
          <p:cNvPr id="41" name="TextBox 40">
            <a:extLst>
              <a:ext uri="{FF2B5EF4-FFF2-40B4-BE49-F238E27FC236}">
                <a16:creationId xmlns:a16="http://schemas.microsoft.com/office/drawing/2014/main" id="{429203A1-3FD3-70BB-EDE5-C5A73562D028}"/>
              </a:ext>
            </a:extLst>
          </p:cNvPr>
          <p:cNvSpPr txBox="1"/>
          <p:nvPr/>
        </p:nvSpPr>
        <p:spPr>
          <a:xfrm>
            <a:off x="8383609" y="4163460"/>
            <a:ext cx="3448625" cy="523220"/>
          </a:xfrm>
          <a:prstGeom prst="rect">
            <a:avLst/>
          </a:prstGeom>
          <a:noFill/>
        </p:spPr>
        <p:txBody>
          <a:bodyPr wrap="square" rtlCol="0">
            <a:spAutoFit/>
          </a:bodyPr>
          <a:lstStyle/>
          <a:p>
            <a:pPr algn="ctr"/>
            <a:r>
              <a:rPr lang="en-US" sz="2800" b="1">
                <a:latin typeface="Times New Roman" panose="02020603050405020304" pitchFamily="18" charset="0"/>
                <a:ea typeface="Cambria" panose="02040503050406030204" pitchFamily="18" charset="0"/>
                <a:cs typeface="Times New Roman" panose="02020603050405020304" pitchFamily="18" charset="0"/>
              </a:rPr>
              <a:t>Gấu trắng Bắc Cực</a:t>
            </a:r>
          </a:p>
        </p:txBody>
      </p:sp>
      <p:sp>
        <p:nvSpPr>
          <p:cNvPr id="42" name="TextBox 41">
            <a:extLst>
              <a:ext uri="{FF2B5EF4-FFF2-40B4-BE49-F238E27FC236}">
                <a16:creationId xmlns:a16="http://schemas.microsoft.com/office/drawing/2014/main" id="{4DA28999-43A4-ECFA-C738-C43CAD5323C4}"/>
              </a:ext>
            </a:extLst>
          </p:cNvPr>
          <p:cNvSpPr txBox="1"/>
          <p:nvPr/>
        </p:nvSpPr>
        <p:spPr>
          <a:xfrm>
            <a:off x="6204323" y="4217248"/>
            <a:ext cx="1817914" cy="523220"/>
          </a:xfrm>
          <a:prstGeom prst="rect">
            <a:avLst/>
          </a:prstGeom>
          <a:noFill/>
        </p:spPr>
        <p:txBody>
          <a:bodyPr wrap="square" rtlCol="0">
            <a:spAutoFit/>
          </a:bodyPr>
          <a:lstStyle/>
          <a:p>
            <a:pPr algn="ctr"/>
            <a:r>
              <a:rPr lang="en-US" sz="2800" b="1">
                <a:latin typeface="Times New Roman" panose="02020603050405020304" pitchFamily="18" charset="0"/>
                <a:ea typeface="Cambria" panose="02040503050406030204" pitchFamily="18" charset="0"/>
                <a:cs typeface="Times New Roman" panose="02020603050405020304" pitchFamily="18" charset="0"/>
              </a:rPr>
              <a:t>Hổ</a:t>
            </a:r>
          </a:p>
        </p:txBody>
      </p:sp>
      <p:sp>
        <p:nvSpPr>
          <p:cNvPr id="43" name="TextBox 42">
            <a:extLst>
              <a:ext uri="{FF2B5EF4-FFF2-40B4-BE49-F238E27FC236}">
                <a16:creationId xmlns:a16="http://schemas.microsoft.com/office/drawing/2014/main" id="{4F9D0699-187F-6370-4448-DA46684CE8A2}"/>
              </a:ext>
            </a:extLst>
          </p:cNvPr>
          <p:cNvSpPr txBox="1"/>
          <p:nvPr/>
        </p:nvSpPr>
        <p:spPr>
          <a:xfrm>
            <a:off x="359766" y="4224531"/>
            <a:ext cx="1817914" cy="523220"/>
          </a:xfrm>
          <a:prstGeom prst="rect">
            <a:avLst/>
          </a:prstGeom>
          <a:noFill/>
        </p:spPr>
        <p:txBody>
          <a:bodyPr wrap="square" rtlCol="0">
            <a:spAutoFit/>
          </a:bodyPr>
          <a:lstStyle/>
          <a:p>
            <a:pPr algn="ctr"/>
            <a:r>
              <a:rPr lang="en-US" sz="2800" b="1">
                <a:latin typeface="Times New Roman" panose="02020603050405020304" pitchFamily="18" charset="0"/>
                <a:ea typeface="Cambria" panose="02040503050406030204" pitchFamily="18" charset="0"/>
                <a:cs typeface="Times New Roman" panose="02020603050405020304" pitchFamily="18" charset="0"/>
              </a:rPr>
              <a:t>Báo</a:t>
            </a:r>
          </a:p>
        </p:txBody>
      </p:sp>
      <p:sp>
        <p:nvSpPr>
          <p:cNvPr id="44" name="TextBox 43">
            <a:extLst>
              <a:ext uri="{FF2B5EF4-FFF2-40B4-BE49-F238E27FC236}">
                <a16:creationId xmlns:a16="http://schemas.microsoft.com/office/drawing/2014/main" id="{5D68D9BE-72D1-1F8C-9961-289705CDFD8B}"/>
              </a:ext>
            </a:extLst>
          </p:cNvPr>
          <p:cNvSpPr txBox="1"/>
          <p:nvPr/>
        </p:nvSpPr>
        <p:spPr>
          <a:xfrm>
            <a:off x="3038291" y="4248876"/>
            <a:ext cx="1817914" cy="523220"/>
          </a:xfrm>
          <a:prstGeom prst="rect">
            <a:avLst/>
          </a:prstGeom>
          <a:noFill/>
        </p:spPr>
        <p:txBody>
          <a:bodyPr wrap="square" rtlCol="0">
            <a:spAutoFit/>
          </a:bodyPr>
          <a:lstStyle/>
          <a:p>
            <a:pPr algn="ctr"/>
            <a:r>
              <a:rPr lang="en-US" sz="2800" b="1">
                <a:latin typeface="Times New Roman" panose="02020603050405020304" pitchFamily="18" charset="0"/>
                <a:ea typeface="Cambria" panose="02040503050406030204" pitchFamily="18" charset="0"/>
                <a:cs typeface="Times New Roman" panose="02020603050405020304" pitchFamily="18" charset="0"/>
              </a:rPr>
              <a:t>Sư Tử</a:t>
            </a:r>
          </a:p>
        </p:txBody>
      </p:sp>
    </p:spTree>
    <p:custDataLst>
      <p:tags r:id="rId1"/>
    </p:custDataLst>
    <p:extLst>
      <p:ext uri="{BB962C8B-B14F-4D97-AF65-F5344CB8AC3E}">
        <p14:creationId xmlns:p14="http://schemas.microsoft.com/office/powerpoint/2010/main" val="54497443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fade">
                                      <p:cBhvr>
                                        <p:cTn id="7" dur="500"/>
                                        <p:tgtEl>
                                          <p:spTgt spid="43"/>
                                        </p:tgtEl>
                                      </p:cBhvr>
                                    </p:animEffect>
                                  </p:childTnLst>
                                </p:cTn>
                              </p:par>
                              <p:par>
                                <p:cTn id="8" presetID="10" presetClass="entr" presetSubtype="0" fill="hold" nodeType="withEffect">
                                  <p:stCondLst>
                                    <p:cond delay="0"/>
                                  </p:stCondLst>
                                  <p:childTnLst>
                                    <p:set>
                                      <p:cBhvr>
                                        <p:cTn id="9" dur="1" fill="hold">
                                          <p:stCondLst>
                                            <p:cond delay="0"/>
                                          </p:stCondLst>
                                        </p:cTn>
                                        <p:tgtEl>
                                          <p:spTgt spid="39"/>
                                        </p:tgtEl>
                                        <p:attrNameLst>
                                          <p:attrName>style.visibility</p:attrName>
                                        </p:attrNameLst>
                                      </p:cBhvr>
                                      <p:to>
                                        <p:strVal val="visible"/>
                                      </p:to>
                                    </p:set>
                                    <p:animEffect transition="in" filter="fade">
                                      <p:cBhvr>
                                        <p:cTn id="10" dur="500"/>
                                        <p:tgtEl>
                                          <p:spTgt spid="39"/>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40"/>
                                        </p:tgtEl>
                                        <p:attrNameLst>
                                          <p:attrName>style.visibility</p:attrName>
                                        </p:attrNameLst>
                                      </p:cBhvr>
                                      <p:to>
                                        <p:strVal val="visible"/>
                                      </p:to>
                                    </p:set>
                                    <p:animEffect transition="in" filter="wipe(down)">
                                      <p:cBhvr>
                                        <p:cTn id="15" dur="500"/>
                                        <p:tgtEl>
                                          <p:spTgt spid="40"/>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44"/>
                                        </p:tgtEl>
                                        <p:attrNameLst>
                                          <p:attrName>style.visibility</p:attrName>
                                        </p:attrNameLst>
                                      </p:cBhvr>
                                      <p:to>
                                        <p:strVal val="visible"/>
                                      </p:to>
                                    </p:set>
                                    <p:animEffect transition="in" filter="wipe(down)">
                                      <p:cBhvr>
                                        <p:cTn id="18" dur="500"/>
                                        <p:tgtEl>
                                          <p:spTgt spid="44"/>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42"/>
                                        </p:tgtEl>
                                        <p:attrNameLst>
                                          <p:attrName>style.visibility</p:attrName>
                                        </p:attrNameLst>
                                      </p:cBhvr>
                                      <p:to>
                                        <p:strVal val="visible"/>
                                      </p:to>
                                    </p:set>
                                    <p:animEffect transition="in" filter="barn(inVertical)">
                                      <p:cBhvr>
                                        <p:cTn id="23" dur="500"/>
                                        <p:tgtEl>
                                          <p:spTgt spid="42"/>
                                        </p:tgtEl>
                                      </p:cBhvr>
                                    </p:animEffect>
                                  </p:childTnLst>
                                </p:cTn>
                              </p:par>
                              <p:par>
                                <p:cTn id="24" presetID="16" presetClass="entr" presetSubtype="21" fill="hold" nodeType="withEffect">
                                  <p:stCondLst>
                                    <p:cond delay="0"/>
                                  </p:stCondLst>
                                  <p:childTnLst>
                                    <p:set>
                                      <p:cBhvr>
                                        <p:cTn id="25" dur="1" fill="hold">
                                          <p:stCondLst>
                                            <p:cond delay="0"/>
                                          </p:stCondLst>
                                        </p:cTn>
                                        <p:tgtEl>
                                          <p:spTgt spid="38"/>
                                        </p:tgtEl>
                                        <p:attrNameLst>
                                          <p:attrName>style.visibility</p:attrName>
                                        </p:attrNameLst>
                                      </p:cBhvr>
                                      <p:to>
                                        <p:strVal val="visible"/>
                                      </p:to>
                                    </p:set>
                                    <p:animEffect transition="in" filter="barn(inVertical)">
                                      <p:cBhvr>
                                        <p:cTn id="26" dur="500"/>
                                        <p:tgtEl>
                                          <p:spTgt spid="38"/>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nodeType="clickEffect">
                                  <p:stCondLst>
                                    <p:cond delay="0"/>
                                  </p:stCondLst>
                                  <p:childTnLst>
                                    <p:set>
                                      <p:cBhvr>
                                        <p:cTn id="30" dur="1" fill="hold">
                                          <p:stCondLst>
                                            <p:cond delay="0"/>
                                          </p:stCondLst>
                                        </p:cTn>
                                        <p:tgtEl>
                                          <p:spTgt spid="37"/>
                                        </p:tgtEl>
                                        <p:attrNameLst>
                                          <p:attrName>style.visibility</p:attrName>
                                        </p:attrNameLst>
                                      </p:cBhvr>
                                      <p:to>
                                        <p:strVal val="visible"/>
                                      </p:to>
                                    </p:set>
                                    <p:animEffect transition="in" filter="randombar(horizontal)">
                                      <p:cBhvr>
                                        <p:cTn id="31" dur="500"/>
                                        <p:tgtEl>
                                          <p:spTgt spid="37"/>
                                        </p:tgtEl>
                                      </p:cBhvr>
                                    </p:animEffect>
                                  </p:childTnLst>
                                </p:cTn>
                              </p:par>
                              <p:par>
                                <p:cTn id="32" presetID="14" presetClass="entr" presetSubtype="10" fill="hold" grpId="0" nodeType="withEffect">
                                  <p:stCondLst>
                                    <p:cond delay="0"/>
                                  </p:stCondLst>
                                  <p:childTnLst>
                                    <p:set>
                                      <p:cBhvr>
                                        <p:cTn id="33" dur="1" fill="hold">
                                          <p:stCondLst>
                                            <p:cond delay="0"/>
                                          </p:stCondLst>
                                        </p:cTn>
                                        <p:tgtEl>
                                          <p:spTgt spid="41"/>
                                        </p:tgtEl>
                                        <p:attrNameLst>
                                          <p:attrName>style.visibility</p:attrName>
                                        </p:attrNameLst>
                                      </p:cBhvr>
                                      <p:to>
                                        <p:strVal val="visible"/>
                                      </p:to>
                                    </p:set>
                                    <p:animEffect transition="in" filter="randombar(horizontal)">
                                      <p:cBhvr>
                                        <p:cTn id="34" dur="5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P spid="42" grpId="0"/>
      <p:bldP spid="43" grpId="0"/>
      <p:bldP spid="4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descr="C:\Users\TUAN\Downloads\Luyện tập 1.png">
            <a:extLst>
              <a:ext uri="{FF2B5EF4-FFF2-40B4-BE49-F238E27FC236}">
                <a16:creationId xmlns:a16="http://schemas.microsoft.com/office/drawing/2014/main" id="{97C44B88-2218-DE58-653F-84E2490F5119}"/>
              </a:ext>
            </a:extLst>
          </p:cNvPr>
          <p:cNvPicPr>
            <a:picLocks noChangeAspect="1" noChangeArrowheads="1"/>
          </p:cNvPicPr>
          <p:nvPr/>
        </p:nvPicPr>
        <p:blipFill>
          <a:blip r:embed="rId4" cstate="print"/>
          <a:srcRect/>
          <a:stretch>
            <a:fillRect/>
          </a:stretch>
        </p:blipFill>
        <p:spPr bwMode="auto">
          <a:xfrm>
            <a:off x="130629" y="0"/>
            <a:ext cx="2351314" cy="907301"/>
          </a:xfrm>
          <a:prstGeom prst="rect">
            <a:avLst/>
          </a:prstGeom>
          <a:noFill/>
        </p:spPr>
      </p:pic>
      <p:sp>
        <p:nvSpPr>
          <p:cNvPr id="23" name="Oval 22">
            <a:extLst>
              <a:ext uri="{FF2B5EF4-FFF2-40B4-BE49-F238E27FC236}">
                <a16:creationId xmlns:a16="http://schemas.microsoft.com/office/drawing/2014/main" id="{CB1CFAC8-D155-48EC-1C47-6EE906897646}"/>
              </a:ext>
            </a:extLst>
          </p:cNvPr>
          <p:cNvSpPr/>
          <p:nvPr/>
        </p:nvSpPr>
        <p:spPr>
          <a:xfrm>
            <a:off x="288471" y="986259"/>
            <a:ext cx="500742" cy="435426"/>
          </a:xfrm>
          <a:prstGeom prst="ellipse">
            <a:avLst/>
          </a:prstGeom>
          <a:solidFill>
            <a:srgbClr val="7030A0"/>
          </a:solidFill>
          <a:ln w="12700" cap="flat" cmpd="sng" algn="ctr">
            <a:solidFill>
              <a:srgbClr val="7030A0"/>
            </a:solidFill>
            <a:prstDash val="solid"/>
            <a:miter lim="800000"/>
          </a:ln>
          <a:effectLst/>
        </p:spPr>
        <p:txBody>
          <a:bodyPr rtlCol="0" anchor="ctr"/>
          <a:lstStyle/>
          <a:p>
            <a:pPr algn="ctr"/>
            <a:r>
              <a:rPr lang="en-US" sz="3600" b="1" kern="0" dirty="0">
                <a:solidFill>
                  <a:prstClr val="white"/>
                </a:solidFill>
                <a:latin typeface="Times New Roman" panose="02020603050405020304" pitchFamily="18" charset="0"/>
                <a:ea typeface="Cambria" panose="02040503050406030204" pitchFamily="18" charset="0"/>
                <a:cs typeface="Times New Roman" panose="02020603050405020304" pitchFamily="18" charset="0"/>
              </a:rPr>
              <a:t>1</a:t>
            </a:r>
            <a:endParaRPr lang="vi-VN" sz="3600" b="1" kern="0" dirty="0">
              <a:solidFill>
                <a:prstClr val="white"/>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24" name="TextBox 23">
            <a:extLst>
              <a:ext uri="{FF2B5EF4-FFF2-40B4-BE49-F238E27FC236}">
                <a16:creationId xmlns:a16="http://schemas.microsoft.com/office/drawing/2014/main" id="{974A344D-EAAA-670C-0A23-77B51FCB3272}"/>
              </a:ext>
            </a:extLst>
          </p:cNvPr>
          <p:cNvSpPr txBox="1"/>
          <p:nvPr/>
        </p:nvSpPr>
        <p:spPr>
          <a:xfrm>
            <a:off x="789213" y="944631"/>
            <a:ext cx="11261273" cy="954107"/>
          </a:xfrm>
          <a:prstGeom prst="rect">
            <a:avLst/>
          </a:prstGeom>
          <a:noFill/>
        </p:spPr>
        <p:txBody>
          <a:bodyPr wrap="square" rtlCol="0">
            <a:spAutoFit/>
          </a:bodyPr>
          <a:lstStyle/>
          <a:p>
            <a:r>
              <a:rPr lang="en-US" sz="2800">
                <a:latin typeface="Times New Roman" panose="02020603050405020304" pitchFamily="18" charset="0"/>
                <a:ea typeface="Cambria" panose="02040503050406030204" pitchFamily="18" charset="0"/>
                <a:cs typeface="Times New Roman" panose="02020603050405020304" pitchFamily="18" charset="0"/>
              </a:rPr>
              <a:t>b) Viết các số 356, 432, 728, 669, 895 thành tổng các trăm, chục và đơn vị (theo mẫu).</a:t>
            </a:r>
          </a:p>
        </p:txBody>
      </p:sp>
      <p:sp>
        <p:nvSpPr>
          <p:cNvPr id="2" name="Rectangle: Rounded Corners 1">
            <a:extLst>
              <a:ext uri="{FF2B5EF4-FFF2-40B4-BE49-F238E27FC236}">
                <a16:creationId xmlns:a16="http://schemas.microsoft.com/office/drawing/2014/main" id="{79664ADD-85D8-9385-1902-26226BDBEBEC}"/>
              </a:ext>
            </a:extLst>
          </p:cNvPr>
          <p:cNvSpPr/>
          <p:nvPr/>
        </p:nvSpPr>
        <p:spPr>
          <a:xfrm>
            <a:off x="2979963" y="1898738"/>
            <a:ext cx="5336723" cy="794657"/>
          </a:xfrm>
          <a:prstGeom prst="roundRect">
            <a:avLst/>
          </a:prstGeom>
          <a:solidFill>
            <a:srgbClr val="7C9B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latin typeface="Times New Roman" panose="02020603050405020304" pitchFamily="18" charset="0"/>
                <a:ea typeface="Cambria" panose="02040503050406030204" pitchFamily="18" charset="0"/>
                <a:cs typeface="Times New Roman" panose="02020603050405020304" pitchFamily="18" charset="0"/>
              </a:rPr>
              <a:t>Mẫu: 356  = 300 + 50 + 6</a:t>
            </a:r>
          </a:p>
        </p:txBody>
      </p:sp>
      <p:cxnSp>
        <p:nvCxnSpPr>
          <p:cNvPr id="5" name="Straight Connector 4">
            <a:extLst>
              <a:ext uri="{FF2B5EF4-FFF2-40B4-BE49-F238E27FC236}">
                <a16:creationId xmlns:a16="http://schemas.microsoft.com/office/drawing/2014/main" id="{52C4A470-E259-3E41-E76E-6BFAD08C90F4}"/>
              </a:ext>
            </a:extLst>
          </p:cNvPr>
          <p:cNvCxnSpPr>
            <a:cxnSpLocks/>
          </p:cNvCxnSpPr>
          <p:nvPr/>
        </p:nvCxnSpPr>
        <p:spPr>
          <a:xfrm>
            <a:off x="6716487" y="1412859"/>
            <a:ext cx="1600199"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479B8B8B-BFE5-0CD1-129C-1A242E574EB3}"/>
              </a:ext>
            </a:extLst>
          </p:cNvPr>
          <p:cNvCxnSpPr>
            <a:cxnSpLocks/>
          </p:cNvCxnSpPr>
          <p:nvPr/>
        </p:nvCxnSpPr>
        <p:spPr>
          <a:xfrm>
            <a:off x="8497054" y="1392113"/>
            <a:ext cx="762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0AFE519-B436-0A12-FCC4-D04A68BEB1C2}"/>
              </a:ext>
            </a:extLst>
          </p:cNvPr>
          <p:cNvCxnSpPr>
            <a:cxnSpLocks/>
          </p:cNvCxnSpPr>
          <p:nvPr/>
        </p:nvCxnSpPr>
        <p:spPr>
          <a:xfrm>
            <a:off x="9375614" y="1392113"/>
            <a:ext cx="7620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1163530-3D7C-A00F-84E6-9308F7BB1D51}"/>
              </a:ext>
            </a:extLst>
          </p:cNvPr>
          <p:cNvCxnSpPr>
            <a:cxnSpLocks/>
          </p:cNvCxnSpPr>
          <p:nvPr/>
        </p:nvCxnSpPr>
        <p:spPr>
          <a:xfrm>
            <a:off x="10582086" y="1371367"/>
            <a:ext cx="925285"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Rectangle: Rounded Corners 2">
            <a:extLst>
              <a:ext uri="{FF2B5EF4-FFF2-40B4-BE49-F238E27FC236}">
                <a16:creationId xmlns:a16="http://schemas.microsoft.com/office/drawing/2014/main" id="{F3F4E310-5383-7158-79F9-11B815A5019C}"/>
              </a:ext>
            </a:extLst>
          </p:cNvPr>
          <p:cNvSpPr/>
          <p:nvPr/>
        </p:nvSpPr>
        <p:spPr>
          <a:xfrm>
            <a:off x="789213" y="3290854"/>
            <a:ext cx="4288972" cy="794657"/>
          </a:xfrm>
          <a:prstGeom prst="roundRect">
            <a:avLst/>
          </a:prstGeom>
          <a:solidFill>
            <a:srgbClr val="F29A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latin typeface="Times New Roman" panose="02020603050405020304" pitchFamily="18" charset="0"/>
                <a:ea typeface="Cambria" panose="02040503050406030204" pitchFamily="18" charset="0"/>
                <a:cs typeface="Times New Roman" panose="02020603050405020304" pitchFamily="18" charset="0"/>
              </a:rPr>
              <a:t>432 = 400 + 30 + 2</a:t>
            </a:r>
          </a:p>
        </p:txBody>
      </p:sp>
      <p:sp>
        <p:nvSpPr>
          <p:cNvPr id="11" name="Rectangle: Rounded Corners 10">
            <a:extLst>
              <a:ext uri="{FF2B5EF4-FFF2-40B4-BE49-F238E27FC236}">
                <a16:creationId xmlns:a16="http://schemas.microsoft.com/office/drawing/2014/main" id="{95A160B4-FBFE-5118-F624-64B69B929042}"/>
              </a:ext>
            </a:extLst>
          </p:cNvPr>
          <p:cNvSpPr/>
          <p:nvPr/>
        </p:nvSpPr>
        <p:spPr>
          <a:xfrm>
            <a:off x="802818" y="4410828"/>
            <a:ext cx="4288972" cy="794657"/>
          </a:xfrm>
          <a:prstGeom prst="roundRect">
            <a:avLst/>
          </a:prstGeom>
          <a:solidFill>
            <a:srgbClr val="F29A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latin typeface="Times New Roman" panose="02020603050405020304" pitchFamily="18" charset="0"/>
                <a:ea typeface="Cambria" panose="02040503050406030204" pitchFamily="18" charset="0"/>
                <a:cs typeface="Times New Roman" panose="02020603050405020304" pitchFamily="18" charset="0"/>
              </a:rPr>
              <a:t>728 = 700 + 20 + 8</a:t>
            </a:r>
          </a:p>
        </p:txBody>
      </p:sp>
      <p:sp>
        <p:nvSpPr>
          <p:cNvPr id="12" name="Rectangle: Rounded Corners 11">
            <a:extLst>
              <a:ext uri="{FF2B5EF4-FFF2-40B4-BE49-F238E27FC236}">
                <a16:creationId xmlns:a16="http://schemas.microsoft.com/office/drawing/2014/main" id="{ED61EB65-0D14-D776-ED0A-BD20ED4113DC}"/>
              </a:ext>
            </a:extLst>
          </p:cNvPr>
          <p:cNvSpPr/>
          <p:nvPr/>
        </p:nvSpPr>
        <p:spPr>
          <a:xfrm>
            <a:off x="6025241" y="3230745"/>
            <a:ext cx="4288972" cy="794657"/>
          </a:xfrm>
          <a:prstGeom prst="roundRect">
            <a:avLst/>
          </a:prstGeom>
          <a:solidFill>
            <a:srgbClr val="F29A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latin typeface="Times New Roman" panose="02020603050405020304" pitchFamily="18" charset="0"/>
                <a:ea typeface="Cambria" panose="02040503050406030204" pitchFamily="18" charset="0"/>
                <a:cs typeface="Times New Roman" panose="02020603050405020304" pitchFamily="18" charset="0"/>
              </a:rPr>
              <a:t>669 = 600 + 60 + 9</a:t>
            </a:r>
          </a:p>
        </p:txBody>
      </p:sp>
      <p:sp>
        <p:nvSpPr>
          <p:cNvPr id="13" name="Rectangle: Rounded Corners 12">
            <a:extLst>
              <a:ext uri="{FF2B5EF4-FFF2-40B4-BE49-F238E27FC236}">
                <a16:creationId xmlns:a16="http://schemas.microsoft.com/office/drawing/2014/main" id="{92C05568-9A79-3BF8-7319-5A7B99DAF020}"/>
              </a:ext>
            </a:extLst>
          </p:cNvPr>
          <p:cNvSpPr/>
          <p:nvPr/>
        </p:nvSpPr>
        <p:spPr>
          <a:xfrm>
            <a:off x="6144983" y="4436748"/>
            <a:ext cx="4288972" cy="794657"/>
          </a:xfrm>
          <a:prstGeom prst="roundRect">
            <a:avLst/>
          </a:prstGeom>
          <a:solidFill>
            <a:srgbClr val="F29A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latin typeface="Times New Roman" panose="02020603050405020304" pitchFamily="18" charset="0"/>
                <a:ea typeface="Cambria" panose="02040503050406030204" pitchFamily="18" charset="0"/>
                <a:cs typeface="Times New Roman" panose="02020603050405020304" pitchFamily="18" charset="0"/>
              </a:rPr>
              <a:t>805 = 800 + 5</a:t>
            </a:r>
          </a:p>
        </p:txBody>
      </p:sp>
    </p:spTree>
    <p:extLst>
      <p:ext uri="{BB962C8B-B14F-4D97-AF65-F5344CB8AC3E}">
        <p14:creationId xmlns:p14="http://schemas.microsoft.com/office/powerpoint/2010/main" val="148028537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26"/>
                                        </p:tgtEl>
                                        <p:attrNameLst>
                                          <p:attrName>style.visibility</p:attrName>
                                        </p:attrNameLst>
                                      </p:cBhvr>
                                      <p:to>
                                        <p:strVal val="visible"/>
                                      </p:to>
                                    </p:set>
                                    <p:animEffect transition="in" filter="wipe(down)">
                                      <p:cBhvr>
                                        <p:cTn id="10" dur="500"/>
                                        <p:tgtEl>
                                          <p:spTgt spid="26"/>
                                        </p:tgtEl>
                                      </p:cBhvr>
                                    </p:animEffect>
                                  </p:childTnLst>
                                </p:cTn>
                              </p:par>
                              <p:par>
                                <p:cTn id="11" presetID="22" presetClass="entr" presetSubtype="4" fill="hold" nodeType="with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wipe(down)">
                                      <p:cBhvr>
                                        <p:cTn id="13" dur="500"/>
                                        <p:tgtEl>
                                          <p:spTgt spid="28"/>
                                        </p:tgtEl>
                                      </p:cBhvr>
                                    </p:animEffect>
                                  </p:childTnLst>
                                </p:cTn>
                              </p:par>
                              <p:par>
                                <p:cTn id="14" presetID="22" presetClass="entr" presetSubtype="4" fill="hold" nodeType="with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wipe(down)">
                                      <p:cBhvr>
                                        <p:cTn id="16" dur="500"/>
                                        <p:tgtEl>
                                          <p:spTgt spid="29"/>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500"/>
                                        <p:tgtEl>
                                          <p:spTgt spid="3"/>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 calcmode="lin" valueType="num">
                                      <p:cBhvr additive="base">
                                        <p:cTn id="26" dur="500" fill="hold"/>
                                        <p:tgtEl>
                                          <p:spTgt spid="11"/>
                                        </p:tgtEl>
                                        <p:attrNameLst>
                                          <p:attrName>ppt_x</p:attrName>
                                        </p:attrNameLst>
                                      </p:cBhvr>
                                      <p:tavLst>
                                        <p:tav tm="0">
                                          <p:val>
                                            <p:strVal val="#ppt_x"/>
                                          </p:val>
                                        </p:tav>
                                        <p:tav tm="100000">
                                          <p:val>
                                            <p:strVal val="#ppt_x"/>
                                          </p:val>
                                        </p:tav>
                                      </p:tavLst>
                                    </p:anim>
                                    <p:anim calcmode="lin" valueType="num">
                                      <p:cBhvr additive="base">
                                        <p:cTn id="27"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arn(inVertic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wipe(down)">
                                      <p:cBhvr>
                                        <p:cTn id="3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1" grpId="0" animBg="1"/>
      <p:bldP spid="12" grpId="0" animBg="1"/>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Picture 21" descr="C:\Users\TUAN\Downloads\Luyện tập 1.png">
            <a:extLst>
              <a:ext uri="{FF2B5EF4-FFF2-40B4-BE49-F238E27FC236}">
                <a16:creationId xmlns:a16="http://schemas.microsoft.com/office/drawing/2014/main" id="{261B24CF-9C2B-0C7D-0445-D677C91643E2}"/>
              </a:ext>
            </a:extLst>
          </p:cNvPr>
          <p:cNvPicPr>
            <a:picLocks noChangeAspect="1" noChangeArrowheads="1"/>
          </p:cNvPicPr>
          <p:nvPr/>
        </p:nvPicPr>
        <p:blipFill>
          <a:blip r:embed="rId5" cstate="print"/>
          <a:srcRect/>
          <a:stretch>
            <a:fillRect/>
          </a:stretch>
        </p:blipFill>
        <p:spPr bwMode="auto">
          <a:xfrm>
            <a:off x="130629" y="0"/>
            <a:ext cx="2351314" cy="907301"/>
          </a:xfrm>
          <a:prstGeom prst="rect">
            <a:avLst/>
          </a:prstGeom>
          <a:noFill/>
        </p:spPr>
      </p:pic>
      <p:sp>
        <p:nvSpPr>
          <p:cNvPr id="23" name="Oval 22">
            <a:extLst>
              <a:ext uri="{FF2B5EF4-FFF2-40B4-BE49-F238E27FC236}">
                <a16:creationId xmlns:a16="http://schemas.microsoft.com/office/drawing/2014/main" id="{2E8355F5-99B2-2863-B015-88DC60BBF6E1}"/>
              </a:ext>
            </a:extLst>
          </p:cNvPr>
          <p:cNvSpPr/>
          <p:nvPr/>
        </p:nvSpPr>
        <p:spPr>
          <a:xfrm>
            <a:off x="435429" y="1060933"/>
            <a:ext cx="500742" cy="435426"/>
          </a:xfrm>
          <a:prstGeom prst="ellipse">
            <a:avLst/>
          </a:prstGeom>
          <a:solidFill>
            <a:srgbClr val="7030A0"/>
          </a:solidFill>
          <a:ln w="12700" cap="flat" cmpd="sng" algn="ctr">
            <a:solidFill>
              <a:srgbClr val="7030A0"/>
            </a:solidFill>
            <a:prstDash val="solid"/>
            <a:miter lim="800000"/>
          </a:ln>
          <a:effectLst/>
        </p:spPr>
        <p:txBody>
          <a:bodyPr rtlCol="0" anchor="ctr"/>
          <a:lstStyle/>
          <a:p>
            <a:pPr algn="ctr"/>
            <a:r>
              <a:rPr lang="en-US" sz="3600" b="1" kern="0" dirty="0">
                <a:solidFill>
                  <a:prstClr val="white"/>
                </a:solidFill>
                <a:latin typeface="Cambria" panose="02040503050406030204" pitchFamily="18" charset="0"/>
                <a:ea typeface="Cambria" panose="02040503050406030204" pitchFamily="18" charset="0"/>
              </a:rPr>
              <a:t>2</a:t>
            </a:r>
            <a:endParaRPr lang="vi-VN" sz="3600" b="1" kern="0" dirty="0">
              <a:solidFill>
                <a:prstClr val="white"/>
              </a:solidFill>
              <a:latin typeface="Cambria" panose="02040503050406030204" pitchFamily="18" charset="0"/>
              <a:ea typeface="Cambria" panose="02040503050406030204" pitchFamily="18" charset="0"/>
            </a:endParaRPr>
          </a:p>
        </p:txBody>
      </p:sp>
      <p:sp>
        <p:nvSpPr>
          <p:cNvPr id="24" name="TextBox 23">
            <a:extLst>
              <a:ext uri="{FF2B5EF4-FFF2-40B4-BE49-F238E27FC236}">
                <a16:creationId xmlns:a16="http://schemas.microsoft.com/office/drawing/2014/main" id="{C7D721AA-EF87-3050-4D32-A1D6E3184ECC}"/>
              </a:ext>
            </a:extLst>
          </p:cNvPr>
          <p:cNvSpPr txBox="1"/>
          <p:nvPr/>
        </p:nvSpPr>
        <p:spPr>
          <a:xfrm>
            <a:off x="1110341" y="986259"/>
            <a:ext cx="10646230" cy="584775"/>
          </a:xfrm>
          <a:prstGeom prst="rect">
            <a:avLst/>
          </a:prstGeom>
          <a:noFill/>
        </p:spPr>
        <p:txBody>
          <a:bodyPr wrap="square" rtlCol="0">
            <a:spAutoFit/>
          </a:bodyPr>
          <a:lstStyle/>
          <a:p>
            <a:r>
              <a:rPr lang="en-US" sz="3200">
                <a:latin typeface="Cambria" panose="02040503050406030204" pitchFamily="18" charset="0"/>
                <a:ea typeface="Cambria" panose="02040503050406030204" pitchFamily="18" charset="0"/>
              </a:rPr>
              <a:t>Đặt tính rồi tính.</a:t>
            </a:r>
          </a:p>
        </p:txBody>
      </p:sp>
      <p:cxnSp>
        <p:nvCxnSpPr>
          <p:cNvPr id="7" name="Straight Connector 6">
            <a:extLst>
              <a:ext uri="{FF2B5EF4-FFF2-40B4-BE49-F238E27FC236}">
                <a16:creationId xmlns:a16="http://schemas.microsoft.com/office/drawing/2014/main" id="{DAF5F2FA-2C0C-05B5-8757-6CBEB8D76B82}"/>
              </a:ext>
            </a:extLst>
          </p:cNvPr>
          <p:cNvCxnSpPr/>
          <p:nvPr/>
        </p:nvCxnSpPr>
        <p:spPr>
          <a:xfrm>
            <a:off x="1306286" y="1543393"/>
            <a:ext cx="117565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28D42D0C-FF03-E1F1-4BD2-77D5F14BC447}"/>
              </a:ext>
            </a:extLst>
          </p:cNvPr>
          <p:cNvCxnSpPr>
            <a:cxnSpLocks/>
          </p:cNvCxnSpPr>
          <p:nvPr/>
        </p:nvCxnSpPr>
        <p:spPr>
          <a:xfrm>
            <a:off x="3178629" y="1507245"/>
            <a:ext cx="859971"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BA512145-96C9-403E-18BC-CE01ED427636}"/>
              </a:ext>
            </a:extLst>
          </p:cNvPr>
          <p:cNvSpPr txBox="1"/>
          <p:nvPr/>
        </p:nvSpPr>
        <p:spPr>
          <a:xfrm>
            <a:off x="2059726" y="2064381"/>
            <a:ext cx="2530756" cy="769441"/>
          </a:xfrm>
          <a:prstGeom prst="rect">
            <a:avLst/>
          </a:prstGeom>
          <a:solidFill>
            <a:srgbClr val="F79646">
              <a:lumMod val="40000"/>
              <a:lumOff val="60000"/>
            </a:srgbClr>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noProof="0">
                <a:ln>
                  <a:noFill/>
                </a:ln>
                <a:solidFill>
                  <a:prstClr val="black"/>
                </a:solidFill>
                <a:effectLst/>
                <a:uLnTx/>
                <a:uFillTx/>
                <a:latin typeface="Times New Roman" panose="02020603050405020304" pitchFamily="18" charset="0"/>
                <a:cs typeface="Times New Roman" panose="02020603050405020304" pitchFamily="18" charset="0"/>
              </a:rPr>
              <a:t> </a:t>
            </a:r>
            <a:r>
              <a:rPr lang="en-US" sz="4400" kern="0">
                <a:solidFill>
                  <a:prstClr val="black"/>
                </a:solidFill>
                <a:latin typeface="Times New Roman" panose="02020603050405020304" pitchFamily="18" charset="0"/>
                <a:cs typeface="Times New Roman" panose="02020603050405020304" pitchFamily="18" charset="0"/>
              </a:rPr>
              <a:t>64 + 73</a:t>
            </a:r>
            <a:endParaRPr kumimoji="0" lang="en-US" sz="44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9" name="Rectangle 28">
            <a:extLst>
              <a:ext uri="{FF2B5EF4-FFF2-40B4-BE49-F238E27FC236}">
                <a16:creationId xmlns:a16="http://schemas.microsoft.com/office/drawing/2014/main" id="{5D0D75B5-C09C-96FC-F7D6-28BCD3090BFE}"/>
              </a:ext>
            </a:extLst>
          </p:cNvPr>
          <p:cNvSpPr/>
          <p:nvPr/>
        </p:nvSpPr>
        <p:spPr>
          <a:xfrm>
            <a:off x="5188709" y="2064380"/>
            <a:ext cx="2311549" cy="769441"/>
          </a:xfrm>
          <a:prstGeom prst="rect">
            <a:avLst/>
          </a:prstGeom>
          <a:solidFill>
            <a:srgbClr val="F79646">
              <a:lumMod val="40000"/>
              <a:lumOff val="60000"/>
            </a:srgbClr>
          </a:solid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326 </a:t>
            </a:r>
            <a:r>
              <a:rPr kumimoji="0" lang="en-US" sz="4400" b="0" i="0" u="none" strike="noStrike" kern="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rPr>
              <a:t>+ 58</a:t>
            </a:r>
            <a:endParaRPr kumimoji="0" lang="en-US" sz="44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30" name="Rectangle 29">
            <a:extLst>
              <a:ext uri="{FF2B5EF4-FFF2-40B4-BE49-F238E27FC236}">
                <a16:creationId xmlns:a16="http://schemas.microsoft.com/office/drawing/2014/main" id="{47BAF496-439D-9FAC-9BAF-0479CBEA9001}"/>
              </a:ext>
            </a:extLst>
          </p:cNvPr>
          <p:cNvSpPr/>
          <p:nvPr/>
        </p:nvSpPr>
        <p:spPr>
          <a:xfrm>
            <a:off x="7989629" y="2063965"/>
            <a:ext cx="2530756" cy="769441"/>
          </a:xfrm>
          <a:prstGeom prst="rect">
            <a:avLst/>
          </a:prstGeom>
          <a:solidFill>
            <a:srgbClr val="F79646">
              <a:lumMod val="40000"/>
              <a:lumOff val="60000"/>
            </a:srgbClr>
          </a:solid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rPr>
              <a:t>132</a:t>
            </a:r>
            <a:r>
              <a:rPr kumimoji="0" lang="en-US" sz="4400" b="0" i="0" u="none" strike="noStrike" kern="0" cap="none" spc="0" normalizeH="0" noProof="0">
                <a:ln>
                  <a:noFill/>
                </a:ln>
                <a:solidFill>
                  <a:prstClr val="black"/>
                </a:solidFill>
                <a:effectLst/>
                <a:uLnTx/>
                <a:uFillTx/>
                <a:latin typeface="Times New Roman" panose="02020603050405020304" pitchFamily="18" charset="0"/>
                <a:cs typeface="Times New Roman" panose="02020603050405020304" pitchFamily="18" charset="0"/>
              </a:rPr>
              <a:t> + 597</a:t>
            </a:r>
            <a:endParaRPr kumimoji="0" lang="en-US" sz="44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31" name="TextBox 30">
            <a:extLst>
              <a:ext uri="{FF2B5EF4-FFF2-40B4-BE49-F238E27FC236}">
                <a16:creationId xmlns:a16="http://schemas.microsoft.com/office/drawing/2014/main" id="{06377FBD-4AA4-B534-606D-D31F4B6AB8BA}"/>
              </a:ext>
            </a:extLst>
          </p:cNvPr>
          <p:cNvSpPr txBox="1"/>
          <p:nvPr/>
        </p:nvSpPr>
        <p:spPr>
          <a:xfrm>
            <a:off x="2135926" y="3429002"/>
            <a:ext cx="2530756" cy="769441"/>
          </a:xfrm>
          <a:prstGeom prst="rect">
            <a:avLst/>
          </a:prstGeom>
          <a:solidFill>
            <a:srgbClr val="F79646">
              <a:lumMod val="40000"/>
              <a:lumOff val="60000"/>
            </a:srgbClr>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rPr>
              <a:t>157</a:t>
            </a:r>
            <a:r>
              <a:rPr kumimoji="0" lang="en-US" sz="4400" b="0" i="0" u="none" strike="noStrike" kern="0" cap="none" spc="0" normalizeH="0" noProof="0">
                <a:ln>
                  <a:noFill/>
                </a:ln>
                <a:solidFill>
                  <a:prstClr val="black"/>
                </a:solidFill>
                <a:effectLst/>
                <a:uLnTx/>
                <a:uFillTx/>
                <a:latin typeface="Times New Roman" panose="02020603050405020304" pitchFamily="18" charset="0"/>
                <a:cs typeface="Times New Roman" panose="02020603050405020304" pitchFamily="18" charset="0"/>
              </a:rPr>
              <a:t> - 85</a:t>
            </a:r>
            <a:endParaRPr kumimoji="0" lang="en-US" sz="44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32" name="Rectangle 31">
            <a:extLst>
              <a:ext uri="{FF2B5EF4-FFF2-40B4-BE49-F238E27FC236}">
                <a16:creationId xmlns:a16="http://schemas.microsoft.com/office/drawing/2014/main" id="{CD7E912D-8DF3-BF40-BDFB-420ACDFC72C1}"/>
              </a:ext>
            </a:extLst>
          </p:cNvPr>
          <p:cNvSpPr/>
          <p:nvPr/>
        </p:nvSpPr>
        <p:spPr>
          <a:xfrm>
            <a:off x="5188709" y="3429001"/>
            <a:ext cx="2387749" cy="769441"/>
          </a:xfrm>
          <a:prstGeom prst="rect">
            <a:avLst/>
          </a:prstGeom>
          <a:solidFill>
            <a:srgbClr val="F79646">
              <a:lumMod val="40000"/>
              <a:lumOff val="60000"/>
            </a:srgbClr>
          </a:solid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rPr>
              <a:t>965</a:t>
            </a:r>
            <a:r>
              <a:rPr kumimoji="0" lang="en-US" sz="4400" b="0" i="0" u="none" strike="noStrike" kern="0" cap="none" spc="0" normalizeH="0" noProof="0">
                <a:ln>
                  <a:noFill/>
                </a:ln>
                <a:solidFill>
                  <a:prstClr val="black"/>
                </a:solidFill>
                <a:effectLst/>
                <a:uLnTx/>
                <a:uFillTx/>
                <a:latin typeface="Times New Roman" panose="02020603050405020304" pitchFamily="18" charset="0"/>
                <a:cs typeface="Times New Roman" panose="02020603050405020304" pitchFamily="18" charset="0"/>
              </a:rPr>
              <a:t> - 549</a:t>
            </a:r>
            <a:endParaRPr kumimoji="0" lang="en-US" sz="44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33" name="Rectangle 32">
            <a:extLst>
              <a:ext uri="{FF2B5EF4-FFF2-40B4-BE49-F238E27FC236}">
                <a16:creationId xmlns:a16="http://schemas.microsoft.com/office/drawing/2014/main" id="{5BF22C3F-B0EA-B657-0ACD-55B8EF54FD75}"/>
              </a:ext>
            </a:extLst>
          </p:cNvPr>
          <p:cNvSpPr/>
          <p:nvPr/>
        </p:nvSpPr>
        <p:spPr>
          <a:xfrm>
            <a:off x="8065829" y="3428586"/>
            <a:ext cx="2530756" cy="769441"/>
          </a:xfrm>
          <a:prstGeom prst="rect">
            <a:avLst/>
          </a:prstGeom>
          <a:solidFill>
            <a:srgbClr val="F79646">
              <a:lumMod val="40000"/>
              <a:lumOff val="60000"/>
            </a:srgbClr>
          </a:solid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rPr>
              <a:t>828</a:t>
            </a:r>
            <a:r>
              <a:rPr kumimoji="0" lang="en-US" sz="4400" b="0" i="0" u="none" strike="noStrike" kern="0" cap="none" spc="0" normalizeH="0" noProof="0">
                <a:ln>
                  <a:noFill/>
                </a:ln>
                <a:solidFill>
                  <a:prstClr val="black"/>
                </a:solidFill>
                <a:effectLst/>
                <a:uLnTx/>
                <a:uFillTx/>
                <a:latin typeface="Times New Roman" panose="02020603050405020304" pitchFamily="18" charset="0"/>
                <a:cs typeface="Times New Roman" panose="02020603050405020304" pitchFamily="18" charset="0"/>
              </a:rPr>
              <a:t> - 786</a:t>
            </a:r>
            <a:endParaRPr kumimoji="0" lang="en-US" sz="44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35" name="TextBox 34">
            <a:extLst>
              <a:ext uri="{FF2B5EF4-FFF2-40B4-BE49-F238E27FC236}">
                <a16:creationId xmlns:a16="http://schemas.microsoft.com/office/drawing/2014/main" id="{EB17DB80-CE54-FCF2-D3D3-51EA7C887A36}"/>
              </a:ext>
            </a:extLst>
          </p:cNvPr>
          <p:cNvSpPr txBox="1"/>
          <p:nvPr/>
        </p:nvSpPr>
        <p:spPr>
          <a:xfrm>
            <a:off x="1106592" y="2063965"/>
            <a:ext cx="729343" cy="769441"/>
          </a:xfrm>
          <a:prstGeom prst="rect">
            <a:avLst/>
          </a:prstGeom>
          <a:noFill/>
        </p:spPr>
        <p:txBody>
          <a:bodyPr wrap="square">
            <a:spAutoFit/>
          </a:bodyPr>
          <a:lstStyle/>
          <a:p>
            <a:r>
              <a:rPr kumimoji="0" lang="en-US" sz="4400" b="0" i="0" u="none" strike="noStrike" kern="0" cap="none" spc="0" normalizeH="0" baseline="0" noProof="0">
                <a:ln>
                  <a:noFill/>
                </a:ln>
                <a:solidFill>
                  <a:prstClr val="black"/>
                </a:solidFill>
                <a:effectLst/>
                <a:uLnTx/>
                <a:uFillTx/>
                <a:latin typeface="Times New Roman" panose="02020603050405020304" pitchFamily="18" charset="0"/>
                <a:ea typeface="黑体"/>
                <a:cs typeface="Times New Roman" panose="02020603050405020304" pitchFamily="18" charset="0"/>
              </a:rPr>
              <a:t>a, </a:t>
            </a:r>
            <a:endParaRPr lang="en-US"/>
          </a:p>
        </p:txBody>
      </p:sp>
      <p:sp>
        <p:nvSpPr>
          <p:cNvPr id="36" name="TextBox 35">
            <a:extLst>
              <a:ext uri="{FF2B5EF4-FFF2-40B4-BE49-F238E27FC236}">
                <a16:creationId xmlns:a16="http://schemas.microsoft.com/office/drawing/2014/main" id="{6FBDF038-3106-704C-F39B-D8846F16C380}"/>
              </a:ext>
            </a:extLst>
          </p:cNvPr>
          <p:cNvSpPr txBox="1"/>
          <p:nvPr/>
        </p:nvSpPr>
        <p:spPr>
          <a:xfrm>
            <a:off x="1106591" y="3428585"/>
            <a:ext cx="729343" cy="769441"/>
          </a:xfrm>
          <a:prstGeom prst="rect">
            <a:avLst/>
          </a:prstGeom>
          <a:noFill/>
        </p:spPr>
        <p:txBody>
          <a:bodyPr wrap="square">
            <a:spAutoFit/>
          </a:bodyPr>
          <a:lstStyle/>
          <a:p>
            <a:r>
              <a:rPr lang="en-US" sz="4400" kern="0">
                <a:solidFill>
                  <a:prstClr val="black"/>
                </a:solidFill>
                <a:latin typeface="Times New Roman" panose="02020603050405020304" pitchFamily="18" charset="0"/>
                <a:ea typeface="黑体"/>
                <a:cs typeface="Times New Roman" panose="02020603050405020304" pitchFamily="18" charset="0"/>
              </a:rPr>
              <a:t>b</a:t>
            </a:r>
            <a:r>
              <a:rPr kumimoji="0" lang="en-US" sz="4400" b="0" i="0" u="none" strike="noStrike" kern="0" cap="none" spc="0" normalizeH="0" baseline="0" noProof="0">
                <a:ln>
                  <a:noFill/>
                </a:ln>
                <a:solidFill>
                  <a:prstClr val="black"/>
                </a:solidFill>
                <a:effectLst/>
                <a:uLnTx/>
                <a:uFillTx/>
                <a:latin typeface="Times New Roman" panose="02020603050405020304" pitchFamily="18" charset="0"/>
                <a:ea typeface="黑体"/>
                <a:cs typeface="Times New Roman" panose="02020603050405020304" pitchFamily="18" charset="0"/>
              </a:rPr>
              <a:t>, </a:t>
            </a:r>
            <a:endParaRPr lang="en-US"/>
          </a:p>
        </p:txBody>
      </p:sp>
    </p:spTree>
    <p:custDataLst>
      <p:tags r:id="rId2"/>
    </p:custDataLst>
    <p:extLst>
      <p:ext uri="{BB962C8B-B14F-4D97-AF65-F5344CB8AC3E}">
        <p14:creationId xmlns:p14="http://schemas.microsoft.com/office/powerpoint/2010/main" val="34642755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par>
                                <p:cTn id="8" presetID="14" presetClass="entr" presetSubtype="10" fill="hold" nodeType="withEffect">
                                  <p:stCondLst>
                                    <p:cond delay="0"/>
                                  </p:stCondLst>
                                  <p:childTnLst>
                                    <p:set>
                                      <p:cBhvr>
                                        <p:cTn id="9" dur="1" fill="hold">
                                          <p:stCondLst>
                                            <p:cond delay="0"/>
                                          </p:stCondLst>
                                        </p:cTn>
                                        <p:tgtEl>
                                          <p:spTgt spid="26"/>
                                        </p:tgtEl>
                                        <p:attrNameLst>
                                          <p:attrName>style.visibility</p:attrName>
                                        </p:attrNameLst>
                                      </p:cBhvr>
                                      <p:to>
                                        <p:strVal val="visible"/>
                                      </p:to>
                                    </p:set>
                                    <p:animEffect transition="in" filter="randombar(horizontal)">
                                      <p:cBhvr>
                                        <p:cTn id="10"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E68F8C8-503C-97AA-23E9-3D19DB3D9636}"/>
              </a:ext>
            </a:extLst>
          </p:cNvPr>
          <p:cNvGrpSpPr/>
          <p:nvPr/>
        </p:nvGrpSpPr>
        <p:grpSpPr>
          <a:xfrm>
            <a:off x="5134276" y="2671897"/>
            <a:ext cx="2204578" cy="2175596"/>
            <a:chOff x="1630859" y="1963602"/>
            <a:chExt cx="1098633" cy="5097004"/>
          </a:xfrm>
        </p:grpSpPr>
        <p:grpSp>
          <p:nvGrpSpPr>
            <p:cNvPr id="25" name="Group 24">
              <a:extLst>
                <a:ext uri="{FF2B5EF4-FFF2-40B4-BE49-F238E27FC236}">
                  <a16:creationId xmlns:a16="http://schemas.microsoft.com/office/drawing/2014/main" id="{A8EF16C7-DBAF-5C81-667E-F6D4CEF30104}"/>
                </a:ext>
              </a:extLst>
            </p:cNvPr>
            <p:cNvGrpSpPr/>
            <p:nvPr/>
          </p:nvGrpSpPr>
          <p:grpSpPr>
            <a:xfrm>
              <a:off x="1630859" y="1963602"/>
              <a:ext cx="1098633" cy="5097004"/>
              <a:chOff x="1761400" y="1963602"/>
              <a:chExt cx="1098633" cy="5097004"/>
            </a:xfrm>
          </p:grpSpPr>
          <p:sp>
            <p:nvSpPr>
              <p:cNvPr id="27" name="TextBox 26">
                <a:extLst>
                  <a:ext uri="{FF2B5EF4-FFF2-40B4-BE49-F238E27FC236}">
                    <a16:creationId xmlns:a16="http://schemas.microsoft.com/office/drawing/2014/main" id="{D828FD6A-D910-C99E-FAB8-4B0C3AD6A2D5}"/>
                  </a:ext>
                </a:extLst>
              </p:cNvPr>
              <p:cNvSpPr txBox="1"/>
              <p:nvPr/>
            </p:nvSpPr>
            <p:spPr>
              <a:xfrm>
                <a:off x="1950003" y="1963602"/>
                <a:ext cx="910030" cy="5097004"/>
              </a:xfrm>
              <a:prstGeom prst="rect">
                <a:avLst/>
              </a:prstGeom>
              <a:noFill/>
            </p:spPr>
            <p:txBody>
              <a:bodyPr wrap="square" rtlCol="0">
                <a:spAutoFit/>
              </a:bodyPr>
              <a:lstStyle/>
              <a:p>
                <a:pPr marL="0" marR="0" lvl="0" indent="0" defTabSz="914400" eaLnBrk="1" fontAlgn="auto" latinLnBrk="0" hangingPunct="1">
                  <a:lnSpc>
                    <a:spcPct val="150000"/>
                  </a:lnSpc>
                  <a:spcBef>
                    <a:spcPts val="0"/>
                  </a:spcBef>
                  <a:spcAft>
                    <a:spcPts val="0"/>
                  </a:spcAft>
                  <a:buClrTx/>
                  <a:buSzTx/>
                  <a:buFontTx/>
                  <a:buNone/>
                  <a:tabLst/>
                  <a:defRPr/>
                </a:pPr>
                <a:r>
                  <a:rPr kumimoji="0" lang="en-US" sz="48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326</a:t>
                </a:r>
              </a:p>
              <a:p>
                <a:pPr marL="0" marR="0" lvl="0" indent="0" defTabSz="914400" eaLnBrk="1" fontAlgn="auto" latinLnBrk="0" hangingPunct="1">
                  <a:lnSpc>
                    <a:spcPct val="150000"/>
                  </a:lnSpc>
                  <a:spcBef>
                    <a:spcPts val="0"/>
                  </a:spcBef>
                  <a:spcAft>
                    <a:spcPts val="0"/>
                  </a:spcAft>
                  <a:buClrTx/>
                  <a:buSzTx/>
                  <a:buFontTx/>
                  <a:buNone/>
                  <a:tabLst/>
                  <a:defRPr/>
                </a:pPr>
                <a:r>
                  <a:rPr kumimoji="0" lang="en-US" sz="4800" b="0" i="0" u="none" strike="noStrike" kern="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rPr>
                  <a:t>  58</a:t>
                </a:r>
                <a:endParaRPr kumimoji="0" lang="en-US" sz="48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28" name="TextBox 27">
                <a:extLst>
                  <a:ext uri="{FF2B5EF4-FFF2-40B4-BE49-F238E27FC236}">
                    <a16:creationId xmlns:a16="http://schemas.microsoft.com/office/drawing/2014/main" id="{5F586D0D-925B-41CD-858E-B624C3529BC1}"/>
                  </a:ext>
                </a:extLst>
              </p:cNvPr>
              <p:cNvSpPr txBox="1"/>
              <p:nvPr/>
            </p:nvSpPr>
            <p:spPr>
              <a:xfrm>
                <a:off x="1761400" y="3233875"/>
                <a:ext cx="363930" cy="1067599"/>
              </a:xfrm>
              <a:prstGeom prst="rect">
                <a:avLst/>
              </a:prstGeom>
              <a:noFill/>
            </p:spPr>
            <p:txBody>
              <a:bodyPr wrap="square" rtlCol="0">
                <a:spAutoFit/>
              </a:bodyPr>
              <a:lstStyle/>
              <a:p>
                <a:pPr marL="0" marR="0" lvl="0" indent="0" defTabSz="914400" eaLnBrk="1" fontAlgn="auto" latinLnBrk="0" hangingPunct="1">
                  <a:lnSpc>
                    <a:spcPct val="150000"/>
                  </a:lnSpc>
                  <a:spcBef>
                    <a:spcPts val="0"/>
                  </a:spcBef>
                  <a:spcAft>
                    <a:spcPts val="0"/>
                  </a:spcAft>
                  <a:buClrTx/>
                  <a:buSzTx/>
                  <a:buFontTx/>
                  <a:buNone/>
                  <a:tabLst/>
                  <a:defRPr/>
                </a:pPr>
                <a:r>
                  <a:rPr kumimoji="0" lang="en-US" sz="48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p>
            </p:txBody>
          </p:sp>
        </p:grpSp>
        <p:cxnSp>
          <p:nvCxnSpPr>
            <p:cNvPr id="26" name="Straight Connector 25">
              <a:extLst>
                <a:ext uri="{FF2B5EF4-FFF2-40B4-BE49-F238E27FC236}">
                  <a16:creationId xmlns:a16="http://schemas.microsoft.com/office/drawing/2014/main" id="{8E003790-EAE3-C5B5-1E8D-94623FED9633}"/>
                </a:ext>
              </a:extLst>
            </p:cNvPr>
            <p:cNvCxnSpPr>
              <a:cxnSpLocks/>
            </p:cNvCxnSpPr>
            <p:nvPr/>
          </p:nvCxnSpPr>
          <p:spPr>
            <a:xfrm>
              <a:off x="1806743" y="6951012"/>
              <a:ext cx="670108" cy="0"/>
            </a:xfrm>
            <a:prstGeom prst="line">
              <a:avLst/>
            </a:prstGeom>
            <a:noFill/>
            <a:ln w="28575" cap="flat" cmpd="sng" algn="ctr">
              <a:solidFill>
                <a:sysClr val="windowText" lastClr="000000"/>
              </a:solidFill>
              <a:prstDash val="solid"/>
              <a:miter lim="800000"/>
            </a:ln>
            <a:effectLst/>
          </p:spPr>
        </p:cxnSp>
      </p:grpSp>
      <p:grpSp>
        <p:nvGrpSpPr>
          <p:cNvPr id="29" name="Group 28">
            <a:extLst>
              <a:ext uri="{FF2B5EF4-FFF2-40B4-BE49-F238E27FC236}">
                <a16:creationId xmlns:a16="http://schemas.microsoft.com/office/drawing/2014/main" id="{73886B1B-A8CC-5C4A-4D29-5BC6C8675111}"/>
              </a:ext>
            </a:extLst>
          </p:cNvPr>
          <p:cNvGrpSpPr/>
          <p:nvPr/>
        </p:nvGrpSpPr>
        <p:grpSpPr>
          <a:xfrm>
            <a:off x="8588738" y="2671896"/>
            <a:ext cx="2262251" cy="2175597"/>
            <a:chOff x="1586886" y="2095726"/>
            <a:chExt cx="1127374" cy="3625940"/>
          </a:xfrm>
        </p:grpSpPr>
        <p:grpSp>
          <p:nvGrpSpPr>
            <p:cNvPr id="30" name="Group 29">
              <a:extLst>
                <a:ext uri="{FF2B5EF4-FFF2-40B4-BE49-F238E27FC236}">
                  <a16:creationId xmlns:a16="http://schemas.microsoft.com/office/drawing/2014/main" id="{9FB92DD2-4AF0-611A-7552-36D467382339}"/>
                </a:ext>
              </a:extLst>
            </p:cNvPr>
            <p:cNvGrpSpPr/>
            <p:nvPr/>
          </p:nvGrpSpPr>
          <p:grpSpPr>
            <a:xfrm>
              <a:off x="1586886" y="2095726"/>
              <a:ext cx="1127374" cy="3625940"/>
              <a:chOff x="1717427" y="2095726"/>
              <a:chExt cx="1127374" cy="3625940"/>
            </a:xfrm>
          </p:grpSpPr>
          <p:sp>
            <p:nvSpPr>
              <p:cNvPr id="32" name="TextBox 31">
                <a:extLst>
                  <a:ext uri="{FF2B5EF4-FFF2-40B4-BE49-F238E27FC236}">
                    <a16:creationId xmlns:a16="http://schemas.microsoft.com/office/drawing/2014/main" id="{7E38028E-1A6E-31ED-7A42-1C4F137FEC99}"/>
                  </a:ext>
                </a:extLst>
              </p:cNvPr>
              <p:cNvSpPr txBox="1"/>
              <p:nvPr/>
            </p:nvSpPr>
            <p:spPr>
              <a:xfrm>
                <a:off x="1934771" y="2095726"/>
                <a:ext cx="910030" cy="3625940"/>
              </a:xfrm>
              <a:prstGeom prst="rect">
                <a:avLst/>
              </a:prstGeom>
              <a:noFill/>
            </p:spPr>
            <p:txBody>
              <a:bodyPr wrap="square" rtlCol="0">
                <a:spAutoFit/>
              </a:bodyPr>
              <a:lstStyle/>
              <a:p>
                <a:pPr marL="0" marR="0" lvl="0" indent="0" defTabSz="914400" eaLnBrk="1" fontAlgn="auto" latinLnBrk="0" hangingPunct="1">
                  <a:lnSpc>
                    <a:spcPct val="150000"/>
                  </a:lnSpc>
                  <a:spcBef>
                    <a:spcPts val="0"/>
                  </a:spcBef>
                  <a:spcAft>
                    <a:spcPts val="0"/>
                  </a:spcAft>
                  <a:buClrTx/>
                  <a:buSzTx/>
                  <a:buFontTx/>
                  <a:buNone/>
                  <a:tabLst/>
                  <a:defRPr/>
                </a:pPr>
                <a:r>
                  <a:rPr lang="en-US" sz="4800" kern="0">
                    <a:solidFill>
                      <a:prstClr val="black"/>
                    </a:solidFill>
                    <a:latin typeface="Times New Roman" panose="02020603050405020304" pitchFamily="18" charset="0"/>
                    <a:cs typeface="Times New Roman" panose="02020603050405020304" pitchFamily="18" charset="0"/>
                  </a:rPr>
                  <a:t>132</a:t>
                </a:r>
              </a:p>
              <a:p>
                <a:pPr marL="0" marR="0" lvl="0" indent="0" defTabSz="914400" eaLnBrk="1" fontAlgn="auto" latinLnBrk="0" hangingPunct="1">
                  <a:lnSpc>
                    <a:spcPct val="150000"/>
                  </a:lnSpc>
                  <a:spcBef>
                    <a:spcPts val="0"/>
                  </a:spcBef>
                  <a:spcAft>
                    <a:spcPts val="0"/>
                  </a:spcAft>
                  <a:buClrTx/>
                  <a:buSzTx/>
                  <a:buFontTx/>
                  <a:buNone/>
                  <a:tabLst/>
                  <a:defRPr/>
                </a:pPr>
                <a:r>
                  <a:rPr lang="en-US" sz="4800" kern="0">
                    <a:solidFill>
                      <a:prstClr val="black"/>
                    </a:solidFill>
                    <a:latin typeface="Times New Roman" panose="02020603050405020304" pitchFamily="18" charset="0"/>
                    <a:cs typeface="Times New Roman" panose="02020603050405020304" pitchFamily="18" charset="0"/>
                  </a:rPr>
                  <a:t>597</a:t>
                </a:r>
                <a:endParaRPr kumimoji="0" lang="en-US" sz="48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33" name="TextBox 32">
                <a:extLst>
                  <a:ext uri="{FF2B5EF4-FFF2-40B4-BE49-F238E27FC236}">
                    <a16:creationId xmlns:a16="http://schemas.microsoft.com/office/drawing/2014/main" id="{64F9291C-DFD1-9B47-0445-C12057047EB3}"/>
                  </a:ext>
                </a:extLst>
              </p:cNvPr>
              <p:cNvSpPr txBox="1"/>
              <p:nvPr/>
            </p:nvSpPr>
            <p:spPr>
              <a:xfrm>
                <a:off x="1717427" y="2924647"/>
                <a:ext cx="363930" cy="1067601"/>
              </a:xfrm>
              <a:prstGeom prst="rect">
                <a:avLst/>
              </a:prstGeom>
              <a:noFill/>
            </p:spPr>
            <p:txBody>
              <a:bodyPr wrap="square" rtlCol="0">
                <a:spAutoFit/>
              </a:bodyPr>
              <a:lstStyle/>
              <a:p>
                <a:pPr marL="0" marR="0" lvl="0" indent="0" defTabSz="914400" eaLnBrk="1" fontAlgn="auto" latinLnBrk="0" hangingPunct="1">
                  <a:lnSpc>
                    <a:spcPct val="150000"/>
                  </a:lnSpc>
                  <a:spcBef>
                    <a:spcPts val="0"/>
                  </a:spcBef>
                  <a:spcAft>
                    <a:spcPts val="0"/>
                  </a:spcAft>
                  <a:buClrTx/>
                  <a:buSzTx/>
                  <a:buFontTx/>
                  <a:buNone/>
                  <a:tabLst/>
                  <a:defRPr/>
                </a:pPr>
                <a:r>
                  <a:rPr kumimoji="0" lang="en-US" sz="48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a:t>
                </a:r>
              </a:p>
            </p:txBody>
          </p:sp>
        </p:grpSp>
        <p:cxnSp>
          <p:nvCxnSpPr>
            <p:cNvPr id="31" name="Straight Connector 30">
              <a:extLst>
                <a:ext uri="{FF2B5EF4-FFF2-40B4-BE49-F238E27FC236}">
                  <a16:creationId xmlns:a16="http://schemas.microsoft.com/office/drawing/2014/main" id="{434D764D-0FDB-237C-5194-2ADD15D93E78}"/>
                </a:ext>
              </a:extLst>
            </p:cNvPr>
            <p:cNvCxnSpPr>
              <a:cxnSpLocks/>
            </p:cNvCxnSpPr>
            <p:nvPr/>
          </p:nvCxnSpPr>
          <p:spPr>
            <a:xfrm>
              <a:off x="1755100" y="5643701"/>
              <a:ext cx="666748" cy="0"/>
            </a:xfrm>
            <a:prstGeom prst="line">
              <a:avLst/>
            </a:prstGeom>
            <a:noFill/>
            <a:ln w="28575" cap="flat" cmpd="sng" algn="ctr">
              <a:solidFill>
                <a:sysClr val="windowText" lastClr="000000"/>
              </a:solidFill>
              <a:prstDash val="solid"/>
              <a:miter lim="800000"/>
            </a:ln>
            <a:effectLst/>
          </p:spPr>
        </p:cxnSp>
      </p:grpSp>
      <p:sp>
        <p:nvSpPr>
          <p:cNvPr id="34" name="TextBox 33">
            <a:extLst>
              <a:ext uri="{FF2B5EF4-FFF2-40B4-BE49-F238E27FC236}">
                <a16:creationId xmlns:a16="http://schemas.microsoft.com/office/drawing/2014/main" id="{D3475445-08A8-2399-2FD3-C89C566A94A2}"/>
              </a:ext>
            </a:extLst>
          </p:cNvPr>
          <p:cNvSpPr txBox="1"/>
          <p:nvPr/>
        </p:nvSpPr>
        <p:spPr>
          <a:xfrm>
            <a:off x="5531865" y="4561418"/>
            <a:ext cx="1656177" cy="1067600"/>
          </a:xfrm>
          <a:prstGeom prst="rect">
            <a:avLst/>
          </a:prstGeom>
          <a:noFill/>
        </p:spPr>
        <p:txBody>
          <a:bodyPr wrap="square" rtlCol="0">
            <a:spAutoFit/>
          </a:bodyPr>
          <a:lstStyle/>
          <a:p>
            <a:pPr>
              <a:lnSpc>
                <a:spcPct val="150000"/>
              </a:lnSpc>
              <a:defRPr/>
            </a:pPr>
            <a:r>
              <a:rPr lang="en-US" sz="4800">
                <a:solidFill>
                  <a:srgbClr val="FF0000"/>
                </a:solidFill>
                <a:latin typeface="Times New Roman" panose="02020603050405020304" pitchFamily="18" charset="0"/>
                <a:cs typeface="Times New Roman" panose="02020603050405020304" pitchFamily="18" charset="0"/>
              </a:rPr>
              <a:t>384</a:t>
            </a:r>
            <a:endParaRPr lang="en-US" sz="4800" dirty="0">
              <a:solidFill>
                <a:srgbClr val="FF0000"/>
              </a:solidFill>
              <a:latin typeface="Times New Roman" panose="02020603050405020304" pitchFamily="18" charset="0"/>
              <a:cs typeface="Times New Roman" panose="02020603050405020304" pitchFamily="18" charset="0"/>
            </a:endParaRPr>
          </a:p>
        </p:txBody>
      </p:sp>
      <p:sp>
        <p:nvSpPr>
          <p:cNvPr id="36" name="TextBox 35">
            <a:extLst>
              <a:ext uri="{FF2B5EF4-FFF2-40B4-BE49-F238E27FC236}">
                <a16:creationId xmlns:a16="http://schemas.microsoft.com/office/drawing/2014/main" id="{04050B67-07C5-C20A-D20D-4189BF4F3185}"/>
              </a:ext>
            </a:extLst>
          </p:cNvPr>
          <p:cNvSpPr txBox="1"/>
          <p:nvPr/>
        </p:nvSpPr>
        <p:spPr>
          <a:xfrm>
            <a:off x="9024873" y="4541976"/>
            <a:ext cx="1951745" cy="1067600"/>
          </a:xfrm>
          <a:prstGeom prst="rect">
            <a:avLst/>
          </a:prstGeom>
          <a:noFill/>
        </p:spPr>
        <p:txBody>
          <a:bodyPr wrap="square" rtlCol="0">
            <a:spAutoFit/>
          </a:bodyPr>
          <a:lstStyle/>
          <a:p>
            <a:pPr>
              <a:lnSpc>
                <a:spcPct val="150000"/>
              </a:lnSpc>
              <a:defRPr/>
            </a:pPr>
            <a:r>
              <a:rPr lang="en-US" sz="4800">
                <a:solidFill>
                  <a:srgbClr val="FF0000"/>
                </a:solidFill>
                <a:latin typeface="Times New Roman" panose="02020603050405020304" pitchFamily="18" charset="0"/>
                <a:cs typeface="Times New Roman" panose="02020603050405020304" pitchFamily="18" charset="0"/>
              </a:rPr>
              <a:t>729</a:t>
            </a:r>
            <a:endParaRPr lang="en-US" sz="4800" dirty="0">
              <a:solidFill>
                <a:srgbClr val="FF0000"/>
              </a:solidFill>
              <a:latin typeface="Times New Roman" panose="02020603050405020304" pitchFamily="18" charset="0"/>
              <a:cs typeface="Times New Roman" panose="02020603050405020304" pitchFamily="18" charset="0"/>
            </a:endParaRPr>
          </a:p>
        </p:txBody>
      </p:sp>
      <p:sp>
        <p:nvSpPr>
          <p:cNvPr id="37" name="TextBox 36">
            <a:extLst>
              <a:ext uri="{FF2B5EF4-FFF2-40B4-BE49-F238E27FC236}">
                <a16:creationId xmlns:a16="http://schemas.microsoft.com/office/drawing/2014/main" id="{776F6039-356D-1D45-2829-78A1F7610CEA}"/>
              </a:ext>
            </a:extLst>
          </p:cNvPr>
          <p:cNvSpPr txBox="1"/>
          <p:nvPr/>
        </p:nvSpPr>
        <p:spPr>
          <a:xfrm>
            <a:off x="2198460" y="2581992"/>
            <a:ext cx="1349039" cy="2175596"/>
          </a:xfrm>
          <a:prstGeom prst="rect">
            <a:avLst/>
          </a:prstGeom>
          <a:noFill/>
        </p:spPr>
        <p:txBody>
          <a:bodyPr wrap="square" rtlCol="0">
            <a:spAutoFit/>
          </a:bodyPr>
          <a:lstStyle/>
          <a:p>
            <a:pPr>
              <a:lnSpc>
                <a:spcPct val="150000"/>
              </a:lnSpc>
            </a:pPr>
            <a:r>
              <a:rPr lang="en-US" sz="4800">
                <a:solidFill>
                  <a:prstClr val="black"/>
                </a:solidFill>
                <a:latin typeface="Times New Roman" panose="02020603050405020304" pitchFamily="18" charset="0"/>
                <a:cs typeface="Times New Roman" panose="02020603050405020304" pitchFamily="18" charset="0"/>
              </a:rPr>
              <a:t>64</a:t>
            </a:r>
            <a:endParaRPr lang="en-US" sz="4800" dirty="0">
              <a:solidFill>
                <a:prstClr val="black"/>
              </a:solidFill>
              <a:latin typeface="Times New Roman" panose="02020603050405020304" pitchFamily="18" charset="0"/>
              <a:cs typeface="Times New Roman" panose="02020603050405020304" pitchFamily="18" charset="0"/>
            </a:endParaRPr>
          </a:p>
          <a:p>
            <a:pPr>
              <a:lnSpc>
                <a:spcPct val="150000"/>
              </a:lnSpc>
            </a:pPr>
            <a:r>
              <a:rPr lang="en-US" sz="4800">
                <a:solidFill>
                  <a:prstClr val="black"/>
                </a:solidFill>
                <a:latin typeface="Times New Roman" panose="02020603050405020304" pitchFamily="18" charset="0"/>
                <a:cs typeface="Times New Roman" panose="02020603050405020304" pitchFamily="18" charset="0"/>
              </a:rPr>
              <a:t>73</a:t>
            </a:r>
            <a:endParaRPr lang="en-US" sz="4800" dirty="0">
              <a:solidFill>
                <a:prstClr val="black"/>
              </a:solidFill>
              <a:latin typeface="Times New Roman" panose="02020603050405020304" pitchFamily="18" charset="0"/>
              <a:cs typeface="Times New Roman" panose="02020603050405020304" pitchFamily="18" charset="0"/>
            </a:endParaRPr>
          </a:p>
        </p:txBody>
      </p:sp>
      <p:sp>
        <p:nvSpPr>
          <p:cNvPr id="38" name="TextBox 37">
            <a:extLst>
              <a:ext uri="{FF2B5EF4-FFF2-40B4-BE49-F238E27FC236}">
                <a16:creationId xmlns:a16="http://schemas.microsoft.com/office/drawing/2014/main" id="{6DC697DF-7986-D2B3-9D1D-09F651456081}"/>
              </a:ext>
            </a:extLst>
          </p:cNvPr>
          <p:cNvSpPr txBox="1"/>
          <p:nvPr/>
        </p:nvSpPr>
        <p:spPr>
          <a:xfrm>
            <a:off x="1776958" y="3346537"/>
            <a:ext cx="387626" cy="830997"/>
          </a:xfrm>
          <a:prstGeom prst="rect">
            <a:avLst/>
          </a:prstGeom>
          <a:noFill/>
        </p:spPr>
        <p:txBody>
          <a:bodyPr wrap="square" rtlCol="0">
            <a:spAutoFit/>
          </a:bodyPr>
          <a:lstStyle/>
          <a:p>
            <a:r>
              <a:rPr lang="en-US" sz="4800" dirty="0">
                <a:solidFill>
                  <a:prstClr val="black"/>
                </a:solidFill>
                <a:latin typeface="Times New Roman" panose="02020603050405020304" pitchFamily="18" charset="0"/>
                <a:cs typeface="Times New Roman" panose="02020603050405020304" pitchFamily="18" charset="0"/>
              </a:rPr>
              <a:t>+</a:t>
            </a:r>
          </a:p>
        </p:txBody>
      </p:sp>
      <p:cxnSp>
        <p:nvCxnSpPr>
          <p:cNvPr id="39" name="Straight Connector 38">
            <a:extLst>
              <a:ext uri="{FF2B5EF4-FFF2-40B4-BE49-F238E27FC236}">
                <a16:creationId xmlns:a16="http://schemas.microsoft.com/office/drawing/2014/main" id="{9EE9CC3D-0245-4B1E-768C-597162FA0055}"/>
              </a:ext>
            </a:extLst>
          </p:cNvPr>
          <p:cNvCxnSpPr>
            <a:cxnSpLocks/>
          </p:cNvCxnSpPr>
          <p:nvPr/>
        </p:nvCxnSpPr>
        <p:spPr>
          <a:xfrm>
            <a:off x="1999294" y="4689200"/>
            <a:ext cx="1088161" cy="0"/>
          </a:xfrm>
          <a:prstGeom prst="line">
            <a:avLst/>
          </a:prstGeom>
          <a:noFill/>
          <a:ln w="28575" cap="flat" cmpd="sng" algn="ctr">
            <a:solidFill>
              <a:sysClr val="windowText" lastClr="000000"/>
            </a:solidFill>
            <a:prstDash val="solid"/>
            <a:miter lim="800000"/>
          </a:ln>
          <a:effectLst/>
        </p:spPr>
      </p:cxnSp>
      <p:sp>
        <p:nvSpPr>
          <p:cNvPr id="40" name="TextBox 39">
            <a:extLst>
              <a:ext uri="{FF2B5EF4-FFF2-40B4-BE49-F238E27FC236}">
                <a16:creationId xmlns:a16="http://schemas.microsoft.com/office/drawing/2014/main" id="{2E3697FD-E948-515B-803A-5CE2AE947892}"/>
              </a:ext>
            </a:extLst>
          </p:cNvPr>
          <p:cNvSpPr txBox="1"/>
          <p:nvPr/>
        </p:nvSpPr>
        <p:spPr>
          <a:xfrm>
            <a:off x="1920051" y="4723868"/>
            <a:ext cx="1304057" cy="830997"/>
          </a:xfrm>
          <a:prstGeom prst="rect">
            <a:avLst/>
          </a:prstGeom>
          <a:noFill/>
        </p:spPr>
        <p:txBody>
          <a:bodyPr wrap="square" rtlCol="0">
            <a:spAutoFit/>
          </a:bodyPr>
          <a:lstStyle/>
          <a:p>
            <a:r>
              <a:rPr lang="en-US" sz="4800">
                <a:solidFill>
                  <a:srgbClr val="FF0000"/>
                </a:solidFill>
                <a:latin typeface="Times New Roman" panose="02020603050405020304" pitchFamily="18" charset="0"/>
                <a:cs typeface="Times New Roman" panose="02020603050405020304" pitchFamily="18" charset="0"/>
              </a:rPr>
              <a:t>137</a:t>
            </a:r>
            <a:endParaRPr lang="en-US" sz="4800" dirty="0">
              <a:solidFill>
                <a:srgbClr val="FF0000"/>
              </a:solidFill>
              <a:latin typeface="Times New Roman" panose="02020603050405020304" pitchFamily="18" charset="0"/>
              <a:cs typeface="Times New Roman" panose="02020603050405020304" pitchFamily="18" charset="0"/>
            </a:endParaRPr>
          </a:p>
        </p:txBody>
      </p:sp>
      <p:pic>
        <p:nvPicPr>
          <p:cNvPr id="41" name="Picture 40" descr="C:\Users\TUAN\Downloads\Luyện tập 1.png">
            <a:extLst>
              <a:ext uri="{FF2B5EF4-FFF2-40B4-BE49-F238E27FC236}">
                <a16:creationId xmlns:a16="http://schemas.microsoft.com/office/drawing/2014/main" id="{8EB4CF70-77BF-1F49-7077-D6CFB8CBF67A}"/>
              </a:ext>
            </a:extLst>
          </p:cNvPr>
          <p:cNvPicPr>
            <a:picLocks noChangeAspect="1" noChangeArrowheads="1"/>
          </p:cNvPicPr>
          <p:nvPr/>
        </p:nvPicPr>
        <p:blipFill>
          <a:blip r:embed="rId4" cstate="print"/>
          <a:srcRect/>
          <a:stretch>
            <a:fillRect/>
          </a:stretch>
        </p:blipFill>
        <p:spPr bwMode="auto">
          <a:xfrm>
            <a:off x="130629" y="0"/>
            <a:ext cx="2351314" cy="907301"/>
          </a:xfrm>
          <a:prstGeom prst="rect">
            <a:avLst/>
          </a:prstGeom>
          <a:noFill/>
        </p:spPr>
      </p:pic>
      <p:sp>
        <p:nvSpPr>
          <p:cNvPr id="42" name="Oval 41">
            <a:extLst>
              <a:ext uri="{FF2B5EF4-FFF2-40B4-BE49-F238E27FC236}">
                <a16:creationId xmlns:a16="http://schemas.microsoft.com/office/drawing/2014/main" id="{B8B096CB-3B4B-5323-E4CF-0B09515AE88E}"/>
              </a:ext>
            </a:extLst>
          </p:cNvPr>
          <p:cNvSpPr/>
          <p:nvPr/>
        </p:nvSpPr>
        <p:spPr>
          <a:xfrm>
            <a:off x="435429" y="1060933"/>
            <a:ext cx="500742" cy="435426"/>
          </a:xfrm>
          <a:prstGeom prst="ellipse">
            <a:avLst/>
          </a:prstGeom>
          <a:solidFill>
            <a:srgbClr val="7030A0"/>
          </a:solidFill>
          <a:ln w="12700" cap="flat" cmpd="sng" algn="ctr">
            <a:solidFill>
              <a:srgbClr val="7030A0"/>
            </a:solidFill>
            <a:prstDash val="solid"/>
            <a:miter lim="800000"/>
          </a:ln>
          <a:effectLst/>
        </p:spPr>
        <p:txBody>
          <a:bodyPr rtlCol="0" anchor="ctr"/>
          <a:lstStyle/>
          <a:p>
            <a:pPr algn="ctr"/>
            <a:r>
              <a:rPr lang="en-US" sz="3600" b="1" kern="0" dirty="0">
                <a:solidFill>
                  <a:prstClr val="white"/>
                </a:solidFill>
                <a:latin typeface="Cambria" panose="02040503050406030204" pitchFamily="18" charset="0"/>
                <a:ea typeface="Cambria" panose="02040503050406030204" pitchFamily="18" charset="0"/>
              </a:rPr>
              <a:t>2</a:t>
            </a:r>
            <a:endParaRPr lang="vi-VN" sz="3600" b="1" kern="0" dirty="0">
              <a:solidFill>
                <a:prstClr val="white"/>
              </a:solidFill>
              <a:latin typeface="Cambria" panose="02040503050406030204" pitchFamily="18" charset="0"/>
              <a:ea typeface="Cambria" panose="02040503050406030204" pitchFamily="18" charset="0"/>
            </a:endParaRPr>
          </a:p>
        </p:txBody>
      </p:sp>
      <p:sp>
        <p:nvSpPr>
          <p:cNvPr id="43" name="TextBox 42">
            <a:extLst>
              <a:ext uri="{FF2B5EF4-FFF2-40B4-BE49-F238E27FC236}">
                <a16:creationId xmlns:a16="http://schemas.microsoft.com/office/drawing/2014/main" id="{9E64B8ED-716D-3B03-7533-C4601FF28E82}"/>
              </a:ext>
            </a:extLst>
          </p:cNvPr>
          <p:cNvSpPr txBox="1"/>
          <p:nvPr/>
        </p:nvSpPr>
        <p:spPr>
          <a:xfrm>
            <a:off x="1110341" y="986259"/>
            <a:ext cx="10646230" cy="584775"/>
          </a:xfrm>
          <a:prstGeom prst="rect">
            <a:avLst/>
          </a:prstGeom>
          <a:noFill/>
        </p:spPr>
        <p:txBody>
          <a:bodyPr wrap="square" rtlCol="0">
            <a:spAutoFit/>
          </a:bodyPr>
          <a:lstStyle/>
          <a:p>
            <a:r>
              <a:rPr lang="en-US" sz="3200">
                <a:latin typeface="Cambria" panose="02040503050406030204" pitchFamily="18" charset="0"/>
                <a:ea typeface="Cambria" panose="02040503050406030204" pitchFamily="18" charset="0"/>
              </a:rPr>
              <a:t>Đặt tính rồi tính.</a:t>
            </a:r>
          </a:p>
        </p:txBody>
      </p:sp>
      <p:cxnSp>
        <p:nvCxnSpPr>
          <p:cNvPr id="44" name="Straight Connector 43">
            <a:extLst>
              <a:ext uri="{FF2B5EF4-FFF2-40B4-BE49-F238E27FC236}">
                <a16:creationId xmlns:a16="http://schemas.microsoft.com/office/drawing/2014/main" id="{9F4C0588-0D1F-49AE-E3A3-FE698B3D860F}"/>
              </a:ext>
            </a:extLst>
          </p:cNvPr>
          <p:cNvCxnSpPr/>
          <p:nvPr/>
        </p:nvCxnSpPr>
        <p:spPr>
          <a:xfrm>
            <a:off x="1306286" y="1543393"/>
            <a:ext cx="117565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E83D9F0A-3DED-5B40-481F-6EB416BC2302}"/>
              </a:ext>
            </a:extLst>
          </p:cNvPr>
          <p:cNvCxnSpPr>
            <a:cxnSpLocks/>
          </p:cNvCxnSpPr>
          <p:nvPr/>
        </p:nvCxnSpPr>
        <p:spPr>
          <a:xfrm>
            <a:off x="3178629" y="1507245"/>
            <a:ext cx="859971"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2D29EC96-19D8-7B2D-2D95-DC729F84EE6E}"/>
              </a:ext>
            </a:extLst>
          </p:cNvPr>
          <p:cNvSpPr txBox="1"/>
          <p:nvPr/>
        </p:nvSpPr>
        <p:spPr>
          <a:xfrm>
            <a:off x="1432938" y="1860580"/>
            <a:ext cx="2530756" cy="769441"/>
          </a:xfrm>
          <a:prstGeom prst="rect">
            <a:avLst/>
          </a:prstGeom>
          <a:solidFill>
            <a:srgbClr val="F79646">
              <a:lumMod val="40000"/>
              <a:lumOff val="60000"/>
            </a:srgbClr>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noProof="0">
                <a:ln>
                  <a:noFill/>
                </a:ln>
                <a:solidFill>
                  <a:prstClr val="black"/>
                </a:solidFill>
                <a:effectLst/>
                <a:uLnTx/>
                <a:uFillTx/>
                <a:latin typeface="Times New Roman" panose="02020603050405020304" pitchFamily="18" charset="0"/>
                <a:cs typeface="Times New Roman" panose="02020603050405020304" pitchFamily="18" charset="0"/>
              </a:rPr>
              <a:t> </a:t>
            </a:r>
            <a:r>
              <a:rPr lang="en-US" sz="4400" kern="0">
                <a:solidFill>
                  <a:prstClr val="black"/>
                </a:solidFill>
                <a:latin typeface="Times New Roman" panose="02020603050405020304" pitchFamily="18" charset="0"/>
                <a:cs typeface="Times New Roman" panose="02020603050405020304" pitchFamily="18" charset="0"/>
              </a:rPr>
              <a:t>64 + 73</a:t>
            </a:r>
            <a:endParaRPr kumimoji="0" lang="en-US" sz="44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47" name="Rectangle 46">
            <a:extLst>
              <a:ext uri="{FF2B5EF4-FFF2-40B4-BE49-F238E27FC236}">
                <a16:creationId xmlns:a16="http://schemas.microsoft.com/office/drawing/2014/main" id="{ABAEA96B-83B3-7050-BC43-ED57A5E9EAF2}"/>
              </a:ext>
            </a:extLst>
          </p:cNvPr>
          <p:cNvSpPr/>
          <p:nvPr/>
        </p:nvSpPr>
        <p:spPr>
          <a:xfrm>
            <a:off x="4955130" y="1867330"/>
            <a:ext cx="2311549" cy="769441"/>
          </a:xfrm>
          <a:prstGeom prst="rect">
            <a:avLst/>
          </a:prstGeom>
          <a:solidFill>
            <a:srgbClr val="F79646">
              <a:lumMod val="40000"/>
              <a:lumOff val="60000"/>
            </a:srgbClr>
          </a:solid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326 </a:t>
            </a:r>
            <a:r>
              <a:rPr kumimoji="0" lang="en-US" sz="4400" b="0" i="0" u="none" strike="noStrike" kern="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rPr>
              <a:t>+ 58</a:t>
            </a:r>
            <a:endParaRPr kumimoji="0" lang="en-US" sz="44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48" name="Rectangle 47">
            <a:extLst>
              <a:ext uri="{FF2B5EF4-FFF2-40B4-BE49-F238E27FC236}">
                <a16:creationId xmlns:a16="http://schemas.microsoft.com/office/drawing/2014/main" id="{1E2311BF-38B0-6580-3ADD-127F4613184B}"/>
              </a:ext>
            </a:extLst>
          </p:cNvPr>
          <p:cNvSpPr/>
          <p:nvPr/>
        </p:nvSpPr>
        <p:spPr>
          <a:xfrm>
            <a:off x="8246910" y="1851862"/>
            <a:ext cx="2530756" cy="769441"/>
          </a:xfrm>
          <a:prstGeom prst="rect">
            <a:avLst/>
          </a:prstGeom>
          <a:solidFill>
            <a:srgbClr val="F79646">
              <a:lumMod val="40000"/>
              <a:lumOff val="60000"/>
            </a:srgbClr>
          </a:solid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rPr>
              <a:t>132</a:t>
            </a:r>
            <a:r>
              <a:rPr kumimoji="0" lang="en-US" sz="4400" b="0" i="0" u="none" strike="noStrike" kern="0" cap="none" spc="0" normalizeH="0" noProof="0">
                <a:ln>
                  <a:noFill/>
                </a:ln>
                <a:solidFill>
                  <a:prstClr val="black"/>
                </a:solidFill>
                <a:effectLst/>
                <a:uLnTx/>
                <a:uFillTx/>
                <a:latin typeface="Times New Roman" panose="02020603050405020304" pitchFamily="18" charset="0"/>
                <a:cs typeface="Times New Roman" panose="02020603050405020304" pitchFamily="18" charset="0"/>
              </a:rPr>
              <a:t> + 597</a:t>
            </a:r>
            <a:endParaRPr kumimoji="0" lang="en-US" sz="44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49" name="TextBox 48">
            <a:extLst>
              <a:ext uri="{FF2B5EF4-FFF2-40B4-BE49-F238E27FC236}">
                <a16:creationId xmlns:a16="http://schemas.microsoft.com/office/drawing/2014/main" id="{883908C0-E663-10A3-1BAF-2F17485B109A}"/>
              </a:ext>
            </a:extLst>
          </p:cNvPr>
          <p:cNvSpPr txBox="1"/>
          <p:nvPr/>
        </p:nvSpPr>
        <p:spPr>
          <a:xfrm>
            <a:off x="684211" y="1715807"/>
            <a:ext cx="729343" cy="769441"/>
          </a:xfrm>
          <a:prstGeom prst="rect">
            <a:avLst/>
          </a:prstGeom>
          <a:noFill/>
        </p:spPr>
        <p:txBody>
          <a:bodyPr wrap="square">
            <a:spAutoFit/>
          </a:bodyPr>
          <a:lstStyle/>
          <a:p>
            <a:r>
              <a:rPr kumimoji="0" lang="en-US" sz="4400" b="0" i="0" u="none" strike="noStrike" kern="0" cap="none" spc="0" normalizeH="0" baseline="0" noProof="0">
                <a:ln>
                  <a:noFill/>
                </a:ln>
                <a:solidFill>
                  <a:prstClr val="black"/>
                </a:solidFill>
                <a:effectLst/>
                <a:uLnTx/>
                <a:uFillTx/>
                <a:latin typeface="Times New Roman" panose="02020603050405020304" pitchFamily="18" charset="0"/>
                <a:ea typeface="黑体"/>
                <a:cs typeface="Times New Roman" panose="02020603050405020304" pitchFamily="18" charset="0"/>
              </a:rPr>
              <a:t>a, </a:t>
            </a:r>
            <a:endParaRPr lang="en-US"/>
          </a:p>
        </p:txBody>
      </p:sp>
    </p:spTree>
    <p:extLst>
      <p:ext uri="{BB962C8B-B14F-4D97-AF65-F5344CB8AC3E}">
        <p14:creationId xmlns:p14="http://schemas.microsoft.com/office/powerpoint/2010/main" val="2174507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barn(inVertical)">
                                      <p:cBhvr>
                                        <p:cTn id="7" dur="500"/>
                                        <p:tgtEl>
                                          <p:spTgt spid="3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barn(inVertical)">
                                      <p:cBhvr>
                                        <p:cTn id="10" dur="500"/>
                                        <p:tgtEl>
                                          <p:spTgt spid="38"/>
                                        </p:tgtEl>
                                      </p:cBhvr>
                                    </p:animEffect>
                                  </p:childTnLst>
                                </p:cTn>
                              </p:par>
                              <p:par>
                                <p:cTn id="11" presetID="16" presetClass="entr" presetSubtype="21" fill="hold" nodeType="withEffect">
                                  <p:stCondLst>
                                    <p:cond delay="0"/>
                                  </p:stCondLst>
                                  <p:childTnLst>
                                    <p:set>
                                      <p:cBhvr>
                                        <p:cTn id="12" dur="1" fill="hold">
                                          <p:stCondLst>
                                            <p:cond delay="0"/>
                                          </p:stCondLst>
                                        </p:cTn>
                                        <p:tgtEl>
                                          <p:spTgt spid="39"/>
                                        </p:tgtEl>
                                        <p:attrNameLst>
                                          <p:attrName>style.visibility</p:attrName>
                                        </p:attrNameLst>
                                      </p:cBhvr>
                                      <p:to>
                                        <p:strVal val="visible"/>
                                      </p:to>
                                    </p:set>
                                    <p:animEffect transition="in" filter="barn(inVertical)">
                                      <p:cBhvr>
                                        <p:cTn id="13" dur="500"/>
                                        <p:tgtEl>
                                          <p:spTgt spid="39"/>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40"/>
                                        </p:tgtEl>
                                        <p:attrNameLst>
                                          <p:attrName>style.visibility</p:attrName>
                                        </p:attrNameLst>
                                      </p:cBhvr>
                                      <p:to>
                                        <p:strVal val="visible"/>
                                      </p:to>
                                    </p:set>
                                    <p:animEffect transition="in" filter="barn(inVertical)">
                                      <p:cBhvr>
                                        <p:cTn id="16" dur="500"/>
                                        <p:tgtEl>
                                          <p:spTgt spid="40"/>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34"/>
                                        </p:tgtEl>
                                        <p:attrNameLst>
                                          <p:attrName>style.visibility</p:attrName>
                                        </p:attrNameLst>
                                      </p:cBhvr>
                                      <p:to>
                                        <p:strVal val="visible"/>
                                      </p:to>
                                    </p:set>
                                    <p:animEffect transition="in" filter="wipe(down)">
                                      <p:cBhvr>
                                        <p:cTn id="21" dur="500"/>
                                        <p:tgtEl>
                                          <p:spTgt spid="34"/>
                                        </p:tgtEl>
                                      </p:cBhvr>
                                    </p:animEffect>
                                  </p:childTnLst>
                                </p:cTn>
                              </p:par>
                              <p:par>
                                <p:cTn id="22" presetID="22" presetClass="entr" presetSubtype="4" fill="hold" nodeType="with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wipe(down)">
                                      <p:cBhvr>
                                        <p:cTn id="24" dur="500"/>
                                        <p:tgtEl>
                                          <p:spTgt spid="24"/>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36"/>
                                        </p:tgtEl>
                                        <p:attrNameLst>
                                          <p:attrName>style.visibility</p:attrName>
                                        </p:attrNameLst>
                                      </p:cBhvr>
                                      <p:to>
                                        <p:strVal val="visible"/>
                                      </p:to>
                                    </p:set>
                                    <p:animEffect transition="in" filter="wipe(down)">
                                      <p:cBhvr>
                                        <p:cTn id="29" dur="500"/>
                                        <p:tgtEl>
                                          <p:spTgt spid="36"/>
                                        </p:tgtEl>
                                      </p:cBhvr>
                                    </p:animEffect>
                                  </p:childTnLst>
                                </p:cTn>
                              </p:par>
                              <p:par>
                                <p:cTn id="30" presetID="22" presetClass="entr" presetSubtype="4" fill="hold" nodeType="withEffect">
                                  <p:stCondLst>
                                    <p:cond delay="0"/>
                                  </p:stCondLst>
                                  <p:childTnLst>
                                    <p:set>
                                      <p:cBhvr>
                                        <p:cTn id="31" dur="1" fill="hold">
                                          <p:stCondLst>
                                            <p:cond delay="0"/>
                                          </p:stCondLst>
                                        </p:cTn>
                                        <p:tgtEl>
                                          <p:spTgt spid="29"/>
                                        </p:tgtEl>
                                        <p:attrNameLst>
                                          <p:attrName>style.visibility</p:attrName>
                                        </p:attrNameLst>
                                      </p:cBhvr>
                                      <p:to>
                                        <p:strVal val="visible"/>
                                      </p:to>
                                    </p:set>
                                    <p:animEffect transition="in" filter="wipe(down)">
                                      <p:cBhvr>
                                        <p:cTn id="3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6" grpId="0"/>
      <p:bldP spid="37" grpId="0"/>
      <p:bldP spid="38" grpId="0"/>
      <p:bldP spid="4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3" name="Group 42">
            <a:extLst>
              <a:ext uri="{FF2B5EF4-FFF2-40B4-BE49-F238E27FC236}">
                <a16:creationId xmlns:a16="http://schemas.microsoft.com/office/drawing/2014/main" id="{829BEBE6-5EC3-A6BA-051B-DEB9532B3062}"/>
              </a:ext>
            </a:extLst>
          </p:cNvPr>
          <p:cNvGrpSpPr/>
          <p:nvPr/>
        </p:nvGrpSpPr>
        <p:grpSpPr>
          <a:xfrm>
            <a:off x="5147594" y="2671897"/>
            <a:ext cx="2219911" cy="2175596"/>
            <a:chOff x="1637496" y="1963602"/>
            <a:chExt cx="1106274" cy="5097004"/>
          </a:xfrm>
        </p:grpSpPr>
        <p:grpSp>
          <p:nvGrpSpPr>
            <p:cNvPr id="44" name="Group 43">
              <a:extLst>
                <a:ext uri="{FF2B5EF4-FFF2-40B4-BE49-F238E27FC236}">
                  <a16:creationId xmlns:a16="http://schemas.microsoft.com/office/drawing/2014/main" id="{BDD3A2AD-6460-5765-9D3E-15DFEC03C66B}"/>
                </a:ext>
              </a:extLst>
            </p:cNvPr>
            <p:cNvGrpSpPr/>
            <p:nvPr/>
          </p:nvGrpSpPr>
          <p:grpSpPr>
            <a:xfrm>
              <a:off x="1637496" y="1963602"/>
              <a:ext cx="1106274" cy="5097004"/>
              <a:chOff x="1768037" y="1963602"/>
              <a:chExt cx="1106274" cy="5097004"/>
            </a:xfrm>
          </p:grpSpPr>
          <p:sp>
            <p:nvSpPr>
              <p:cNvPr id="46" name="TextBox 45">
                <a:extLst>
                  <a:ext uri="{FF2B5EF4-FFF2-40B4-BE49-F238E27FC236}">
                    <a16:creationId xmlns:a16="http://schemas.microsoft.com/office/drawing/2014/main" id="{AF8FAAB8-84FA-ED72-679B-B0E68B15CB54}"/>
                  </a:ext>
                </a:extLst>
              </p:cNvPr>
              <p:cNvSpPr txBox="1"/>
              <p:nvPr/>
            </p:nvSpPr>
            <p:spPr>
              <a:xfrm>
                <a:off x="1964281" y="1963602"/>
                <a:ext cx="910030" cy="5097004"/>
              </a:xfrm>
              <a:prstGeom prst="rect">
                <a:avLst/>
              </a:prstGeom>
              <a:noFill/>
            </p:spPr>
            <p:txBody>
              <a:bodyPr wrap="square" rtlCol="0">
                <a:spAutoFit/>
              </a:bodyPr>
              <a:lstStyle/>
              <a:p>
                <a:pPr marL="0" marR="0" lvl="0" indent="0" defTabSz="914400" eaLnBrk="1" fontAlgn="auto" latinLnBrk="0" hangingPunct="1">
                  <a:lnSpc>
                    <a:spcPct val="150000"/>
                  </a:lnSpc>
                  <a:spcBef>
                    <a:spcPts val="0"/>
                  </a:spcBef>
                  <a:spcAft>
                    <a:spcPts val="0"/>
                  </a:spcAft>
                  <a:buClrTx/>
                  <a:buSzTx/>
                  <a:buFontTx/>
                  <a:buNone/>
                  <a:tabLst/>
                  <a:defRPr/>
                </a:pPr>
                <a:r>
                  <a:rPr lang="en-US" sz="4800" kern="0">
                    <a:solidFill>
                      <a:prstClr val="black"/>
                    </a:solidFill>
                    <a:latin typeface="Times New Roman" panose="02020603050405020304" pitchFamily="18" charset="0"/>
                    <a:cs typeface="Times New Roman" panose="02020603050405020304" pitchFamily="18" charset="0"/>
                  </a:rPr>
                  <a:t>965</a:t>
                </a:r>
                <a:endParaRPr kumimoji="0" lang="en-US" sz="48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defTabSz="914400" eaLnBrk="1" fontAlgn="auto" latinLnBrk="0" hangingPunct="1">
                  <a:lnSpc>
                    <a:spcPct val="150000"/>
                  </a:lnSpc>
                  <a:spcBef>
                    <a:spcPts val="0"/>
                  </a:spcBef>
                  <a:spcAft>
                    <a:spcPts val="0"/>
                  </a:spcAft>
                  <a:buClrTx/>
                  <a:buSzTx/>
                  <a:buFontTx/>
                  <a:buNone/>
                  <a:tabLst/>
                  <a:defRPr/>
                </a:pPr>
                <a:r>
                  <a:rPr lang="en-US" sz="4800" kern="0">
                    <a:solidFill>
                      <a:prstClr val="black"/>
                    </a:solidFill>
                    <a:latin typeface="Times New Roman" panose="02020603050405020304" pitchFamily="18" charset="0"/>
                    <a:cs typeface="Times New Roman" panose="02020603050405020304" pitchFamily="18" charset="0"/>
                  </a:rPr>
                  <a:t>549</a:t>
                </a:r>
                <a:endParaRPr kumimoji="0" lang="en-US" sz="48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47" name="TextBox 46">
                <a:extLst>
                  <a:ext uri="{FF2B5EF4-FFF2-40B4-BE49-F238E27FC236}">
                    <a16:creationId xmlns:a16="http://schemas.microsoft.com/office/drawing/2014/main" id="{AD1641E9-2FCF-ED43-3329-062DB2ADB995}"/>
                  </a:ext>
                </a:extLst>
              </p:cNvPr>
              <p:cNvSpPr txBox="1"/>
              <p:nvPr/>
            </p:nvSpPr>
            <p:spPr>
              <a:xfrm>
                <a:off x="1768037" y="2918927"/>
                <a:ext cx="363930" cy="2501182"/>
              </a:xfrm>
              <a:prstGeom prst="rect">
                <a:avLst/>
              </a:prstGeom>
              <a:noFill/>
            </p:spPr>
            <p:txBody>
              <a:bodyPr wrap="square" rtlCol="0">
                <a:spAutoFit/>
              </a:bodyPr>
              <a:lstStyle/>
              <a:p>
                <a:pPr marL="0" marR="0" lvl="0" indent="0" defTabSz="914400" eaLnBrk="1" fontAlgn="auto" latinLnBrk="0" hangingPunct="1">
                  <a:lnSpc>
                    <a:spcPct val="150000"/>
                  </a:lnSpc>
                  <a:spcBef>
                    <a:spcPts val="0"/>
                  </a:spcBef>
                  <a:spcAft>
                    <a:spcPts val="0"/>
                  </a:spcAft>
                  <a:buClrTx/>
                  <a:buSzTx/>
                  <a:buFontTx/>
                  <a:buNone/>
                  <a:tabLst/>
                  <a:defRPr/>
                </a:pPr>
                <a:r>
                  <a:rPr lang="en-US" sz="4800" kern="0" dirty="0">
                    <a:solidFill>
                      <a:prstClr val="black"/>
                    </a:solidFill>
                    <a:latin typeface="Times New Roman" panose="02020603050405020304" pitchFamily="18" charset="0"/>
                    <a:cs typeface="Times New Roman" panose="02020603050405020304" pitchFamily="18" charset="0"/>
                  </a:rPr>
                  <a:t>-</a:t>
                </a:r>
                <a:endParaRPr kumimoji="0" lang="en-US" sz="48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grpSp>
        <p:cxnSp>
          <p:nvCxnSpPr>
            <p:cNvPr id="45" name="Straight Connector 44">
              <a:extLst>
                <a:ext uri="{FF2B5EF4-FFF2-40B4-BE49-F238E27FC236}">
                  <a16:creationId xmlns:a16="http://schemas.microsoft.com/office/drawing/2014/main" id="{6A1AD654-F38E-4C66-A0E9-610F9CA6D022}"/>
                </a:ext>
              </a:extLst>
            </p:cNvPr>
            <p:cNvCxnSpPr>
              <a:cxnSpLocks/>
            </p:cNvCxnSpPr>
            <p:nvPr/>
          </p:nvCxnSpPr>
          <p:spPr>
            <a:xfrm>
              <a:off x="1806743" y="6951012"/>
              <a:ext cx="670108" cy="0"/>
            </a:xfrm>
            <a:prstGeom prst="line">
              <a:avLst/>
            </a:prstGeom>
            <a:noFill/>
            <a:ln w="28575" cap="flat" cmpd="sng" algn="ctr">
              <a:solidFill>
                <a:sysClr val="windowText" lastClr="000000"/>
              </a:solidFill>
              <a:prstDash val="solid"/>
              <a:miter lim="800000"/>
            </a:ln>
            <a:effectLst/>
          </p:spPr>
        </p:cxnSp>
      </p:grpSp>
      <p:grpSp>
        <p:nvGrpSpPr>
          <p:cNvPr id="48" name="Group 47">
            <a:extLst>
              <a:ext uri="{FF2B5EF4-FFF2-40B4-BE49-F238E27FC236}">
                <a16:creationId xmlns:a16="http://schemas.microsoft.com/office/drawing/2014/main" id="{9DFAF345-E05A-14B1-AEB4-1175BE22BA3C}"/>
              </a:ext>
            </a:extLst>
          </p:cNvPr>
          <p:cNvGrpSpPr/>
          <p:nvPr/>
        </p:nvGrpSpPr>
        <p:grpSpPr>
          <a:xfrm>
            <a:off x="8659730" y="2671896"/>
            <a:ext cx="2191260" cy="2175596"/>
            <a:chOff x="1622264" y="2095726"/>
            <a:chExt cx="1091996" cy="3625938"/>
          </a:xfrm>
        </p:grpSpPr>
        <p:grpSp>
          <p:nvGrpSpPr>
            <p:cNvPr id="49" name="Group 48">
              <a:extLst>
                <a:ext uri="{FF2B5EF4-FFF2-40B4-BE49-F238E27FC236}">
                  <a16:creationId xmlns:a16="http://schemas.microsoft.com/office/drawing/2014/main" id="{F041BA20-B32E-E538-939A-948F27569CE3}"/>
                </a:ext>
              </a:extLst>
            </p:cNvPr>
            <p:cNvGrpSpPr/>
            <p:nvPr/>
          </p:nvGrpSpPr>
          <p:grpSpPr>
            <a:xfrm>
              <a:off x="1622264" y="2095726"/>
              <a:ext cx="1091996" cy="3625938"/>
              <a:chOff x="1752805" y="2095726"/>
              <a:chExt cx="1091996" cy="3625938"/>
            </a:xfrm>
          </p:grpSpPr>
          <p:sp>
            <p:nvSpPr>
              <p:cNvPr id="51" name="TextBox 50">
                <a:extLst>
                  <a:ext uri="{FF2B5EF4-FFF2-40B4-BE49-F238E27FC236}">
                    <a16:creationId xmlns:a16="http://schemas.microsoft.com/office/drawing/2014/main" id="{AAD7E843-5378-BC30-3681-EDB0F5AC262D}"/>
                  </a:ext>
                </a:extLst>
              </p:cNvPr>
              <p:cNvSpPr txBox="1"/>
              <p:nvPr/>
            </p:nvSpPr>
            <p:spPr>
              <a:xfrm>
                <a:off x="1934771" y="2095726"/>
                <a:ext cx="910030" cy="3625938"/>
              </a:xfrm>
              <a:prstGeom prst="rect">
                <a:avLst/>
              </a:prstGeom>
              <a:noFill/>
            </p:spPr>
            <p:txBody>
              <a:bodyPr wrap="square" rtlCol="0">
                <a:spAutoFit/>
              </a:bodyPr>
              <a:lstStyle/>
              <a:p>
                <a:pPr marL="0" marR="0" lvl="0" indent="0" defTabSz="914400" eaLnBrk="1" fontAlgn="auto" latinLnBrk="0" hangingPunct="1">
                  <a:lnSpc>
                    <a:spcPct val="150000"/>
                  </a:lnSpc>
                  <a:spcBef>
                    <a:spcPts val="0"/>
                  </a:spcBef>
                  <a:spcAft>
                    <a:spcPts val="0"/>
                  </a:spcAft>
                  <a:buClrTx/>
                  <a:buSzTx/>
                  <a:buFontTx/>
                  <a:buNone/>
                  <a:tabLst/>
                  <a:defRPr/>
                </a:pPr>
                <a:r>
                  <a:rPr lang="en-US" sz="4800" kern="0">
                    <a:solidFill>
                      <a:prstClr val="black"/>
                    </a:solidFill>
                    <a:latin typeface="Times New Roman" panose="02020603050405020304" pitchFamily="18" charset="0"/>
                    <a:cs typeface="Times New Roman" panose="02020603050405020304" pitchFamily="18" charset="0"/>
                  </a:rPr>
                  <a:t>828</a:t>
                </a:r>
              </a:p>
              <a:p>
                <a:pPr marL="0" marR="0" lvl="0" indent="0" defTabSz="914400" eaLnBrk="1" fontAlgn="auto" latinLnBrk="0" hangingPunct="1">
                  <a:lnSpc>
                    <a:spcPct val="150000"/>
                  </a:lnSpc>
                  <a:spcBef>
                    <a:spcPts val="0"/>
                  </a:spcBef>
                  <a:spcAft>
                    <a:spcPts val="0"/>
                  </a:spcAft>
                  <a:buClrTx/>
                  <a:buSzTx/>
                  <a:buFontTx/>
                  <a:buNone/>
                  <a:tabLst/>
                  <a:defRPr/>
                </a:pPr>
                <a:r>
                  <a:rPr lang="en-US" sz="4800" kern="0">
                    <a:solidFill>
                      <a:prstClr val="black"/>
                    </a:solidFill>
                    <a:latin typeface="Times New Roman" panose="02020603050405020304" pitchFamily="18" charset="0"/>
                    <a:cs typeface="Times New Roman" panose="02020603050405020304" pitchFamily="18" charset="0"/>
                  </a:rPr>
                  <a:t>786</a:t>
                </a:r>
              </a:p>
            </p:txBody>
          </p:sp>
          <p:sp>
            <p:nvSpPr>
              <p:cNvPr id="52" name="TextBox 51">
                <a:extLst>
                  <a:ext uri="{FF2B5EF4-FFF2-40B4-BE49-F238E27FC236}">
                    <a16:creationId xmlns:a16="http://schemas.microsoft.com/office/drawing/2014/main" id="{DF7DC77F-3CFC-E123-4852-602BC9C69D00}"/>
                  </a:ext>
                </a:extLst>
              </p:cNvPr>
              <p:cNvSpPr txBox="1"/>
              <p:nvPr/>
            </p:nvSpPr>
            <p:spPr>
              <a:xfrm>
                <a:off x="1752805" y="2811407"/>
                <a:ext cx="363930" cy="1779306"/>
              </a:xfrm>
              <a:prstGeom prst="rect">
                <a:avLst/>
              </a:prstGeom>
              <a:noFill/>
            </p:spPr>
            <p:txBody>
              <a:bodyPr wrap="square" rtlCol="0">
                <a:spAutoFit/>
              </a:bodyPr>
              <a:lstStyle/>
              <a:p>
                <a:pPr marL="0" marR="0" lvl="0" indent="0" defTabSz="914400" eaLnBrk="1" fontAlgn="auto" latinLnBrk="0" hangingPunct="1">
                  <a:lnSpc>
                    <a:spcPct val="150000"/>
                  </a:lnSpc>
                  <a:spcBef>
                    <a:spcPts val="0"/>
                  </a:spcBef>
                  <a:spcAft>
                    <a:spcPts val="0"/>
                  </a:spcAft>
                  <a:buClrTx/>
                  <a:buSzTx/>
                  <a:buFontTx/>
                  <a:buNone/>
                  <a:tabLst/>
                  <a:defRPr/>
                </a:pPr>
                <a:r>
                  <a:rPr lang="en-US" sz="4800" kern="0" dirty="0">
                    <a:solidFill>
                      <a:prstClr val="black"/>
                    </a:solidFill>
                    <a:latin typeface="Times New Roman" panose="02020603050405020304" pitchFamily="18" charset="0"/>
                    <a:cs typeface="Times New Roman" panose="02020603050405020304" pitchFamily="18" charset="0"/>
                  </a:rPr>
                  <a:t>-</a:t>
                </a:r>
                <a:endParaRPr kumimoji="0" lang="en-US" sz="48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grpSp>
        <p:cxnSp>
          <p:nvCxnSpPr>
            <p:cNvPr id="50" name="Straight Connector 49">
              <a:extLst>
                <a:ext uri="{FF2B5EF4-FFF2-40B4-BE49-F238E27FC236}">
                  <a16:creationId xmlns:a16="http://schemas.microsoft.com/office/drawing/2014/main" id="{21F7BFAD-D059-41AC-F10F-64371C52E8CE}"/>
                </a:ext>
              </a:extLst>
            </p:cNvPr>
            <p:cNvCxnSpPr>
              <a:cxnSpLocks/>
            </p:cNvCxnSpPr>
            <p:nvPr/>
          </p:nvCxnSpPr>
          <p:spPr>
            <a:xfrm>
              <a:off x="1755100" y="5643701"/>
              <a:ext cx="666748" cy="0"/>
            </a:xfrm>
            <a:prstGeom prst="line">
              <a:avLst/>
            </a:prstGeom>
            <a:noFill/>
            <a:ln w="28575" cap="flat" cmpd="sng" algn="ctr">
              <a:solidFill>
                <a:sysClr val="windowText" lastClr="000000"/>
              </a:solidFill>
              <a:prstDash val="solid"/>
              <a:miter lim="800000"/>
            </a:ln>
            <a:effectLst/>
          </p:spPr>
        </p:cxnSp>
      </p:grpSp>
      <p:sp>
        <p:nvSpPr>
          <p:cNvPr id="53" name="TextBox 52">
            <a:extLst>
              <a:ext uri="{FF2B5EF4-FFF2-40B4-BE49-F238E27FC236}">
                <a16:creationId xmlns:a16="http://schemas.microsoft.com/office/drawing/2014/main" id="{36766991-CF7D-A717-E33D-06B59A05D9D6}"/>
              </a:ext>
            </a:extLst>
          </p:cNvPr>
          <p:cNvSpPr txBox="1"/>
          <p:nvPr/>
        </p:nvSpPr>
        <p:spPr>
          <a:xfrm>
            <a:off x="5531865" y="4561418"/>
            <a:ext cx="1656177" cy="1067600"/>
          </a:xfrm>
          <a:prstGeom prst="rect">
            <a:avLst/>
          </a:prstGeom>
          <a:noFill/>
        </p:spPr>
        <p:txBody>
          <a:bodyPr wrap="square" rtlCol="0">
            <a:spAutoFit/>
          </a:bodyPr>
          <a:lstStyle/>
          <a:p>
            <a:pPr>
              <a:lnSpc>
                <a:spcPct val="150000"/>
              </a:lnSpc>
              <a:defRPr/>
            </a:pPr>
            <a:r>
              <a:rPr lang="en-US" sz="4800">
                <a:solidFill>
                  <a:srgbClr val="FF0000"/>
                </a:solidFill>
                <a:latin typeface="Times New Roman" panose="02020603050405020304" pitchFamily="18" charset="0"/>
                <a:cs typeface="Times New Roman" panose="02020603050405020304" pitchFamily="18" charset="0"/>
              </a:rPr>
              <a:t>416</a:t>
            </a:r>
            <a:endParaRPr lang="en-US" sz="4800" dirty="0">
              <a:solidFill>
                <a:srgbClr val="FF0000"/>
              </a:solidFill>
              <a:latin typeface="Times New Roman" panose="02020603050405020304" pitchFamily="18" charset="0"/>
              <a:cs typeface="Times New Roman" panose="02020603050405020304" pitchFamily="18" charset="0"/>
            </a:endParaRPr>
          </a:p>
        </p:txBody>
      </p:sp>
      <p:sp>
        <p:nvSpPr>
          <p:cNvPr id="54" name="TextBox 53">
            <a:extLst>
              <a:ext uri="{FF2B5EF4-FFF2-40B4-BE49-F238E27FC236}">
                <a16:creationId xmlns:a16="http://schemas.microsoft.com/office/drawing/2014/main" id="{EF8CEE15-B7B3-0ACE-8A4E-4FEC9E57B5D3}"/>
              </a:ext>
            </a:extLst>
          </p:cNvPr>
          <p:cNvSpPr txBox="1"/>
          <p:nvPr/>
        </p:nvSpPr>
        <p:spPr>
          <a:xfrm>
            <a:off x="9320362" y="4522123"/>
            <a:ext cx="1951745" cy="1067600"/>
          </a:xfrm>
          <a:prstGeom prst="rect">
            <a:avLst/>
          </a:prstGeom>
          <a:noFill/>
        </p:spPr>
        <p:txBody>
          <a:bodyPr wrap="square" rtlCol="0">
            <a:spAutoFit/>
          </a:bodyPr>
          <a:lstStyle/>
          <a:p>
            <a:pPr>
              <a:lnSpc>
                <a:spcPct val="150000"/>
              </a:lnSpc>
              <a:defRPr/>
            </a:pPr>
            <a:r>
              <a:rPr lang="en-US" sz="4800">
                <a:solidFill>
                  <a:srgbClr val="FF0000"/>
                </a:solidFill>
                <a:latin typeface="Times New Roman" panose="02020603050405020304" pitchFamily="18" charset="0"/>
                <a:cs typeface="Times New Roman" panose="02020603050405020304" pitchFamily="18" charset="0"/>
              </a:rPr>
              <a:t>42</a:t>
            </a:r>
            <a:endParaRPr lang="en-US" sz="4800" dirty="0">
              <a:solidFill>
                <a:srgbClr val="FF0000"/>
              </a:solidFill>
              <a:latin typeface="Times New Roman" panose="02020603050405020304" pitchFamily="18" charset="0"/>
              <a:cs typeface="Times New Roman" panose="02020603050405020304" pitchFamily="18" charset="0"/>
            </a:endParaRPr>
          </a:p>
        </p:txBody>
      </p:sp>
      <p:sp>
        <p:nvSpPr>
          <p:cNvPr id="55" name="TextBox 54">
            <a:extLst>
              <a:ext uri="{FF2B5EF4-FFF2-40B4-BE49-F238E27FC236}">
                <a16:creationId xmlns:a16="http://schemas.microsoft.com/office/drawing/2014/main" id="{46614E52-6BA5-EF40-7118-F06822A7A9E1}"/>
              </a:ext>
            </a:extLst>
          </p:cNvPr>
          <p:cNvSpPr txBox="1"/>
          <p:nvPr/>
        </p:nvSpPr>
        <p:spPr>
          <a:xfrm>
            <a:off x="1958412" y="2589146"/>
            <a:ext cx="1349039" cy="2175596"/>
          </a:xfrm>
          <a:prstGeom prst="rect">
            <a:avLst/>
          </a:prstGeom>
          <a:noFill/>
        </p:spPr>
        <p:txBody>
          <a:bodyPr wrap="square" rtlCol="0">
            <a:spAutoFit/>
          </a:bodyPr>
          <a:lstStyle/>
          <a:p>
            <a:pPr>
              <a:lnSpc>
                <a:spcPct val="150000"/>
              </a:lnSpc>
            </a:pPr>
            <a:r>
              <a:rPr lang="en-US" sz="4800">
                <a:solidFill>
                  <a:prstClr val="black"/>
                </a:solidFill>
                <a:latin typeface="Times New Roman" panose="02020603050405020304" pitchFamily="18" charset="0"/>
                <a:cs typeface="Times New Roman" panose="02020603050405020304" pitchFamily="18" charset="0"/>
              </a:rPr>
              <a:t>157</a:t>
            </a:r>
            <a:endParaRPr lang="en-US" sz="4800" dirty="0">
              <a:solidFill>
                <a:prstClr val="black"/>
              </a:solidFill>
              <a:latin typeface="Times New Roman" panose="02020603050405020304" pitchFamily="18" charset="0"/>
              <a:cs typeface="Times New Roman" panose="02020603050405020304" pitchFamily="18" charset="0"/>
            </a:endParaRPr>
          </a:p>
          <a:p>
            <a:pPr>
              <a:lnSpc>
                <a:spcPct val="150000"/>
              </a:lnSpc>
            </a:pPr>
            <a:r>
              <a:rPr lang="en-US" sz="4800">
                <a:solidFill>
                  <a:prstClr val="black"/>
                </a:solidFill>
                <a:latin typeface="Times New Roman" panose="02020603050405020304" pitchFamily="18" charset="0"/>
                <a:cs typeface="Times New Roman" panose="02020603050405020304" pitchFamily="18" charset="0"/>
              </a:rPr>
              <a:t>  85</a:t>
            </a:r>
            <a:endParaRPr lang="en-US" sz="4800" dirty="0">
              <a:solidFill>
                <a:prstClr val="black"/>
              </a:solidFill>
              <a:latin typeface="Times New Roman" panose="02020603050405020304" pitchFamily="18" charset="0"/>
              <a:cs typeface="Times New Roman" panose="02020603050405020304" pitchFamily="18" charset="0"/>
            </a:endParaRPr>
          </a:p>
        </p:txBody>
      </p:sp>
      <p:sp>
        <p:nvSpPr>
          <p:cNvPr id="56" name="TextBox 55">
            <a:extLst>
              <a:ext uri="{FF2B5EF4-FFF2-40B4-BE49-F238E27FC236}">
                <a16:creationId xmlns:a16="http://schemas.microsoft.com/office/drawing/2014/main" id="{3665BE18-22A9-B772-CB95-51BB77DFFE3C}"/>
              </a:ext>
            </a:extLst>
          </p:cNvPr>
          <p:cNvSpPr txBox="1"/>
          <p:nvPr/>
        </p:nvSpPr>
        <p:spPr>
          <a:xfrm>
            <a:off x="1652219" y="3261446"/>
            <a:ext cx="387626" cy="830997"/>
          </a:xfrm>
          <a:prstGeom prst="rect">
            <a:avLst/>
          </a:prstGeom>
          <a:noFill/>
        </p:spPr>
        <p:txBody>
          <a:bodyPr wrap="square" rtlCol="0">
            <a:spAutoFit/>
          </a:bodyPr>
          <a:lstStyle/>
          <a:p>
            <a:r>
              <a:rPr lang="en-US" sz="4800" dirty="0">
                <a:solidFill>
                  <a:prstClr val="black"/>
                </a:solidFill>
                <a:latin typeface="Times New Roman" panose="02020603050405020304" pitchFamily="18" charset="0"/>
                <a:cs typeface="Times New Roman" panose="02020603050405020304" pitchFamily="18" charset="0"/>
              </a:rPr>
              <a:t>-</a:t>
            </a:r>
          </a:p>
        </p:txBody>
      </p:sp>
      <p:cxnSp>
        <p:nvCxnSpPr>
          <p:cNvPr id="57" name="Straight Connector 56">
            <a:extLst>
              <a:ext uri="{FF2B5EF4-FFF2-40B4-BE49-F238E27FC236}">
                <a16:creationId xmlns:a16="http://schemas.microsoft.com/office/drawing/2014/main" id="{24EB23E4-7624-7DA2-48FD-07873801270F}"/>
              </a:ext>
            </a:extLst>
          </p:cNvPr>
          <p:cNvCxnSpPr>
            <a:cxnSpLocks/>
          </p:cNvCxnSpPr>
          <p:nvPr/>
        </p:nvCxnSpPr>
        <p:spPr>
          <a:xfrm>
            <a:off x="1999294" y="4689200"/>
            <a:ext cx="1088161" cy="0"/>
          </a:xfrm>
          <a:prstGeom prst="line">
            <a:avLst/>
          </a:prstGeom>
          <a:noFill/>
          <a:ln w="28575" cap="flat" cmpd="sng" algn="ctr">
            <a:solidFill>
              <a:sysClr val="windowText" lastClr="000000"/>
            </a:solidFill>
            <a:prstDash val="solid"/>
            <a:miter lim="800000"/>
          </a:ln>
          <a:effectLst/>
        </p:spPr>
      </p:cxnSp>
      <p:sp>
        <p:nvSpPr>
          <p:cNvPr id="58" name="TextBox 57">
            <a:extLst>
              <a:ext uri="{FF2B5EF4-FFF2-40B4-BE49-F238E27FC236}">
                <a16:creationId xmlns:a16="http://schemas.microsoft.com/office/drawing/2014/main" id="{5E7BEC4F-43CE-6A11-2664-7F17D78634C3}"/>
              </a:ext>
            </a:extLst>
          </p:cNvPr>
          <p:cNvSpPr txBox="1"/>
          <p:nvPr/>
        </p:nvSpPr>
        <p:spPr>
          <a:xfrm>
            <a:off x="2250969" y="4689200"/>
            <a:ext cx="1304057" cy="830997"/>
          </a:xfrm>
          <a:prstGeom prst="rect">
            <a:avLst/>
          </a:prstGeom>
          <a:noFill/>
        </p:spPr>
        <p:txBody>
          <a:bodyPr wrap="square" rtlCol="0">
            <a:spAutoFit/>
          </a:bodyPr>
          <a:lstStyle/>
          <a:p>
            <a:r>
              <a:rPr lang="en-US" sz="4800">
                <a:solidFill>
                  <a:srgbClr val="FF0000"/>
                </a:solidFill>
                <a:latin typeface="Times New Roman" panose="02020603050405020304" pitchFamily="18" charset="0"/>
                <a:cs typeface="Times New Roman" panose="02020603050405020304" pitchFamily="18" charset="0"/>
              </a:rPr>
              <a:t>72</a:t>
            </a:r>
            <a:endParaRPr lang="en-US" sz="4800" dirty="0">
              <a:solidFill>
                <a:srgbClr val="FF0000"/>
              </a:solidFill>
              <a:latin typeface="Times New Roman" panose="02020603050405020304" pitchFamily="18" charset="0"/>
              <a:cs typeface="Times New Roman" panose="02020603050405020304" pitchFamily="18" charset="0"/>
            </a:endParaRPr>
          </a:p>
        </p:txBody>
      </p:sp>
      <p:pic>
        <p:nvPicPr>
          <p:cNvPr id="59" name="Picture 58" descr="C:\Users\TUAN\Downloads\Luyện tập 1.png">
            <a:extLst>
              <a:ext uri="{FF2B5EF4-FFF2-40B4-BE49-F238E27FC236}">
                <a16:creationId xmlns:a16="http://schemas.microsoft.com/office/drawing/2014/main" id="{0B3E5C04-82EE-FE4B-E67E-C7C884887D58}"/>
              </a:ext>
            </a:extLst>
          </p:cNvPr>
          <p:cNvPicPr>
            <a:picLocks noChangeAspect="1" noChangeArrowheads="1"/>
          </p:cNvPicPr>
          <p:nvPr/>
        </p:nvPicPr>
        <p:blipFill>
          <a:blip r:embed="rId4" cstate="print"/>
          <a:srcRect/>
          <a:stretch>
            <a:fillRect/>
          </a:stretch>
        </p:blipFill>
        <p:spPr bwMode="auto">
          <a:xfrm>
            <a:off x="130629" y="0"/>
            <a:ext cx="2351314" cy="907301"/>
          </a:xfrm>
          <a:prstGeom prst="rect">
            <a:avLst/>
          </a:prstGeom>
          <a:noFill/>
        </p:spPr>
      </p:pic>
      <p:sp>
        <p:nvSpPr>
          <p:cNvPr id="60" name="Oval 59">
            <a:extLst>
              <a:ext uri="{FF2B5EF4-FFF2-40B4-BE49-F238E27FC236}">
                <a16:creationId xmlns:a16="http://schemas.microsoft.com/office/drawing/2014/main" id="{9CF06C20-FD4A-2C9C-0541-96A7B367D0A9}"/>
              </a:ext>
            </a:extLst>
          </p:cNvPr>
          <p:cNvSpPr/>
          <p:nvPr/>
        </p:nvSpPr>
        <p:spPr>
          <a:xfrm>
            <a:off x="435429" y="1060933"/>
            <a:ext cx="500742" cy="435426"/>
          </a:xfrm>
          <a:prstGeom prst="ellipse">
            <a:avLst/>
          </a:prstGeom>
          <a:solidFill>
            <a:srgbClr val="7030A0"/>
          </a:solidFill>
          <a:ln w="12700" cap="flat" cmpd="sng" algn="ctr">
            <a:solidFill>
              <a:srgbClr val="7030A0"/>
            </a:solidFill>
            <a:prstDash val="solid"/>
            <a:miter lim="800000"/>
          </a:ln>
          <a:effectLst/>
        </p:spPr>
        <p:txBody>
          <a:bodyPr rtlCol="0" anchor="ctr"/>
          <a:lstStyle/>
          <a:p>
            <a:pPr algn="ctr"/>
            <a:r>
              <a:rPr lang="en-US" sz="3600" b="1" kern="0" dirty="0">
                <a:solidFill>
                  <a:prstClr val="white"/>
                </a:solidFill>
                <a:latin typeface="Times New Roman" panose="02020603050405020304" pitchFamily="18" charset="0"/>
                <a:ea typeface="Cambria" panose="02040503050406030204" pitchFamily="18" charset="0"/>
                <a:cs typeface="Times New Roman" panose="02020603050405020304" pitchFamily="18" charset="0"/>
              </a:rPr>
              <a:t>2</a:t>
            </a:r>
            <a:endParaRPr lang="vi-VN" sz="3600" b="1" kern="0" dirty="0">
              <a:solidFill>
                <a:prstClr val="white"/>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61" name="TextBox 60">
            <a:extLst>
              <a:ext uri="{FF2B5EF4-FFF2-40B4-BE49-F238E27FC236}">
                <a16:creationId xmlns:a16="http://schemas.microsoft.com/office/drawing/2014/main" id="{FD4EC0A9-443D-7290-2636-B4B930B79630}"/>
              </a:ext>
            </a:extLst>
          </p:cNvPr>
          <p:cNvSpPr txBox="1"/>
          <p:nvPr/>
        </p:nvSpPr>
        <p:spPr>
          <a:xfrm>
            <a:off x="1110341" y="986259"/>
            <a:ext cx="10646230" cy="584775"/>
          </a:xfrm>
          <a:prstGeom prst="rect">
            <a:avLst/>
          </a:prstGeom>
          <a:noFill/>
        </p:spPr>
        <p:txBody>
          <a:bodyPr wrap="square" rtlCol="0">
            <a:spAutoFit/>
          </a:bodyPr>
          <a:lstStyle/>
          <a:p>
            <a:r>
              <a:rPr lang="en-US" sz="3200">
                <a:latin typeface="Times New Roman" panose="02020603050405020304" pitchFamily="18" charset="0"/>
                <a:ea typeface="Cambria" panose="02040503050406030204" pitchFamily="18" charset="0"/>
                <a:cs typeface="Times New Roman" panose="02020603050405020304" pitchFamily="18" charset="0"/>
              </a:rPr>
              <a:t>Đặt tính rồi tính.</a:t>
            </a:r>
          </a:p>
        </p:txBody>
      </p:sp>
      <p:cxnSp>
        <p:nvCxnSpPr>
          <p:cNvPr id="62" name="Straight Connector 61">
            <a:extLst>
              <a:ext uri="{FF2B5EF4-FFF2-40B4-BE49-F238E27FC236}">
                <a16:creationId xmlns:a16="http://schemas.microsoft.com/office/drawing/2014/main" id="{A5E85B2B-D1EF-E5D4-EC89-D3103973D79D}"/>
              </a:ext>
            </a:extLst>
          </p:cNvPr>
          <p:cNvCxnSpPr/>
          <p:nvPr/>
        </p:nvCxnSpPr>
        <p:spPr>
          <a:xfrm>
            <a:off x="1306286" y="1543393"/>
            <a:ext cx="117565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07419E57-7E64-EDBB-423D-F1AA28045E0B}"/>
              </a:ext>
            </a:extLst>
          </p:cNvPr>
          <p:cNvCxnSpPr>
            <a:cxnSpLocks/>
          </p:cNvCxnSpPr>
          <p:nvPr/>
        </p:nvCxnSpPr>
        <p:spPr>
          <a:xfrm>
            <a:off x="3178629" y="1507245"/>
            <a:ext cx="859971"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6802A5A4-7C08-0900-4038-8256C07F130F}"/>
              </a:ext>
            </a:extLst>
          </p:cNvPr>
          <p:cNvSpPr txBox="1"/>
          <p:nvPr/>
        </p:nvSpPr>
        <p:spPr>
          <a:xfrm>
            <a:off x="1432938" y="1860580"/>
            <a:ext cx="2530756" cy="769441"/>
          </a:xfrm>
          <a:prstGeom prst="rect">
            <a:avLst/>
          </a:prstGeom>
          <a:solidFill>
            <a:srgbClr val="F79646">
              <a:lumMod val="40000"/>
              <a:lumOff val="60000"/>
            </a:srgbClr>
          </a:solid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noProof="0">
                <a:ln>
                  <a:noFill/>
                </a:ln>
                <a:solidFill>
                  <a:prstClr val="black"/>
                </a:solidFill>
                <a:effectLst/>
                <a:uLnTx/>
                <a:uFillTx/>
                <a:latin typeface="Times New Roman" panose="02020603050405020304" pitchFamily="18" charset="0"/>
                <a:cs typeface="Times New Roman" panose="02020603050405020304" pitchFamily="18" charset="0"/>
              </a:rPr>
              <a:t> </a:t>
            </a:r>
            <a:r>
              <a:rPr lang="en-US" sz="4400" kern="0">
                <a:solidFill>
                  <a:prstClr val="black"/>
                </a:solidFill>
                <a:latin typeface="Times New Roman" panose="02020603050405020304" pitchFamily="18" charset="0"/>
                <a:cs typeface="Times New Roman" panose="02020603050405020304" pitchFamily="18" charset="0"/>
              </a:rPr>
              <a:t>157 - 85</a:t>
            </a:r>
            <a:endParaRPr kumimoji="0" lang="en-US" sz="44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65" name="Rectangle 64">
            <a:extLst>
              <a:ext uri="{FF2B5EF4-FFF2-40B4-BE49-F238E27FC236}">
                <a16:creationId xmlns:a16="http://schemas.microsoft.com/office/drawing/2014/main" id="{93816C38-C7A3-C877-9AD3-B94E96B8A77A}"/>
              </a:ext>
            </a:extLst>
          </p:cNvPr>
          <p:cNvSpPr/>
          <p:nvPr/>
        </p:nvSpPr>
        <p:spPr>
          <a:xfrm>
            <a:off x="4887686" y="1867330"/>
            <a:ext cx="2378993" cy="769441"/>
          </a:xfrm>
          <a:prstGeom prst="rect">
            <a:avLst/>
          </a:prstGeom>
          <a:solidFill>
            <a:srgbClr val="F79646">
              <a:lumMod val="40000"/>
              <a:lumOff val="60000"/>
            </a:srgbClr>
          </a:solid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rPr>
              <a:t>965</a:t>
            </a:r>
            <a:r>
              <a:rPr kumimoji="0" lang="en-US" sz="4400" b="0" i="0" u="none" strike="noStrike" kern="0" cap="none" spc="0" normalizeH="0" noProof="0">
                <a:ln>
                  <a:noFill/>
                </a:ln>
                <a:solidFill>
                  <a:prstClr val="black"/>
                </a:solidFill>
                <a:effectLst/>
                <a:uLnTx/>
                <a:uFillTx/>
                <a:latin typeface="Times New Roman" panose="02020603050405020304" pitchFamily="18" charset="0"/>
                <a:cs typeface="Times New Roman" panose="02020603050405020304" pitchFamily="18" charset="0"/>
              </a:rPr>
              <a:t> - 549</a:t>
            </a:r>
            <a:endParaRPr kumimoji="0" lang="en-US" sz="44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66" name="Rectangle 65">
            <a:extLst>
              <a:ext uri="{FF2B5EF4-FFF2-40B4-BE49-F238E27FC236}">
                <a16:creationId xmlns:a16="http://schemas.microsoft.com/office/drawing/2014/main" id="{05FE741B-AEA0-3075-2D86-9FF31E0FDCA4}"/>
              </a:ext>
            </a:extLst>
          </p:cNvPr>
          <p:cNvSpPr/>
          <p:nvPr/>
        </p:nvSpPr>
        <p:spPr>
          <a:xfrm>
            <a:off x="8246910" y="1851862"/>
            <a:ext cx="2530756" cy="769441"/>
          </a:xfrm>
          <a:prstGeom prst="rect">
            <a:avLst/>
          </a:prstGeom>
          <a:solidFill>
            <a:srgbClr val="F79646">
              <a:lumMod val="40000"/>
              <a:lumOff val="60000"/>
            </a:srgbClr>
          </a:solid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4400" b="0" i="0" u="none" strike="noStrike" kern="0" cap="none" spc="0" normalizeH="0" baseline="0" noProof="0">
                <a:ln>
                  <a:noFill/>
                </a:ln>
                <a:solidFill>
                  <a:prstClr val="black"/>
                </a:solidFill>
                <a:effectLst/>
                <a:uLnTx/>
                <a:uFillTx/>
                <a:latin typeface="Times New Roman" panose="02020603050405020304" pitchFamily="18" charset="0"/>
                <a:cs typeface="Times New Roman" panose="02020603050405020304" pitchFamily="18" charset="0"/>
              </a:rPr>
              <a:t>828</a:t>
            </a:r>
            <a:r>
              <a:rPr kumimoji="0" lang="en-US" sz="4400" b="0" i="0" u="none" strike="noStrike" kern="0" cap="none" spc="0" normalizeH="0" noProof="0">
                <a:ln>
                  <a:noFill/>
                </a:ln>
                <a:solidFill>
                  <a:prstClr val="black"/>
                </a:solidFill>
                <a:effectLst/>
                <a:uLnTx/>
                <a:uFillTx/>
                <a:latin typeface="Times New Roman" panose="02020603050405020304" pitchFamily="18" charset="0"/>
                <a:cs typeface="Times New Roman" panose="02020603050405020304" pitchFamily="18" charset="0"/>
              </a:rPr>
              <a:t> - 786</a:t>
            </a:r>
            <a:endParaRPr kumimoji="0" lang="en-US" sz="44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
        <p:nvSpPr>
          <p:cNvPr id="67" name="TextBox 66">
            <a:extLst>
              <a:ext uri="{FF2B5EF4-FFF2-40B4-BE49-F238E27FC236}">
                <a16:creationId xmlns:a16="http://schemas.microsoft.com/office/drawing/2014/main" id="{AB98C5CD-A10B-CC39-838C-1F4AEEA023B2}"/>
              </a:ext>
            </a:extLst>
          </p:cNvPr>
          <p:cNvSpPr txBox="1"/>
          <p:nvPr/>
        </p:nvSpPr>
        <p:spPr>
          <a:xfrm>
            <a:off x="684211" y="1715807"/>
            <a:ext cx="729343" cy="769441"/>
          </a:xfrm>
          <a:prstGeom prst="rect">
            <a:avLst/>
          </a:prstGeom>
          <a:noFill/>
        </p:spPr>
        <p:txBody>
          <a:bodyPr wrap="square">
            <a:spAutoFit/>
          </a:bodyPr>
          <a:lstStyle/>
          <a:p>
            <a:r>
              <a:rPr lang="en-US" sz="4400" kern="0">
                <a:solidFill>
                  <a:prstClr val="black"/>
                </a:solidFill>
                <a:latin typeface="Times New Roman" panose="02020603050405020304" pitchFamily="18" charset="0"/>
                <a:ea typeface="黑体"/>
                <a:cs typeface="Times New Roman" panose="02020603050405020304" pitchFamily="18" charset="0"/>
              </a:rPr>
              <a:t>b</a:t>
            </a:r>
            <a:r>
              <a:rPr kumimoji="0" lang="en-US" sz="4400" b="0" i="0" u="none" strike="noStrike" kern="0" cap="none" spc="0" normalizeH="0" baseline="0" noProof="0">
                <a:ln>
                  <a:noFill/>
                </a:ln>
                <a:solidFill>
                  <a:prstClr val="black"/>
                </a:solidFill>
                <a:effectLst/>
                <a:uLnTx/>
                <a:uFillTx/>
                <a:latin typeface="Times New Roman" panose="02020603050405020304" pitchFamily="18" charset="0"/>
                <a:ea typeface="黑体"/>
                <a:cs typeface="Times New Roman" panose="02020603050405020304" pitchFamily="18" charset="0"/>
              </a:rPr>
              <a:t>, </a:t>
            </a:r>
            <a:endParaRPr lang="en-US">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07333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arn(inVertical)">
                                      <p:cBhvr>
                                        <p:cTn id="7" dur="500"/>
                                        <p:tgtEl>
                                          <p:spTgt spid="5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6"/>
                                        </p:tgtEl>
                                        <p:attrNameLst>
                                          <p:attrName>style.visibility</p:attrName>
                                        </p:attrNameLst>
                                      </p:cBhvr>
                                      <p:to>
                                        <p:strVal val="visible"/>
                                      </p:to>
                                    </p:set>
                                    <p:animEffect transition="in" filter="barn(inVertical)">
                                      <p:cBhvr>
                                        <p:cTn id="10" dur="500"/>
                                        <p:tgtEl>
                                          <p:spTgt spid="56"/>
                                        </p:tgtEl>
                                      </p:cBhvr>
                                    </p:animEffect>
                                  </p:childTnLst>
                                </p:cTn>
                              </p:par>
                              <p:par>
                                <p:cTn id="11" presetID="16" presetClass="entr" presetSubtype="21" fill="hold" nodeType="withEffect">
                                  <p:stCondLst>
                                    <p:cond delay="0"/>
                                  </p:stCondLst>
                                  <p:childTnLst>
                                    <p:set>
                                      <p:cBhvr>
                                        <p:cTn id="12" dur="1" fill="hold">
                                          <p:stCondLst>
                                            <p:cond delay="0"/>
                                          </p:stCondLst>
                                        </p:cTn>
                                        <p:tgtEl>
                                          <p:spTgt spid="57"/>
                                        </p:tgtEl>
                                        <p:attrNameLst>
                                          <p:attrName>style.visibility</p:attrName>
                                        </p:attrNameLst>
                                      </p:cBhvr>
                                      <p:to>
                                        <p:strVal val="visible"/>
                                      </p:to>
                                    </p:set>
                                    <p:animEffect transition="in" filter="barn(inVertical)">
                                      <p:cBhvr>
                                        <p:cTn id="13" dur="500"/>
                                        <p:tgtEl>
                                          <p:spTgt spid="57"/>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58"/>
                                        </p:tgtEl>
                                        <p:attrNameLst>
                                          <p:attrName>style.visibility</p:attrName>
                                        </p:attrNameLst>
                                      </p:cBhvr>
                                      <p:to>
                                        <p:strVal val="visible"/>
                                      </p:to>
                                    </p:set>
                                    <p:animEffect transition="in" filter="barn(inVertical)">
                                      <p:cBhvr>
                                        <p:cTn id="16" dur="500"/>
                                        <p:tgtEl>
                                          <p:spTgt spid="58"/>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53"/>
                                        </p:tgtEl>
                                        <p:attrNameLst>
                                          <p:attrName>style.visibility</p:attrName>
                                        </p:attrNameLst>
                                      </p:cBhvr>
                                      <p:to>
                                        <p:strVal val="visible"/>
                                      </p:to>
                                    </p:set>
                                    <p:animEffect transition="in" filter="wipe(down)">
                                      <p:cBhvr>
                                        <p:cTn id="21" dur="500"/>
                                        <p:tgtEl>
                                          <p:spTgt spid="53"/>
                                        </p:tgtEl>
                                      </p:cBhvr>
                                    </p:animEffect>
                                  </p:childTnLst>
                                </p:cTn>
                              </p:par>
                              <p:par>
                                <p:cTn id="22" presetID="22" presetClass="entr" presetSubtype="4" fill="hold" nodeType="withEffect">
                                  <p:stCondLst>
                                    <p:cond delay="0"/>
                                  </p:stCondLst>
                                  <p:childTnLst>
                                    <p:set>
                                      <p:cBhvr>
                                        <p:cTn id="23" dur="1" fill="hold">
                                          <p:stCondLst>
                                            <p:cond delay="0"/>
                                          </p:stCondLst>
                                        </p:cTn>
                                        <p:tgtEl>
                                          <p:spTgt spid="43"/>
                                        </p:tgtEl>
                                        <p:attrNameLst>
                                          <p:attrName>style.visibility</p:attrName>
                                        </p:attrNameLst>
                                      </p:cBhvr>
                                      <p:to>
                                        <p:strVal val="visible"/>
                                      </p:to>
                                    </p:set>
                                    <p:animEffect transition="in" filter="wipe(down)">
                                      <p:cBhvr>
                                        <p:cTn id="24" dur="500"/>
                                        <p:tgtEl>
                                          <p:spTgt spid="43"/>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54"/>
                                        </p:tgtEl>
                                        <p:attrNameLst>
                                          <p:attrName>style.visibility</p:attrName>
                                        </p:attrNameLst>
                                      </p:cBhvr>
                                      <p:to>
                                        <p:strVal val="visible"/>
                                      </p:to>
                                    </p:set>
                                    <p:animEffect transition="in" filter="wipe(down)">
                                      <p:cBhvr>
                                        <p:cTn id="29" dur="500"/>
                                        <p:tgtEl>
                                          <p:spTgt spid="54"/>
                                        </p:tgtEl>
                                      </p:cBhvr>
                                    </p:animEffect>
                                  </p:childTnLst>
                                </p:cTn>
                              </p:par>
                              <p:par>
                                <p:cTn id="30" presetID="22" presetClass="entr" presetSubtype="4" fill="hold" nodeType="withEffect">
                                  <p:stCondLst>
                                    <p:cond delay="0"/>
                                  </p:stCondLst>
                                  <p:childTnLst>
                                    <p:set>
                                      <p:cBhvr>
                                        <p:cTn id="31" dur="1" fill="hold">
                                          <p:stCondLst>
                                            <p:cond delay="0"/>
                                          </p:stCondLst>
                                        </p:cTn>
                                        <p:tgtEl>
                                          <p:spTgt spid="48"/>
                                        </p:tgtEl>
                                        <p:attrNameLst>
                                          <p:attrName>style.visibility</p:attrName>
                                        </p:attrNameLst>
                                      </p:cBhvr>
                                      <p:to>
                                        <p:strVal val="visible"/>
                                      </p:to>
                                    </p:set>
                                    <p:animEffect transition="in" filter="wipe(down)">
                                      <p:cBhvr>
                                        <p:cTn id="32"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P spid="54" grpId="0"/>
      <p:bldP spid="55" grpId="0"/>
      <p:bldP spid="56" grpId="0"/>
      <p:bldP spid="5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descr="C:\Users\TUAN\Downloads\Luyện tập 1.png">
            <a:extLst>
              <a:ext uri="{FF2B5EF4-FFF2-40B4-BE49-F238E27FC236}">
                <a16:creationId xmlns:a16="http://schemas.microsoft.com/office/drawing/2014/main" id="{4C82A3B8-C69E-F7B4-D0FF-B13B8B4DF521}"/>
              </a:ext>
            </a:extLst>
          </p:cNvPr>
          <p:cNvPicPr>
            <a:picLocks noChangeAspect="1" noChangeArrowheads="1"/>
          </p:cNvPicPr>
          <p:nvPr/>
        </p:nvPicPr>
        <p:blipFill>
          <a:blip r:embed="rId4" cstate="print"/>
          <a:srcRect/>
          <a:stretch>
            <a:fillRect/>
          </a:stretch>
        </p:blipFill>
        <p:spPr bwMode="auto">
          <a:xfrm>
            <a:off x="130629" y="0"/>
            <a:ext cx="2351314" cy="907301"/>
          </a:xfrm>
          <a:prstGeom prst="rect">
            <a:avLst/>
          </a:prstGeom>
          <a:noFill/>
        </p:spPr>
      </p:pic>
      <p:sp>
        <p:nvSpPr>
          <p:cNvPr id="29" name="Oval 28">
            <a:extLst>
              <a:ext uri="{FF2B5EF4-FFF2-40B4-BE49-F238E27FC236}">
                <a16:creationId xmlns:a16="http://schemas.microsoft.com/office/drawing/2014/main" id="{0BA97CFE-3523-58C6-716A-1C303B0D7CA3}"/>
              </a:ext>
            </a:extLst>
          </p:cNvPr>
          <p:cNvSpPr/>
          <p:nvPr/>
        </p:nvSpPr>
        <p:spPr>
          <a:xfrm>
            <a:off x="185058" y="1191562"/>
            <a:ext cx="500742" cy="435426"/>
          </a:xfrm>
          <a:prstGeom prst="ellipse">
            <a:avLst/>
          </a:prstGeom>
          <a:solidFill>
            <a:srgbClr val="7030A0"/>
          </a:solidFill>
          <a:ln w="12700" cap="flat" cmpd="sng" algn="ctr">
            <a:solidFill>
              <a:srgbClr val="7030A0"/>
            </a:solidFill>
            <a:prstDash val="solid"/>
            <a:miter lim="800000"/>
          </a:ln>
          <a:effectLst/>
        </p:spPr>
        <p:txBody>
          <a:bodyPr rtlCol="0" anchor="ctr"/>
          <a:lstStyle/>
          <a:p>
            <a:pPr algn="ctr"/>
            <a:r>
              <a:rPr lang="en-US" sz="3600" b="1" kern="0" dirty="0">
                <a:solidFill>
                  <a:prstClr val="white"/>
                </a:solidFill>
                <a:latin typeface="Times New Roman" panose="02020603050405020304" pitchFamily="18" charset="0"/>
                <a:ea typeface="Cambria" panose="02040503050406030204" pitchFamily="18" charset="0"/>
                <a:cs typeface="Times New Roman" panose="02020603050405020304" pitchFamily="18" charset="0"/>
              </a:rPr>
              <a:t>3</a:t>
            </a:r>
            <a:endParaRPr lang="vi-VN" sz="3600" b="1" kern="0" dirty="0">
              <a:solidFill>
                <a:prstClr val="white"/>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30" name="TextBox 29">
            <a:extLst>
              <a:ext uri="{FF2B5EF4-FFF2-40B4-BE49-F238E27FC236}">
                <a16:creationId xmlns:a16="http://schemas.microsoft.com/office/drawing/2014/main" id="{EB41FBF5-80E6-0BCA-6715-59CF1370A903}"/>
              </a:ext>
            </a:extLst>
          </p:cNvPr>
          <p:cNvSpPr txBox="1"/>
          <p:nvPr/>
        </p:nvSpPr>
        <p:spPr>
          <a:xfrm>
            <a:off x="947055" y="1082705"/>
            <a:ext cx="10918374" cy="1569660"/>
          </a:xfrm>
          <a:prstGeom prst="rect">
            <a:avLst/>
          </a:prstGeom>
          <a:noFill/>
        </p:spPr>
        <p:txBody>
          <a:bodyPr wrap="square" rtlCol="0">
            <a:spAutoFit/>
          </a:bodyPr>
          <a:lstStyle/>
          <a:p>
            <a:r>
              <a:rPr lang="en-US" sz="3200">
                <a:latin typeface="Times New Roman" panose="02020603050405020304" pitchFamily="18" charset="0"/>
                <a:ea typeface="Cambria" panose="02040503050406030204" pitchFamily="18" charset="0"/>
                <a:cs typeface="Times New Roman" panose="02020603050405020304" pitchFamily="18" charset="0"/>
              </a:rPr>
              <a:t>Trường Tiểu học Quang Trung có 563 học sinh. Trường Tiểu học Lê Lợi có nhiều hơn Trường Tiểu học Quang Trung 29 học sinh. Hỏi Trường Tiểu học Lê Lợi có bao nhiêu học sinh?</a:t>
            </a:r>
          </a:p>
        </p:txBody>
      </p:sp>
      <p:cxnSp>
        <p:nvCxnSpPr>
          <p:cNvPr id="7" name="Straight Connector 6">
            <a:extLst>
              <a:ext uri="{FF2B5EF4-FFF2-40B4-BE49-F238E27FC236}">
                <a16:creationId xmlns:a16="http://schemas.microsoft.com/office/drawing/2014/main" id="{81CD9322-D435-1D3F-3BA9-4384DDEE5831}"/>
              </a:ext>
            </a:extLst>
          </p:cNvPr>
          <p:cNvCxnSpPr/>
          <p:nvPr/>
        </p:nvCxnSpPr>
        <p:spPr>
          <a:xfrm>
            <a:off x="3475055" y="1542583"/>
            <a:ext cx="4920343"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7049805-2802-47C0-94A8-B7FAFC93AAD3}"/>
              </a:ext>
            </a:extLst>
          </p:cNvPr>
          <p:cNvCxnSpPr>
            <a:cxnSpLocks/>
          </p:cNvCxnSpPr>
          <p:nvPr/>
        </p:nvCxnSpPr>
        <p:spPr>
          <a:xfrm>
            <a:off x="1219367" y="2084188"/>
            <a:ext cx="1208315"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183B65A5-DDB2-56FC-A470-8CCF2D02FF2A}"/>
              </a:ext>
            </a:extLst>
          </p:cNvPr>
          <p:cNvCxnSpPr>
            <a:cxnSpLocks/>
          </p:cNvCxnSpPr>
          <p:nvPr/>
        </p:nvCxnSpPr>
        <p:spPr>
          <a:xfrm>
            <a:off x="2867966" y="2084188"/>
            <a:ext cx="1752601"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A08CBC9D-582D-1E2A-4576-DCCE76AAC203}"/>
              </a:ext>
            </a:extLst>
          </p:cNvPr>
          <p:cNvCxnSpPr>
            <a:cxnSpLocks/>
          </p:cNvCxnSpPr>
          <p:nvPr/>
        </p:nvCxnSpPr>
        <p:spPr>
          <a:xfrm>
            <a:off x="7960471" y="2084188"/>
            <a:ext cx="3407229"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95DBA212-5E4A-4D16-8B54-1E0B90E0B6C2}"/>
              </a:ext>
            </a:extLst>
          </p:cNvPr>
          <p:cNvCxnSpPr>
            <a:cxnSpLocks/>
          </p:cNvCxnSpPr>
          <p:nvPr/>
        </p:nvCxnSpPr>
        <p:spPr>
          <a:xfrm>
            <a:off x="1663922" y="2490410"/>
            <a:ext cx="793568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094D0842-B845-6399-2762-1D29F8C2317C}"/>
              </a:ext>
            </a:extLst>
          </p:cNvPr>
          <p:cNvCxnSpPr>
            <a:cxnSpLocks/>
          </p:cNvCxnSpPr>
          <p:nvPr/>
        </p:nvCxnSpPr>
        <p:spPr>
          <a:xfrm>
            <a:off x="1663922" y="2553889"/>
            <a:ext cx="7935687"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5B2DE62-0497-B1FD-3B79-581251370DB2}"/>
              </a:ext>
            </a:extLst>
          </p:cNvPr>
          <p:cNvSpPr txBox="1"/>
          <p:nvPr/>
        </p:nvSpPr>
        <p:spPr>
          <a:xfrm>
            <a:off x="1436913" y="3249636"/>
            <a:ext cx="8860638" cy="2308324"/>
          </a:xfrm>
          <a:prstGeom prst="rect">
            <a:avLst/>
          </a:prstGeom>
          <a:noFill/>
        </p:spPr>
        <p:txBody>
          <a:bodyPr wrap="square" rtlCol="0">
            <a:spAutoFit/>
          </a:bodyPr>
          <a:lstStyle/>
          <a:p>
            <a:pPr algn="ctr"/>
            <a:r>
              <a:rPr lang="en-US" sz="3600">
                <a:solidFill>
                  <a:srgbClr val="002060"/>
                </a:solidFill>
                <a:latin typeface="Times New Roman" panose="02020603050405020304" pitchFamily="18" charset="0"/>
                <a:ea typeface="Cambria" panose="02040503050406030204" pitchFamily="18" charset="0"/>
                <a:cs typeface="Times New Roman" panose="02020603050405020304" pitchFamily="18" charset="0"/>
              </a:rPr>
              <a:t>Bài giải</a:t>
            </a:r>
          </a:p>
          <a:p>
            <a:pPr algn="ctr"/>
            <a:r>
              <a:rPr lang="en-US" sz="3600" b="1">
                <a:solidFill>
                  <a:srgbClr val="FF0000"/>
                </a:solidFill>
                <a:latin typeface="Times New Roman" panose="02020603050405020304" pitchFamily="18" charset="0"/>
                <a:ea typeface="Cambria" panose="02040503050406030204" pitchFamily="18" charset="0"/>
                <a:cs typeface="Times New Roman" panose="02020603050405020304" pitchFamily="18" charset="0"/>
              </a:rPr>
              <a:t>Trường Tiểu học Lê Lợi có số học sinh là:</a:t>
            </a:r>
          </a:p>
          <a:p>
            <a:pPr algn="ctr"/>
            <a:r>
              <a:rPr lang="en-US" sz="3600" b="1">
                <a:solidFill>
                  <a:srgbClr val="FF0000"/>
                </a:solidFill>
                <a:latin typeface="Times New Roman" panose="02020603050405020304" pitchFamily="18" charset="0"/>
                <a:ea typeface="Cambria" panose="02040503050406030204" pitchFamily="18" charset="0"/>
                <a:cs typeface="Times New Roman" panose="02020603050405020304" pitchFamily="18" charset="0"/>
              </a:rPr>
              <a:t>563 + 29 = 592 (học sinh)</a:t>
            </a:r>
          </a:p>
          <a:p>
            <a:pPr algn="ctr"/>
            <a:r>
              <a:rPr lang="en-US" sz="3600" b="1">
                <a:solidFill>
                  <a:srgbClr val="FF0000"/>
                </a:solidFill>
                <a:latin typeface="Times New Roman" panose="02020603050405020304" pitchFamily="18" charset="0"/>
                <a:ea typeface="Cambria" panose="02040503050406030204" pitchFamily="18" charset="0"/>
                <a:cs typeface="Times New Roman" panose="02020603050405020304" pitchFamily="18" charset="0"/>
              </a:rPr>
              <a:t>                      Đáp số: 592 học sinh</a:t>
            </a:r>
          </a:p>
        </p:txBody>
      </p:sp>
    </p:spTree>
    <p:extLst>
      <p:ext uri="{BB962C8B-B14F-4D97-AF65-F5344CB8AC3E}">
        <p14:creationId xmlns:p14="http://schemas.microsoft.com/office/powerpoint/2010/main" val="245209639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wipe(down)">
                                      <p:cBhvr>
                                        <p:cTn id="10" dur="500"/>
                                        <p:tgtEl>
                                          <p:spTgt spid="33"/>
                                        </p:tgtEl>
                                      </p:cBhvr>
                                    </p:animEffect>
                                  </p:childTnLst>
                                </p:cTn>
                              </p:par>
                              <p:par>
                                <p:cTn id="11" presetID="22" presetClass="entr" presetSubtype="4" fill="hold" nodeType="withEffect">
                                  <p:stCondLst>
                                    <p:cond delay="0"/>
                                  </p:stCondLst>
                                  <p:childTnLst>
                                    <p:set>
                                      <p:cBhvr>
                                        <p:cTn id="12" dur="1" fill="hold">
                                          <p:stCondLst>
                                            <p:cond delay="0"/>
                                          </p:stCondLst>
                                        </p:cTn>
                                        <p:tgtEl>
                                          <p:spTgt spid="35"/>
                                        </p:tgtEl>
                                        <p:attrNameLst>
                                          <p:attrName>style.visibility</p:attrName>
                                        </p:attrNameLst>
                                      </p:cBhvr>
                                      <p:to>
                                        <p:strVal val="visible"/>
                                      </p:to>
                                    </p:set>
                                    <p:animEffect transition="in" filter="wipe(down)">
                                      <p:cBhvr>
                                        <p:cTn id="13" dur="500"/>
                                        <p:tgtEl>
                                          <p:spTgt spid="35"/>
                                        </p:tgtEl>
                                      </p:cBhvr>
                                    </p:animEffect>
                                  </p:childTnLst>
                                </p:cTn>
                              </p:par>
                              <p:par>
                                <p:cTn id="14" presetID="22" presetClass="entr" presetSubtype="4" fill="hold" nodeType="withEffect">
                                  <p:stCondLst>
                                    <p:cond delay="0"/>
                                  </p:stCondLst>
                                  <p:childTnLst>
                                    <p:set>
                                      <p:cBhvr>
                                        <p:cTn id="15" dur="1" fill="hold">
                                          <p:stCondLst>
                                            <p:cond delay="0"/>
                                          </p:stCondLst>
                                        </p:cTn>
                                        <p:tgtEl>
                                          <p:spTgt spid="37"/>
                                        </p:tgtEl>
                                        <p:attrNameLst>
                                          <p:attrName>style.visibility</p:attrName>
                                        </p:attrNameLst>
                                      </p:cBhvr>
                                      <p:to>
                                        <p:strVal val="visible"/>
                                      </p:to>
                                    </p:set>
                                    <p:animEffect transition="in" filter="wipe(down)">
                                      <p:cBhvr>
                                        <p:cTn id="16" dur="500"/>
                                        <p:tgtEl>
                                          <p:spTgt spid="37"/>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44"/>
                                        </p:tgtEl>
                                        <p:attrNameLst>
                                          <p:attrName>style.visibility</p:attrName>
                                        </p:attrNameLst>
                                      </p:cBhvr>
                                      <p:to>
                                        <p:strVal val="visible"/>
                                      </p:to>
                                    </p:set>
                                    <p:animEffect transition="in" filter="barn(inVertical)">
                                      <p:cBhvr>
                                        <p:cTn id="21" dur="500"/>
                                        <p:tgtEl>
                                          <p:spTgt spid="44"/>
                                        </p:tgtEl>
                                      </p:cBhvr>
                                    </p:animEffect>
                                  </p:childTnLst>
                                </p:cTn>
                              </p:par>
                              <p:par>
                                <p:cTn id="22" presetID="16" presetClass="entr" presetSubtype="21" fill="hold" nodeType="withEffect">
                                  <p:stCondLst>
                                    <p:cond delay="0"/>
                                  </p:stCondLst>
                                  <p:childTnLst>
                                    <p:set>
                                      <p:cBhvr>
                                        <p:cTn id="23" dur="1" fill="hold">
                                          <p:stCondLst>
                                            <p:cond delay="0"/>
                                          </p:stCondLst>
                                        </p:cTn>
                                        <p:tgtEl>
                                          <p:spTgt spid="42"/>
                                        </p:tgtEl>
                                        <p:attrNameLst>
                                          <p:attrName>style.visibility</p:attrName>
                                        </p:attrNameLst>
                                      </p:cBhvr>
                                      <p:to>
                                        <p:strVal val="visible"/>
                                      </p:to>
                                    </p:set>
                                    <p:animEffect transition="in" filter="barn(inVertical)">
                                      <p:cBhvr>
                                        <p:cTn id="24" dur="500"/>
                                        <p:tgtEl>
                                          <p:spTgt spid="42"/>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randombar(horizontal)">
                                      <p:cBhvr>
                                        <p:cTn id="2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30" descr="C:\Users\TUAN\Downloads\Luyện tập 1.png">
            <a:extLst>
              <a:ext uri="{FF2B5EF4-FFF2-40B4-BE49-F238E27FC236}">
                <a16:creationId xmlns:a16="http://schemas.microsoft.com/office/drawing/2014/main" id="{BEB65703-3BC6-2779-D3C4-61A5C7FAFCE3}"/>
              </a:ext>
            </a:extLst>
          </p:cNvPr>
          <p:cNvPicPr>
            <a:picLocks noChangeAspect="1" noChangeArrowheads="1"/>
          </p:cNvPicPr>
          <p:nvPr/>
        </p:nvPicPr>
        <p:blipFill>
          <a:blip r:embed="rId4" cstate="print"/>
          <a:srcRect/>
          <a:stretch>
            <a:fillRect/>
          </a:stretch>
        </p:blipFill>
        <p:spPr bwMode="auto">
          <a:xfrm>
            <a:off x="130629" y="0"/>
            <a:ext cx="2351314" cy="907301"/>
          </a:xfrm>
          <a:prstGeom prst="rect">
            <a:avLst/>
          </a:prstGeom>
          <a:noFill/>
        </p:spPr>
      </p:pic>
      <p:sp>
        <p:nvSpPr>
          <p:cNvPr id="32" name="Oval 31">
            <a:extLst>
              <a:ext uri="{FF2B5EF4-FFF2-40B4-BE49-F238E27FC236}">
                <a16:creationId xmlns:a16="http://schemas.microsoft.com/office/drawing/2014/main" id="{DF3A20ED-8397-78F5-2977-AFA27616B2CA}"/>
              </a:ext>
            </a:extLst>
          </p:cNvPr>
          <p:cNvSpPr/>
          <p:nvPr/>
        </p:nvSpPr>
        <p:spPr>
          <a:xfrm>
            <a:off x="206830" y="970068"/>
            <a:ext cx="500742" cy="435426"/>
          </a:xfrm>
          <a:prstGeom prst="ellipse">
            <a:avLst/>
          </a:prstGeom>
          <a:solidFill>
            <a:srgbClr val="7030A0"/>
          </a:solidFill>
          <a:ln w="12700" cap="flat" cmpd="sng" algn="ctr">
            <a:solidFill>
              <a:srgbClr val="7030A0"/>
            </a:solidFill>
            <a:prstDash val="solid"/>
            <a:miter lim="800000"/>
          </a:ln>
          <a:effectLst/>
        </p:spPr>
        <p:txBody>
          <a:bodyPr rtlCol="0" anchor="ctr"/>
          <a:lstStyle/>
          <a:p>
            <a:pPr algn="ctr"/>
            <a:r>
              <a:rPr lang="en-US" sz="3600" b="1" kern="0" dirty="0">
                <a:solidFill>
                  <a:prstClr val="white"/>
                </a:solidFill>
                <a:latin typeface="Times New Roman" panose="02020603050405020304" pitchFamily="18" charset="0"/>
                <a:ea typeface="Cambria" panose="02040503050406030204" pitchFamily="18" charset="0"/>
                <a:cs typeface="Times New Roman" panose="02020603050405020304" pitchFamily="18" charset="0"/>
              </a:rPr>
              <a:t>4</a:t>
            </a:r>
            <a:endParaRPr lang="vi-VN" sz="3600" b="1" kern="0" dirty="0">
              <a:solidFill>
                <a:prstClr val="white"/>
              </a:solidFill>
              <a:latin typeface="Times New Roman" panose="02020603050405020304" pitchFamily="18" charset="0"/>
              <a:ea typeface="Cambria" panose="02040503050406030204" pitchFamily="18" charset="0"/>
              <a:cs typeface="Times New Roman" panose="02020603050405020304" pitchFamily="18" charset="0"/>
            </a:endParaRPr>
          </a:p>
        </p:txBody>
      </p:sp>
      <p:sp>
        <p:nvSpPr>
          <p:cNvPr id="2" name="Rectangle: Rounded Corners 1">
            <a:extLst>
              <a:ext uri="{FF2B5EF4-FFF2-40B4-BE49-F238E27FC236}">
                <a16:creationId xmlns:a16="http://schemas.microsoft.com/office/drawing/2014/main" id="{7394F5A5-8935-AFC3-A3D7-37075B3F53D7}"/>
              </a:ext>
            </a:extLst>
          </p:cNvPr>
          <p:cNvSpPr/>
          <p:nvPr/>
        </p:nvSpPr>
        <p:spPr>
          <a:xfrm>
            <a:off x="870858" y="970068"/>
            <a:ext cx="707571" cy="435426"/>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a:solidFill>
                  <a:schemeClr val="tx1"/>
                </a:solidFill>
                <a:latin typeface="Times New Roman" panose="02020603050405020304" pitchFamily="18" charset="0"/>
                <a:ea typeface="Cambria" panose="02040503050406030204" pitchFamily="18" charset="0"/>
                <a:cs typeface="Times New Roman" panose="02020603050405020304" pitchFamily="18" charset="0"/>
              </a:rPr>
              <a:t>Số</a:t>
            </a:r>
          </a:p>
        </p:txBody>
      </p:sp>
      <p:sp>
        <p:nvSpPr>
          <p:cNvPr id="3" name="TextBox 2">
            <a:extLst>
              <a:ext uri="{FF2B5EF4-FFF2-40B4-BE49-F238E27FC236}">
                <a16:creationId xmlns:a16="http://schemas.microsoft.com/office/drawing/2014/main" id="{DFF5E8B8-03F7-44F7-95EE-E8F02C3F1525}"/>
              </a:ext>
            </a:extLst>
          </p:cNvPr>
          <p:cNvSpPr txBox="1"/>
          <p:nvPr/>
        </p:nvSpPr>
        <p:spPr>
          <a:xfrm>
            <a:off x="1665515" y="864615"/>
            <a:ext cx="522514" cy="646331"/>
          </a:xfrm>
          <a:prstGeom prst="rect">
            <a:avLst/>
          </a:prstGeom>
          <a:noFill/>
        </p:spPr>
        <p:txBody>
          <a:bodyPr wrap="square" rtlCol="0">
            <a:spAutoFit/>
          </a:bodyPr>
          <a:lstStyle/>
          <a:p>
            <a:r>
              <a:rPr lang="en-US" sz="3600">
                <a:latin typeface="Times New Roman" panose="02020603050405020304" pitchFamily="18" charset="0"/>
                <a:ea typeface="Cambria" panose="02040503050406030204" pitchFamily="18" charset="0"/>
                <a:cs typeface="Times New Roman" panose="02020603050405020304" pitchFamily="18" charset="0"/>
              </a:rPr>
              <a:t>?</a:t>
            </a:r>
          </a:p>
        </p:txBody>
      </p:sp>
      <p:sp>
        <p:nvSpPr>
          <p:cNvPr id="7" name="TextBox 6">
            <a:extLst>
              <a:ext uri="{FF2B5EF4-FFF2-40B4-BE49-F238E27FC236}">
                <a16:creationId xmlns:a16="http://schemas.microsoft.com/office/drawing/2014/main" id="{1728ED09-FB65-3A39-235E-410E2F1EC711}"/>
              </a:ext>
            </a:extLst>
          </p:cNvPr>
          <p:cNvSpPr txBox="1"/>
          <p:nvPr/>
        </p:nvSpPr>
        <p:spPr>
          <a:xfrm>
            <a:off x="0" y="2305967"/>
            <a:ext cx="576943" cy="584775"/>
          </a:xfrm>
          <a:prstGeom prst="rect">
            <a:avLst/>
          </a:prstGeom>
          <a:noFill/>
        </p:spPr>
        <p:txBody>
          <a:bodyPr wrap="square" rtlCol="0">
            <a:spAutoFit/>
          </a:bodyPr>
          <a:lstStyle/>
          <a:p>
            <a:r>
              <a:rPr lang="en-US" sz="3200">
                <a:latin typeface="Times New Roman" panose="02020603050405020304" pitchFamily="18" charset="0"/>
                <a:ea typeface="Cambria" panose="02040503050406030204" pitchFamily="18" charset="0"/>
                <a:cs typeface="Times New Roman" panose="02020603050405020304" pitchFamily="18" charset="0"/>
              </a:rPr>
              <a:t>a, </a:t>
            </a:r>
          </a:p>
        </p:txBody>
      </p:sp>
      <p:sp>
        <p:nvSpPr>
          <p:cNvPr id="36" name="TextBox 35">
            <a:extLst>
              <a:ext uri="{FF2B5EF4-FFF2-40B4-BE49-F238E27FC236}">
                <a16:creationId xmlns:a16="http://schemas.microsoft.com/office/drawing/2014/main" id="{5525D7A8-0BB1-C6E7-0837-22A581D10801}"/>
              </a:ext>
            </a:extLst>
          </p:cNvPr>
          <p:cNvSpPr txBox="1"/>
          <p:nvPr/>
        </p:nvSpPr>
        <p:spPr>
          <a:xfrm>
            <a:off x="5834743" y="2373535"/>
            <a:ext cx="576943" cy="584775"/>
          </a:xfrm>
          <a:prstGeom prst="rect">
            <a:avLst/>
          </a:prstGeom>
          <a:noFill/>
        </p:spPr>
        <p:txBody>
          <a:bodyPr wrap="square" rtlCol="0">
            <a:spAutoFit/>
          </a:bodyPr>
          <a:lstStyle/>
          <a:p>
            <a:r>
              <a:rPr lang="en-US" sz="3200">
                <a:latin typeface="Times New Roman" panose="02020603050405020304" pitchFamily="18" charset="0"/>
                <a:ea typeface="Cambria" panose="02040503050406030204" pitchFamily="18" charset="0"/>
                <a:cs typeface="Times New Roman" panose="02020603050405020304" pitchFamily="18" charset="0"/>
              </a:rPr>
              <a:t>b, </a:t>
            </a:r>
          </a:p>
        </p:txBody>
      </p:sp>
      <p:graphicFrame>
        <p:nvGraphicFramePr>
          <p:cNvPr id="8" name="Table 8">
            <a:extLst>
              <a:ext uri="{FF2B5EF4-FFF2-40B4-BE49-F238E27FC236}">
                <a16:creationId xmlns:a16="http://schemas.microsoft.com/office/drawing/2014/main" id="{6D340A08-C7AC-EC24-FE74-7E80BD253298}"/>
              </a:ext>
            </a:extLst>
          </p:cNvPr>
          <p:cNvGraphicFramePr>
            <a:graphicFrameLocks noGrp="1"/>
          </p:cNvGraphicFramePr>
          <p:nvPr>
            <p:extLst>
              <p:ext uri="{D42A27DB-BD31-4B8C-83A1-F6EECF244321}">
                <p14:modId xmlns:p14="http://schemas.microsoft.com/office/powerpoint/2010/main" val="3888498194"/>
              </p:ext>
            </p:extLst>
          </p:nvPr>
        </p:nvGraphicFramePr>
        <p:xfrm>
          <a:off x="468086" y="2154985"/>
          <a:ext cx="5029200" cy="2019474"/>
        </p:xfrm>
        <a:graphic>
          <a:graphicData uri="http://schemas.openxmlformats.org/drawingml/2006/table">
            <a:tbl>
              <a:tblPr firstRow="1" bandRow="1">
                <a:tableStyleId>{5940675A-B579-460E-94D1-54222C63F5DA}</a:tableStyleId>
              </a:tblPr>
              <a:tblGrid>
                <a:gridCol w="1713625">
                  <a:extLst>
                    <a:ext uri="{9D8B030D-6E8A-4147-A177-3AD203B41FA5}">
                      <a16:colId xmlns:a16="http://schemas.microsoft.com/office/drawing/2014/main" val="3068366660"/>
                    </a:ext>
                  </a:extLst>
                </a:gridCol>
                <a:gridCol w="1176499">
                  <a:extLst>
                    <a:ext uri="{9D8B030D-6E8A-4147-A177-3AD203B41FA5}">
                      <a16:colId xmlns:a16="http://schemas.microsoft.com/office/drawing/2014/main" val="3982467742"/>
                    </a:ext>
                  </a:extLst>
                </a:gridCol>
                <a:gridCol w="1069518">
                  <a:extLst>
                    <a:ext uri="{9D8B030D-6E8A-4147-A177-3AD203B41FA5}">
                      <a16:colId xmlns:a16="http://schemas.microsoft.com/office/drawing/2014/main" val="393648006"/>
                    </a:ext>
                  </a:extLst>
                </a:gridCol>
                <a:gridCol w="1069558">
                  <a:extLst>
                    <a:ext uri="{9D8B030D-6E8A-4147-A177-3AD203B41FA5}">
                      <a16:colId xmlns:a16="http://schemas.microsoft.com/office/drawing/2014/main" val="1956100820"/>
                    </a:ext>
                  </a:extLst>
                </a:gridCol>
              </a:tblGrid>
              <a:tr h="647736">
                <a:tc>
                  <a:txBody>
                    <a:bodyPr/>
                    <a:lstStyle/>
                    <a:p>
                      <a:pPr algn="ctr"/>
                      <a:r>
                        <a:rPr lang="en-US" sz="3600">
                          <a:latin typeface="Cambria" panose="02040503050406030204" pitchFamily="18" charset="0"/>
                          <a:ea typeface="Cambria" panose="02040503050406030204" pitchFamily="18" charset="0"/>
                        </a:rPr>
                        <a:t>Số hạng</a:t>
                      </a:r>
                    </a:p>
                  </a:txBody>
                  <a:tcPr anchor="ctr">
                    <a:solidFill>
                      <a:schemeClr val="accent1">
                        <a:lumMod val="20000"/>
                        <a:lumOff val="80000"/>
                      </a:schemeClr>
                    </a:solidFill>
                  </a:tcPr>
                </a:tc>
                <a:tc>
                  <a:txBody>
                    <a:bodyPr/>
                    <a:lstStyle/>
                    <a:p>
                      <a:pPr algn="ctr"/>
                      <a:r>
                        <a:rPr lang="en-US" sz="3600">
                          <a:latin typeface="Cambria" panose="02040503050406030204" pitchFamily="18" charset="0"/>
                          <a:ea typeface="Cambria" panose="02040503050406030204" pitchFamily="18" charset="0"/>
                        </a:rPr>
                        <a:t>35</a:t>
                      </a:r>
                    </a:p>
                  </a:txBody>
                  <a:tcPr anchor="ctr"/>
                </a:tc>
                <a:tc>
                  <a:txBody>
                    <a:bodyPr/>
                    <a:lstStyle/>
                    <a:p>
                      <a:pPr algn="ctr"/>
                      <a:r>
                        <a:rPr lang="en-US" sz="3600">
                          <a:latin typeface="Cambria" panose="02040503050406030204" pitchFamily="18" charset="0"/>
                          <a:ea typeface="Cambria" panose="02040503050406030204" pitchFamily="18" charset="0"/>
                        </a:rPr>
                        <a:t>46</a:t>
                      </a:r>
                    </a:p>
                  </a:txBody>
                  <a:tcPr anchor="ctr"/>
                </a:tc>
                <a:tc>
                  <a:txBody>
                    <a:bodyPr/>
                    <a:lstStyle/>
                    <a:p>
                      <a:pPr algn="ctr"/>
                      <a:endParaRPr lang="en-US" sz="3600">
                        <a:latin typeface="Cambria" panose="02040503050406030204" pitchFamily="18" charset="0"/>
                        <a:ea typeface="Cambria" panose="02040503050406030204" pitchFamily="18" charset="0"/>
                      </a:endParaRPr>
                    </a:p>
                  </a:txBody>
                  <a:tcPr anchor="ctr"/>
                </a:tc>
                <a:extLst>
                  <a:ext uri="{0D108BD9-81ED-4DB2-BD59-A6C34878D82A}">
                    <a16:rowId xmlns:a16="http://schemas.microsoft.com/office/drawing/2014/main" val="217692869"/>
                  </a:ext>
                </a:extLst>
              </a:tr>
              <a:tr h="685869">
                <a:tc>
                  <a:txBody>
                    <a:bodyPr/>
                    <a:lstStyle/>
                    <a:p>
                      <a:pPr algn="ctr"/>
                      <a:r>
                        <a:rPr lang="en-US" sz="3600">
                          <a:latin typeface="Cambria" panose="02040503050406030204" pitchFamily="18" charset="0"/>
                          <a:ea typeface="Cambria" panose="02040503050406030204" pitchFamily="18" charset="0"/>
                        </a:rPr>
                        <a:t>Số hạng</a:t>
                      </a:r>
                    </a:p>
                  </a:txBody>
                  <a:tcPr anchor="ctr">
                    <a:solidFill>
                      <a:schemeClr val="accent1">
                        <a:lumMod val="20000"/>
                        <a:lumOff val="80000"/>
                      </a:schemeClr>
                    </a:solidFill>
                  </a:tcPr>
                </a:tc>
                <a:tc>
                  <a:txBody>
                    <a:bodyPr/>
                    <a:lstStyle/>
                    <a:p>
                      <a:pPr algn="ctr"/>
                      <a:r>
                        <a:rPr lang="en-US" sz="3600">
                          <a:latin typeface="Cambria" panose="02040503050406030204" pitchFamily="18" charset="0"/>
                          <a:ea typeface="Cambria" panose="02040503050406030204" pitchFamily="18" charset="0"/>
                        </a:rPr>
                        <a:t>27</a:t>
                      </a:r>
                    </a:p>
                  </a:txBody>
                  <a:tcPr anchor="ctr"/>
                </a:tc>
                <a:tc>
                  <a:txBody>
                    <a:bodyPr/>
                    <a:lstStyle/>
                    <a:p>
                      <a:pPr algn="ctr"/>
                      <a:endParaRPr lang="en-US" sz="3600">
                        <a:latin typeface="Cambria" panose="02040503050406030204" pitchFamily="18" charset="0"/>
                        <a:ea typeface="Cambria" panose="02040503050406030204" pitchFamily="18" charset="0"/>
                      </a:endParaRPr>
                    </a:p>
                  </a:txBody>
                  <a:tcPr anchor="ctr"/>
                </a:tc>
                <a:tc>
                  <a:txBody>
                    <a:bodyPr/>
                    <a:lstStyle/>
                    <a:p>
                      <a:pPr algn="ctr"/>
                      <a:r>
                        <a:rPr lang="en-US" sz="3600">
                          <a:latin typeface="Cambria" panose="02040503050406030204" pitchFamily="18" charset="0"/>
                          <a:ea typeface="Cambria" panose="02040503050406030204" pitchFamily="18" charset="0"/>
                        </a:rPr>
                        <a:t>18</a:t>
                      </a:r>
                    </a:p>
                  </a:txBody>
                  <a:tcPr anchor="ctr"/>
                </a:tc>
                <a:extLst>
                  <a:ext uri="{0D108BD9-81ED-4DB2-BD59-A6C34878D82A}">
                    <a16:rowId xmlns:a16="http://schemas.microsoft.com/office/drawing/2014/main" val="2208946126"/>
                  </a:ext>
                </a:extLst>
              </a:tr>
              <a:tr h="685869">
                <a:tc>
                  <a:txBody>
                    <a:bodyPr/>
                    <a:lstStyle/>
                    <a:p>
                      <a:pPr algn="ctr"/>
                      <a:r>
                        <a:rPr lang="en-US" sz="3600">
                          <a:latin typeface="Cambria" panose="02040503050406030204" pitchFamily="18" charset="0"/>
                          <a:ea typeface="Cambria" panose="02040503050406030204" pitchFamily="18" charset="0"/>
                        </a:rPr>
                        <a:t>Tổng</a:t>
                      </a:r>
                    </a:p>
                  </a:txBody>
                  <a:tcPr anchor="ctr">
                    <a:solidFill>
                      <a:schemeClr val="accent1">
                        <a:lumMod val="20000"/>
                        <a:lumOff val="80000"/>
                      </a:schemeClr>
                    </a:solidFill>
                  </a:tcPr>
                </a:tc>
                <a:tc>
                  <a:txBody>
                    <a:bodyPr/>
                    <a:lstStyle/>
                    <a:p>
                      <a:pPr algn="ctr"/>
                      <a:endParaRPr lang="en-US" sz="3600">
                        <a:latin typeface="Cambria" panose="02040503050406030204" pitchFamily="18" charset="0"/>
                        <a:ea typeface="Cambria" panose="02040503050406030204" pitchFamily="18" charset="0"/>
                      </a:endParaRPr>
                    </a:p>
                  </a:txBody>
                  <a:tcPr anchor="ctr"/>
                </a:tc>
                <a:tc>
                  <a:txBody>
                    <a:bodyPr/>
                    <a:lstStyle/>
                    <a:p>
                      <a:pPr algn="ctr"/>
                      <a:r>
                        <a:rPr lang="en-US" sz="3600">
                          <a:latin typeface="Cambria" panose="02040503050406030204" pitchFamily="18" charset="0"/>
                          <a:ea typeface="Cambria" panose="02040503050406030204" pitchFamily="18" charset="0"/>
                        </a:rPr>
                        <a:t>75</a:t>
                      </a:r>
                    </a:p>
                  </a:txBody>
                  <a:tcPr anchor="ctr"/>
                </a:tc>
                <a:tc>
                  <a:txBody>
                    <a:bodyPr/>
                    <a:lstStyle/>
                    <a:p>
                      <a:pPr algn="ctr"/>
                      <a:r>
                        <a:rPr lang="en-US" sz="3600">
                          <a:latin typeface="Cambria" panose="02040503050406030204" pitchFamily="18" charset="0"/>
                          <a:ea typeface="Cambria" panose="02040503050406030204" pitchFamily="18" charset="0"/>
                        </a:rPr>
                        <a:t>52</a:t>
                      </a:r>
                    </a:p>
                  </a:txBody>
                  <a:tcPr anchor="ctr"/>
                </a:tc>
                <a:extLst>
                  <a:ext uri="{0D108BD9-81ED-4DB2-BD59-A6C34878D82A}">
                    <a16:rowId xmlns:a16="http://schemas.microsoft.com/office/drawing/2014/main" val="3015543899"/>
                  </a:ext>
                </a:extLst>
              </a:tr>
            </a:tbl>
          </a:graphicData>
        </a:graphic>
      </p:graphicFrame>
      <p:graphicFrame>
        <p:nvGraphicFramePr>
          <p:cNvPr id="10" name="Table 8">
            <a:extLst>
              <a:ext uri="{FF2B5EF4-FFF2-40B4-BE49-F238E27FC236}">
                <a16:creationId xmlns:a16="http://schemas.microsoft.com/office/drawing/2014/main" id="{3F0E66AA-9205-BDC5-55FF-64CF0040B31F}"/>
              </a:ext>
            </a:extLst>
          </p:cNvPr>
          <p:cNvGraphicFramePr>
            <a:graphicFrameLocks noGrp="1"/>
          </p:cNvGraphicFramePr>
          <p:nvPr>
            <p:extLst>
              <p:ext uri="{D42A27DB-BD31-4B8C-83A1-F6EECF244321}">
                <p14:modId xmlns:p14="http://schemas.microsoft.com/office/powerpoint/2010/main" val="1751005888"/>
              </p:ext>
            </p:extLst>
          </p:nvPr>
        </p:nvGraphicFramePr>
        <p:xfrm>
          <a:off x="6411686" y="2142293"/>
          <a:ext cx="5214257" cy="2019474"/>
        </p:xfrm>
        <a:graphic>
          <a:graphicData uri="http://schemas.openxmlformats.org/drawingml/2006/table">
            <a:tbl>
              <a:tblPr firstRow="1" bandRow="1">
                <a:tableStyleId>{5940675A-B579-460E-94D1-54222C63F5DA}</a:tableStyleId>
              </a:tblPr>
              <a:tblGrid>
                <a:gridCol w="1881408">
                  <a:extLst>
                    <a:ext uri="{9D8B030D-6E8A-4147-A177-3AD203B41FA5}">
                      <a16:colId xmlns:a16="http://schemas.microsoft.com/office/drawing/2014/main" val="3068366660"/>
                    </a:ext>
                  </a:extLst>
                </a:gridCol>
                <a:gridCol w="1244675">
                  <a:extLst>
                    <a:ext uri="{9D8B030D-6E8A-4147-A177-3AD203B41FA5}">
                      <a16:colId xmlns:a16="http://schemas.microsoft.com/office/drawing/2014/main" val="3982467742"/>
                    </a:ext>
                  </a:extLst>
                </a:gridCol>
                <a:gridCol w="1112045">
                  <a:extLst>
                    <a:ext uri="{9D8B030D-6E8A-4147-A177-3AD203B41FA5}">
                      <a16:colId xmlns:a16="http://schemas.microsoft.com/office/drawing/2014/main" val="393648006"/>
                    </a:ext>
                  </a:extLst>
                </a:gridCol>
                <a:gridCol w="976129">
                  <a:extLst>
                    <a:ext uri="{9D8B030D-6E8A-4147-A177-3AD203B41FA5}">
                      <a16:colId xmlns:a16="http://schemas.microsoft.com/office/drawing/2014/main" val="1956100820"/>
                    </a:ext>
                  </a:extLst>
                </a:gridCol>
              </a:tblGrid>
              <a:tr h="647736">
                <a:tc>
                  <a:txBody>
                    <a:bodyPr/>
                    <a:lstStyle/>
                    <a:p>
                      <a:pPr algn="ctr"/>
                      <a:r>
                        <a:rPr lang="en-US" sz="3600">
                          <a:latin typeface="Cambria" panose="02040503050406030204" pitchFamily="18" charset="0"/>
                          <a:ea typeface="Cambria" panose="02040503050406030204" pitchFamily="18" charset="0"/>
                        </a:rPr>
                        <a:t>Số bị trừ</a:t>
                      </a:r>
                    </a:p>
                  </a:txBody>
                  <a:tcPr anchor="ctr">
                    <a:solidFill>
                      <a:srgbClr val="F7E3AD"/>
                    </a:solidFill>
                  </a:tcPr>
                </a:tc>
                <a:tc>
                  <a:txBody>
                    <a:bodyPr/>
                    <a:lstStyle/>
                    <a:p>
                      <a:pPr algn="ctr"/>
                      <a:r>
                        <a:rPr lang="en-US" sz="3600">
                          <a:latin typeface="Cambria" panose="02040503050406030204" pitchFamily="18" charset="0"/>
                          <a:ea typeface="Cambria" panose="02040503050406030204" pitchFamily="18" charset="0"/>
                        </a:rPr>
                        <a:t>93</a:t>
                      </a:r>
                    </a:p>
                  </a:txBody>
                  <a:tcPr anchor="ctr">
                    <a:solidFill>
                      <a:srgbClr val="FFFDEE"/>
                    </a:solidFill>
                  </a:tcPr>
                </a:tc>
                <a:tc>
                  <a:txBody>
                    <a:bodyPr/>
                    <a:lstStyle/>
                    <a:p>
                      <a:pPr algn="ctr"/>
                      <a:r>
                        <a:rPr lang="en-US" sz="3600">
                          <a:latin typeface="Cambria" panose="02040503050406030204" pitchFamily="18" charset="0"/>
                          <a:ea typeface="Cambria" panose="02040503050406030204" pitchFamily="18" charset="0"/>
                        </a:rPr>
                        <a:t>81</a:t>
                      </a:r>
                    </a:p>
                  </a:txBody>
                  <a:tcPr anchor="ctr">
                    <a:solidFill>
                      <a:srgbClr val="FFFDEE"/>
                    </a:solidFill>
                  </a:tcPr>
                </a:tc>
                <a:tc>
                  <a:txBody>
                    <a:bodyPr/>
                    <a:lstStyle/>
                    <a:p>
                      <a:pPr algn="ctr"/>
                      <a:endParaRPr lang="en-US" sz="3600">
                        <a:latin typeface="Cambria" panose="02040503050406030204" pitchFamily="18" charset="0"/>
                        <a:ea typeface="Cambria" panose="02040503050406030204" pitchFamily="18" charset="0"/>
                      </a:endParaRPr>
                    </a:p>
                  </a:txBody>
                  <a:tcPr anchor="ctr">
                    <a:solidFill>
                      <a:srgbClr val="FFFDEE"/>
                    </a:solidFill>
                  </a:tcPr>
                </a:tc>
                <a:extLst>
                  <a:ext uri="{0D108BD9-81ED-4DB2-BD59-A6C34878D82A}">
                    <a16:rowId xmlns:a16="http://schemas.microsoft.com/office/drawing/2014/main" val="217692869"/>
                  </a:ext>
                </a:extLst>
              </a:tr>
              <a:tr h="685869">
                <a:tc>
                  <a:txBody>
                    <a:bodyPr/>
                    <a:lstStyle/>
                    <a:p>
                      <a:pPr algn="ctr"/>
                      <a:r>
                        <a:rPr lang="en-US" sz="3600">
                          <a:latin typeface="Cambria" panose="02040503050406030204" pitchFamily="18" charset="0"/>
                          <a:ea typeface="Cambria" panose="02040503050406030204" pitchFamily="18" charset="0"/>
                        </a:rPr>
                        <a:t>Số trừ</a:t>
                      </a:r>
                    </a:p>
                  </a:txBody>
                  <a:tcPr anchor="ctr">
                    <a:solidFill>
                      <a:srgbClr val="F7E3AD"/>
                    </a:solidFill>
                  </a:tcPr>
                </a:tc>
                <a:tc>
                  <a:txBody>
                    <a:bodyPr/>
                    <a:lstStyle/>
                    <a:p>
                      <a:pPr algn="ctr"/>
                      <a:r>
                        <a:rPr lang="en-US" sz="3600">
                          <a:latin typeface="Cambria" panose="02040503050406030204" pitchFamily="18" charset="0"/>
                          <a:ea typeface="Cambria" panose="02040503050406030204" pitchFamily="18" charset="0"/>
                        </a:rPr>
                        <a:t>64</a:t>
                      </a:r>
                    </a:p>
                  </a:txBody>
                  <a:tcPr anchor="ctr">
                    <a:solidFill>
                      <a:srgbClr val="FFFDEE"/>
                    </a:solidFill>
                  </a:tcPr>
                </a:tc>
                <a:tc>
                  <a:txBody>
                    <a:bodyPr/>
                    <a:lstStyle/>
                    <a:p>
                      <a:pPr algn="ctr"/>
                      <a:endParaRPr lang="en-US" sz="3600">
                        <a:latin typeface="Cambria" panose="02040503050406030204" pitchFamily="18" charset="0"/>
                        <a:ea typeface="Cambria" panose="02040503050406030204" pitchFamily="18" charset="0"/>
                      </a:endParaRPr>
                    </a:p>
                  </a:txBody>
                  <a:tcPr anchor="ctr">
                    <a:solidFill>
                      <a:srgbClr val="FFFDEE"/>
                    </a:solidFill>
                  </a:tcPr>
                </a:tc>
                <a:tc>
                  <a:txBody>
                    <a:bodyPr/>
                    <a:lstStyle/>
                    <a:p>
                      <a:pPr algn="ctr"/>
                      <a:r>
                        <a:rPr lang="en-US" sz="3600">
                          <a:latin typeface="Cambria" panose="02040503050406030204" pitchFamily="18" charset="0"/>
                          <a:ea typeface="Cambria" panose="02040503050406030204" pitchFamily="18" charset="0"/>
                        </a:rPr>
                        <a:t>23</a:t>
                      </a:r>
                    </a:p>
                  </a:txBody>
                  <a:tcPr anchor="ctr">
                    <a:solidFill>
                      <a:srgbClr val="FFFDEE"/>
                    </a:solidFill>
                  </a:tcPr>
                </a:tc>
                <a:extLst>
                  <a:ext uri="{0D108BD9-81ED-4DB2-BD59-A6C34878D82A}">
                    <a16:rowId xmlns:a16="http://schemas.microsoft.com/office/drawing/2014/main" val="2208946126"/>
                  </a:ext>
                </a:extLst>
              </a:tr>
              <a:tr h="685869">
                <a:tc>
                  <a:txBody>
                    <a:bodyPr/>
                    <a:lstStyle/>
                    <a:p>
                      <a:pPr algn="ctr"/>
                      <a:r>
                        <a:rPr lang="en-US" sz="3600">
                          <a:latin typeface="Cambria" panose="02040503050406030204" pitchFamily="18" charset="0"/>
                          <a:ea typeface="Cambria" panose="02040503050406030204" pitchFamily="18" charset="0"/>
                        </a:rPr>
                        <a:t>Hiệu</a:t>
                      </a:r>
                    </a:p>
                  </a:txBody>
                  <a:tcPr anchor="ctr">
                    <a:solidFill>
                      <a:srgbClr val="F7E3AD"/>
                    </a:solidFill>
                  </a:tcPr>
                </a:tc>
                <a:tc>
                  <a:txBody>
                    <a:bodyPr/>
                    <a:lstStyle/>
                    <a:p>
                      <a:pPr algn="ctr"/>
                      <a:endParaRPr lang="en-US" sz="3600">
                        <a:latin typeface="Cambria" panose="02040503050406030204" pitchFamily="18" charset="0"/>
                        <a:ea typeface="Cambria" panose="02040503050406030204" pitchFamily="18" charset="0"/>
                      </a:endParaRPr>
                    </a:p>
                  </a:txBody>
                  <a:tcPr anchor="ctr">
                    <a:solidFill>
                      <a:srgbClr val="FFFDEE"/>
                    </a:solidFill>
                  </a:tcPr>
                </a:tc>
                <a:tc>
                  <a:txBody>
                    <a:bodyPr/>
                    <a:lstStyle/>
                    <a:p>
                      <a:pPr algn="ctr"/>
                      <a:r>
                        <a:rPr lang="en-US" sz="3600">
                          <a:latin typeface="Cambria" panose="02040503050406030204" pitchFamily="18" charset="0"/>
                          <a:ea typeface="Cambria" panose="02040503050406030204" pitchFamily="18" charset="0"/>
                        </a:rPr>
                        <a:t>34</a:t>
                      </a:r>
                    </a:p>
                  </a:txBody>
                  <a:tcPr anchor="ctr">
                    <a:solidFill>
                      <a:srgbClr val="FFFDEE"/>
                    </a:solidFill>
                  </a:tcPr>
                </a:tc>
                <a:tc>
                  <a:txBody>
                    <a:bodyPr/>
                    <a:lstStyle/>
                    <a:p>
                      <a:pPr algn="ctr"/>
                      <a:r>
                        <a:rPr lang="en-US" sz="3600">
                          <a:latin typeface="Cambria" panose="02040503050406030204" pitchFamily="18" charset="0"/>
                          <a:ea typeface="Cambria" panose="02040503050406030204" pitchFamily="18" charset="0"/>
                        </a:rPr>
                        <a:t>49</a:t>
                      </a:r>
                    </a:p>
                  </a:txBody>
                  <a:tcPr anchor="ctr">
                    <a:solidFill>
                      <a:srgbClr val="FFFDEE"/>
                    </a:solidFill>
                  </a:tcPr>
                </a:tc>
                <a:extLst>
                  <a:ext uri="{0D108BD9-81ED-4DB2-BD59-A6C34878D82A}">
                    <a16:rowId xmlns:a16="http://schemas.microsoft.com/office/drawing/2014/main" val="3015543899"/>
                  </a:ext>
                </a:extLst>
              </a:tr>
            </a:tbl>
          </a:graphicData>
        </a:graphic>
      </p:graphicFrame>
      <p:sp>
        <p:nvSpPr>
          <p:cNvPr id="5" name="TextBox 4">
            <a:extLst>
              <a:ext uri="{FF2B5EF4-FFF2-40B4-BE49-F238E27FC236}">
                <a16:creationId xmlns:a16="http://schemas.microsoft.com/office/drawing/2014/main" id="{9D9E1A90-C0DA-1F4F-24A6-D06D9A70F78D}"/>
              </a:ext>
            </a:extLst>
          </p:cNvPr>
          <p:cNvSpPr txBox="1"/>
          <p:nvPr/>
        </p:nvSpPr>
        <p:spPr>
          <a:xfrm>
            <a:off x="4561115" y="2142677"/>
            <a:ext cx="740228" cy="707886"/>
          </a:xfrm>
          <a:prstGeom prst="rect">
            <a:avLst/>
          </a:prstGeom>
          <a:noFill/>
        </p:spPr>
        <p:txBody>
          <a:bodyPr wrap="square" rtlCol="0">
            <a:spAutoFit/>
          </a:bodyPr>
          <a:lstStyle/>
          <a:p>
            <a:pPr algn="ctr"/>
            <a:r>
              <a:rPr lang="en-US" sz="4000">
                <a:solidFill>
                  <a:srgbClr val="FF0000"/>
                </a:solidFill>
                <a:latin typeface="Times New Roman" panose="02020603050405020304" pitchFamily="18" charset="0"/>
                <a:ea typeface="Cambria" panose="02040503050406030204" pitchFamily="18" charset="0"/>
                <a:cs typeface="Times New Roman" panose="02020603050405020304" pitchFamily="18" charset="0"/>
              </a:rPr>
              <a:t>?</a:t>
            </a:r>
          </a:p>
        </p:txBody>
      </p:sp>
      <p:sp>
        <p:nvSpPr>
          <p:cNvPr id="12" name="TextBox 11">
            <a:extLst>
              <a:ext uri="{FF2B5EF4-FFF2-40B4-BE49-F238E27FC236}">
                <a16:creationId xmlns:a16="http://schemas.microsoft.com/office/drawing/2014/main" id="{400424E6-3096-5DCD-022E-2C71B74B039A}"/>
              </a:ext>
            </a:extLst>
          </p:cNvPr>
          <p:cNvSpPr txBox="1"/>
          <p:nvPr/>
        </p:nvSpPr>
        <p:spPr>
          <a:xfrm>
            <a:off x="3526973" y="2799302"/>
            <a:ext cx="740228" cy="707886"/>
          </a:xfrm>
          <a:prstGeom prst="rect">
            <a:avLst/>
          </a:prstGeom>
          <a:noFill/>
        </p:spPr>
        <p:txBody>
          <a:bodyPr wrap="square" rtlCol="0">
            <a:spAutoFit/>
          </a:bodyPr>
          <a:lstStyle/>
          <a:p>
            <a:pPr algn="ctr"/>
            <a:r>
              <a:rPr lang="en-US" sz="4000">
                <a:solidFill>
                  <a:srgbClr val="FF0000"/>
                </a:solidFill>
                <a:latin typeface="Times New Roman" panose="02020603050405020304" pitchFamily="18" charset="0"/>
                <a:ea typeface="Cambria" panose="02040503050406030204" pitchFamily="18" charset="0"/>
                <a:cs typeface="Times New Roman" panose="02020603050405020304" pitchFamily="18" charset="0"/>
              </a:rPr>
              <a:t>?</a:t>
            </a:r>
          </a:p>
        </p:txBody>
      </p:sp>
      <p:sp>
        <p:nvSpPr>
          <p:cNvPr id="13" name="TextBox 12">
            <a:extLst>
              <a:ext uri="{FF2B5EF4-FFF2-40B4-BE49-F238E27FC236}">
                <a16:creationId xmlns:a16="http://schemas.microsoft.com/office/drawing/2014/main" id="{852800A2-4832-283E-FDEC-305C291E5B30}"/>
              </a:ext>
            </a:extLst>
          </p:cNvPr>
          <p:cNvSpPr txBox="1"/>
          <p:nvPr/>
        </p:nvSpPr>
        <p:spPr>
          <a:xfrm>
            <a:off x="2481944" y="3463330"/>
            <a:ext cx="740228" cy="707886"/>
          </a:xfrm>
          <a:prstGeom prst="rect">
            <a:avLst/>
          </a:prstGeom>
          <a:noFill/>
        </p:spPr>
        <p:txBody>
          <a:bodyPr wrap="square" rtlCol="0">
            <a:spAutoFit/>
          </a:bodyPr>
          <a:lstStyle/>
          <a:p>
            <a:pPr algn="ctr"/>
            <a:r>
              <a:rPr lang="en-US" sz="4000">
                <a:solidFill>
                  <a:srgbClr val="FF0000"/>
                </a:solidFill>
                <a:latin typeface="Times New Roman" panose="02020603050405020304" pitchFamily="18" charset="0"/>
                <a:ea typeface="Cambria" panose="02040503050406030204" pitchFamily="18" charset="0"/>
                <a:cs typeface="Times New Roman" panose="02020603050405020304" pitchFamily="18" charset="0"/>
              </a:rPr>
              <a:t>?</a:t>
            </a:r>
          </a:p>
        </p:txBody>
      </p:sp>
      <p:sp>
        <p:nvSpPr>
          <p:cNvPr id="14" name="TextBox 13">
            <a:extLst>
              <a:ext uri="{FF2B5EF4-FFF2-40B4-BE49-F238E27FC236}">
                <a16:creationId xmlns:a16="http://schemas.microsoft.com/office/drawing/2014/main" id="{9B39DE69-64FD-F1BA-1C49-56259056FF22}"/>
              </a:ext>
            </a:extLst>
          </p:cNvPr>
          <p:cNvSpPr txBox="1"/>
          <p:nvPr/>
        </p:nvSpPr>
        <p:spPr>
          <a:xfrm>
            <a:off x="10733317" y="2133228"/>
            <a:ext cx="740228" cy="707886"/>
          </a:xfrm>
          <a:prstGeom prst="rect">
            <a:avLst/>
          </a:prstGeom>
          <a:noFill/>
        </p:spPr>
        <p:txBody>
          <a:bodyPr wrap="square" rtlCol="0">
            <a:spAutoFit/>
          </a:bodyPr>
          <a:lstStyle/>
          <a:p>
            <a:pPr algn="ctr"/>
            <a:r>
              <a:rPr lang="en-US" sz="4000">
                <a:solidFill>
                  <a:srgbClr val="FF0000"/>
                </a:solidFill>
                <a:latin typeface="Times New Roman" panose="02020603050405020304" pitchFamily="18" charset="0"/>
                <a:ea typeface="Cambria" panose="02040503050406030204" pitchFamily="18" charset="0"/>
                <a:cs typeface="Times New Roman" panose="02020603050405020304" pitchFamily="18" charset="0"/>
              </a:rPr>
              <a:t>?</a:t>
            </a:r>
          </a:p>
        </p:txBody>
      </p:sp>
      <p:sp>
        <p:nvSpPr>
          <p:cNvPr id="15" name="TextBox 14">
            <a:extLst>
              <a:ext uri="{FF2B5EF4-FFF2-40B4-BE49-F238E27FC236}">
                <a16:creationId xmlns:a16="http://schemas.microsoft.com/office/drawing/2014/main" id="{63DF8D58-CFF6-2924-0AAA-F88ECCE8A39D}"/>
              </a:ext>
            </a:extLst>
          </p:cNvPr>
          <p:cNvSpPr txBox="1"/>
          <p:nvPr/>
        </p:nvSpPr>
        <p:spPr>
          <a:xfrm>
            <a:off x="9699175" y="2789853"/>
            <a:ext cx="740228" cy="707886"/>
          </a:xfrm>
          <a:prstGeom prst="rect">
            <a:avLst/>
          </a:prstGeom>
          <a:noFill/>
        </p:spPr>
        <p:txBody>
          <a:bodyPr wrap="square" rtlCol="0">
            <a:spAutoFit/>
          </a:bodyPr>
          <a:lstStyle/>
          <a:p>
            <a:pPr algn="ctr"/>
            <a:r>
              <a:rPr lang="en-US" sz="4000">
                <a:solidFill>
                  <a:srgbClr val="FF0000"/>
                </a:solidFill>
                <a:latin typeface="Times New Roman" panose="02020603050405020304" pitchFamily="18" charset="0"/>
                <a:ea typeface="Cambria" panose="02040503050406030204" pitchFamily="18" charset="0"/>
                <a:cs typeface="Times New Roman" panose="02020603050405020304" pitchFamily="18" charset="0"/>
              </a:rPr>
              <a:t>?</a:t>
            </a:r>
          </a:p>
        </p:txBody>
      </p:sp>
      <p:sp>
        <p:nvSpPr>
          <p:cNvPr id="16" name="TextBox 15">
            <a:extLst>
              <a:ext uri="{FF2B5EF4-FFF2-40B4-BE49-F238E27FC236}">
                <a16:creationId xmlns:a16="http://schemas.microsoft.com/office/drawing/2014/main" id="{A618F630-FBEB-2C2E-F245-EB2BFA6921F6}"/>
              </a:ext>
            </a:extLst>
          </p:cNvPr>
          <p:cNvSpPr txBox="1"/>
          <p:nvPr/>
        </p:nvSpPr>
        <p:spPr>
          <a:xfrm>
            <a:off x="8654146" y="3453881"/>
            <a:ext cx="740228" cy="707886"/>
          </a:xfrm>
          <a:prstGeom prst="rect">
            <a:avLst/>
          </a:prstGeom>
          <a:noFill/>
        </p:spPr>
        <p:txBody>
          <a:bodyPr wrap="square" rtlCol="0">
            <a:spAutoFit/>
          </a:bodyPr>
          <a:lstStyle/>
          <a:p>
            <a:pPr algn="ctr"/>
            <a:r>
              <a:rPr lang="en-US" sz="4000">
                <a:solidFill>
                  <a:srgbClr val="FF0000"/>
                </a:solidFill>
                <a:latin typeface="Times New Roman" panose="02020603050405020304" pitchFamily="18" charset="0"/>
                <a:ea typeface="Cambria" panose="02040503050406030204" pitchFamily="18" charset="0"/>
                <a:cs typeface="Times New Roman" panose="02020603050405020304" pitchFamily="18" charset="0"/>
              </a:rPr>
              <a:t>?</a:t>
            </a:r>
          </a:p>
        </p:txBody>
      </p:sp>
      <p:sp>
        <p:nvSpPr>
          <p:cNvPr id="6" name="TextBox 5">
            <a:extLst>
              <a:ext uri="{FF2B5EF4-FFF2-40B4-BE49-F238E27FC236}">
                <a16:creationId xmlns:a16="http://schemas.microsoft.com/office/drawing/2014/main" id="{E69707E7-0B98-F96D-E99B-E2B3B842E0E2}"/>
              </a:ext>
            </a:extLst>
          </p:cNvPr>
          <p:cNvSpPr txBox="1"/>
          <p:nvPr/>
        </p:nvSpPr>
        <p:spPr>
          <a:xfrm>
            <a:off x="2405744" y="3494107"/>
            <a:ext cx="816428" cy="646331"/>
          </a:xfrm>
          <a:prstGeom prst="rect">
            <a:avLst/>
          </a:prstGeom>
          <a:noFill/>
        </p:spPr>
        <p:txBody>
          <a:bodyPr wrap="square" rtlCol="0">
            <a:spAutoFit/>
          </a:bodyPr>
          <a:lstStyle/>
          <a:p>
            <a:r>
              <a:rPr lang="en-US" sz="3600">
                <a:solidFill>
                  <a:srgbClr val="FF0000"/>
                </a:solidFill>
                <a:latin typeface="Times New Roman" panose="02020603050405020304" pitchFamily="18" charset="0"/>
                <a:ea typeface="Cambria" panose="02040503050406030204" pitchFamily="18" charset="0"/>
                <a:cs typeface="Times New Roman" panose="02020603050405020304" pitchFamily="18" charset="0"/>
              </a:rPr>
              <a:t>62</a:t>
            </a:r>
          </a:p>
        </p:txBody>
      </p:sp>
      <p:sp>
        <p:nvSpPr>
          <p:cNvPr id="18" name="TextBox 17">
            <a:extLst>
              <a:ext uri="{FF2B5EF4-FFF2-40B4-BE49-F238E27FC236}">
                <a16:creationId xmlns:a16="http://schemas.microsoft.com/office/drawing/2014/main" id="{43A1A0BF-242A-10C7-B20D-838AFE0485F7}"/>
              </a:ext>
            </a:extLst>
          </p:cNvPr>
          <p:cNvSpPr txBox="1"/>
          <p:nvPr/>
        </p:nvSpPr>
        <p:spPr>
          <a:xfrm>
            <a:off x="3543300" y="2807550"/>
            <a:ext cx="816428" cy="646331"/>
          </a:xfrm>
          <a:prstGeom prst="rect">
            <a:avLst/>
          </a:prstGeom>
          <a:noFill/>
        </p:spPr>
        <p:txBody>
          <a:bodyPr wrap="square" rtlCol="0">
            <a:spAutoFit/>
          </a:bodyPr>
          <a:lstStyle/>
          <a:p>
            <a:r>
              <a:rPr lang="en-US" sz="3600">
                <a:solidFill>
                  <a:srgbClr val="FF0000"/>
                </a:solidFill>
                <a:latin typeface="Times New Roman" panose="02020603050405020304" pitchFamily="18" charset="0"/>
                <a:ea typeface="Cambria" panose="02040503050406030204" pitchFamily="18" charset="0"/>
                <a:cs typeface="Times New Roman" panose="02020603050405020304" pitchFamily="18" charset="0"/>
              </a:rPr>
              <a:t>29</a:t>
            </a:r>
          </a:p>
        </p:txBody>
      </p:sp>
      <p:sp>
        <p:nvSpPr>
          <p:cNvPr id="19" name="TextBox 18">
            <a:extLst>
              <a:ext uri="{FF2B5EF4-FFF2-40B4-BE49-F238E27FC236}">
                <a16:creationId xmlns:a16="http://schemas.microsoft.com/office/drawing/2014/main" id="{F9D5F68F-3DE8-592C-30C8-384B300C25AC}"/>
              </a:ext>
            </a:extLst>
          </p:cNvPr>
          <p:cNvSpPr txBox="1"/>
          <p:nvPr/>
        </p:nvSpPr>
        <p:spPr>
          <a:xfrm>
            <a:off x="4561114" y="2173454"/>
            <a:ext cx="816428" cy="646331"/>
          </a:xfrm>
          <a:prstGeom prst="rect">
            <a:avLst/>
          </a:prstGeom>
          <a:noFill/>
        </p:spPr>
        <p:txBody>
          <a:bodyPr wrap="square" rtlCol="0">
            <a:spAutoFit/>
          </a:bodyPr>
          <a:lstStyle/>
          <a:p>
            <a:r>
              <a:rPr lang="en-US" sz="3600">
                <a:solidFill>
                  <a:srgbClr val="FF0000"/>
                </a:solidFill>
                <a:latin typeface="Times New Roman" panose="02020603050405020304" pitchFamily="18" charset="0"/>
                <a:ea typeface="Cambria" panose="02040503050406030204" pitchFamily="18" charset="0"/>
                <a:cs typeface="Times New Roman" panose="02020603050405020304" pitchFamily="18" charset="0"/>
              </a:rPr>
              <a:t>34</a:t>
            </a:r>
          </a:p>
        </p:txBody>
      </p:sp>
      <p:sp>
        <p:nvSpPr>
          <p:cNvPr id="20" name="TextBox 19">
            <a:extLst>
              <a:ext uri="{FF2B5EF4-FFF2-40B4-BE49-F238E27FC236}">
                <a16:creationId xmlns:a16="http://schemas.microsoft.com/office/drawing/2014/main" id="{EE059F88-0AE4-D777-84A5-B4C2D8020289}"/>
              </a:ext>
            </a:extLst>
          </p:cNvPr>
          <p:cNvSpPr txBox="1"/>
          <p:nvPr/>
        </p:nvSpPr>
        <p:spPr>
          <a:xfrm>
            <a:off x="8588833" y="3469885"/>
            <a:ext cx="816428" cy="646331"/>
          </a:xfrm>
          <a:prstGeom prst="rect">
            <a:avLst/>
          </a:prstGeom>
          <a:noFill/>
        </p:spPr>
        <p:txBody>
          <a:bodyPr wrap="square" rtlCol="0">
            <a:spAutoFit/>
          </a:bodyPr>
          <a:lstStyle/>
          <a:p>
            <a:r>
              <a:rPr lang="en-US" sz="3600">
                <a:solidFill>
                  <a:srgbClr val="FF0000"/>
                </a:solidFill>
                <a:latin typeface="Times New Roman" panose="02020603050405020304" pitchFamily="18" charset="0"/>
                <a:ea typeface="Cambria" panose="02040503050406030204" pitchFamily="18" charset="0"/>
                <a:cs typeface="Times New Roman" panose="02020603050405020304" pitchFamily="18" charset="0"/>
              </a:rPr>
              <a:t>29</a:t>
            </a:r>
          </a:p>
        </p:txBody>
      </p:sp>
      <p:sp>
        <p:nvSpPr>
          <p:cNvPr id="21" name="TextBox 20">
            <a:extLst>
              <a:ext uri="{FF2B5EF4-FFF2-40B4-BE49-F238E27FC236}">
                <a16:creationId xmlns:a16="http://schemas.microsoft.com/office/drawing/2014/main" id="{6FE4BC51-1AF0-6CC3-86EF-773AC94C64F6}"/>
              </a:ext>
            </a:extLst>
          </p:cNvPr>
          <p:cNvSpPr txBox="1"/>
          <p:nvPr/>
        </p:nvSpPr>
        <p:spPr>
          <a:xfrm>
            <a:off x="9688289" y="2820630"/>
            <a:ext cx="816428" cy="646331"/>
          </a:xfrm>
          <a:prstGeom prst="rect">
            <a:avLst/>
          </a:prstGeom>
          <a:noFill/>
        </p:spPr>
        <p:txBody>
          <a:bodyPr wrap="square" rtlCol="0">
            <a:spAutoFit/>
          </a:bodyPr>
          <a:lstStyle/>
          <a:p>
            <a:r>
              <a:rPr lang="en-US" sz="3600">
                <a:solidFill>
                  <a:srgbClr val="FF0000"/>
                </a:solidFill>
                <a:latin typeface="Times New Roman" panose="02020603050405020304" pitchFamily="18" charset="0"/>
                <a:ea typeface="Cambria" panose="02040503050406030204" pitchFamily="18" charset="0"/>
                <a:cs typeface="Times New Roman" panose="02020603050405020304" pitchFamily="18" charset="0"/>
              </a:rPr>
              <a:t>47</a:t>
            </a:r>
          </a:p>
        </p:txBody>
      </p:sp>
      <p:sp>
        <p:nvSpPr>
          <p:cNvPr id="22" name="TextBox 21">
            <a:extLst>
              <a:ext uri="{FF2B5EF4-FFF2-40B4-BE49-F238E27FC236}">
                <a16:creationId xmlns:a16="http://schemas.microsoft.com/office/drawing/2014/main" id="{7351C0F0-1C86-D6EE-93C1-0790F437E828}"/>
              </a:ext>
            </a:extLst>
          </p:cNvPr>
          <p:cNvSpPr txBox="1"/>
          <p:nvPr/>
        </p:nvSpPr>
        <p:spPr>
          <a:xfrm>
            <a:off x="10727875" y="2162567"/>
            <a:ext cx="816428" cy="646331"/>
          </a:xfrm>
          <a:prstGeom prst="rect">
            <a:avLst/>
          </a:prstGeom>
          <a:noFill/>
        </p:spPr>
        <p:txBody>
          <a:bodyPr wrap="square" rtlCol="0">
            <a:spAutoFit/>
          </a:bodyPr>
          <a:lstStyle/>
          <a:p>
            <a:r>
              <a:rPr lang="en-US" sz="3600">
                <a:solidFill>
                  <a:srgbClr val="FF0000"/>
                </a:solidFill>
                <a:latin typeface="Times New Roman" panose="02020603050405020304" pitchFamily="18" charset="0"/>
                <a:ea typeface="Cambria" panose="02040503050406030204" pitchFamily="18" charset="0"/>
                <a:cs typeface="Times New Roman" panose="02020603050405020304" pitchFamily="18" charset="0"/>
              </a:rPr>
              <a:t>72</a:t>
            </a:r>
          </a:p>
        </p:txBody>
      </p:sp>
    </p:spTree>
    <p:extLst>
      <p:ext uri="{BB962C8B-B14F-4D97-AF65-F5344CB8AC3E}">
        <p14:creationId xmlns:p14="http://schemas.microsoft.com/office/powerpoint/2010/main" val="242124947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barn(inVertical)">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xit" presetSubtype="0" fill="hold" grpId="0" nodeType="clickEffect">
                                  <p:stCondLst>
                                    <p:cond delay="0"/>
                                  </p:stCondLst>
                                  <p:childTnLst>
                                    <p:set>
                                      <p:cBhvr>
                                        <p:cTn id="15" dur="1" fill="hold">
                                          <p:stCondLst>
                                            <p:cond delay="0"/>
                                          </p:stCondLst>
                                        </p:cTn>
                                        <p:tgtEl>
                                          <p:spTgt spid="12"/>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18"/>
                                        </p:tgtEl>
                                        <p:attrNameLst>
                                          <p:attrName>style.visibility</p:attrName>
                                        </p:attrNameLst>
                                      </p:cBhvr>
                                      <p:to>
                                        <p:strVal val="visible"/>
                                      </p:to>
                                    </p:set>
                                    <p:animEffect transition="in" filter="barn(inVertical)">
                                      <p:cBhvr>
                                        <p:cTn id="20" dur="500"/>
                                        <p:tgtEl>
                                          <p:spTgt spid="18"/>
                                        </p:tgtEl>
                                      </p:cBhvr>
                                    </p:animEffec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wipe(down)">
                                      <p:cBhvr>
                                        <p:cTn id="29" dur="500"/>
                                        <p:tgtEl>
                                          <p:spTgt spid="19"/>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xit" presetSubtype="0" fill="hold" grpId="0" nodeType="clickEffect">
                                  <p:stCondLst>
                                    <p:cond delay="0"/>
                                  </p:stCondLst>
                                  <p:childTnLst>
                                    <p:set>
                                      <p:cBhvr>
                                        <p:cTn id="33" dur="1" fill="hold">
                                          <p:stCondLst>
                                            <p:cond delay="0"/>
                                          </p:stCondLst>
                                        </p:cTn>
                                        <p:tgtEl>
                                          <p:spTgt spid="16"/>
                                        </p:tgtEl>
                                        <p:attrNameLst>
                                          <p:attrName>style.visibility</p:attrName>
                                        </p:attrNameLst>
                                      </p:cBhvr>
                                      <p:to>
                                        <p:strVal val="hidden"/>
                                      </p:to>
                                    </p:se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wipe(down)">
                                      <p:cBhvr>
                                        <p:cTn id="38" dur="500"/>
                                        <p:tgtEl>
                                          <p:spTgt spid="20"/>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0" nodeType="clickEffect">
                                  <p:stCondLst>
                                    <p:cond delay="0"/>
                                  </p:stCondLst>
                                  <p:childTnLst>
                                    <p:set>
                                      <p:cBhvr>
                                        <p:cTn id="42" dur="1" fill="hold">
                                          <p:stCondLst>
                                            <p:cond delay="0"/>
                                          </p:stCondLst>
                                        </p:cTn>
                                        <p:tgtEl>
                                          <p:spTgt spid="15"/>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wipe(down)">
                                      <p:cBhvr>
                                        <p:cTn id="47" dur="500"/>
                                        <p:tgtEl>
                                          <p:spTgt spid="21"/>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xit" presetSubtype="0" fill="hold" grpId="0" nodeType="clickEffect">
                                  <p:stCondLst>
                                    <p:cond delay="0"/>
                                  </p:stCondLst>
                                  <p:childTnLst>
                                    <p:set>
                                      <p:cBhvr>
                                        <p:cTn id="51" dur="1" fill="hold">
                                          <p:stCondLst>
                                            <p:cond delay="0"/>
                                          </p:stCondLst>
                                        </p:cTn>
                                        <p:tgtEl>
                                          <p:spTgt spid="14"/>
                                        </p:tgtEl>
                                        <p:attrNameLst>
                                          <p:attrName>style.visibility</p:attrName>
                                        </p:attrNameLst>
                                      </p:cBhvr>
                                      <p:to>
                                        <p:strVal val="hidden"/>
                                      </p:to>
                                    </p:set>
                                  </p:childTnLst>
                                </p:cTn>
                              </p:par>
                            </p:childTnLst>
                          </p:cTn>
                        </p:par>
                      </p:childTnLst>
                    </p:cTn>
                  </p:par>
                  <p:par>
                    <p:cTn id="52" fill="hold">
                      <p:stCondLst>
                        <p:cond delay="indefinite"/>
                      </p:stCondLst>
                      <p:childTnLst>
                        <p:par>
                          <p:cTn id="53" fill="hold">
                            <p:stCondLst>
                              <p:cond delay="0"/>
                            </p:stCondLst>
                            <p:childTnLst>
                              <p:par>
                                <p:cTn id="54" presetID="22" presetClass="entr" presetSubtype="4" fill="hold" grpId="0" nodeType="clickEffect">
                                  <p:stCondLst>
                                    <p:cond delay="0"/>
                                  </p:stCondLst>
                                  <p:childTnLst>
                                    <p:set>
                                      <p:cBhvr>
                                        <p:cTn id="55" dur="1" fill="hold">
                                          <p:stCondLst>
                                            <p:cond delay="0"/>
                                          </p:stCondLst>
                                        </p:cTn>
                                        <p:tgtEl>
                                          <p:spTgt spid="22"/>
                                        </p:tgtEl>
                                        <p:attrNameLst>
                                          <p:attrName>style.visibility</p:attrName>
                                        </p:attrNameLst>
                                      </p:cBhvr>
                                      <p:to>
                                        <p:strVal val="visible"/>
                                      </p:to>
                                    </p:set>
                                    <p:animEffect transition="in" filter="wipe(down)">
                                      <p:cBhvr>
                                        <p:cTn id="56"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2" grpId="0"/>
      <p:bldP spid="13" grpId="0"/>
      <p:bldP spid="14" grpId="0"/>
      <p:bldP spid="15" grpId="0"/>
      <p:bldP spid="16" grpId="0"/>
      <p:bldP spid="6" grpId="0"/>
      <p:bldP spid="18" grpId="0"/>
      <p:bldP spid="19" grpId="0"/>
      <p:bldP spid="20" grpId="0"/>
      <p:bldP spid="21" grpId="0"/>
      <p:bldP spid="22"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可爱卡通儿童教育PPT"/>
</p:tagLst>
</file>

<file path=ppt/tags/tag2.xml><?xml version="1.0" encoding="utf-8"?>
<p:tagLst xmlns:a="http://schemas.openxmlformats.org/drawingml/2006/main" xmlns:r="http://schemas.openxmlformats.org/officeDocument/2006/relationships" xmlns:p="http://schemas.openxmlformats.org/presentationml/2006/main">
  <p:tag name="MH_TYPE" val="#NeiR#"/>
  <p:tag name="MH_NUMBER" val="2"/>
  <p:tag name="MH_CATEGORY" val="#TuWHP#"/>
  <p:tag name="MH_LAYOUT" val="SubTitleText"/>
  <p:tag name="MH" val="20170503141725"/>
  <p:tag name="MH_LIBRARY" val="GRAPHIC"/>
</p:tagLst>
</file>

<file path=ppt/tags/tag3.xml><?xml version="1.0" encoding="utf-8"?>
<p:tagLst xmlns:a="http://schemas.openxmlformats.org/drawingml/2006/main" xmlns:r="http://schemas.openxmlformats.org/officeDocument/2006/relationships" xmlns:p="http://schemas.openxmlformats.org/presentationml/2006/main">
  <p:tag name="MH_TYPE" val="#NeiR#"/>
  <p:tag name="MH_NUMBER" val="4"/>
  <p:tag name="MH_CATEGORY" val="#BingLLB#"/>
  <p:tag name="MH_LAYOUT" val="SubTitleText"/>
  <p:tag name="MH" val="20160305192655"/>
  <p:tag name="MH_LIBRARY" val="GRAPHIC"/>
</p:tagLst>
</file>

<file path=ppt/tags/tag4.xml><?xml version="1.0" encoding="utf-8"?>
<p:tagLst xmlns:a="http://schemas.openxmlformats.org/drawingml/2006/main" xmlns:r="http://schemas.openxmlformats.org/officeDocument/2006/relationships" xmlns:p="http://schemas.openxmlformats.org/presentationml/2006/main">
  <p:tag name="MH_TYPE" val="#NeiR#"/>
  <p:tag name="MH_NUMBER" val="4"/>
  <p:tag name="MH_CATEGORY" val="#LiuChBZh#"/>
  <p:tag name="MH_LAYOUT" val="SubTitle"/>
  <p:tag name="MH" val="20160305212251"/>
  <p:tag name="MH_LIBRARY" val="GRAPHIC"/>
</p:tagLst>
</file>

<file path=ppt/theme/theme1.xml><?xml version="1.0" encoding="utf-8"?>
<a:theme xmlns:a="http://schemas.openxmlformats.org/drawingml/2006/main" name="Office 主题">
  <a:themeElements>
    <a:clrScheme name="Office">
      <a:dk1>
        <a:srgbClr val="000000"/>
      </a:dk1>
      <a:lt1>
        <a:srgbClr val="FFFFFF"/>
      </a:lt1>
      <a:dk2>
        <a:srgbClr val="778495"/>
      </a:dk2>
      <a:lt2>
        <a:srgbClr val="F0F0F0"/>
      </a:lt2>
      <a:accent1>
        <a:srgbClr val="175593"/>
      </a:accent1>
      <a:accent2>
        <a:srgbClr val="3BB692"/>
      </a:accent2>
      <a:accent3>
        <a:srgbClr val="A1C450"/>
      </a:accent3>
      <a:accent4>
        <a:srgbClr val="EBBA31"/>
      </a:accent4>
      <a:accent5>
        <a:srgbClr val="ED7747"/>
      </a:accent5>
      <a:accent6>
        <a:srgbClr val="EC2B51"/>
      </a:accent6>
      <a:hlink>
        <a:srgbClr val="175593"/>
      </a:hlink>
      <a:folHlink>
        <a:srgbClr val="BFBFBF"/>
      </a:folHlink>
    </a:clrScheme>
    <a:fontScheme name="自定义 6">
      <a:majorFont>
        <a:latin typeface="Arial"/>
        <a:ea typeface="微软雅黑"/>
        <a:cs typeface=""/>
      </a:majorFont>
      <a:minorFont>
        <a:latin typeface="Arial Unicode MS"/>
        <a:ea typeface="黑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175593"/>
    </a:accent1>
    <a:accent2>
      <a:srgbClr val="3BB692"/>
    </a:accent2>
    <a:accent3>
      <a:srgbClr val="A1C450"/>
    </a:accent3>
    <a:accent4>
      <a:srgbClr val="EBBA31"/>
    </a:accent4>
    <a:accent5>
      <a:srgbClr val="ED7747"/>
    </a:accent5>
    <a:accent6>
      <a:srgbClr val="EC2B51"/>
    </a:accent6>
    <a:hlink>
      <a:srgbClr val="175593"/>
    </a:hlink>
    <a:folHlink>
      <a:srgbClr val="BFBFBF"/>
    </a:folHlink>
  </a:clrScheme>
</a:themeOverride>
</file>

<file path=ppt/theme/themeOverride10.xml><?xml version="1.0" encoding="utf-8"?>
<a:themeOverride xmlns:a="http://schemas.openxmlformats.org/drawingml/2006/main">
  <a:clrScheme name="Office">
    <a:dk1>
      <a:srgbClr val="000000"/>
    </a:dk1>
    <a:lt1>
      <a:srgbClr val="FFFFFF"/>
    </a:lt1>
    <a:dk2>
      <a:srgbClr val="778495"/>
    </a:dk2>
    <a:lt2>
      <a:srgbClr val="F0F0F0"/>
    </a:lt2>
    <a:accent1>
      <a:srgbClr val="175593"/>
    </a:accent1>
    <a:accent2>
      <a:srgbClr val="3BB692"/>
    </a:accent2>
    <a:accent3>
      <a:srgbClr val="A1C450"/>
    </a:accent3>
    <a:accent4>
      <a:srgbClr val="EBBA31"/>
    </a:accent4>
    <a:accent5>
      <a:srgbClr val="ED7747"/>
    </a:accent5>
    <a:accent6>
      <a:srgbClr val="EC2B51"/>
    </a:accent6>
    <a:hlink>
      <a:srgbClr val="175593"/>
    </a:hlink>
    <a:folHlink>
      <a:srgbClr val="BFBFBF"/>
    </a:folHlink>
  </a:clrScheme>
</a:themeOverride>
</file>

<file path=ppt/theme/themeOverride2.xml><?xml version="1.0" encoding="utf-8"?>
<a:themeOverride xmlns:a="http://schemas.openxmlformats.org/drawingml/2006/main">
  <a:clrScheme name="Office">
    <a:dk1>
      <a:srgbClr val="000000"/>
    </a:dk1>
    <a:lt1>
      <a:srgbClr val="FFFFFF"/>
    </a:lt1>
    <a:dk2>
      <a:srgbClr val="778495"/>
    </a:dk2>
    <a:lt2>
      <a:srgbClr val="F0F0F0"/>
    </a:lt2>
    <a:accent1>
      <a:srgbClr val="175593"/>
    </a:accent1>
    <a:accent2>
      <a:srgbClr val="3BB692"/>
    </a:accent2>
    <a:accent3>
      <a:srgbClr val="A1C450"/>
    </a:accent3>
    <a:accent4>
      <a:srgbClr val="EBBA31"/>
    </a:accent4>
    <a:accent5>
      <a:srgbClr val="ED7747"/>
    </a:accent5>
    <a:accent6>
      <a:srgbClr val="EC2B51"/>
    </a:accent6>
    <a:hlink>
      <a:srgbClr val="175593"/>
    </a:hlink>
    <a:folHlink>
      <a:srgbClr val="BFBFBF"/>
    </a:folHlink>
  </a:clrScheme>
</a:themeOverride>
</file>

<file path=ppt/theme/themeOverride3.xml><?xml version="1.0" encoding="utf-8"?>
<a:themeOverride xmlns:a="http://schemas.openxmlformats.org/drawingml/2006/main">
  <a:clrScheme name="Office">
    <a:dk1>
      <a:srgbClr val="000000"/>
    </a:dk1>
    <a:lt1>
      <a:srgbClr val="FFFFFF"/>
    </a:lt1>
    <a:dk2>
      <a:srgbClr val="778495"/>
    </a:dk2>
    <a:lt2>
      <a:srgbClr val="F0F0F0"/>
    </a:lt2>
    <a:accent1>
      <a:srgbClr val="175593"/>
    </a:accent1>
    <a:accent2>
      <a:srgbClr val="3BB692"/>
    </a:accent2>
    <a:accent3>
      <a:srgbClr val="A1C450"/>
    </a:accent3>
    <a:accent4>
      <a:srgbClr val="EBBA31"/>
    </a:accent4>
    <a:accent5>
      <a:srgbClr val="ED7747"/>
    </a:accent5>
    <a:accent6>
      <a:srgbClr val="EC2B51"/>
    </a:accent6>
    <a:hlink>
      <a:srgbClr val="175593"/>
    </a:hlink>
    <a:folHlink>
      <a:srgbClr val="BFBFBF"/>
    </a:folHlink>
  </a:clrScheme>
</a:themeOverride>
</file>

<file path=ppt/theme/themeOverride4.xml><?xml version="1.0" encoding="utf-8"?>
<a:themeOverride xmlns:a="http://schemas.openxmlformats.org/drawingml/2006/main">
  <a:clrScheme name="Office">
    <a:dk1>
      <a:srgbClr val="000000"/>
    </a:dk1>
    <a:lt1>
      <a:srgbClr val="FFFFFF"/>
    </a:lt1>
    <a:dk2>
      <a:srgbClr val="778495"/>
    </a:dk2>
    <a:lt2>
      <a:srgbClr val="F0F0F0"/>
    </a:lt2>
    <a:accent1>
      <a:srgbClr val="175593"/>
    </a:accent1>
    <a:accent2>
      <a:srgbClr val="3BB692"/>
    </a:accent2>
    <a:accent3>
      <a:srgbClr val="A1C450"/>
    </a:accent3>
    <a:accent4>
      <a:srgbClr val="EBBA31"/>
    </a:accent4>
    <a:accent5>
      <a:srgbClr val="ED7747"/>
    </a:accent5>
    <a:accent6>
      <a:srgbClr val="EC2B51"/>
    </a:accent6>
    <a:hlink>
      <a:srgbClr val="175593"/>
    </a:hlink>
    <a:folHlink>
      <a:srgbClr val="BFBFBF"/>
    </a:folHlink>
  </a:clrScheme>
</a:themeOverride>
</file>

<file path=ppt/theme/themeOverride5.xml><?xml version="1.0" encoding="utf-8"?>
<a:themeOverride xmlns:a="http://schemas.openxmlformats.org/drawingml/2006/main">
  <a:clrScheme name="Office">
    <a:dk1>
      <a:srgbClr val="000000"/>
    </a:dk1>
    <a:lt1>
      <a:srgbClr val="FFFFFF"/>
    </a:lt1>
    <a:dk2>
      <a:srgbClr val="778495"/>
    </a:dk2>
    <a:lt2>
      <a:srgbClr val="F0F0F0"/>
    </a:lt2>
    <a:accent1>
      <a:srgbClr val="175593"/>
    </a:accent1>
    <a:accent2>
      <a:srgbClr val="3BB692"/>
    </a:accent2>
    <a:accent3>
      <a:srgbClr val="A1C450"/>
    </a:accent3>
    <a:accent4>
      <a:srgbClr val="EBBA31"/>
    </a:accent4>
    <a:accent5>
      <a:srgbClr val="ED7747"/>
    </a:accent5>
    <a:accent6>
      <a:srgbClr val="EC2B51"/>
    </a:accent6>
    <a:hlink>
      <a:srgbClr val="175593"/>
    </a:hlink>
    <a:folHlink>
      <a:srgbClr val="BFBFBF"/>
    </a:folHlink>
  </a:clrScheme>
</a:themeOverride>
</file>

<file path=ppt/theme/themeOverride6.xml><?xml version="1.0" encoding="utf-8"?>
<a:themeOverride xmlns:a="http://schemas.openxmlformats.org/drawingml/2006/main">
  <a:clrScheme name="Office">
    <a:dk1>
      <a:srgbClr val="000000"/>
    </a:dk1>
    <a:lt1>
      <a:srgbClr val="FFFFFF"/>
    </a:lt1>
    <a:dk2>
      <a:srgbClr val="778495"/>
    </a:dk2>
    <a:lt2>
      <a:srgbClr val="F0F0F0"/>
    </a:lt2>
    <a:accent1>
      <a:srgbClr val="175593"/>
    </a:accent1>
    <a:accent2>
      <a:srgbClr val="3BB692"/>
    </a:accent2>
    <a:accent3>
      <a:srgbClr val="A1C450"/>
    </a:accent3>
    <a:accent4>
      <a:srgbClr val="EBBA31"/>
    </a:accent4>
    <a:accent5>
      <a:srgbClr val="ED7747"/>
    </a:accent5>
    <a:accent6>
      <a:srgbClr val="EC2B51"/>
    </a:accent6>
    <a:hlink>
      <a:srgbClr val="175593"/>
    </a:hlink>
    <a:folHlink>
      <a:srgbClr val="BFBFBF"/>
    </a:folHlink>
  </a:clrScheme>
</a:themeOverride>
</file>

<file path=ppt/theme/themeOverride7.xml><?xml version="1.0" encoding="utf-8"?>
<a:themeOverride xmlns:a="http://schemas.openxmlformats.org/drawingml/2006/main">
  <a:clrScheme name="Office">
    <a:dk1>
      <a:srgbClr val="000000"/>
    </a:dk1>
    <a:lt1>
      <a:srgbClr val="FFFFFF"/>
    </a:lt1>
    <a:dk2>
      <a:srgbClr val="778495"/>
    </a:dk2>
    <a:lt2>
      <a:srgbClr val="F0F0F0"/>
    </a:lt2>
    <a:accent1>
      <a:srgbClr val="175593"/>
    </a:accent1>
    <a:accent2>
      <a:srgbClr val="3BB692"/>
    </a:accent2>
    <a:accent3>
      <a:srgbClr val="A1C450"/>
    </a:accent3>
    <a:accent4>
      <a:srgbClr val="EBBA31"/>
    </a:accent4>
    <a:accent5>
      <a:srgbClr val="ED7747"/>
    </a:accent5>
    <a:accent6>
      <a:srgbClr val="EC2B51"/>
    </a:accent6>
    <a:hlink>
      <a:srgbClr val="175593"/>
    </a:hlink>
    <a:folHlink>
      <a:srgbClr val="BFBFBF"/>
    </a:folHlink>
  </a:clrScheme>
</a:themeOverride>
</file>

<file path=ppt/theme/themeOverride8.xml><?xml version="1.0" encoding="utf-8"?>
<a:themeOverride xmlns:a="http://schemas.openxmlformats.org/drawingml/2006/main">
  <a:clrScheme name="Office">
    <a:dk1>
      <a:srgbClr val="000000"/>
    </a:dk1>
    <a:lt1>
      <a:srgbClr val="FFFFFF"/>
    </a:lt1>
    <a:dk2>
      <a:srgbClr val="778495"/>
    </a:dk2>
    <a:lt2>
      <a:srgbClr val="F0F0F0"/>
    </a:lt2>
    <a:accent1>
      <a:srgbClr val="175593"/>
    </a:accent1>
    <a:accent2>
      <a:srgbClr val="3BB692"/>
    </a:accent2>
    <a:accent3>
      <a:srgbClr val="A1C450"/>
    </a:accent3>
    <a:accent4>
      <a:srgbClr val="EBBA31"/>
    </a:accent4>
    <a:accent5>
      <a:srgbClr val="ED7747"/>
    </a:accent5>
    <a:accent6>
      <a:srgbClr val="EC2B51"/>
    </a:accent6>
    <a:hlink>
      <a:srgbClr val="175593"/>
    </a:hlink>
    <a:folHlink>
      <a:srgbClr val="BFBFBF"/>
    </a:folHlink>
  </a:clrScheme>
</a:themeOverride>
</file>

<file path=ppt/theme/themeOverride9.xml><?xml version="1.0" encoding="utf-8"?>
<a:themeOverride xmlns:a="http://schemas.openxmlformats.org/drawingml/2006/main">
  <a:clrScheme name="Office">
    <a:dk1>
      <a:srgbClr val="000000"/>
    </a:dk1>
    <a:lt1>
      <a:srgbClr val="FFFFFF"/>
    </a:lt1>
    <a:dk2>
      <a:srgbClr val="778495"/>
    </a:dk2>
    <a:lt2>
      <a:srgbClr val="F0F0F0"/>
    </a:lt2>
    <a:accent1>
      <a:srgbClr val="175593"/>
    </a:accent1>
    <a:accent2>
      <a:srgbClr val="3BB692"/>
    </a:accent2>
    <a:accent3>
      <a:srgbClr val="A1C450"/>
    </a:accent3>
    <a:accent4>
      <a:srgbClr val="EBBA31"/>
    </a:accent4>
    <a:accent5>
      <a:srgbClr val="ED7747"/>
    </a:accent5>
    <a:accent6>
      <a:srgbClr val="EC2B51"/>
    </a:accent6>
    <a:hlink>
      <a:srgbClr val="175593"/>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1945</TotalTime>
  <Words>426</Words>
  <Application>Microsoft Office PowerPoint</Application>
  <PresentationFormat>Widescreen</PresentationFormat>
  <Paragraphs>157</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Cambria</vt:lpstr>
      <vt:lpstr>Times New Roman</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http://www.ypppt.com/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可爱卡通儿童教育PPT</dc:title>
  <dc:creator>优品PPT</dc:creator>
  <cp:keywords>http:/www.ypppt.com</cp:keywords>
  <dc:description>http://www.ypppt.com/</dc:description>
  <cp:lastModifiedBy>Admin</cp:lastModifiedBy>
  <cp:revision>472</cp:revision>
  <dcterms:created xsi:type="dcterms:W3CDTF">2016-02-25T11:28:42Z</dcterms:created>
  <dcterms:modified xsi:type="dcterms:W3CDTF">2025-09-22T05:00:18Z</dcterms:modified>
</cp:coreProperties>
</file>