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21" r:id="rId2"/>
  </p:sldMasterIdLst>
  <p:notesMasterIdLst>
    <p:notesMasterId r:id="rId12"/>
  </p:notesMasterIdLst>
  <p:sldIdLst>
    <p:sldId id="2909" r:id="rId3"/>
    <p:sldId id="347" r:id="rId4"/>
    <p:sldId id="11605" r:id="rId5"/>
    <p:sldId id="350" r:id="rId6"/>
    <p:sldId id="1062" r:id="rId7"/>
    <p:sldId id="11587" r:id="rId8"/>
    <p:sldId id="1484" r:id="rId9"/>
    <p:sldId id="11608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1228" autoAdjust="0"/>
  </p:normalViewPr>
  <p:slideViewPr>
    <p:cSldViewPr snapToGrid="0">
      <p:cViewPr varScale="1">
        <p:scale>
          <a:sx n="66" d="100"/>
          <a:sy n="66" d="100"/>
        </p:scale>
        <p:origin x="105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E91F10-8575-471E-9947-D38122ADB122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F43C05-8CEA-4806-9D46-5FB77FF09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929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71236F-037A-4A51-8F9B-DF12F2EEFDF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60727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71236F-037A-4A51-8F9B-DF12F2EEFDF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53194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71236F-037A-4A51-8F9B-DF12F2EEFDF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48363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92B679-AE23-4750-8FB0-6513430B89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29589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71236F-037A-4A51-8F9B-DF12F2EEFDF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01239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71236F-037A-4A51-8F9B-DF12F2EEFDF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7098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71236F-037A-4A51-8F9B-DF12F2EEFDF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62921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71236F-037A-4A51-8F9B-DF12F2EEFDF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9880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4CF61F-B7BC-4091-96B6-2554391710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C0080C3-37F9-4D63-B3BA-A358BBEA2B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4D6DBF7-9774-4B59-900E-9C934CA46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B3F5-57B9-4107-A916-FDC793E8DB1E}" type="datetimeFigureOut">
              <a:rPr lang="zh-CN" altLang="en-US" smtClean="0"/>
              <a:t>2025/9/17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2D0DADC-E8A9-4961-8675-17DA9D118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8CFBC6F-BBA3-431F-B9B0-5C6BB4527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CD5C-BC43-40FE-B496-A7BD23FC6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66793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136B172-EA7E-4EE2-B705-FC7516436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CB591C1-F2A6-4EB8-BA78-2DA61FBDE3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AB3A5DD-C30B-4312-BB65-F62564B6A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B3F5-57B9-4107-A916-FDC793E8DB1E}" type="datetimeFigureOut">
              <a:rPr lang="zh-CN" altLang="en-US" smtClean="0"/>
              <a:t>2025/9/17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8264C82-16B1-42D2-8758-CF74843B8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D882AA1-4F37-4EF1-903A-EB675BA45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CD5C-BC43-40FE-B496-A7BD23FC6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30181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F4ACEC99-3E6B-4EF4-B3DB-24B7443165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E17ADE2-2954-48B4-BAAB-44A55F98BF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88C7992-CB17-4713-8AAF-4A4DA0CA7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B3F5-57B9-4107-A916-FDC793E8DB1E}" type="datetimeFigureOut">
              <a:rPr lang="zh-CN" altLang="en-US" smtClean="0"/>
              <a:t>2025/9/17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63CF80A-AF6C-4A08-BA08-2F193334B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D56D890-753E-4ACD-A9F5-3903A2CDA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CD5C-BC43-40FE-B496-A7BD23FC6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25963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66562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4EA11-4E83-418A-814C-1759C30A97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50FA5C-674D-46F0-9D58-C69EBABD7C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6B38AE-1185-43F4-8E21-AC0438E30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387A7-FCE2-492C-8513-469E673D0855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D204B8-3394-40EE-A770-6627A5EE2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241CEA-CEE0-4F4E-8FCE-703B5F254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4B9EA-B108-46A9-A82E-973C52C72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8071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64BC9-54E5-4F6D-B988-8AA9CD48F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02B498-1F49-420C-966C-79A78B8212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3E17B5-2859-4B4D-9051-6836B8D2E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387A7-FCE2-492C-8513-469E673D0855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E4E943-5AED-4399-99E0-93FE64F74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B722D1-C7D4-4B58-9B04-916C924E5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4B9EA-B108-46A9-A82E-973C52C72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7952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91B594-217A-473F-9F63-CF122182B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18C5BB-D472-45F8-915F-9A1E2781E9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700A5F-6644-46D2-8458-99F00615D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387A7-FCE2-492C-8513-469E673D0855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ADE7B0-98FA-444E-9909-8CB205D8A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C6B234-6D48-4396-99A8-95E115F7C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4B9EA-B108-46A9-A82E-973C52C72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6862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33984-6D4E-4135-93A0-36BBB8284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B0AA4C-13C5-4B5A-A65F-3C9357DFB0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932D1F-374F-4F46-B6A3-70B48B8A69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E750D6-7F1D-48B6-A955-5DA4BCE6D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387A7-FCE2-492C-8513-469E673D0855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5C104F-E69E-4EA3-B64C-76D9B01EF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B104CA-DBC3-44E0-A5E2-AF9741CAB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4B9EA-B108-46A9-A82E-973C52C72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3399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AD9CE-F919-40AF-9669-E0A4F9633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A8998C-7518-4849-9C12-5AC5EB66D1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37C524-C1CB-41EF-ADAA-4681CDCE31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9847FD-9B48-47D0-AF56-834BD4CC20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ED3B13-6F61-487E-ACB1-6E3ECCDBAD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FAE729A-9590-4618-8955-0213F2A24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387A7-FCE2-492C-8513-469E673D0855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7CD5902-FDA8-4588-83EF-66B5CF4B8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EF58D7-2E60-4587-ACC8-E1A991C0D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4B9EA-B108-46A9-A82E-973C52C72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5809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76975E-2567-4C25-886F-12F61848C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2548ED-8277-45F8-9D93-918388665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387A7-FCE2-492C-8513-469E673D0855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A8BADF-F52E-4874-9269-8CD8CEA9F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AE839F-D142-4D7D-8984-6F516B23D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4B9EA-B108-46A9-A82E-973C52C72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7640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68DE03-D75E-47E8-A4F4-D4B568251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387A7-FCE2-492C-8513-469E673D0855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E1FBE0-6C8B-4DF3-BF6C-8458137A1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E843CD-A02A-408C-BF8F-6D2863694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4B9EA-B108-46A9-A82E-973C52C72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524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8A0965-E887-493C-8B45-4A101B8AC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FA3EE4-32B1-494F-AD42-EDE983952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ABED680-DF84-4A23-97BE-6F2F9951A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B3F5-57B9-4107-A916-FDC793E8DB1E}" type="datetimeFigureOut">
              <a:rPr lang="zh-CN" altLang="en-US" smtClean="0"/>
              <a:t>2025/9/17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6E934D9-5C5A-4F94-BC32-8B127E24F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A117AC3-AB68-43EA-AFE8-036DE890B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CD5C-BC43-40FE-B496-A7BD23FC6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57488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91A15-BB4F-4BE9-9D51-892272F60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C2BA09-100F-4A9F-8AEE-CA9EAF5B53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E50E83-2728-4238-9208-848E49A851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886B9E-59AC-4D13-94C3-A796203D3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387A7-FCE2-492C-8513-469E673D0855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400259-DE3F-4F16-B136-140C02E4E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8317FC-A0BC-4E54-8EB8-901894A72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4B9EA-B108-46A9-A82E-973C52C72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570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94B2E-E36C-4102-80E1-3D49A35BE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2F9CB2-18C0-4B23-B86D-FC623219D8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487AD5-BE0F-49F1-BFB7-4729A7A8B1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AB0EC2-81ED-4280-A362-FB36EDEE7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387A7-FCE2-492C-8513-469E673D0855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07B202-4037-4605-8E9A-B3AD7758F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FA0C3C-5DC3-4BE7-8B57-3AD5CF7E8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4B9EA-B108-46A9-A82E-973C52C72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499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7830B-C3C2-4DEF-ABA6-23E1A8AE2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21E2C2-D342-4345-8203-559E6EA498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8DE8E5-7344-4405-8A12-0E91E6983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387A7-FCE2-492C-8513-469E673D0855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23782-3BD5-453E-9FA5-6DF831A35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0790A1-3E2D-45D5-86A7-8D8CA24D9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4B9EA-B108-46A9-A82E-973C52C72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0539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0DC07C8-421A-480A-B640-F7BA97BAD7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412B25-C126-4204-96C5-392CFA98A8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38CA16-EEDB-451D-BAEE-13EBB5D6F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387A7-FCE2-492C-8513-469E673D0855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274949-0971-4040-B16D-9859533F5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9BABE4-ABAC-4E57-8133-EBAA93E20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4B9EA-B108-46A9-A82E-973C52C72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729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DA9846D-1D12-405C-BA0B-492A5B1E3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A50CB56-4660-4AC7-BACC-4B990847C0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2FEDEF-864B-4C52-BF39-A0838C129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B3F5-57B9-4107-A916-FDC793E8DB1E}" type="datetimeFigureOut">
              <a:rPr lang="zh-CN" altLang="en-US" smtClean="0"/>
              <a:t>2025/9/17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F65BA9C-A798-4321-8AD9-FCE502B48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39AFD7C-CA42-4C69-8E21-BB2980992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CD5C-BC43-40FE-B496-A7BD23FC6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42303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1EC8E8C-FF4C-403F-8D69-E4C1A04E5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3F90A68-AD14-478B-8F98-BF498506F0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F0A9B1B-7AB1-4596-86CB-E72D2A7C07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37B0565-5239-4AE1-AC5A-5FFD8B1E2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B3F5-57B9-4107-A916-FDC793E8DB1E}" type="datetimeFigureOut">
              <a:rPr lang="zh-CN" altLang="en-US" smtClean="0"/>
              <a:t>2025/9/17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81E2678-A94F-49E8-B5B0-FB5FD9CBC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3192260-92EC-4BC8-9232-C776D4F3B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CD5C-BC43-40FE-B496-A7BD23FC6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67975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B3DC79-FCE9-4351-9DFA-73AA53A96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A4AA5B0-095F-482F-9985-D0E62EE0CB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1CE5CDF-3263-4E21-BF47-CB2F497AA3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D4E0F711-4017-4B40-B0BF-7EE551C30A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143A251-668E-4733-82C7-70B85E0249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B269E76-DF22-41BD-AC59-C6F52F79D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B3F5-57B9-4107-A916-FDC793E8DB1E}" type="datetimeFigureOut">
              <a:rPr lang="zh-CN" altLang="en-US" smtClean="0"/>
              <a:t>2025/9/17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2CA0640-5A5A-4F7E-B182-F54662F56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355C58E-0216-438E-8DAF-550AE7086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CD5C-BC43-40FE-B496-A7BD23FC6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54119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14E2868-E864-43BC-B25C-6F7342884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D11D593-885A-4F59-9771-6AA4E5CB6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B3F5-57B9-4107-A916-FDC793E8DB1E}" type="datetimeFigureOut">
              <a:rPr lang="zh-CN" altLang="en-US" smtClean="0"/>
              <a:t>2025/9/17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9D03C81-77E0-484A-9533-BAD82A08F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0D83918-6F5A-4198-9617-9036D32BD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CD5C-BC43-40FE-B496-A7BD23FC6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84622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F0131313-CF26-4154-A88C-F106AF286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B3F5-57B9-4107-A916-FDC793E8DB1E}" type="datetimeFigureOut">
              <a:rPr lang="zh-CN" altLang="en-US" smtClean="0"/>
              <a:t>2025/9/17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F37154C-A475-4A6E-96B8-57B83611F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6D2BE13-06D0-43D3-A3FC-6B136EE91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CD5C-BC43-40FE-B496-A7BD23FC6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51036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F505915-8C75-46D5-9A11-4F231206A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83A9FE1-F0B6-4A60-A911-561E4DE6C0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FDE0B46-D7A9-408B-8244-054CC5E4E3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8C67F33-0162-44A4-9D74-D8996224D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B3F5-57B9-4107-A916-FDC793E8DB1E}" type="datetimeFigureOut">
              <a:rPr lang="zh-CN" altLang="en-US" smtClean="0"/>
              <a:t>2025/9/17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94E9DAC-6CDB-4631-A9BA-B2C85E387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9FCCE95-E423-4835-99AD-D669F5369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CD5C-BC43-40FE-B496-A7BD23FC6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10125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90042E6-ED4C-4FAE-944E-7D77D5C88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B5D2D515-9FE1-42BD-885E-94EE65CA0E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16F6253-027D-488B-A288-C962E19723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78142C0-DEE0-4591-8CFB-7E02AE36A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B3F5-57B9-4107-A916-FDC793E8DB1E}" type="datetimeFigureOut">
              <a:rPr lang="zh-CN" altLang="en-US" smtClean="0"/>
              <a:t>2025/9/17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F648F23-A743-4ACA-8FD0-D280DBEA9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531F844-8721-43D8-B335-742BB1D9E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CD5C-BC43-40FE-B496-A7BD23FC6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79651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CEE1B265-5B8B-4763-89A0-5833F9B7E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95C17F9-4D44-4B9C-80B3-F326E5EE7A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E56FA85-9F18-4F3C-B3B6-6FBCF8C441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9AB3F5-57B9-4107-A916-FDC793E8DB1E}" type="datetimeFigureOut">
              <a:rPr lang="zh-CN" altLang="en-US" smtClean="0"/>
              <a:t>2025/9/17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674AD85-8274-41AE-8694-DB11F67447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3DA6F52-E6E2-4C28-BD12-2021390BF4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3CD5C-BC43-40FE-B496-A7BD23FC6AC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1" name="Picture 10" descr="Shape&#10;&#10;Description automatically generated with medium confidence">
            <a:extLst>
              <a:ext uri="{FF2B5EF4-FFF2-40B4-BE49-F238E27FC236}">
                <a16:creationId xmlns:a16="http://schemas.microsoft.com/office/drawing/2014/main" id="{CCA055A8-51CE-4E2D-9FF2-E513BA7AA9A2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5511" y="134091"/>
            <a:ext cx="1691534" cy="1691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851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603B737-30F7-43F5-B26F-E2E314163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7CB8DF-8A48-48C2-A7BC-CC7DBFB88B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5E24EE-A755-48F5-AE26-A83A91F311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6387A7-FCE2-492C-8513-469E673D0855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05D185-0577-4D10-9EA7-CBD5357836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880664-9151-417C-9D07-B72D294232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D4B9EA-B108-46A9-A82E-973C52C7293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C0271EB-02D2-430A-883B-5AB15D8DC9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83" b="22051"/>
          <a:stretch/>
        </p:blipFill>
        <p:spPr>
          <a:xfrm>
            <a:off x="-12669" y="12704792"/>
            <a:ext cx="4051269" cy="118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115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2210057" y="228048"/>
            <a:ext cx="7613212" cy="1816364"/>
            <a:chOff x="2180216" y="1968007"/>
            <a:chExt cx="6699183" cy="2018182"/>
          </a:xfrm>
        </p:grpSpPr>
        <p:sp>
          <p:nvSpPr>
            <p:cNvPr id="15" name="Rounded Rectangle 14"/>
            <p:cNvSpPr/>
            <p:nvPr/>
          </p:nvSpPr>
          <p:spPr>
            <a:xfrm>
              <a:off x="2180216" y="2210248"/>
              <a:ext cx="6699183" cy="1775941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2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2252630" y="2397582"/>
              <a:ext cx="6554356" cy="149061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2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3274407" y="1974972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2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7874390" y="1968007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2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-14543" y="31844"/>
            <a:ext cx="2723470" cy="1418162"/>
            <a:chOff x="0" y="1364908"/>
            <a:chExt cx="3026077" cy="1575736"/>
          </a:xfrm>
        </p:grpSpPr>
        <p:sp>
          <p:nvSpPr>
            <p:cNvPr id="13" name="Wave 12"/>
            <p:cNvSpPr/>
            <p:nvPr/>
          </p:nvSpPr>
          <p:spPr>
            <a:xfrm>
              <a:off x="0" y="1364908"/>
              <a:ext cx="3026077" cy="1575736"/>
            </a:xfrm>
            <a:prstGeom prst="wave">
              <a:avLst>
                <a:gd name="adj1" fmla="val 8328"/>
                <a:gd name="adj2" fmla="val -597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2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68791" y="1839571"/>
              <a:ext cx="2304609" cy="656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4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324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5</a:t>
              </a: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2640992" y="955656"/>
            <a:ext cx="69210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BẢNG NHÂN 3, BẢNG CHIA 3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805939" y="3054898"/>
            <a:ext cx="10421448" cy="1595688"/>
            <a:chOff x="2109507" y="3963491"/>
            <a:chExt cx="9225783" cy="1772985"/>
          </a:xfrm>
        </p:grpSpPr>
        <p:sp>
          <p:nvSpPr>
            <p:cNvPr id="20" name="Flowchart: Terminator 19"/>
            <p:cNvSpPr/>
            <p:nvPr/>
          </p:nvSpPr>
          <p:spPr>
            <a:xfrm>
              <a:off x="2828870" y="4362828"/>
              <a:ext cx="8506420" cy="1373648"/>
            </a:xfrm>
            <a:prstGeom prst="flowChartTerminator">
              <a:avLst/>
            </a:prstGeom>
            <a:solidFill>
              <a:srgbClr val="FFFF00"/>
            </a:solidFill>
            <a:ln w="57150"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2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170670" y="4453933"/>
              <a:ext cx="7807575" cy="12105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4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Tiết</a:t>
              </a:r>
              <a:r>
                <a:rPr lang="en-US" sz="324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2: </a:t>
              </a:r>
              <a:r>
                <a:rPr lang="en-US" sz="324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Bảng</a:t>
              </a:r>
              <a:r>
                <a:rPr lang="en-US" sz="324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chia 3</a:t>
              </a:r>
            </a:p>
            <a:p>
              <a:pPr algn="ctr"/>
              <a:r>
                <a:rPr lang="en-US" sz="324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en-US" sz="324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trang</a:t>
              </a:r>
              <a:r>
                <a:rPr lang="en-US" sz="3240" b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17)</a:t>
              </a:r>
              <a:endParaRPr lang="en-US" sz="324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9" name="Google Shape;2099;p75"/>
            <p:cNvGrpSpPr/>
            <p:nvPr/>
          </p:nvGrpSpPr>
          <p:grpSpPr>
            <a:xfrm rot="19405646">
              <a:off x="2109507" y="3963491"/>
              <a:ext cx="1378777" cy="1476044"/>
              <a:chOff x="5942464" y="1232078"/>
              <a:chExt cx="1574389" cy="1685455"/>
            </a:xfrm>
          </p:grpSpPr>
          <p:sp>
            <p:nvSpPr>
              <p:cNvPr id="30" name="Google Shape;2100;p75"/>
              <p:cNvSpPr/>
              <p:nvPr/>
            </p:nvSpPr>
            <p:spPr>
              <a:xfrm rot="2192941">
                <a:off x="6585155" y="2147033"/>
                <a:ext cx="283299" cy="253415"/>
              </a:xfrm>
              <a:custGeom>
                <a:avLst/>
                <a:gdLst/>
                <a:ahLst/>
                <a:cxnLst/>
                <a:rect l="l" t="t" r="r" b="b"/>
                <a:pathLst>
                  <a:path w="2114" h="1891" extrusionOk="0">
                    <a:moveTo>
                      <a:pt x="1713" y="0"/>
                    </a:moveTo>
                    <a:lnTo>
                      <a:pt x="1624" y="22"/>
                    </a:lnTo>
                    <a:lnTo>
                      <a:pt x="1557" y="45"/>
                    </a:lnTo>
                    <a:lnTo>
                      <a:pt x="1513" y="89"/>
                    </a:lnTo>
                    <a:lnTo>
                      <a:pt x="1446" y="134"/>
                    </a:lnTo>
                    <a:lnTo>
                      <a:pt x="1401" y="200"/>
                    </a:lnTo>
                    <a:lnTo>
                      <a:pt x="1379" y="289"/>
                    </a:lnTo>
                    <a:lnTo>
                      <a:pt x="1379" y="401"/>
                    </a:lnTo>
                    <a:lnTo>
                      <a:pt x="1379" y="534"/>
                    </a:lnTo>
                    <a:lnTo>
                      <a:pt x="1401" y="667"/>
                    </a:lnTo>
                    <a:lnTo>
                      <a:pt x="1468" y="823"/>
                    </a:lnTo>
                    <a:lnTo>
                      <a:pt x="1535" y="979"/>
                    </a:lnTo>
                    <a:lnTo>
                      <a:pt x="1624" y="1157"/>
                    </a:lnTo>
                    <a:lnTo>
                      <a:pt x="1668" y="1246"/>
                    </a:lnTo>
                    <a:lnTo>
                      <a:pt x="1757" y="1335"/>
                    </a:lnTo>
                    <a:lnTo>
                      <a:pt x="1846" y="1224"/>
                    </a:lnTo>
                    <a:lnTo>
                      <a:pt x="1935" y="1090"/>
                    </a:lnTo>
                    <a:lnTo>
                      <a:pt x="2024" y="934"/>
                    </a:lnTo>
                    <a:lnTo>
                      <a:pt x="2091" y="779"/>
                    </a:lnTo>
                    <a:lnTo>
                      <a:pt x="2113" y="601"/>
                    </a:lnTo>
                    <a:lnTo>
                      <a:pt x="2113" y="467"/>
                    </a:lnTo>
                    <a:lnTo>
                      <a:pt x="2091" y="312"/>
                    </a:lnTo>
                    <a:lnTo>
                      <a:pt x="2046" y="200"/>
                    </a:lnTo>
                    <a:lnTo>
                      <a:pt x="1957" y="89"/>
                    </a:lnTo>
                    <a:lnTo>
                      <a:pt x="1891" y="22"/>
                    </a:lnTo>
                    <a:lnTo>
                      <a:pt x="1802" y="0"/>
                    </a:lnTo>
                    <a:close/>
                    <a:moveTo>
                      <a:pt x="67" y="1135"/>
                    </a:moveTo>
                    <a:lnTo>
                      <a:pt x="22" y="1179"/>
                    </a:lnTo>
                    <a:lnTo>
                      <a:pt x="0" y="1224"/>
                    </a:lnTo>
                    <a:lnTo>
                      <a:pt x="0" y="1290"/>
                    </a:lnTo>
                    <a:lnTo>
                      <a:pt x="0" y="1379"/>
                    </a:lnTo>
                    <a:lnTo>
                      <a:pt x="22" y="1513"/>
                    </a:lnTo>
                    <a:lnTo>
                      <a:pt x="89" y="1646"/>
                    </a:lnTo>
                    <a:lnTo>
                      <a:pt x="178" y="1735"/>
                    </a:lnTo>
                    <a:lnTo>
                      <a:pt x="289" y="1824"/>
                    </a:lnTo>
                    <a:lnTo>
                      <a:pt x="445" y="1869"/>
                    </a:lnTo>
                    <a:lnTo>
                      <a:pt x="623" y="1891"/>
                    </a:lnTo>
                    <a:lnTo>
                      <a:pt x="801" y="1869"/>
                    </a:lnTo>
                    <a:lnTo>
                      <a:pt x="956" y="1846"/>
                    </a:lnTo>
                    <a:lnTo>
                      <a:pt x="845" y="1646"/>
                    </a:lnTo>
                    <a:lnTo>
                      <a:pt x="712" y="1490"/>
                    </a:lnTo>
                    <a:lnTo>
                      <a:pt x="556" y="1357"/>
                    </a:lnTo>
                    <a:lnTo>
                      <a:pt x="423" y="1246"/>
                    </a:lnTo>
                    <a:lnTo>
                      <a:pt x="289" y="1179"/>
                    </a:lnTo>
                    <a:lnTo>
                      <a:pt x="200" y="1135"/>
                    </a:lnTo>
                    <a:close/>
                  </a:path>
                </a:pathLst>
              </a:custGeom>
              <a:solidFill>
                <a:srgbClr val="F7DE68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Google Shape;2101;p75"/>
              <p:cNvSpPr/>
              <p:nvPr/>
            </p:nvSpPr>
            <p:spPr>
              <a:xfrm rot="2192941">
                <a:off x="6555151" y="2237892"/>
                <a:ext cx="128249" cy="101446"/>
              </a:xfrm>
              <a:custGeom>
                <a:avLst/>
                <a:gdLst/>
                <a:ahLst/>
                <a:cxnLst/>
                <a:rect l="l" t="t" r="r" b="b"/>
                <a:pathLst>
                  <a:path w="957" h="757" fill="none" extrusionOk="0">
                    <a:moveTo>
                      <a:pt x="0" y="245"/>
                    </a:moveTo>
                    <a:lnTo>
                      <a:pt x="0" y="245"/>
                    </a:lnTo>
                    <a:lnTo>
                      <a:pt x="22" y="379"/>
                    </a:lnTo>
                    <a:lnTo>
                      <a:pt x="89" y="512"/>
                    </a:lnTo>
                    <a:lnTo>
                      <a:pt x="89" y="512"/>
                    </a:lnTo>
                    <a:lnTo>
                      <a:pt x="178" y="601"/>
                    </a:lnTo>
                    <a:lnTo>
                      <a:pt x="289" y="690"/>
                    </a:lnTo>
                    <a:lnTo>
                      <a:pt x="445" y="735"/>
                    </a:lnTo>
                    <a:lnTo>
                      <a:pt x="623" y="757"/>
                    </a:lnTo>
                    <a:lnTo>
                      <a:pt x="623" y="757"/>
                    </a:lnTo>
                    <a:lnTo>
                      <a:pt x="801" y="735"/>
                    </a:lnTo>
                    <a:lnTo>
                      <a:pt x="956" y="712"/>
                    </a:lnTo>
                    <a:lnTo>
                      <a:pt x="956" y="712"/>
                    </a:lnTo>
                    <a:lnTo>
                      <a:pt x="845" y="512"/>
                    </a:lnTo>
                    <a:lnTo>
                      <a:pt x="712" y="356"/>
                    </a:lnTo>
                    <a:lnTo>
                      <a:pt x="556" y="223"/>
                    </a:lnTo>
                    <a:lnTo>
                      <a:pt x="423" y="112"/>
                    </a:lnTo>
                    <a:lnTo>
                      <a:pt x="423" y="112"/>
                    </a:lnTo>
                    <a:lnTo>
                      <a:pt x="289" y="45"/>
                    </a:lnTo>
                    <a:lnTo>
                      <a:pt x="200" y="1"/>
                    </a:lnTo>
                    <a:lnTo>
                      <a:pt x="134" y="1"/>
                    </a:lnTo>
                    <a:lnTo>
                      <a:pt x="67" y="1"/>
                    </a:lnTo>
                    <a:lnTo>
                      <a:pt x="67" y="1"/>
                    </a:lnTo>
                    <a:lnTo>
                      <a:pt x="22" y="45"/>
                    </a:lnTo>
                    <a:lnTo>
                      <a:pt x="0" y="90"/>
                    </a:lnTo>
                    <a:lnTo>
                      <a:pt x="0" y="156"/>
                    </a:lnTo>
                    <a:lnTo>
                      <a:pt x="0" y="24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Google Shape;2102;p75"/>
              <p:cNvSpPr/>
              <p:nvPr/>
            </p:nvSpPr>
            <p:spPr>
              <a:xfrm rot="2192941">
                <a:off x="6773971" y="2209385"/>
                <a:ext cx="98498" cy="178905"/>
              </a:xfrm>
              <a:custGeom>
                <a:avLst/>
                <a:gdLst/>
                <a:ahLst/>
                <a:cxnLst/>
                <a:rect l="l" t="t" r="r" b="b"/>
                <a:pathLst>
                  <a:path w="735" h="1335" fill="none" extrusionOk="0">
                    <a:moveTo>
                      <a:pt x="667" y="200"/>
                    </a:moveTo>
                    <a:lnTo>
                      <a:pt x="667" y="200"/>
                    </a:lnTo>
                    <a:lnTo>
                      <a:pt x="578" y="89"/>
                    </a:lnTo>
                    <a:lnTo>
                      <a:pt x="512" y="22"/>
                    </a:lnTo>
                    <a:lnTo>
                      <a:pt x="423" y="0"/>
                    </a:lnTo>
                    <a:lnTo>
                      <a:pt x="334" y="0"/>
                    </a:lnTo>
                    <a:lnTo>
                      <a:pt x="334" y="0"/>
                    </a:lnTo>
                    <a:lnTo>
                      <a:pt x="245" y="22"/>
                    </a:lnTo>
                    <a:lnTo>
                      <a:pt x="178" y="45"/>
                    </a:lnTo>
                    <a:lnTo>
                      <a:pt x="134" y="89"/>
                    </a:lnTo>
                    <a:lnTo>
                      <a:pt x="67" y="134"/>
                    </a:lnTo>
                    <a:lnTo>
                      <a:pt x="67" y="134"/>
                    </a:lnTo>
                    <a:lnTo>
                      <a:pt x="22" y="200"/>
                    </a:lnTo>
                    <a:lnTo>
                      <a:pt x="0" y="289"/>
                    </a:lnTo>
                    <a:lnTo>
                      <a:pt x="0" y="401"/>
                    </a:lnTo>
                    <a:lnTo>
                      <a:pt x="0" y="534"/>
                    </a:lnTo>
                    <a:lnTo>
                      <a:pt x="0" y="534"/>
                    </a:lnTo>
                    <a:lnTo>
                      <a:pt x="22" y="667"/>
                    </a:lnTo>
                    <a:lnTo>
                      <a:pt x="89" y="823"/>
                    </a:lnTo>
                    <a:lnTo>
                      <a:pt x="156" y="979"/>
                    </a:lnTo>
                    <a:lnTo>
                      <a:pt x="245" y="1157"/>
                    </a:lnTo>
                    <a:lnTo>
                      <a:pt x="245" y="1157"/>
                    </a:lnTo>
                    <a:lnTo>
                      <a:pt x="289" y="1246"/>
                    </a:lnTo>
                    <a:lnTo>
                      <a:pt x="378" y="1335"/>
                    </a:lnTo>
                    <a:lnTo>
                      <a:pt x="378" y="1335"/>
                    </a:lnTo>
                    <a:lnTo>
                      <a:pt x="467" y="1224"/>
                    </a:lnTo>
                    <a:lnTo>
                      <a:pt x="556" y="1090"/>
                    </a:lnTo>
                    <a:lnTo>
                      <a:pt x="645" y="934"/>
                    </a:lnTo>
                    <a:lnTo>
                      <a:pt x="712" y="779"/>
                    </a:lnTo>
                    <a:lnTo>
                      <a:pt x="712" y="779"/>
                    </a:lnTo>
                    <a:lnTo>
                      <a:pt x="734" y="601"/>
                    </a:lnTo>
                    <a:lnTo>
                      <a:pt x="734" y="467"/>
                    </a:lnTo>
                    <a:lnTo>
                      <a:pt x="712" y="312"/>
                    </a:lnTo>
                    <a:lnTo>
                      <a:pt x="667" y="200"/>
                    </a:lnTo>
                    <a:lnTo>
                      <a:pt x="667" y="20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" name="Google Shape;2103;p75"/>
              <p:cNvSpPr/>
              <p:nvPr/>
            </p:nvSpPr>
            <p:spPr>
              <a:xfrm rot="2192941">
                <a:off x="6591195" y="2839941"/>
                <a:ext cx="86571" cy="77592"/>
              </a:xfrm>
              <a:custGeom>
                <a:avLst/>
                <a:gdLst/>
                <a:ahLst/>
                <a:cxnLst/>
                <a:rect l="l" t="t" r="r" b="b"/>
                <a:pathLst>
                  <a:path w="646" h="579" extrusionOk="0">
                    <a:moveTo>
                      <a:pt x="579" y="0"/>
                    </a:moveTo>
                    <a:lnTo>
                      <a:pt x="290" y="178"/>
                    </a:lnTo>
                    <a:lnTo>
                      <a:pt x="0" y="312"/>
                    </a:lnTo>
                    <a:lnTo>
                      <a:pt x="45" y="401"/>
                    </a:lnTo>
                    <a:lnTo>
                      <a:pt x="89" y="468"/>
                    </a:lnTo>
                    <a:lnTo>
                      <a:pt x="134" y="534"/>
                    </a:lnTo>
                    <a:lnTo>
                      <a:pt x="201" y="556"/>
                    </a:lnTo>
                    <a:lnTo>
                      <a:pt x="290" y="579"/>
                    </a:lnTo>
                    <a:lnTo>
                      <a:pt x="356" y="579"/>
                    </a:lnTo>
                    <a:lnTo>
                      <a:pt x="423" y="556"/>
                    </a:lnTo>
                    <a:lnTo>
                      <a:pt x="512" y="512"/>
                    </a:lnTo>
                    <a:lnTo>
                      <a:pt x="579" y="468"/>
                    </a:lnTo>
                    <a:lnTo>
                      <a:pt x="623" y="379"/>
                    </a:lnTo>
                    <a:lnTo>
                      <a:pt x="645" y="290"/>
                    </a:lnTo>
                    <a:lnTo>
                      <a:pt x="623" y="156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958888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Google Shape;2104;p75"/>
              <p:cNvSpPr/>
              <p:nvPr/>
            </p:nvSpPr>
            <p:spPr>
              <a:xfrm rot="2192941">
                <a:off x="6218848" y="1507589"/>
                <a:ext cx="998652" cy="1114972"/>
              </a:xfrm>
              <a:custGeom>
                <a:avLst/>
                <a:gdLst/>
                <a:ahLst/>
                <a:cxnLst/>
                <a:rect l="l" t="t" r="r" b="b"/>
                <a:pathLst>
                  <a:path w="7452" h="8320" extrusionOk="0">
                    <a:moveTo>
                      <a:pt x="4315" y="601"/>
                    </a:moveTo>
                    <a:lnTo>
                      <a:pt x="4493" y="624"/>
                    </a:lnTo>
                    <a:lnTo>
                      <a:pt x="4649" y="646"/>
                    </a:lnTo>
                    <a:lnTo>
                      <a:pt x="4805" y="690"/>
                    </a:lnTo>
                    <a:lnTo>
                      <a:pt x="4938" y="757"/>
                    </a:lnTo>
                    <a:lnTo>
                      <a:pt x="5049" y="846"/>
                    </a:lnTo>
                    <a:lnTo>
                      <a:pt x="5161" y="935"/>
                    </a:lnTo>
                    <a:lnTo>
                      <a:pt x="5250" y="1024"/>
                    </a:lnTo>
                    <a:lnTo>
                      <a:pt x="5338" y="1157"/>
                    </a:lnTo>
                    <a:lnTo>
                      <a:pt x="5383" y="1313"/>
                    </a:lnTo>
                    <a:lnTo>
                      <a:pt x="5405" y="1469"/>
                    </a:lnTo>
                    <a:lnTo>
                      <a:pt x="5383" y="1536"/>
                    </a:lnTo>
                    <a:lnTo>
                      <a:pt x="5361" y="1625"/>
                    </a:lnTo>
                    <a:lnTo>
                      <a:pt x="5294" y="1669"/>
                    </a:lnTo>
                    <a:lnTo>
                      <a:pt x="5227" y="1736"/>
                    </a:lnTo>
                    <a:lnTo>
                      <a:pt x="5138" y="1691"/>
                    </a:lnTo>
                    <a:lnTo>
                      <a:pt x="4871" y="1580"/>
                    </a:lnTo>
                    <a:lnTo>
                      <a:pt x="3893" y="1135"/>
                    </a:lnTo>
                    <a:lnTo>
                      <a:pt x="3826" y="1002"/>
                    </a:lnTo>
                    <a:lnTo>
                      <a:pt x="3804" y="891"/>
                    </a:lnTo>
                    <a:lnTo>
                      <a:pt x="3804" y="779"/>
                    </a:lnTo>
                    <a:lnTo>
                      <a:pt x="3848" y="713"/>
                    </a:lnTo>
                    <a:lnTo>
                      <a:pt x="3915" y="646"/>
                    </a:lnTo>
                    <a:lnTo>
                      <a:pt x="4004" y="624"/>
                    </a:lnTo>
                    <a:lnTo>
                      <a:pt x="4160" y="601"/>
                    </a:lnTo>
                    <a:close/>
                    <a:moveTo>
                      <a:pt x="5984" y="1647"/>
                    </a:moveTo>
                    <a:lnTo>
                      <a:pt x="6050" y="1691"/>
                    </a:lnTo>
                    <a:lnTo>
                      <a:pt x="6139" y="1803"/>
                    </a:lnTo>
                    <a:lnTo>
                      <a:pt x="6161" y="1869"/>
                    </a:lnTo>
                    <a:lnTo>
                      <a:pt x="6139" y="1958"/>
                    </a:lnTo>
                    <a:lnTo>
                      <a:pt x="6117" y="2025"/>
                    </a:lnTo>
                    <a:lnTo>
                      <a:pt x="6095" y="2069"/>
                    </a:lnTo>
                    <a:lnTo>
                      <a:pt x="6006" y="2158"/>
                    </a:lnTo>
                    <a:lnTo>
                      <a:pt x="5872" y="2203"/>
                    </a:lnTo>
                    <a:lnTo>
                      <a:pt x="5783" y="2203"/>
                    </a:lnTo>
                    <a:lnTo>
                      <a:pt x="5694" y="2158"/>
                    </a:lnTo>
                    <a:lnTo>
                      <a:pt x="5628" y="2069"/>
                    </a:lnTo>
                    <a:lnTo>
                      <a:pt x="5583" y="1958"/>
                    </a:lnTo>
                    <a:lnTo>
                      <a:pt x="5605" y="1847"/>
                    </a:lnTo>
                    <a:lnTo>
                      <a:pt x="5650" y="1758"/>
                    </a:lnTo>
                    <a:lnTo>
                      <a:pt x="5761" y="1691"/>
                    </a:lnTo>
                    <a:lnTo>
                      <a:pt x="5872" y="1647"/>
                    </a:lnTo>
                    <a:close/>
                    <a:moveTo>
                      <a:pt x="5450" y="4427"/>
                    </a:moveTo>
                    <a:lnTo>
                      <a:pt x="5539" y="4449"/>
                    </a:lnTo>
                    <a:lnTo>
                      <a:pt x="5605" y="4516"/>
                    </a:lnTo>
                    <a:lnTo>
                      <a:pt x="5694" y="4627"/>
                    </a:lnTo>
                    <a:lnTo>
                      <a:pt x="5739" y="4739"/>
                    </a:lnTo>
                    <a:lnTo>
                      <a:pt x="5761" y="4894"/>
                    </a:lnTo>
                    <a:lnTo>
                      <a:pt x="5761" y="5028"/>
                    </a:lnTo>
                    <a:lnTo>
                      <a:pt x="5739" y="5206"/>
                    </a:lnTo>
                    <a:lnTo>
                      <a:pt x="5672" y="5361"/>
                    </a:lnTo>
                    <a:lnTo>
                      <a:pt x="5583" y="5517"/>
                    </a:lnTo>
                    <a:lnTo>
                      <a:pt x="5494" y="5651"/>
                    </a:lnTo>
                    <a:lnTo>
                      <a:pt x="5405" y="5762"/>
                    </a:lnTo>
                    <a:lnTo>
                      <a:pt x="5316" y="5673"/>
                    </a:lnTo>
                    <a:lnTo>
                      <a:pt x="5272" y="5584"/>
                    </a:lnTo>
                    <a:lnTo>
                      <a:pt x="5183" y="5406"/>
                    </a:lnTo>
                    <a:lnTo>
                      <a:pt x="5116" y="5250"/>
                    </a:lnTo>
                    <a:lnTo>
                      <a:pt x="5049" y="5094"/>
                    </a:lnTo>
                    <a:lnTo>
                      <a:pt x="5027" y="4961"/>
                    </a:lnTo>
                    <a:lnTo>
                      <a:pt x="5027" y="4828"/>
                    </a:lnTo>
                    <a:lnTo>
                      <a:pt x="5027" y="4716"/>
                    </a:lnTo>
                    <a:lnTo>
                      <a:pt x="5049" y="4627"/>
                    </a:lnTo>
                    <a:lnTo>
                      <a:pt x="5094" y="4561"/>
                    </a:lnTo>
                    <a:lnTo>
                      <a:pt x="5161" y="4516"/>
                    </a:lnTo>
                    <a:lnTo>
                      <a:pt x="5205" y="4472"/>
                    </a:lnTo>
                    <a:lnTo>
                      <a:pt x="5272" y="4449"/>
                    </a:lnTo>
                    <a:lnTo>
                      <a:pt x="5361" y="4427"/>
                    </a:lnTo>
                    <a:close/>
                    <a:moveTo>
                      <a:pt x="3848" y="5562"/>
                    </a:moveTo>
                    <a:lnTo>
                      <a:pt x="3937" y="5606"/>
                    </a:lnTo>
                    <a:lnTo>
                      <a:pt x="4071" y="5673"/>
                    </a:lnTo>
                    <a:lnTo>
                      <a:pt x="4204" y="5784"/>
                    </a:lnTo>
                    <a:lnTo>
                      <a:pt x="4360" y="5917"/>
                    </a:lnTo>
                    <a:lnTo>
                      <a:pt x="4493" y="6073"/>
                    </a:lnTo>
                    <a:lnTo>
                      <a:pt x="4604" y="6273"/>
                    </a:lnTo>
                    <a:lnTo>
                      <a:pt x="4449" y="6296"/>
                    </a:lnTo>
                    <a:lnTo>
                      <a:pt x="4271" y="6318"/>
                    </a:lnTo>
                    <a:lnTo>
                      <a:pt x="4093" y="6296"/>
                    </a:lnTo>
                    <a:lnTo>
                      <a:pt x="3937" y="6251"/>
                    </a:lnTo>
                    <a:lnTo>
                      <a:pt x="3826" y="6162"/>
                    </a:lnTo>
                    <a:lnTo>
                      <a:pt x="3737" y="6073"/>
                    </a:lnTo>
                    <a:lnTo>
                      <a:pt x="3670" y="5940"/>
                    </a:lnTo>
                    <a:lnTo>
                      <a:pt x="3648" y="5806"/>
                    </a:lnTo>
                    <a:lnTo>
                      <a:pt x="3648" y="5717"/>
                    </a:lnTo>
                    <a:lnTo>
                      <a:pt x="3648" y="5651"/>
                    </a:lnTo>
                    <a:lnTo>
                      <a:pt x="3670" y="5606"/>
                    </a:lnTo>
                    <a:lnTo>
                      <a:pt x="3715" y="5562"/>
                    </a:lnTo>
                    <a:close/>
                    <a:moveTo>
                      <a:pt x="1958" y="6029"/>
                    </a:moveTo>
                    <a:lnTo>
                      <a:pt x="2158" y="6051"/>
                    </a:lnTo>
                    <a:lnTo>
                      <a:pt x="2313" y="6095"/>
                    </a:lnTo>
                    <a:lnTo>
                      <a:pt x="2425" y="6162"/>
                    </a:lnTo>
                    <a:lnTo>
                      <a:pt x="2491" y="6251"/>
                    </a:lnTo>
                    <a:lnTo>
                      <a:pt x="2536" y="6340"/>
                    </a:lnTo>
                    <a:lnTo>
                      <a:pt x="2536" y="6429"/>
                    </a:lnTo>
                    <a:lnTo>
                      <a:pt x="2514" y="6496"/>
                    </a:lnTo>
                    <a:lnTo>
                      <a:pt x="2491" y="6540"/>
                    </a:lnTo>
                    <a:lnTo>
                      <a:pt x="2447" y="6585"/>
                    </a:lnTo>
                    <a:lnTo>
                      <a:pt x="2380" y="6629"/>
                    </a:lnTo>
                    <a:lnTo>
                      <a:pt x="2269" y="6674"/>
                    </a:lnTo>
                    <a:lnTo>
                      <a:pt x="2158" y="6696"/>
                    </a:lnTo>
                    <a:lnTo>
                      <a:pt x="2047" y="6674"/>
                    </a:lnTo>
                    <a:lnTo>
                      <a:pt x="1935" y="6629"/>
                    </a:lnTo>
                    <a:lnTo>
                      <a:pt x="1824" y="6540"/>
                    </a:lnTo>
                    <a:lnTo>
                      <a:pt x="1757" y="6429"/>
                    </a:lnTo>
                    <a:lnTo>
                      <a:pt x="1713" y="6340"/>
                    </a:lnTo>
                    <a:lnTo>
                      <a:pt x="1691" y="6251"/>
                    </a:lnTo>
                    <a:lnTo>
                      <a:pt x="1668" y="6162"/>
                    </a:lnTo>
                    <a:lnTo>
                      <a:pt x="1691" y="6118"/>
                    </a:lnTo>
                    <a:lnTo>
                      <a:pt x="1713" y="6073"/>
                    </a:lnTo>
                    <a:lnTo>
                      <a:pt x="1780" y="6029"/>
                    </a:lnTo>
                    <a:close/>
                    <a:moveTo>
                      <a:pt x="3737" y="1"/>
                    </a:moveTo>
                    <a:lnTo>
                      <a:pt x="3381" y="23"/>
                    </a:lnTo>
                    <a:lnTo>
                      <a:pt x="3047" y="90"/>
                    </a:lnTo>
                    <a:lnTo>
                      <a:pt x="2692" y="179"/>
                    </a:lnTo>
                    <a:lnTo>
                      <a:pt x="2358" y="312"/>
                    </a:lnTo>
                    <a:lnTo>
                      <a:pt x="2024" y="468"/>
                    </a:lnTo>
                    <a:lnTo>
                      <a:pt x="1958" y="512"/>
                    </a:lnTo>
                    <a:lnTo>
                      <a:pt x="1891" y="535"/>
                    </a:lnTo>
                    <a:lnTo>
                      <a:pt x="1579" y="735"/>
                    </a:lnTo>
                    <a:lnTo>
                      <a:pt x="1290" y="957"/>
                    </a:lnTo>
                    <a:lnTo>
                      <a:pt x="1023" y="1202"/>
                    </a:lnTo>
                    <a:lnTo>
                      <a:pt x="801" y="1447"/>
                    </a:lnTo>
                    <a:lnTo>
                      <a:pt x="601" y="1736"/>
                    </a:lnTo>
                    <a:lnTo>
                      <a:pt x="423" y="2047"/>
                    </a:lnTo>
                    <a:lnTo>
                      <a:pt x="267" y="2381"/>
                    </a:lnTo>
                    <a:lnTo>
                      <a:pt x="156" y="2714"/>
                    </a:lnTo>
                    <a:lnTo>
                      <a:pt x="67" y="3093"/>
                    </a:lnTo>
                    <a:lnTo>
                      <a:pt x="22" y="3448"/>
                    </a:lnTo>
                    <a:lnTo>
                      <a:pt x="0" y="3804"/>
                    </a:lnTo>
                    <a:lnTo>
                      <a:pt x="22" y="4138"/>
                    </a:lnTo>
                    <a:lnTo>
                      <a:pt x="89" y="4494"/>
                    </a:lnTo>
                    <a:lnTo>
                      <a:pt x="178" y="4828"/>
                    </a:lnTo>
                    <a:lnTo>
                      <a:pt x="312" y="5161"/>
                    </a:lnTo>
                    <a:lnTo>
                      <a:pt x="467" y="5495"/>
                    </a:lnTo>
                    <a:lnTo>
                      <a:pt x="668" y="5828"/>
                    </a:lnTo>
                    <a:lnTo>
                      <a:pt x="868" y="6095"/>
                    </a:lnTo>
                    <a:lnTo>
                      <a:pt x="1112" y="6362"/>
                    </a:lnTo>
                    <a:lnTo>
                      <a:pt x="1379" y="6585"/>
                    </a:lnTo>
                    <a:lnTo>
                      <a:pt x="1668" y="6785"/>
                    </a:lnTo>
                    <a:lnTo>
                      <a:pt x="1958" y="6963"/>
                    </a:lnTo>
                    <a:lnTo>
                      <a:pt x="2291" y="7119"/>
                    </a:lnTo>
                    <a:lnTo>
                      <a:pt x="2647" y="7230"/>
                    </a:lnTo>
                    <a:lnTo>
                      <a:pt x="2736" y="7274"/>
                    </a:lnTo>
                    <a:lnTo>
                      <a:pt x="3337" y="7474"/>
                    </a:lnTo>
                    <a:lnTo>
                      <a:pt x="3848" y="7652"/>
                    </a:lnTo>
                    <a:lnTo>
                      <a:pt x="4315" y="7830"/>
                    </a:lnTo>
                    <a:lnTo>
                      <a:pt x="4671" y="7986"/>
                    </a:lnTo>
                    <a:lnTo>
                      <a:pt x="4960" y="8142"/>
                    </a:lnTo>
                    <a:lnTo>
                      <a:pt x="5183" y="8320"/>
                    </a:lnTo>
                    <a:lnTo>
                      <a:pt x="5494" y="8253"/>
                    </a:lnTo>
                    <a:lnTo>
                      <a:pt x="5806" y="8119"/>
                    </a:lnTo>
                    <a:lnTo>
                      <a:pt x="6095" y="7964"/>
                    </a:lnTo>
                    <a:lnTo>
                      <a:pt x="6384" y="7786"/>
                    </a:lnTo>
                    <a:lnTo>
                      <a:pt x="6651" y="7586"/>
                    </a:lnTo>
                    <a:lnTo>
                      <a:pt x="6895" y="7385"/>
                    </a:lnTo>
                    <a:lnTo>
                      <a:pt x="6873" y="7230"/>
                    </a:lnTo>
                    <a:lnTo>
                      <a:pt x="6851" y="7096"/>
                    </a:lnTo>
                    <a:lnTo>
                      <a:pt x="6851" y="6941"/>
                    </a:lnTo>
                    <a:lnTo>
                      <a:pt x="6873" y="6785"/>
                    </a:lnTo>
                    <a:lnTo>
                      <a:pt x="6918" y="6385"/>
                    </a:lnTo>
                    <a:lnTo>
                      <a:pt x="7007" y="5895"/>
                    </a:lnTo>
                    <a:lnTo>
                      <a:pt x="7118" y="5361"/>
                    </a:lnTo>
                    <a:lnTo>
                      <a:pt x="7274" y="4761"/>
                    </a:lnTo>
                    <a:lnTo>
                      <a:pt x="7296" y="4672"/>
                    </a:lnTo>
                    <a:lnTo>
                      <a:pt x="7385" y="4294"/>
                    </a:lnTo>
                    <a:lnTo>
                      <a:pt x="7452" y="3938"/>
                    </a:lnTo>
                    <a:lnTo>
                      <a:pt x="7452" y="3582"/>
                    </a:lnTo>
                    <a:lnTo>
                      <a:pt x="7429" y="3248"/>
                    </a:lnTo>
                    <a:lnTo>
                      <a:pt x="7385" y="2892"/>
                    </a:lnTo>
                    <a:lnTo>
                      <a:pt x="7296" y="2559"/>
                    </a:lnTo>
                    <a:lnTo>
                      <a:pt x="7162" y="2225"/>
                    </a:lnTo>
                    <a:lnTo>
                      <a:pt x="6984" y="1891"/>
                    </a:lnTo>
                    <a:lnTo>
                      <a:pt x="6807" y="1580"/>
                    </a:lnTo>
                    <a:lnTo>
                      <a:pt x="6584" y="1291"/>
                    </a:lnTo>
                    <a:lnTo>
                      <a:pt x="6339" y="1024"/>
                    </a:lnTo>
                    <a:lnTo>
                      <a:pt x="6073" y="802"/>
                    </a:lnTo>
                    <a:lnTo>
                      <a:pt x="5806" y="601"/>
                    </a:lnTo>
                    <a:lnTo>
                      <a:pt x="5494" y="423"/>
                    </a:lnTo>
                    <a:lnTo>
                      <a:pt x="5161" y="268"/>
                    </a:lnTo>
                    <a:lnTo>
                      <a:pt x="4805" y="157"/>
                    </a:lnTo>
                    <a:lnTo>
                      <a:pt x="4449" y="68"/>
                    </a:lnTo>
                    <a:lnTo>
                      <a:pt x="4093" y="23"/>
                    </a:lnTo>
                    <a:lnTo>
                      <a:pt x="3737" y="1"/>
                    </a:lnTo>
                    <a:close/>
                  </a:path>
                </a:pathLst>
              </a:custGeom>
              <a:solidFill>
                <a:srgbClr val="FFE04F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Google Shape;2105;p75"/>
              <p:cNvSpPr/>
              <p:nvPr/>
            </p:nvSpPr>
            <p:spPr>
              <a:xfrm rot="2192941">
                <a:off x="6558517" y="2356349"/>
                <a:ext cx="274321" cy="333956"/>
              </a:xfrm>
              <a:custGeom>
                <a:avLst/>
                <a:gdLst/>
                <a:ahLst/>
                <a:cxnLst/>
                <a:rect l="l" t="t" r="r" b="b"/>
                <a:pathLst>
                  <a:path w="2047" h="2492" fill="none" extrusionOk="0">
                    <a:moveTo>
                      <a:pt x="2047" y="1825"/>
                    </a:moveTo>
                    <a:lnTo>
                      <a:pt x="801" y="1"/>
                    </a:lnTo>
                    <a:lnTo>
                      <a:pt x="801" y="1"/>
                    </a:lnTo>
                    <a:lnTo>
                      <a:pt x="557" y="223"/>
                    </a:lnTo>
                    <a:lnTo>
                      <a:pt x="290" y="401"/>
                    </a:lnTo>
                    <a:lnTo>
                      <a:pt x="290" y="401"/>
                    </a:lnTo>
                    <a:lnTo>
                      <a:pt x="134" y="468"/>
                    </a:lnTo>
                    <a:lnTo>
                      <a:pt x="0" y="512"/>
                    </a:lnTo>
                    <a:lnTo>
                      <a:pt x="0" y="512"/>
                    </a:lnTo>
                    <a:lnTo>
                      <a:pt x="156" y="757"/>
                    </a:lnTo>
                    <a:lnTo>
                      <a:pt x="156" y="757"/>
                    </a:lnTo>
                    <a:lnTo>
                      <a:pt x="312" y="1068"/>
                    </a:lnTo>
                    <a:lnTo>
                      <a:pt x="512" y="1513"/>
                    </a:lnTo>
                    <a:lnTo>
                      <a:pt x="512" y="1513"/>
                    </a:lnTo>
                    <a:lnTo>
                      <a:pt x="712" y="2003"/>
                    </a:lnTo>
                    <a:lnTo>
                      <a:pt x="890" y="2492"/>
                    </a:lnTo>
                    <a:lnTo>
                      <a:pt x="890" y="2492"/>
                    </a:lnTo>
                    <a:lnTo>
                      <a:pt x="1202" y="2358"/>
                    </a:lnTo>
                    <a:lnTo>
                      <a:pt x="1491" y="2203"/>
                    </a:lnTo>
                    <a:lnTo>
                      <a:pt x="1780" y="2025"/>
                    </a:lnTo>
                    <a:lnTo>
                      <a:pt x="2047" y="182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" name="Google Shape;2106;p75"/>
              <p:cNvSpPr/>
              <p:nvPr/>
            </p:nvSpPr>
            <p:spPr>
              <a:xfrm rot="2192941">
                <a:off x="6218846" y="1507590"/>
                <a:ext cx="998651" cy="1114972"/>
              </a:xfrm>
              <a:custGeom>
                <a:avLst/>
                <a:gdLst/>
                <a:ahLst/>
                <a:cxnLst/>
                <a:rect l="l" t="t" r="r" b="b"/>
                <a:pathLst>
                  <a:path w="7452" h="8320" fill="none" extrusionOk="0">
                    <a:moveTo>
                      <a:pt x="6984" y="1891"/>
                    </a:moveTo>
                    <a:lnTo>
                      <a:pt x="6984" y="1891"/>
                    </a:lnTo>
                    <a:lnTo>
                      <a:pt x="6807" y="1580"/>
                    </a:lnTo>
                    <a:lnTo>
                      <a:pt x="6584" y="1291"/>
                    </a:lnTo>
                    <a:lnTo>
                      <a:pt x="6339" y="1024"/>
                    </a:lnTo>
                    <a:lnTo>
                      <a:pt x="6073" y="802"/>
                    </a:lnTo>
                    <a:lnTo>
                      <a:pt x="5806" y="601"/>
                    </a:lnTo>
                    <a:lnTo>
                      <a:pt x="5494" y="423"/>
                    </a:lnTo>
                    <a:lnTo>
                      <a:pt x="5161" y="268"/>
                    </a:lnTo>
                    <a:lnTo>
                      <a:pt x="4805" y="157"/>
                    </a:lnTo>
                    <a:lnTo>
                      <a:pt x="4805" y="157"/>
                    </a:lnTo>
                    <a:lnTo>
                      <a:pt x="4449" y="68"/>
                    </a:lnTo>
                    <a:lnTo>
                      <a:pt x="4093" y="23"/>
                    </a:lnTo>
                    <a:lnTo>
                      <a:pt x="3737" y="1"/>
                    </a:lnTo>
                    <a:lnTo>
                      <a:pt x="3381" y="23"/>
                    </a:lnTo>
                    <a:lnTo>
                      <a:pt x="3047" y="90"/>
                    </a:lnTo>
                    <a:lnTo>
                      <a:pt x="2692" y="179"/>
                    </a:lnTo>
                    <a:lnTo>
                      <a:pt x="2358" y="312"/>
                    </a:lnTo>
                    <a:lnTo>
                      <a:pt x="2024" y="468"/>
                    </a:lnTo>
                    <a:lnTo>
                      <a:pt x="2024" y="468"/>
                    </a:lnTo>
                    <a:lnTo>
                      <a:pt x="1958" y="512"/>
                    </a:lnTo>
                    <a:lnTo>
                      <a:pt x="1958" y="512"/>
                    </a:lnTo>
                    <a:lnTo>
                      <a:pt x="1891" y="535"/>
                    </a:lnTo>
                    <a:lnTo>
                      <a:pt x="1891" y="535"/>
                    </a:lnTo>
                    <a:lnTo>
                      <a:pt x="1579" y="735"/>
                    </a:lnTo>
                    <a:lnTo>
                      <a:pt x="1290" y="957"/>
                    </a:lnTo>
                    <a:lnTo>
                      <a:pt x="1023" y="1202"/>
                    </a:lnTo>
                    <a:lnTo>
                      <a:pt x="801" y="1447"/>
                    </a:lnTo>
                    <a:lnTo>
                      <a:pt x="601" y="1736"/>
                    </a:lnTo>
                    <a:lnTo>
                      <a:pt x="423" y="2047"/>
                    </a:lnTo>
                    <a:lnTo>
                      <a:pt x="267" y="2381"/>
                    </a:lnTo>
                    <a:lnTo>
                      <a:pt x="156" y="2714"/>
                    </a:lnTo>
                    <a:lnTo>
                      <a:pt x="156" y="2714"/>
                    </a:lnTo>
                    <a:lnTo>
                      <a:pt x="67" y="3093"/>
                    </a:lnTo>
                    <a:lnTo>
                      <a:pt x="22" y="3448"/>
                    </a:lnTo>
                    <a:lnTo>
                      <a:pt x="0" y="3804"/>
                    </a:lnTo>
                    <a:lnTo>
                      <a:pt x="22" y="4138"/>
                    </a:lnTo>
                    <a:lnTo>
                      <a:pt x="89" y="4494"/>
                    </a:lnTo>
                    <a:lnTo>
                      <a:pt x="178" y="4828"/>
                    </a:lnTo>
                    <a:lnTo>
                      <a:pt x="312" y="5161"/>
                    </a:lnTo>
                    <a:lnTo>
                      <a:pt x="467" y="5495"/>
                    </a:lnTo>
                    <a:lnTo>
                      <a:pt x="467" y="5495"/>
                    </a:lnTo>
                    <a:lnTo>
                      <a:pt x="668" y="5828"/>
                    </a:lnTo>
                    <a:lnTo>
                      <a:pt x="868" y="6095"/>
                    </a:lnTo>
                    <a:lnTo>
                      <a:pt x="1112" y="6362"/>
                    </a:lnTo>
                    <a:lnTo>
                      <a:pt x="1379" y="6585"/>
                    </a:lnTo>
                    <a:lnTo>
                      <a:pt x="1668" y="6785"/>
                    </a:lnTo>
                    <a:lnTo>
                      <a:pt x="1958" y="6963"/>
                    </a:lnTo>
                    <a:lnTo>
                      <a:pt x="2291" y="7119"/>
                    </a:lnTo>
                    <a:lnTo>
                      <a:pt x="2647" y="7230"/>
                    </a:lnTo>
                    <a:lnTo>
                      <a:pt x="2647" y="7230"/>
                    </a:lnTo>
                    <a:lnTo>
                      <a:pt x="2736" y="7274"/>
                    </a:lnTo>
                    <a:lnTo>
                      <a:pt x="2736" y="7274"/>
                    </a:lnTo>
                    <a:lnTo>
                      <a:pt x="3337" y="7474"/>
                    </a:lnTo>
                    <a:lnTo>
                      <a:pt x="3848" y="7652"/>
                    </a:lnTo>
                    <a:lnTo>
                      <a:pt x="4315" y="7830"/>
                    </a:lnTo>
                    <a:lnTo>
                      <a:pt x="4671" y="7986"/>
                    </a:lnTo>
                    <a:lnTo>
                      <a:pt x="4671" y="7986"/>
                    </a:lnTo>
                    <a:lnTo>
                      <a:pt x="4960" y="8142"/>
                    </a:lnTo>
                    <a:lnTo>
                      <a:pt x="5183" y="8320"/>
                    </a:lnTo>
                    <a:lnTo>
                      <a:pt x="5183" y="8320"/>
                    </a:lnTo>
                    <a:lnTo>
                      <a:pt x="5494" y="8253"/>
                    </a:lnTo>
                    <a:lnTo>
                      <a:pt x="5494" y="8253"/>
                    </a:lnTo>
                    <a:lnTo>
                      <a:pt x="5316" y="7764"/>
                    </a:lnTo>
                    <a:lnTo>
                      <a:pt x="5116" y="7274"/>
                    </a:lnTo>
                    <a:lnTo>
                      <a:pt x="5116" y="7274"/>
                    </a:lnTo>
                    <a:lnTo>
                      <a:pt x="4916" y="6829"/>
                    </a:lnTo>
                    <a:lnTo>
                      <a:pt x="4760" y="6518"/>
                    </a:lnTo>
                    <a:lnTo>
                      <a:pt x="4760" y="6518"/>
                    </a:lnTo>
                    <a:lnTo>
                      <a:pt x="4604" y="6273"/>
                    </a:lnTo>
                    <a:lnTo>
                      <a:pt x="4604" y="6273"/>
                    </a:lnTo>
                    <a:lnTo>
                      <a:pt x="4449" y="6296"/>
                    </a:lnTo>
                    <a:lnTo>
                      <a:pt x="4271" y="6318"/>
                    </a:lnTo>
                    <a:lnTo>
                      <a:pt x="4271" y="6318"/>
                    </a:lnTo>
                    <a:lnTo>
                      <a:pt x="4093" y="6296"/>
                    </a:lnTo>
                    <a:lnTo>
                      <a:pt x="3937" y="6251"/>
                    </a:lnTo>
                    <a:lnTo>
                      <a:pt x="3826" y="6162"/>
                    </a:lnTo>
                    <a:lnTo>
                      <a:pt x="3737" y="6073"/>
                    </a:lnTo>
                    <a:lnTo>
                      <a:pt x="3737" y="6073"/>
                    </a:lnTo>
                    <a:lnTo>
                      <a:pt x="3670" y="5940"/>
                    </a:lnTo>
                    <a:lnTo>
                      <a:pt x="3648" y="5806"/>
                    </a:lnTo>
                    <a:lnTo>
                      <a:pt x="3648" y="5806"/>
                    </a:lnTo>
                    <a:lnTo>
                      <a:pt x="3648" y="5717"/>
                    </a:lnTo>
                    <a:lnTo>
                      <a:pt x="3648" y="5651"/>
                    </a:lnTo>
                    <a:lnTo>
                      <a:pt x="3670" y="5606"/>
                    </a:lnTo>
                    <a:lnTo>
                      <a:pt x="3715" y="5562"/>
                    </a:lnTo>
                    <a:lnTo>
                      <a:pt x="3715" y="5562"/>
                    </a:lnTo>
                    <a:lnTo>
                      <a:pt x="3782" y="5562"/>
                    </a:lnTo>
                    <a:lnTo>
                      <a:pt x="3848" y="5562"/>
                    </a:lnTo>
                    <a:lnTo>
                      <a:pt x="3937" y="5606"/>
                    </a:lnTo>
                    <a:lnTo>
                      <a:pt x="4071" y="5673"/>
                    </a:lnTo>
                    <a:lnTo>
                      <a:pt x="4071" y="5673"/>
                    </a:lnTo>
                    <a:lnTo>
                      <a:pt x="4204" y="5784"/>
                    </a:lnTo>
                    <a:lnTo>
                      <a:pt x="4360" y="5917"/>
                    </a:lnTo>
                    <a:lnTo>
                      <a:pt x="4493" y="6073"/>
                    </a:lnTo>
                    <a:lnTo>
                      <a:pt x="4604" y="6273"/>
                    </a:lnTo>
                    <a:lnTo>
                      <a:pt x="4604" y="6273"/>
                    </a:lnTo>
                    <a:lnTo>
                      <a:pt x="4738" y="6229"/>
                    </a:lnTo>
                    <a:lnTo>
                      <a:pt x="4894" y="6162"/>
                    </a:lnTo>
                    <a:lnTo>
                      <a:pt x="4894" y="6162"/>
                    </a:lnTo>
                    <a:lnTo>
                      <a:pt x="5161" y="5984"/>
                    </a:lnTo>
                    <a:lnTo>
                      <a:pt x="5405" y="5762"/>
                    </a:lnTo>
                    <a:lnTo>
                      <a:pt x="5405" y="5762"/>
                    </a:lnTo>
                    <a:lnTo>
                      <a:pt x="5316" y="5673"/>
                    </a:lnTo>
                    <a:lnTo>
                      <a:pt x="5272" y="5584"/>
                    </a:lnTo>
                    <a:lnTo>
                      <a:pt x="5272" y="5584"/>
                    </a:lnTo>
                    <a:lnTo>
                      <a:pt x="5183" y="5406"/>
                    </a:lnTo>
                    <a:lnTo>
                      <a:pt x="5116" y="5250"/>
                    </a:lnTo>
                    <a:lnTo>
                      <a:pt x="5049" y="5094"/>
                    </a:lnTo>
                    <a:lnTo>
                      <a:pt x="5027" y="4961"/>
                    </a:lnTo>
                    <a:lnTo>
                      <a:pt x="5027" y="4961"/>
                    </a:lnTo>
                    <a:lnTo>
                      <a:pt x="5027" y="4828"/>
                    </a:lnTo>
                    <a:lnTo>
                      <a:pt x="5027" y="4716"/>
                    </a:lnTo>
                    <a:lnTo>
                      <a:pt x="5049" y="4627"/>
                    </a:lnTo>
                    <a:lnTo>
                      <a:pt x="5094" y="4561"/>
                    </a:lnTo>
                    <a:lnTo>
                      <a:pt x="5094" y="4561"/>
                    </a:lnTo>
                    <a:lnTo>
                      <a:pt x="5161" y="4516"/>
                    </a:lnTo>
                    <a:lnTo>
                      <a:pt x="5205" y="4472"/>
                    </a:lnTo>
                    <a:lnTo>
                      <a:pt x="5272" y="4449"/>
                    </a:lnTo>
                    <a:lnTo>
                      <a:pt x="5361" y="4427"/>
                    </a:lnTo>
                    <a:lnTo>
                      <a:pt x="5361" y="4427"/>
                    </a:lnTo>
                    <a:lnTo>
                      <a:pt x="5450" y="4427"/>
                    </a:lnTo>
                    <a:lnTo>
                      <a:pt x="5539" y="4449"/>
                    </a:lnTo>
                    <a:lnTo>
                      <a:pt x="5605" y="4516"/>
                    </a:lnTo>
                    <a:lnTo>
                      <a:pt x="5694" y="4627"/>
                    </a:lnTo>
                    <a:lnTo>
                      <a:pt x="5694" y="4627"/>
                    </a:lnTo>
                    <a:lnTo>
                      <a:pt x="5739" y="4739"/>
                    </a:lnTo>
                    <a:lnTo>
                      <a:pt x="5761" y="4894"/>
                    </a:lnTo>
                    <a:lnTo>
                      <a:pt x="5761" y="5028"/>
                    </a:lnTo>
                    <a:lnTo>
                      <a:pt x="5739" y="5206"/>
                    </a:lnTo>
                    <a:lnTo>
                      <a:pt x="5739" y="5206"/>
                    </a:lnTo>
                    <a:lnTo>
                      <a:pt x="5672" y="5361"/>
                    </a:lnTo>
                    <a:lnTo>
                      <a:pt x="5583" y="5517"/>
                    </a:lnTo>
                    <a:lnTo>
                      <a:pt x="5494" y="5651"/>
                    </a:lnTo>
                    <a:lnTo>
                      <a:pt x="5405" y="5762"/>
                    </a:lnTo>
                    <a:lnTo>
                      <a:pt x="6651" y="7586"/>
                    </a:lnTo>
                    <a:lnTo>
                      <a:pt x="6651" y="7586"/>
                    </a:lnTo>
                    <a:lnTo>
                      <a:pt x="6895" y="7385"/>
                    </a:lnTo>
                    <a:lnTo>
                      <a:pt x="6895" y="7385"/>
                    </a:lnTo>
                    <a:lnTo>
                      <a:pt x="6873" y="7230"/>
                    </a:lnTo>
                    <a:lnTo>
                      <a:pt x="6851" y="7096"/>
                    </a:lnTo>
                    <a:lnTo>
                      <a:pt x="6851" y="6941"/>
                    </a:lnTo>
                    <a:lnTo>
                      <a:pt x="6873" y="6785"/>
                    </a:lnTo>
                    <a:lnTo>
                      <a:pt x="6873" y="6785"/>
                    </a:lnTo>
                    <a:lnTo>
                      <a:pt x="6918" y="6385"/>
                    </a:lnTo>
                    <a:lnTo>
                      <a:pt x="7007" y="5895"/>
                    </a:lnTo>
                    <a:lnTo>
                      <a:pt x="7118" y="5361"/>
                    </a:lnTo>
                    <a:lnTo>
                      <a:pt x="7274" y="4761"/>
                    </a:lnTo>
                    <a:lnTo>
                      <a:pt x="7274" y="4761"/>
                    </a:lnTo>
                    <a:lnTo>
                      <a:pt x="7296" y="4672"/>
                    </a:lnTo>
                    <a:lnTo>
                      <a:pt x="7296" y="4672"/>
                    </a:lnTo>
                    <a:lnTo>
                      <a:pt x="7385" y="4294"/>
                    </a:lnTo>
                    <a:lnTo>
                      <a:pt x="7452" y="3938"/>
                    </a:lnTo>
                    <a:lnTo>
                      <a:pt x="7452" y="3582"/>
                    </a:lnTo>
                    <a:lnTo>
                      <a:pt x="7429" y="3248"/>
                    </a:lnTo>
                    <a:lnTo>
                      <a:pt x="7385" y="2892"/>
                    </a:lnTo>
                    <a:lnTo>
                      <a:pt x="7296" y="2559"/>
                    </a:lnTo>
                    <a:lnTo>
                      <a:pt x="7162" y="2225"/>
                    </a:lnTo>
                    <a:lnTo>
                      <a:pt x="6984" y="189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" name="Google Shape;2107;p75"/>
              <p:cNvSpPr/>
              <p:nvPr/>
            </p:nvSpPr>
            <p:spPr>
              <a:xfrm rot="2192941">
                <a:off x="6944075" y="1737077"/>
                <a:ext cx="214820" cy="152103"/>
              </a:xfrm>
              <a:custGeom>
                <a:avLst/>
                <a:gdLst/>
                <a:ahLst/>
                <a:cxnLst/>
                <a:rect l="l" t="t" r="r" b="b"/>
                <a:pathLst>
                  <a:path w="1603" h="1135" fill="none" extrusionOk="0">
                    <a:moveTo>
                      <a:pt x="1424" y="1135"/>
                    </a:moveTo>
                    <a:lnTo>
                      <a:pt x="1424" y="1135"/>
                    </a:lnTo>
                    <a:lnTo>
                      <a:pt x="1335" y="1090"/>
                    </a:lnTo>
                    <a:lnTo>
                      <a:pt x="1068" y="979"/>
                    </a:lnTo>
                    <a:lnTo>
                      <a:pt x="90" y="534"/>
                    </a:lnTo>
                    <a:lnTo>
                      <a:pt x="90" y="534"/>
                    </a:lnTo>
                    <a:lnTo>
                      <a:pt x="23" y="401"/>
                    </a:lnTo>
                    <a:lnTo>
                      <a:pt x="1" y="290"/>
                    </a:lnTo>
                    <a:lnTo>
                      <a:pt x="1" y="178"/>
                    </a:lnTo>
                    <a:lnTo>
                      <a:pt x="45" y="112"/>
                    </a:lnTo>
                    <a:lnTo>
                      <a:pt x="112" y="45"/>
                    </a:lnTo>
                    <a:lnTo>
                      <a:pt x="201" y="23"/>
                    </a:lnTo>
                    <a:lnTo>
                      <a:pt x="357" y="0"/>
                    </a:lnTo>
                    <a:lnTo>
                      <a:pt x="512" y="0"/>
                    </a:lnTo>
                    <a:lnTo>
                      <a:pt x="512" y="0"/>
                    </a:lnTo>
                    <a:lnTo>
                      <a:pt x="690" y="23"/>
                    </a:lnTo>
                    <a:lnTo>
                      <a:pt x="846" y="45"/>
                    </a:lnTo>
                    <a:lnTo>
                      <a:pt x="1002" y="89"/>
                    </a:lnTo>
                    <a:lnTo>
                      <a:pt x="1135" y="156"/>
                    </a:lnTo>
                    <a:lnTo>
                      <a:pt x="1246" y="245"/>
                    </a:lnTo>
                    <a:lnTo>
                      <a:pt x="1358" y="334"/>
                    </a:lnTo>
                    <a:lnTo>
                      <a:pt x="1447" y="423"/>
                    </a:lnTo>
                    <a:lnTo>
                      <a:pt x="1535" y="556"/>
                    </a:lnTo>
                    <a:lnTo>
                      <a:pt x="1535" y="556"/>
                    </a:lnTo>
                    <a:lnTo>
                      <a:pt x="1580" y="712"/>
                    </a:lnTo>
                    <a:lnTo>
                      <a:pt x="1602" y="868"/>
                    </a:lnTo>
                    <a:lnTo>
                      <a:pt x="1602" y="868"/>
                    </a:lnTo>
                    <a:lnTo>
                      <a:pt x="1580" y="935"/>
                    </a:lnTo>
                    <a:lnTo>
                      <a:pt x="1558" y="1024"/>
                    </a:lnTo>
                    <a:lnTo>
                      <a:pt x="1491" y="1068"/>
                    </a:lnTo>
                    <a:lnTo>
                      <a:pt x="1424" y="113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" name="Google Shape;2108;p75"/>
              <p:cNvSpPr/>
              <p:nvPr/>
            </p:nvSpPr>
            <p:spPr>
              <a:xfrm rot="2192941">
                <a:off x="7088866" y="1958388"/>
                <a:ext cx="77592" cy="74644"/>
              </a:xfrm>
              <a:custGeom>
                <a:avLst/>
                <a:gdLst/>
                <a:ahLst/>
                <a:cxnLst/>
                <a:rect l="l" t="t" r="r" b="b"/>
                <a:pathLst>
                  <a:path w="579" h="557" fill="none" extrusionOk="0">
                    <a:moveTo>
                      <a:pt x="45" y="423"/>
                    </a:moveTo>
                    <a:lnTo>
                      <a:pt x="45" y="423"/>
                    </a:lnTo>
                    <a:lnTo>
                      <a:pt x="0" y="312"/>
                    </a:lnTo>
                    <a:lnTo>
                      <a:pt x="22" y="201"/>
                    </a:lnTo>
                    <a:lnTo>
                      <a:pt x="67" y="112"/>
                    </a:lnTo>
                    <a:lnTo>
                      <a:pt x="178" y="45"/>
                    </a:lnTo>
                    <a:lnTo>
                      <a:pt x="178" y="45"/>
                    </a:lnTo>
                    <a:lnTo>
                      <a:pt x="289" y="1"/>
                    </a:lnTo>
                    <a:lnTo>
                      <a:pt x="401" y="1"/>
                    </a:lnTo>
                    <a:lnTo>
                      <a:pt x="467" y="45"/>
                    </a:lnTo>
                    <a:lnTo>
                      <a:pt x="556" y="157"/>
                    </a:lnTo>
                    <a:lnTo>
                      <a:pt x="556" y="157"/>
                    </a:lnTo>
                    <a:lnTo>
                      <a:pt x="578" y="223"/>
                    </a:lnTo>
                    <a:lnTo>
                      <a:pt x="556" y="312"/>
                    </a:lnTo>
                    <a:lnTo>
                      <a:pt x="556" y="312"/>
                    </a:lnTo>
                    <a:lnTo>
                      <a:pt x="534" y="379"/>
                    </a:lnTo>
                    <a:lnTo>
                      <a:pt x="512" y="423"/>
                    </a:lnTo>
                    <a:lnTo>
                      <a:pt x="423" y="512"/>
                    </a:lnTo>
                    <a:lnTo>
                      <a:pt x="423" y="512"/>
                    </a:lnTo>
                    <a:lnTo>
                      <a:pt x="289" y="557"/>
                    </a:lnTo>
                    <a:lnTo>
                      <a:pt x="200" y="557"/>
                    </a:lnTo>
                    <a:lnTo>
                      <a:pt x="111" y="512"/>
                    </a:lnTo>
                    <a:lnTo>
                      <a:pt x="45" y="42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" name="Google Shape;2109;p75"/>
              <p:cNvSpPr/>
              <p:nvPr/>
            </p:nvSpPr>
            <p:spPr>
              <a:xfrm rot="2192941">
                <a:off x="6309444" y="2127775"/>
                <a:ext cx="116322" cy="89519"/>
              </a:xfrm>
              <a:custGeom>
                <a:avLst/>
                <a:gdLst/>
                <a:ahLst/>
                <a:cxnLst/>
                <a:rect l="l" t="t" r="r" b="b"/>
                <a:pathLst>
                  <a:path w="868" h="668" fill="none" extrusionOk="0">
                    <a:moveTo>
                      <a:pt x="712" y="601"/>
                    </a:moveTo>
                    <a:lnTo>
                      <a:pt x="712" y="601"/>
                    </a:lnTo>
                    <a:lnTo>
                      <a:pt x="601" y="646"/>
                    </a:lnTo>
                    <a:lnTo>
                      <a:pt x="490" y="668"/>
                    </a:lnTo>
                    <a:lnTo>
                      <a:pt x="379" y="646"/>
                    </a:lnTo>
                    <a:lnTo>
                      <a:pt x="267" y="601"/>
                    </a:lnTo>
                    <a:lnTo>
                      <a:pt x="267" y="601"/>
                    </a:lnTo>
                    <a:lnTo>
                      <a:pt x="156" y="512"/>
                    </a:lnTo>
                    <a:lnTo>
                      <a:pt x="89" y="401"/>
                    </a:lnTo>
                    <a:lnTo>
                      <a:pt x="89" y="401"/>
                    </a:lnTo>
                    <a:lnTo>
                      <a:pt x="45" y="312"/>
                    </a:lnTo>
                    <a:lnTo>
                      <a:pt x="23" y="223"/>
                    </a:lnTo>
                    <a:lnTo>
                      <a:pt x="0" y="134"/>
                    </a:lnTo>
                    <a:lnTo>
                      <a:pt x="23" y="90"/>
                    </a:lnTo>
                    <a:lnTo>
                      <a:pt x="45" y="45"/>
                    </a:lnTo>
                    <a:lnTo>
                      <a:pt x="112" y="1"/>
                    </a:lnTo>
                    <a:lnTo>
                      <a:pt x="178" y="1"/>
                    </a:lnTo>
                    <a:lnTo>
                      <a:pt x="290" y="1"/>
                    </a:lnTo>
                    <a:lnTo>
                      <a:pt x="290" y="1"/>
                    </a:lnTo>
                    <a:lnTo>
                      <a:pt x="490" y="23"/>
                    </a:lnTo>
                    <a:lnTo>
                      <a:pt x="645" y="67"/>
                    </a:lnTo>
                    <a:lnTo>
                      <a:pt x="757" y="134"/>
                    </a:lnTo>
                    <a:lnTo>
                      <a:pt x="823" y="223"/>
                    </a:lnTo>
                    <a:lnTo>
                      <a:pt x="823" y="223"/>
                    </a:lnTo>
                    <a:lnTo>
                      <a:pt x="868" y="312"/>
                    </a:lnTo>
                    <a:lnTo>
                      <a:pt x="868" y="401"/>
                    </a:lnTo>
                    <a:lnTo>
                      <a:pt x="868" y="401"/>
                    </a:lnTo>
                    <a:lnTo>
                      <a:pt x="846" y="468"/>
                    </a:lnTo>
                    <a:lnTo>
                      <a:pt x="823" y="512"/>
                    </a:lnTo>
                    <a:lnTo>
                      <a:pt x="779" y="557"/>
                    </a:lnTo>
                    <a:lnTo>
                      <a:pt x="712" y="601"/>
                    </a:lnTo>
                    <a:lnTo>
                      <a:pt x="712" y="60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" name="Google Shape;2110;p75"/>
              <p:cNvSpPr/>
              <p:nvPr/>
            </p:nvSpPr>
            <p:spPr>
              <a:xfrm rot="2192941">
                <a:off x="6495592" y="2596528"/>
                <a:ext cx="328059" cy="301257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2248" extrusionOk="0">
                    <a:moveTo>
                      <a:pt x="1713" y="0"/>
                    </a:moveTo>
                    <a:lnTo>
                      <a:pt x="1469" y="201"/>
                    </a:lnTo>
                    <a:lnTo>
                      <a:pt x="1202" y="401"/>
                    </a:lnTo>
                    <a:lnTo>
                      <a:pt x="913" y="579"/>
                    </a:lnTo>
                    <a:lnTo>
                      <a:pt x="624" y="734"/>
                    </a:lnTo>
                    <a:lnTo>
                      <a:pt x="312" y="868"/>
                    </a:lnTo>
                    <a:lnTo>
                      <a:pt x="1" y="935"/>
                    </a:lnTo>
                    <a:lnTo>
                      <a:pt x="1" y="1090"/>
                    </a:lnTo>
                    <a:lnTo>
                      <a:pt x="45" y="1202"/>
                    </a:lnTo>
                    <a:lnTo>
                      <a:pt x="112" y="1313"/>
                    </a:lnTo>
                    <a:lnTo>
                      <a:pt x="223" y="1402"/>
                    </a:lnTo>
                    <a:lnTo>
                      <a:pt x="245" y="1557"/>
                    </a:lnTo>
                    <a:lnTo>
                      <a:pt x="290" y="1691"/>
                    </a:lnTo>
                    <a:lnTo>
                      <a:pt x="379" y="1802"/>
                    </a:lnTo>
                    <a:lnTo>
                      <a:pt x="490" y="1891"/>
                    </a:lnTo>
                    <a:lnTo>
                      <a:pt x="512" y="2025"/>
                    </a:lnTo>
                    <a:lnTo>
                      <a:pt x="557" y="2114"/>
                    </a:lnTo>
                    <a:lnTo>
                      <a:pt x="646" y="2203"/>
                    </a:lnTo>
                    <a:lnTo>
                      <a:pt x="735" y="2247"/>
                    </a:lnTo>
                    <a:lnTo>
                      <a:pt x="1046" y="2158"/>
                    </a:lnTo>
                    <a:lnTo>
                      <a:pt x="1335" y="2047"/>
                    </a:lnTo>
                    <a:lnTo>
                      <a:pt x="1625" y="1913"/>
                    </a:lnTo>
                    <a:lnTo>
                      <a:pt x="1914" y="1735"/>
                    </a:lnTo>
                    <a:lnTo>
                      <a:pt x="2181" y="1535"/>
                    </a:lnTo>
                    <a:lnTo>
                      <a:pt x="2425" y="1313"/>
                    </a:lnTo>
                    <a:lnTo>
                      <a:pt x="2447" y="1179"/>
                    </a:lnTo>
                    <a:lnTo>
                      <a:pt x="2425" y="1068"/>
                    </a:lnTo>
                    <a:lnTo>
                      <a:pt x="2359" y="979"/>
                    </a:lnTo>
                    <a:lnTo>
                      <a:pt x="2247" y="935"/>
                    </a:lnTo>
                    <a:lnTo>
                      <a:pt x="2247" y="779"/>
                    </a:lnTo>
                    <a:lnTo>
                      <a:pt x="2203" y="646"/>
                    </a:lnTo>
                    <a:lnTo>
                      <a:pt x="2114" y="534"/>
                    </a:lnTo>
                    <a:lnTo>
                      <a:pt x="2003" y="445"/>
                    </a:lnTo>
                    <a:lnTo>
                      <a:pt x="1980" y="290"/>
                    </a:lnTo>
                    <a:lnTo>
                      <a:pt x="1914" y="178"/>
                    </a:lnTo>
                    <a:lnTo>
                      <a:pt x="1825" y="89"/>
                    </a:lnTo>
                    <a:lnTo>
                      <a:pt x="1713" y="0"/>
                    </a:lnTo>
                    <a:close/>
                  </a:path>
                </a:pathLst>
              </a:custGeom>
              <a:solidFill>
                <a:srgbClr val="DBC7C7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" name="Google Shape;2111;p75"/>
              <p:cNvSpPr/>
              <p:nvPr/>
            </p:nvSpPr>
            <p:spPr>
              <a:xfrm rot="2192941">
                <a:off x="6495592" y="2596528"/>
                <a:ext cx="328059" cy="301257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2248" fill="none" extrusionOk="0">
                    <a:moveTo>
                      <a:pt x="1713" y="0"/>
                    </a:moveTo>
                    <a:lnTo>
                      <a:pt x="1713" y="0"/>
                    </a:lnTo>
                    <a:lnTo>
                      <a:pt x="1469" y="201"/>
                    </a:lnTo>
                    <a:lnTo>
                      <a:pt x="1469" y="201"/>
                    </a:lnTo>
                    <a:lnTo>
                      <a:pt x="1202" y="401"/>
                    </a:lnTo>
                    <a:lnTo>
                      <a:pt x="913" y="579"/>
                    </a:lnTo>
                    <a:lnTo>
                      <a:pt x="624" y="734"/>
                    </a:lnTo>
                    <a:lnTo>
                      <a:pt x="312" y="868"/>
                    </a:lnTo>
                    <a:lnTo>
                      <a:pt x="312" y="868"/>
                    </a:lnTo>
                    <a:lnTo>
                      <a:pt x="1" y="935"/>
                    </a:lnTo>
                    <a:lnTo>
                      <a:pt x="1" y="935"/>
                    </a:lnTo>
                    <a:lnTo>
                      <a:pt x="1" y="1090"/>
                    </a:lnTo>
                    <a:lnTo>
                      <a:pt x="45" y="1202"/>
                    </a:lnTo>
                    <a:lnTo>
                      <a:pt x="112" y="1313"/>
                    </a:lnTo>
                    <a:lnTo>
                      <a:pt x="223" y="1402"/>
                    </a:lnTo>
                    <a:lnTo>
                      <a:pt x="223" y="1402"/>
                    </a:lnTo>
                    <a:lnTo>
                      <a:pt x="646" y="1246"/>
                    </a:lnTo>
                    <a:lnTo>
                      <a:pt x="646" y="1246"/>
                    </a:lnTo>
                    <a:lnTo>
                      <a:pt x="223" y="1402"/>
                    </a:lnTo>
                    <a:lnTo>
                      <a:pt x="223" y="1402"/>
                    </a:lnTo>
                    <a:lnTo>
                      <a:pt x="245" y="1557"/>
                    </a:lnTo>
                    <a:lnTo>
                      <a:pt x="290" y="1691"/>
                    </a:lnTo>
                    <a:lnTo>
                      <a:pt x="379" y="1802"/>
                    </a:lnTo>
                    <a:lnTo>
                      <a:pt x="490" y="1891"/>
                    </a:lnTo>
                    <a:lnTo>
                      <a:pt x="490" y="1891"/>
                    </a:lnTo>
                    <a:lnTo>
                      <a:pt x="824" y="1758"/>
                    </a:lnTo>
                    <a:lnTo>
                      <a:pt x="1224" y="1557"/>
                    </a:lnTo>
                    <a:lnTo>
                      <a:pt x="1224" y="1557"/>
                    </a:lnTo>
                    <a:lnTo>
                      <a:pt x="824" y="1758"/>
                    </a:lnTo>
                    <a:lnTo>
                      <a:pt x="490" y="1891"/>
                    </a:lnTo>
                    <a:lnTo>
                      <a:pt x="490" y="1891"/>
                    </a:lnTo>
                    <a:lnTo>
                      <a:pt x="512" y="2025"/>
                    </a:lnTo>
                    <a:lnTo>
                      <a:pt x="557" y="2114"/>
                    </a:lnTo>
                    <a:lnTo>
                      <a:pt x="646" y="2203"/>
                    </a:lnTo>
                    <a:lnTo>
                      <a:pt x="735" y="2247"/>
                    </a:lnTo>
                    <a:lnTo>
                      <a:pt x="735" y="2247"/>
                    </a:lnTo>
                    <a:lnTo>
                      <a:pt x="1046" y="2158"/>
                    </a:lnTo>
                    <a:lnTo>
                      <a:pt x="1335" y="2047"/>
                    </a:lnTo>
                    <a:lnTo>
                      <a:pt x="1335" y="2047"/>
                    </a:lnTo>
                    <a:lnTo>
                      <a:pt x="1625" y="1913"/>
                    </a:lnTo>
                    <a:lnTo>
                      <a:pt x="1914" y="1735"/>
                    </a:lnTo>
                    <a:lnTo>
                      <a:pt x="1914" y="1735"/>
                    </a:lnTo>
                    <a:lnTo>
                      <a:pt x="2181" y="1535"/>
                    </a:lnTo>
                    <a:lnTo>
                      <a:pt x="2425" y="1313"/>
                    </a:lnTo>
                    <a:lnTo>
                      <a:pt x="2425" y="1313"/>
                    </a:lnTo>
                    <a:lnTo>
                      <a:pt x="2447" y="1179"/>
                    </a:lnTo>
                    <a:lnTo>
                      <a:pt x="2425" y="1068"/>
                    </a:lnTo>
                    <a:lnTo>
                      <a:pt x="2359" y="979"/>
                    </a:lnTo>
                    <a:lnTo>
                      <a:pt x="2247" y="935"/>
                    </a:lnTo>
                    <a:lnTo>
                      <a:pt x="2247" y="935"/>
                    </a:lnTo>
                    <a:lnTo>
                      <a:pt x="1980" y="1090"/>
                    </a:lnTo>
                    <a:lnTo>
                      <a:pt x="1980" y="1090"/>
                    </a:lnTo>
                    <a:lnTo>
                      <a:pt x="2247" y="935"/>
                    </a:lnTo>
                    <a:lnTo>
                      <a:pt x="2247" y="935"/>
                    </a:lnTo>
                    <a:lnTo>
                      <a:pt x="2247" y="779"/>
                    </a:lnTo>
                    <a:lnTo>
                      <a:pt x="2203" y="646"/>
                    </a:lnTo>
                    <a:lnTo>
                      <a:pt x="2114" y="534"/>
                    </a:lnTo>
                    <a:lnTo>
                      <a:pt x="2003" y="445"/>
                    </a:lnTo>
                    <a:lnTo>
                      <a:pt x="2003" y="445"/>
                    </a:lnTo>
                    <a:lnTo>
                      <a:pt x="1558" y="734"/>
                    </a:lnTo>
                    <a:lnTo>
                      <a:pt x="1157" y="979"/>
                    </a:lnTo>
                    <a:lnTo>
                      <a:pt x="1157" y="979"/>
                    </a:lnTo>
                    <a:lnTo>
                      <a:pt x="1558" y="734"/>
                    </a:lnTo>
                    <a:lnTo>
                      <a:pt x="2003" y="445"/>
                    </a:lnTo>
                    <a:lnTo>
                      <a:pt x="2003" y="445"/>
                    </a:lnTo>
                    <a:lnTo>
                      <a:pt x="1980" y="290"/>
                    </a:lnTo>
                    <a:lnTo>
                      <a:pt x="1914" y="178"/>
                    </a:lnTo>
                    <a:lnTo>
                      <a:pt x="1825" y="89"/>
                    </a:lnTo>
                    <a:lnTo>
                      <a:pt x="1713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" name="Google Shape;2112;p75"/>
              <p:cNvSpPr/>
              <p:nvPr/>
            </p:nvSpPr>
            <p:spPr>
              <a:xfrm rot="2192941">
                <a:off x="6680511" y="2797011"/>
                <a:ext cx="15009" cy="9113"/>
              </a:xfrm>
              <a:custGeom>
                <a:avLst/>
                <a:gdLst/>
                <a:ahLst/>
                <a:cxnLst/>
                <a:rect l="l" t="t" r="r" b="b"/>
                <a:pathLst>
                  <a:path w="112" h="68" fill="none" extrusionOk="0">
                    <a:moveTo>
                      <a:pt x="0" y="67"/>
                    </a:moveTo>
                    <a:lnTo>
                      <a:pt x="0" y="67"/>
                    </a:lnTo>
                    <a:lnTo>
                      <a:pt x="111" y="1"/>
                    </a:lnTo>
                    <a:lnTo>
                      <a:pt x="111" y="1"/>
                    </a:lnTo>
                    <a:lnTo>
                      <a:pt x="0" y="67"/>
                    </a:lnTo>
                    <a:lnTo>
                      <a:pt x="0" y="6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" name="Google Shape;2113;p75"/>
              <p:cNvSpPr/>
              <p:nvPr/>
            </p:nvSpPr>
            <p:spPr>
              <a:xfrm rot="2192941">
                <a:off x="6478216" y="1616694"/>
                <a:ext cx="602246" cy="816798"/>
              </a:xfrm>
              <a:custGeom>
                <a:avLst/>
                <a:gdLst/>
                <a:ahLst/>
                <a:cxnLst/>
                <a:rect l="l" t="t" r="r" b="b"/>
                <a:pathLst>
                  <a:path w="4494" h="6095" extrusionOk="0">
                    <a:moveTo>
                      <a:pt x="2492" y="0"/>
                    </a:moveTo>
                    <a:lnTo>
                      <a:pt x="2336" y="23"/>
                    </a:lnTo>
                    <a:lnTo>
                      <a:pt x="2247" y="45"/>
                    </a:lnTo>
                    <a:lnTo>
                      <a:pt x="2180" y="112"/>
                    </a:lnTo>
                    <a:lnTo>
                      <a:pt x="2136" y="178"/>
                    </a:lnTo>
                    <a:lnTo>
                      <a:pt x="2136" y="290"/>
                    </a:lnTo>
                    <a:lnTo>
                      <a:pt x="2158" y="401"/>
                    </a:lnTo>
                    <a:lnTo>
                      <a:pt x="2225" y="534"/>
                    </a:lnTo>
                    <a:lnTo>
                      <a:pt x="3203" y="979"/>
                    </a:lnTo>
                    <a:lnTo>
                      <a:pt x="3470" y="1090"/>
                    </a:lnTo>
                    <a:lnTo>
                      <a:pt x="3559" y="1135"/>
                    </a:lnTo>
                    <a:lnTo>
                      <a:pt x="3626" y="1068"/>
                    </a:lnTo>
                    <a:lnTo>
                      <a:pt x="3693" y="1024"/>
                    </a:lnTo>
                    <a:lnTo>
                      <a:pt x="3715" y="935"/>
                    </a:lnTo>
                    <a:lnTo>
                      <a:pt x="3737" y="868"/>
                    </a:lnTo>
                    <a:lnTo>
                      <a:pt x="3715" y="712"/>
                    </a:lnTo>
                    <a:lnTo>
                      <a:pt x="3670" y="556"/>
                    </a:lnTo>
                    <a:lnTo>
                      <a:pt x="3582" y="423"/>
                    </a:lnTo>
                    <a:lnTo>
                      <a:pt x="3493" y="334"/>
                    </a:lnTo>
                    <a:lnTo>
                      <a:pt x="3381" y="245"/>
                    </a:lnTo>
                    <a:lnTo>
                      <a:pt x="3270" y="156"/>
                    </a:lnTo>
                    <a:lnTo>
                      <a:pt x="3137" y="89"/>
                    </a:lnTo>
                    <a:lnTo>
                      <a:pt x="2981" y="45"/>
                    </a:lnTo>
                    <a:lnTo>
                      <a:pt x="2825" y="23"/>
                    </a:lnTo>
                    <a:lnTo>
                      <a:pt x="2647" y="0"/>
                    </a:lnTo>
                    <a:close/>
                    <a:moveTo>
                      <a:pt x="4204" y="1046"/>
                    </a:moveTo>
                    <a:lnTo>
                      <a:pt x="4093" y="1090"/>
                    </a:lnTo>
                    <a:lnTo>
                      <a:pt x="3982" y="1157"/>
                    </a:lnTo>
                    <a:lnTo>
                      <a:pt x="3937" y="1246"/>
                    </a:lnTo>
                    <a:lnTo>
                      <a:pt x="3915" y="1357"/>
                    </a:lnTo>
                    <a:lnTo>
                      <a:pt x="3960" y="1468"/>
                    </a:lnTo>
                    <a:lnTo>
                      <a:pt x="4026" y="1557"/>
                    </a:lnTo>
                    <a:lnTo>
                      <a:pt x="4115" y="1602"/>
                    </a:lnTo>
                    <a:lnTo>
                      <a:pt x="4204" y="1602"/>
                    </a:lnTo>
                    <a:lnTo>
                      <a:pt x="4338" y="1557"/>
                    </a:lnTo>
                    <a:lnTo>
                      <a:pt x="4427" y="1468"/>
                    </a:lnTo>
                    <a:lnTo>
                      <a:pt x="4449" y="1424"/>
                    </a:lnTo>
                    <a:lnTo>
                      <a:pt x="4471" y="1357"/>
                    </a:lnTo>
                    <a:lnTo>
                      <a:pt x="4493" y="1268"/>
                    </a:lnTo>
                    <a:lnTo>
                      <a:pt x="4471" y="1202"/>
                    </a:lnTo>
                    <a:lnTo>
                      <a:pt x="4382" y="1090"/>
                    </a:lnTo>
                    <a:lnTo>
                      <a:pt x="4316" y="1046"/>
                    </a:lnTo>
                    <a:close/>
                    <a:moveTo>
                      <a:pt x="112" y="5428"/>
                    </a:moveTo>
                    <a:lnTo>
                      <a:pt x="45" y="5472"/>
                    </a:lnTo>
                    <a:lnTo>
                      <a:pt x="23" y="5517"/>
                    </a:lnTo>
                    <a:lnTo>
                      <a:pt x="0" y="5561"/>
                    </a:lnTo>
                    <a:lnTo>
                      <a:pt x="23" y="5650"/>
                    </a:lnTo>
                    <a:lnTo>
                      <a:pt x="45" y="5739"/>
                    </a:lnTo>
                    <a:lnTo>
                      <a:pt x="89" y="5828"/>
                    </a:lnTo>
                    <a:lnTo>
                      <a:pt x="156" y="5939"/>
                    </a:lnTo>
                    <a:lnTo>
                      <a:pt x="267" y="6028"/>
                    </a:lnTo>
                    <a:lnTo>
                      <a:pt x="379" y="6073"/>
                    </a:lnTo>
                    <a:lnTo>
                      <a:pt x="490" y="6095"/>
                    </a:lnTo>
                    <a:lnTo>
                      <a:pt x="601" y="6073"/>
                    </a:lnTo>
                    <a:lnTo>
                      <a:pt x="712" y="6028"/>
                    </a:lnTo>
                    <a:lnTo>
                      <a:pt x="779" y="5984"/>
                    </a:lnTo>
                    <a:lnTo>
                      <a:pt x="823" y="5939"/>
                    </a:lnTo>
                    <a:lnTo>
                      <a:pt x="846" y="5895"/>
                    </a:lnTo>
                    <a:lnTo>
                      <a:pt x="868" y="5828"/>
                    </a:lnTo>
                    <a:lnTo>
                      <a:pt x="868" y="5739"/>
                    </a:lnTo>
                    <a:lnTo>
                      <a:pt x="823" y="5650"/>
                    </a:lnTo>
                    <a:lnTo>
                      <a:pt x="757" y="5561"/>
                    </a:lnTo>
                    <a:lnTo>
                      <a:pt x="645" y="5494"/>
                    </a:lnTo>
                    <a:lnTo>
                      <a:pt x="490" y="5450"/>
                    </a:lnTo>
                    <a:lnTo>
                      <a:pt x="290" y="54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" name="Google Shape;2114;p75"/>
              <p:cNvSpPr/>
              <p:nvPr/>
            </p:nvSpPr>
            <p:spPr>
              <a:xfrm rot="2192941">
                <a:off x="6309444" y="2127775"/>
                <a:ext cx="116322" cy="89519"/>
              </a:xfrm>
              <a:custGeom>
                <a:avLst/>
                <a:gdLst/>
                <a:ahLst/>
                <a:cxnLst/>
                <a:rect l="l" t="t" r="r" b="b"/>
                <a:pathLst>
                  <a:path w="868" h="668" fill="none" extrusionOk="0">
                    <a:moveTo>
                      <a:pt x="267" y="601"/>
                    </a:moveTo>
                    <a:lnTo>
                      <a:pt x="267" y="601"/>
                    </a:lnTo>
                    <a:lnTo>
                      <a:pt x="379" y="646"/>
                    </a:lnTo>
                    <a:lnTo>
                      <a:pt x="490" y="668"/>
                    </a:lnTo>
                    <a:lnTo>
                      <a:pt x="601" y="646"/>
                    </a:lnTo>
                    <a:lnTo>
                      <a:pt x="712" y="601"/>
                    </a:lnTo>
                    <a:lnTo>
                      <a:pt x="712" y="601"/>
                    </a:lnTo>
                    <a:lnTo>
                      <a:pt x="779" y="557"/>
                    </a:lnTo>
                    <a:lnTo>
                      <a:pt x="823" y="512"/>
                    </a:lnTo>
                    <a:lnTo>
                      <a:pt x="846" y="468"/>
                    </a:lnTo>
                    <a:lnTo>
                      <a:pt x="868" y="401"/>
                    </a:lnTo>
                    <a:lnTo>
                      <a:pt x="868" y="401"/>
                    </a:lnTo>
                    <a:lnTo>
                      <a:pt x="868" y="312"/>
                    </a:lnTo>
                    <a:lnTo>
                      <a:pt x="823" y="223"/>
                    </a:lnTo>
                    <a:lnTo>
                      <a:pt x="823" y="223"/>
                    </a:lnTo>
                    <a:lnTo>
                      <a:pt x="757" y="134"/>
                    </a:lnTo>
                    <a:lnTo>
                      <a:pt x="645" y="67"/>
                    </a:lnTo>
                    <a:lnTo>
                      <a:pt x="490" y="23"/>
                    </a:lnTo>
                    <a:lnTo>
                      <a:pt x="290" y="1"/>
                    </a:lnTo>
                    <a:lnTo>
                      <a:pt x="290" y="1"/>
                    </a:lnTo>
                    <a:lnTo>
                      <a:pt x="178" y="1"/>
                    </a:lnTo>
                    <a:lnTo>
                      <a:pt x="112" y="1"/>
                    </a:lnTo>
                    <a:lnTo>
                      <a:pt x="45" y="45"/>
                    </a:lnTo>
                    <a:lnTo>
                      <a:pt x="23" y="90"/>
                    </a:lnTo>
                    <a:lnTo>
                      <a:pt x="0" y="134"/>
                    </a:lnTo>
                    <a:lnTo>
                      <a:pt x="23" y="223"/>
                    </a:lnTo>
                    <a:lnTo>
                      <a:pt x="45" y="312"/>
                    </a:lnTo>
                    <a:lnTo>
                      <a:pt x="89" y="401"/>
                    </a:lnTo>
                    <a:lnTo>
                      <a:pt x="89" y="401"/>
                    </a:lnTo>
                    <a:lnTo>
                      <a:pt x="156" y="512"/>
                    </a:lnTo>
                    <a:lnTo>
                      <a:pt x="267" y="60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" name="Google Shape;2115;p75"/>
              <p:cNvSpPr/>
              <p:nvPr/>
            </p:nvSpPr>
            <p:spPr>
              <a:xfrm rot="2192941">
                <a:off x="7088866" y="1958388"/>
                <a:ext cx="77592" cy="74644"/>
              </a:xfrm>
              <a:custGeom>
                <a:avLst/>
                <a:gdLst/>
                <a:ahLst/>
                <a:cxnLst/>
                <a:rect l="l" t="t" r="r" b="b"/>
                <a:pathLst>
                  <a:path w="579" h="557" fill="none" extrusionOk="0">
                    <a:moveTo>
                      <a:pt x="178" y="45"/>
                    </a:moveTo>
                    <a:lnTo>
                      <a:pt x="178" y="45"/>
                    </a:lnTo>
                    <a:lnTo>
                      <a:pt x="67" y="112"/>
                    </a:lnTo>
                    <a:lnTo>
                      <a:pt x="22" y="201"/>
                    </a:lnTo>
                    <a:lnTo>
                      <a:pt x="0" y="312"/>
                    </a:lnTo>
                    <a:lnTo>
                      <a:pt x="45" y="423"/>
                    </a:lnTo>
                    <a:lnTo>
                      <a:pt x="45" y="423"/>
                    </a:lnTo>
                    <a:lnTo>
                      <a:pt x="111" y="512"/>
                    </a:lnTo>
                    <a:lnTo>
                      <a:pt x="200" y="557"/>
                    </a:lnTo>
                    <a:lnTo>
                      <a:pt x="289" y="557"/>
                    </a:lnTo>
                    <a:lnTo>
                      <a:pt x="423" y="512"/>
                    </a:lnTo>
                    <a:lnTo>
                      <a:pt x="423" y="512"/>
                    </a:lnTo>
                    <a:lnTo>
                      <a:pt x="512" y="423"/>
                    </a:lnTo>
                    <a:lnTo>
                      <a:pt x="534" y="379"/>
                    </a:lnTo>
                    <a:lnTo>
                      <a:pt x="556" y="312"/>
                    </a:lnTo>
                    <a:lnTo>
                      <a:pt x="556" y="312"/>
                    </a:lnTo>
                    <a:lnTo>
                      <a:pt x="578" y="223"/>
                    </a:lnTo>
                    <a:lnTo>
                      <a:pt x="556" y="157"/>
                    </a:lnTo>
                    <a:lnTo>
                      <a:pt x="556" y="157"/>
                    </a:lnTo>
                    <a:lnTo>
                      <a:pt x="467" y="45"/>
                    </a:lnTo>
                    <a:lnTo>
                      <a:pt x="401" y="1"/>
                    </a:lnTo>
                    <a:lnTo>
                      <a:pt x="289" y="1"/>
                    </a:lnTo>
                    <a:lnTo>
                      <a:pt x="178" y="4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" name="Google Shape;2116;p75"/>
              <p:cNvSpPr/>
              <p:nvPr/>
            </p:nvSpPr>
            <p:spPr>
              <a:xfrm rot="2192941">
                <a:off x="6944075" y="1737077"/>
                <a:ext cx="214820" cy="152103"/>
              </a:xfrm>
              <a:custGeom>
                <a:avLst/>
                <a:gdLst/>
                <a:ahLst/>
                <a:cxnLst/>
                <a:rect l="l" t="t" r="r" b="b"/>
                <a:pathLst>
                  <a:path w="1603" h="1135" fill="none" extrusionOk="0">
                    <a:moveTo>
                      <a:pt x="90" y="534"/>
                    </a:moveTo>
                    <a:lnTo>
                      <a:pt x="90" y="534"/>
                    </a:lnTo>
                    <a:lnTo>
                      <a:pt x="1068" y="979"/>
                    </a:lnTo>
                    <a:lnTo>
                      <a:pt x="1335" y="1090"/>
                    </a:lnTo>
                    <a:lnTo>
                      <a:pt x="1424" y="1135"/>
                    </a:lnTo>
                    <a:lnTo>
                      <a:pt x="1424" y="1135"/>
                    </a:lnTo>
                    <a:lnTo>
                      <a:pt x="1491" y="1068"/>
                    </a:lnTo>
                    <a:lnTo>
                      <a:pt x="1558" y="1024"/>
                    </a:lnTo>
                    <a:lnTo>
                      <a:pt x="1580" y="935"/>
                    </a:lnTo>
                    <a:lnTo>
                      <a:pt x="1602" y="868"/>
                    </a:lnTo>
                    <a:lnTo>
                      <a:pt x="1602" y="868"/>
                    </a:lnTo>
                    <a:lnTo>
                      <a:pt x="1580" y="712"/>
                    </a:lnTo>
                    <a:lnTo>
                      <a:pt x="1535" y="556"/>
                    </a:lnTo>
                    <a:lnTo>
                      <a:pt x="1535" y="556"/>
                    </a:lnTo>
                    <a:lnTo>
                      <a:pt x="1447" y="423"/>
                    </a:lnTo>
                    <a:lnTo>
                      <a:pt x="1358" y="334"/>
                    </a:lnTo>
                    <a:lnTo>
                      <a:pt x="1246" y="245"/>
                    </a:lnTo>
                    <a:lnTo>
                      <a:pt x="1135" y="156"/>
                    </a:lnTo>
                    <a:lnTo>
                      <a:pt x="1002" y="89"/>
                    </a:lnTo>
                    <a:lnTo>
                      <a:pt x="846" y="45"/>
                    </a:lnTo>
                    <a:lnTo>
                      <a:pt x="690" y="23"/>
                    </a:lnTo>
                    <a:lnTo>
                      <a:pt x="512" y="0"/>
                    </a:lnTo>
                    <a:lnTo>
                      <a:pt x="512" y="0"/>
                    </a:lnTo>
                    <a:lnTo>
                      <a:pt x="357" y="0"/>
                    </a:lnTo>
                    <a:lnTo>
                      <a:pt x="201" y="23"/>
                    </a:lnTo>
                    <a:lnTo>
                      <a:pt x="112" y="45"/>
                    </a:lnTo>
                    <a:lnTo>
                      <a:pt x="45" y="112"/>
                    </a:lnTo>
                    <a:lnTo>
                      <a:pt x="1" y="178"/>
                    </a:lnTo>
                    <a:lnTo>
                      <a:pt x="1" y="290"/>
                    </a:lnTo>
                    <a:lnTo>
                      <a:pt x="23" y="401"/>
                    </a:lnTo>
                    <a:lnTo>
                      <a:pt x="90" y="534"/>
                    </a:lnTo>
                    <a:lnTo>
                      <a:pt x="90" y="534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" name="Google Shape;2117;p75"/>
              <p:cNvSpPr/>
              <p:nvPr/>
            </p:nvSpPr>
            <p:spPr>
              <a:xfrm rot="2192941">
                <a:off x="7240189" y="1540964"/>
                <a:ext cx="32967" cy="65665"/>
              </a:xfrm>
              <a:custGeom>
                <a:avLst/>
                <a:gdLst/>
                <a:ahLst/>
                <a:cxnLst/>
                <a:rect l="l" t="t" r="r" b="b"/>
                <a:pathLst>
                  <a:path w="246" h="490" extrusionOk="0">
                    <a:moveTo>
                      <a:pt x="179" y="0"/>
                    </a:moveTo>
                    <a:lnTo>
                      <a:pt x="112" y="23"/>
                    </a:lnTo>
                    <a:lnTo>
                      <a:pt x="68" y="45"/>
                    </a:lnTo>
                    <a:lnTo>
                      <a:pt x="68" y="89"/>
                    </a:lnTo>
                    <a:lnTo>
                      <a:pt x="23" y="245"/>
                    </a:lnTo>
                    <a:lnTo>
                      <a:pt x="1" y="423"/>
                    </a:lnTo>
                    <a:lnTo>
                      <a:pt x="23" y="445"/>
                    </a:lnTo>
                    <a:lnTo>
                      <a:pt x="45" y="490"/>
                    </a:lnTo>
                    <a:lnTo>
                      <a:pt x="90" y="490"/>
                    </a:lnTo>
                    <a:lnTo>
                      <a:pt x="157" y="467"/>
                    </a:lnTo>
                    <a:lnTo>
                      <a:pt x="179" y="445"/>
                    </a:lnTo>
                    <a:lnTo>
                      <a:pt x="201" y="401"/>
                    </a:lnTo>
                    <a:lnTo>
                      <a:pt x="223" y="267"/>
                    </a:lnTo>
                    <a:lnTo>
                      <a:pt x="246" y="112"/>
                    </a:lnTo>
                    <a:lnTo>
                      <a:pt x="246" y="67"/>
                    </a:lnTo>
                    <a:lnTo>
                      <a:pt x="223" y="45"/>
                    </a:lnTo>
                    <a:lnTo>
                      <a:pt x="201" y="23"/>
                    </a:lnTo>
                    <a:lnTo>
                      <a:pt x="179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" name="Google Shape;2118;p75"/>
              <p:cNvSpPr/>
              <p:nvPr/>
            </p:nvSpPr>
            <p:spPr>
              <a:xfrm rot="2192941">
                <a:off x="7326533" y="1447148"/>
                <a:ext cx="44894" cy="104395"/>
              </a:xfrm>
              <a:custGeom>
                <a:avLst/>
                <a:gdLst/>
                <a:ahLst/>
                <a:cxnLst/>
                <a:rect l="l" t="t" r="r" b="b"/>
                <a:pathLst>
                  <a:path w="335" h="779" extrusionOk="0">
                    <a:moveTo>
                      <a:pt x="246" y="0"/>
                    </a:moveTo>
                    <a:lnTo>
                      <a:pt x="179" y="23"/>
                    </a:lnTo>
                    <a:lnTo>
                      <a:pt x="157" y="45"/>
                    </a:lnTo>
                    <a:lnTo>
                      <a:pt x="157" y="89"/>
                    </a:lnTo>
                    <a:lnTo>
                      <a:pt x="134" y="223"/>
                    </a:lnTo>
                    <a:lnTo>
                      <a:pt x="90" y="379"/>
                    </a:lnTo>
                    <a:lnTo>
                      <a:pt x="1" y="668"/>
                    </a:lnTo>
                    <a:lnTo>
                      <a:pt x="1" y="712"/>
                    </a:lnTo>
                    <a:lnTo>
                      <a:pt x="23" y="734"/>
                    </a:lnTo>
                    <a:lnTo>
                      <a:pt x="45" y="757"/>
                    </a:lnTo>
                    <a:lnTo>
                      <a:pt x="68" y="779"/>
                    </a:lnTo>
                    <a:lnTo>
                      <a:pt x="134" y="757"/>
                    </a:lnTo>
                    <a:lnTo>
                      <a:pt x="157" y="734"/>
                    </a:lnTo>
                    <a:lnTo>
                      <a:pt x="179" y="690"/>
                    </a:lnTo>
                    <a:lnTo>
                      <a:pt x="268" y="401"/>
                    </a:lnTo>
                    <a:lnTo>
                      <a:pt x="312" y="223"/>
                    </a:lnTo>
                    <a:lnTo>
                      <a:pt x="335" y="67"/>
                    </a:lnTo>
                    <a:lnTo>
                      <a:pt x="335" y="45"/>
                    </a:lnTo>
                    <a:lnTo>
                      <a:pt x="312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" name="Google Shape;2119;p75"/>
              <p:cNvSpPr/>
              <p:nvPr/>
            </p:nvSpPr>
            <p:spPr>
              <a:xfrm rot="2192941">
                <a:off x="6149548" y="1484595"/>
                <a:ext cx="1046359" cy="1323628"/>
              </a:xfrm>
              <a:custGeom>
                <a:avLst/>
                <a:gdLst/>
                <a:ahLst/>
                <a:cxnLst/>
                <a:rect l="l" t="t" r="r" b="b"/>
                <a:pathLst>
                  <a:path w="7808" h="9877" extrusionOk="0">
                    <a:moveTo>
                      <a:pt x="3959" y="201"/>
                    </a:moveTo>
                    <a:lnTo>
                      <a:pt x="4293" y="223"/>
                    </a:lnTo>
                    <a:lnTo>
                      <a:pt x="4605" y="268"/>
                    </a:lnTo>
                    <a:lnTo>
                      <a:pt x="4916" y="357"/>
                    </a:lnTo>
                    <a:lnTo>
                      <a:pt x="5227" y="446"/>
                    </a:lnTo>
                    <a:lnTo>
                      <a:pt x="5516" y="579"/>
                    </a:lnTo>
                    <a:lnTo>
                      <a:pt x="5806" y="735"/>
                    </a:lnTo>
                    <a:lnTo>
                      <a:pt x="6050" y="913"/>
                    </a:lnTo>
                    <a:lnTo>
                      <a:pt x="6295" y="1113"/>
                    </a:lnTo>
                    <a:lnTo>
                      <a:pt x="6517" y="1335"/>
                    </a:lnTo>
                    <a:lnTo>
                      <a:pt x="6695" y="1580"/>
                    </a:lnTo>
                    <a:lnTo>
                      <a:pt x="6873" y="1847"/>
                    </a:lnTo>
                    <a:lnTo>
                      <a:pt x="7029" y="2114"/>
                    </a:lnTo>
                    <a:lnTo>
                      <a:pt x="7162" y="2403"/>
                    </a:lnTo>
                    <a:lnTo>
                      <a:pt x="7296" y="2737"/>
                    </a:lnTo>
                    <a:lnTo>
                      <a:pt x="7363" y="3070"/>
                    </a:lnTo>
                    <a:lnTo>
                      <a:pt x="7407" y="3404"/>
                    </a:lnTo>
                    <a:lnTo>
                      <a:pt x="7407" y="3738"/>
                    </a:lnTo>
                    <a:lnTo>
                      <a:pt x="7385" y="4071"/>
                    </a:lnTo>
                    <a:lnTo>
                      <a:pt x="7340" y="4405"/>
                    </a:lnTo>
                    <a:lnTo>
                      <a:pt x="7274" y="4739"/>
                    </a:lnTo>
                    <a:lnTo>
                      <a:pt x="7185" y="5094"/>
                    </a:lnTo>
                    <a:lnTo>
                      <a:pt x="7051" y="5628"/>
                    </a:lnTo>
                    <a:lnTo>
                      <a:pt x="6918" y="6207"/>
                    </a:lnTo>
                    <a:lnTo>
                      <a:pt x="6873" y="6496"/>
                    </a:lnTo>
                    <a:lnTo>
                      <a:pt x="6851" y="6785"/>
                    </a:lnTo>
                    <a:lnTo>
                      <a:pt x="6829" y="7074"/>
                    </a:lnTo>
                    <a:lnTo>
                      <a:pt x="6851" y="7341"/>
                    </a:lnTo>
                    <a:lnTo>
                      <a:pt x="6873" y="7474"/>
                    </a:lnTo>
                    <a:lnTo>
                      <a:pt x="6918" y="7563"/>
                    </a:lnTo>
                    <a:lnTo>
                      <a:pt x="7051" y="7719"/>
                    </a:lnTo>
                    <a:lnTo>
                      <a:pt x="7162" y="7897"/>
                    </a:lnTo>
                    <a:lnTo>
                      <a:pt x="7207" y="7986"/>
                    </a:lnTo>
                    <a:lnTo>
                      <a:pt x="7318" y="8208"/>
                    </a:lnTo>
                    <a:lnTo>
                      <a:pt x="7385" y="8320"/>
                    </a:lnTo>
                    <a:lnTo>
                      <a:pt x="7429" y="8453"/>
                    </a:lnTo>
                    <a:lnTo>
                      <a:pt x="7474" y="8475"/>
                    </a:lnTo>
                    <a:lnTo>
                      <a:pt x="7496" y="8609"/>
                    </a:lnTo>
                    <a:lnTo>
                      <a:pt x="7496" y="8720"/>
                    </a:lnTo>
                    <a:lnTo>
                      <a:pt x="7474" y="8787"/>
                    </a:lnTo>
                    <a:lnTo>
                      <a:pt x="7452" y="8876"/>
                    </a:lnTo>
                    <a:lnTo>
                      <a:pt x="7385" y="8943"/>
                    </a:lnTo>
                    <a:lnTo>
                      <a:pt x="7318" y="9009"/>
                    </a:lnTo>
                    <a:lnTo>
                      <a:pt x="7140" y="9143"/>
                    </a:lnTo>
                    <a:lnTo>
                      <a:pt x="7096" y="9187"/>
                    </a:lnTo>
                    <a:lnTo>
                      <a:pt x="7073" y="9209"/>
                    </a:lnTo>
                    <a:lnTo>
                      <a:pt x="7073" y="9254"/>
                    </a:lnTo>
                    <a:lnTo>
                      <a:pt x="7118" y="9321"/>
                    </a:lnTo>
                    <a:lnTo>
                      <a:pt x="7118" y="9365"/>
                    </a:lnTo>
                    <a:lnTo>
                      <a:pt x="7118" y="9410"/>
                    </a:lnTo>
                    <a:lnTo>
                      <a:pt x="7096" y="9454"/>
                    </a:lnTo>
                    <a:lnTo>
                      <a:pt x="7051" y="9476"/>
                    </a:lnTo>
                    <a:lnTo>
                      <a:pt x="6896" y="9499"/>
                    </a:lnTo>
                    <a:lnTo>
                      <a:pt x="6673" y="9476"/>
                    </a:lnTo>
                    <a:lnTo>
                      <a:pt x="6629" y="9432"/>
                    </a:lnTo>
                    <a:lnTo>
                      <a:pt x="6584" y="9432"/>
                    </a:lnTo>
                    <a:lnTo>
                      <a:pt x="6339" y="9543"/>
                    </a:lnTo>
                    <a:lnTo>
                      <a:pt x="6250" y="9565"/>
                    </a:lnTo>
                    <a:lnTo>
                      <a:pt x="6162" y="9565"/>
                    </a:lnTo>
                    <a:lnTo>
                      <a:pt x="6095" y="9543"/>
                    </a:lnTo>
                    <a:lnTo>
                      <a:pt x="6006" y="9499"/>
                    </a:lnTo>
                    <a:lnTo>
                      <a:pt x="5917" y="9410"/>
                    </a:lnTo>
                    <a:lnTo>
                      <a:pt x="5806" y="9298"/>
                    </a:lnTo>
                    <a:lnTo>
                      <a:pt x="5717" y="9143"/>
                    </a:lnTo>
                    <a:lnTo>
                      <a:pt x="5561" y="8876"/>
                    </a:lnTo>
                    <a:lnTo>
                      <a:pt x="5427" y="8587"/>
                    </a:lnTo>
                    <a:lnTo>
                      <a:pt x="5383" y="8475"/>
                    </a:lnTo>
                    <a:lnTo>
                      <a:pt x="5368" y="8431"/>
                    </a:lnTo>
                    <a:lnTo>
                      <a:pt x="5383" y="8409"/>
                    </a:lnTo>
                    <a:lnTo>
                      <a:pt x="5361" y="8364"/>
                    </a:lnTo>
                    <a:lnTo>
                      <a:pt x="5339" y="8342"/>
                    </a:lnTo>
                    <a:lnTo>
                      <a:pt x="5316" y="8320"/>
                    </a:lnTo>
                    <a:lnTo>
                      <a:pt x="5311" y="8320"/>
                    </a:lnTo>
                    <a:lnTo>
                      <a:pt x="5116" y="8164"/>
                    </a:lnTo>
                    <a:lnTo>
                      <a:pt x="4894" y="8031"/>
                    </a:lnTo>
                    <a:lnTo>
                      <a:pt x="4649" y="7897"/>
                    </a:lnTo>
                    <a:lnTo>
                      <a:pt x="4404" y="7786"/>
                    </a:lnTo>
                    <a:lnTo>
                      <a:pt x="3871" y="7586"/>
                    </a:lnTo>
                    <a:lnTo>
                      <a:pt x="3359" y="7430"/>
                    </a:lnTo>
                    <a:lnTo>
                      <a:pt x="2825" y="7252"/>
                    </a:lnTo>
                    <a:lnTo>
                      <a:pt x="2314" y="7052"/>
                    </a:lnTo>
                    <a:lnTo>
                      <a:pt x="2047" y="6941"/>
                    </a:lnTo>
                    <a:lnTo>
                      <a:pt x="1824" y="6807"/>
                    </a:lnTo>
                    <a:lnTo>
                      <a:pt x="1580" y="6651"/>
                    </a:lnTo>
                    <a:lnTo>
                      <a:pt x="1379" y="6474"/>
                    </a:lnTo>
                    <a:lnTo>
                      <a:pt x="1135" y="6229"/>
                    </a:lnTo>
                    <a:lnTo>
                      <a:pt x="912" y="5984"/>
                    </a:lnTo>
                    <a:lnTo>
                      <a:pt x="734" y="5717"/>
                    </a:lnTo>
                    <a:lnTo>
                      <a:pt x="579" y="5428"/>
                    </a:lnTo>
                    <a:lnTo>
                      <a:pt x="445" y="5117"/>
                    </a:lnTo>
                    <a:lnTo>
                      <a:pt x="334" y="4805"/>
                    </a:lnTo>
                    <a:lnTo>
                      <a:pt x="267" y="4494"/>
                    </a:lnTo>
                    <a:lnTo>
                      <a:pt x="223" y="4183"/>
                    </a:lnTo>
                    <a:lnTo>
                      <a:pt x="200" y="3849"/>
                    </a:lnTo>
                    <a:lnTo>
                      <a:pt x="200" y="3537"/>
                    </a:lnTo>
                    <a:lnTo>
                      <a:pt x="245" y="3204"/>
                    </a:lnTo>
                    <a:lnTo>
                      <a:pt x="312" y="2892"/>
                    </a:lnTo>
                    <a:lnTo>
                      <a:pt x="401" y="2581"/>
                    </a:lnTo>
                    <a:lnTo>
                      <a:pt x="534" y="2270"/>
                    </a:lnTo>
                    <a:lnTo>
                      <a:pt x="690" y="1980"/>
                    </a:lnTo>
                    <a:lnTo>
                      <a:pt x="868" y="1691"/>
                    </a:lnTo>
                    <a:lnTo>
                      <a:pt x="1090" y="1424"/>
                    </a:lnTo>
                    <a:lnTo>
                      <a:pt x="1313" y="1202"/>
                    </a:lnTo>
                    <a:lnTo>
                      <a:pt x="1557" y="1002"/>
                    </a:lnTo>
                    <a:lnTo>
                      <a:pt x="1824" y="802"/>
                    </a:lnTo>
                    <a:lnTo>
                      <a:pt x="2113" y="646"/>
                    </a:lnTo>
                    <a:lnTo>
                      <a:pt x="2402" y="512"/>
                    </a:lnTo>
                    <a:lnTo>
                      <a:pt x="2692" y="401"/>
                    </a:lnTo>
                    <a:lnTo>
                      <a:pt x="3003" y="312"/>
                    </a:lnTo>
                    <a:lnTo>
                      <a:pt x="3314" y="246"/>
                    </a:lnTo>
                    <a:lnTo>
                      <a:pt x="3648" y="201"/>
                    </a:lnTo>
                    <a:close/>
                    <a:moveTo>
                      <a:pt x="3715" y="1"/>
                    </a:moveTo>
                    <a:lnTo>
                      <a:pt x="3337" y="23"/>
                    </a:lnTo>
                    <a:lnTo>
                      <a:pt x="2959" y="112"/>
                    </a:lnTo>
                    <a:lnTo>
                      <a:pt x="2580" y="223"/>
                    </a:lnTo>
                    <a:lnTo>
                      <a:pt x="2225" y="379"/>
                    </a:lnTo>
                    <a:lnTo>
                      <a:pt x="1891" y="557"/>
                    </a:lnTo>
                    <a:lnTo>
                      <a:pt x="1557" y="779"/>
                    </a:lnTo>
                    <a:lnTo>
                      <a:pt x="1268" y="1024"/>
                    </a:lnTo>
                    <a:lnTo>
                      <a:pt x="1001" y="1291"/>
                    </a:lnTo>
                    <a:lnTo>
                      <a:pt x="757" y="1602"/>
                    </a:lnTo>
                    <a:lnTo>
                      <a:pt x="534" y="1914"/>
                    </a:lnTo>
                    <a:lnTo>
                      <a:pt x="356" y="2270"/>
                    </a:lnTo>
                    <a:lnTo>
                      <a:pt x="200" y="2626"/>
                    </a:lnTo>
                    <a:lnTo>
                      <a:pt x="89" y="2981"/>
                    </a:lnTo>
                    <a:lnTo>
                      <a:pt x="23" y="3382"/>
                    </a:lnTo>
                    <a:lnTo>
                      <a:pt x="0" y="3782"/>
                    </a:lnTo>
                    <a:lnTo>
                      <a:pt x="0" y="4005"/>
                    </a:lnTo>
                    <a:lnTo>
                      <a:pt x="0" y="4227"/>
                    </a:lnTo>
                    <a:lnTo>
                      <a:pt x="45" y="4427"/>
                    </a:lnTo>
                    <a:lnTo>
                      <a:pt x="89" y="4650"/>
                    </a:lnTo>
                    <a:lnTo>
                      <a:pt x="200" y="5094"/>
                    </a:lnTo>
                    <a:lnTo>
                      <a:pt x="378" y="5495"/>
                    </a:lnTo>
                    <a:lnTo>
                      <a:pt x="601" y="5873"/>
                    </a:lnTo>
                    <a:lnTo>
                      <a:pt x="868" y="6251"/>
                    </a:lnTo>
                    <a:lnTo>
                      <a:pt x="1023" y="6407"/>
                    </a:lnTo>
                    <a:lnTo>
                      <a:pt x="1179" y="6563"/>
                    </a:lnTo>
                    <a:lnTo>
                      <a:pt x="1335" y="6718"/>
                    </a:lnTo>
                    <a:lnTo>
                      <a:pt x="1513" y="6852"/>
                    </a:lnTo>
                    <a:lnTo>
                      <a:pt x="1735" y="6985"/>
                    </a:lnTo>
                    <a:lnTo>
                      <a:pt x="1958" y="7119"/>
                    </a:lnTo>
                    <a:lnTo>
                      <a:pt x="2180" y="7230"/>
                    </a:lnTo>
                    <a:lnTo>
                      <a:pt x="2402" y="7319"/>
                    </a:lnTo>
                    <a:lnTo>
                      <a:pt x="2892" y="7474"/>
                    </a:lnTo>
                    <a:lnTo>
                      <a:pt x="3381" y="7630"/>
                    </a:lnTo>
                    <a:lnTo>
                      <a:pt x="3871" y="7786"/>
                    </a:lnTo>
                    <a:lnTo>
                      <a:pt x="4338" y="7964"/>
                    </a:lnTo>
                    <a:lnTo>
                      <a:pt x="4560" y="8075"/>
                    </a:lnTo>
                    <a:lnTo>
                      <a:pt x="4782" y="8186"/>
                    </a:lnTo>
                    <a:lnTo>
                      <a:pt x="5005" y="8320"/>
                    </a:lnTo>
                    <a:lnTo>
                      <a:pt x="5183" y="8458"/>
                    </a:lnTo>
                    <a:lnTo>
                      <a:pt x="5183" y="8542"/>
                    </a:lnTo>
                    <a:lnTo>
                      <a:pt x="5205" y="8653"/>
                    </a:lnTo>
                    <a:lnTo>
                      <a:pt x="5294" y="8876"/>
                    </a:lnTo>
                    <a:lnTo>
                      <a:pt x="5405" y="9076"/>
                    </a:lnTo>
                    <a:lnTo>
                      <a:pt x="5516" y="9276"/>
                    </a:lnTo>
                    <a:lnTo>
                      <a:pt x="5605" y="9454"/>
                    </a:lnTo>
                    <a:lnTo>
                      <a:pt x="5717" y="9610"/>
                    </a:lnTo>
                    <a:lnTo>
                      <a:pt x="5783" y="9699"/>
                    </a:lnTo>
                    <a:lnTo>
                      <a:pt x="5850" y="9743"/>
                    </a:lnTo>
                    <a:lnTo>
                      <a:pt x="5939" y="9788"/>
                    </a:lnTo>
                    <a:lnTo>
                      <a:pt x="6028" y="9810"/>
                    </a:lnTo>
                    <a:lnTo>
                      <a:pt x="6073" y="9810"/>
                    </a:lnTo>
                    <a:lnTo>
                      <a:pt x="6139" y="9788"/>
                    </a:lnTo>
                    <a:lnTo>
                      <a:pt x="6250" y="9743"/>
                    </a:lnTo>
                    <a:lnTo>
                      <a:pt x="6362" y="9699"/>
                    </a:lnTo>
                    <a:lnTo>
                      <a:pt x="6428" y="9677"/>
                    </a:lnTo>
                    <a:lnTo>
                      <a:pt x="6473" y="9677"/>
                    </a:lnTo>
                    <a:lnTo>
                      <a:pt x="6562" y="9699"/>
                    </a:lnTo>
                    <a:lnTo>
                      <a:pt x="6562" y="9721"/>
                    </a:lnTo>
                    <a:lnTo>
                      <a:pt x="6651" y="9788"/>
                    </a:lnTo>
                    <a:lnTo>
                      <a:pt x="6807" y="9854"/>
                    </a:lnTo>
                    <a:lnTo>
                      <a:pt x="6873" y="9877"/>
                    </a:lnTo>
                    <a:lnTo>
                      <a:pt x="6984" y="9877"/>
                    </a:lnTo>
                    <a:lnTo>
                      <a:pt x="7051" y="9854"/>
                    </a:lnTo>
                    <a:lnTo>
                      <a:pt x="7140" y="9810"/>
                    </a:lnTo>
                    <a:lnTo>
                      <a:pt x="7207" y="9765"/>
                    </a:lnTo>
                    <a:lnTo>
                      <a:pt x="7274" y="9699"/>
                    </a:lnTo>
                    <a:lnTo>
                      <a:pt x="7296" y="9654"/>
                    </a:lnTo>
                    <a:lnTo>
                      <a:pt x="7318" y="9610"/>
                    </a:lnTo>
                    <a:lnTo>
                      <a:pt x="7318" y="9499"/>
                    </a:lnTo>
                    <a:lnTo>
                      <a:pt x="7296" y="9410"/>
                    </a:lnTo>
                    <a:lnTo>
                      <a:pt x="7318" y="9321"/>
                    </a:lnTo>
                    <a:lnTo>
                      <a:pt x="7385" y="9187"/>
                    </a:lnTo>
                    <a:lnTo>
                      <a:pt x="7452" y="9098"/>
                    </a:lnTo>
                    <a:lnTo>
                      <a:pt x="7652" y="8943"/>
                    </a:lnTo>
                    <a:lnTo>
                      <a:pt x="7741" y="8854"/>
                    </a:lnTo>
                    <a:lnTo>
                      <a:pt x="7785" y="8765"/>
                    </a:lnTo>
                    <a:lnTo>
                      <a:pt x="7807" y="8653"/>
                    </a:lnTo>
                    <a:lnTo>
                      <a:pt x="7763" y="8498"/>
                    </a:lnTo>
                    <a:lnTo>
                      <a:pt x="7696" y="8364"/>
                    </a:lnTo>
                    <a:lnTo>
                      <a:pt x="7607" y="8253"/>
                    </a:lnTo>
                    <a:lnTo>
                      <a:pt x="7474" y="7942"/>
                    </a:lnTo>
                    <a:lnTo>
                      <a:pt x="7318" y="7675"/>
                    </a:lnTo>
                    <a:lnTo>
                      <a:pt x="7229" y="7541"/>
                    </a:lnTo>
                    <a:lnTo>
                      <a:pt x="7140" y="7452"/>
                    </a:lnTo>
                    <a:lnTo>
                      <a:pt x="7073" y="7319"/>
                    </a:lnTo>
                    <a:lnTo>
                      <a:pt x="7029" y="7163"/>
                    </a:lnTo>
                    <a:lnTo>
                      <a:pt x="7029" y="7007"/>
                    </a:lnTo>
                    <a:lnTo>
                      <a:pt x="7051" y="6852"/>
                    </a:lnTo>
                    <a:lnTo>
                      <a:pt x="7096" y="6518"/>
                    </a:lnTo>
                    <a:lnTo>
                      <a:pt x="7185" y="5984"/>
                    </a:lnTo>
                    <a:lnTo>
                      <a:pt x="7318" y="5473"/>
                    </a:lnTo>
                    <a:lnTo>
                      <a:pt x="7429" y="4961"/>
                    </a:lnTo>
                    <a:lnTo>
                      <a:pt x="7563" y="4449"/>
                    </a:lnTo>
                    <a:lnTo>
                      <a:pt x="7607" y="4027"/>
                    </a:lnTo>
                    <a:lnTo>
                      <a:pt x="7630" y="3626"/>
                    </a:lnTo>
                    <a:lnTo>
                      <a:pt x="7585" y="3226"/>
                    </a:lnTo>
                    <a:lnTo>
                      <a:pt x="7518" y="2848"/>
                    </a:lnTo>
                    <a:lnTo>
                      <a:pt x="7407" y="2470"/>
                    </a:lnTo>
                    <a:lnTo>
                      <a:pt x="7251" y="2114"/>
                    </a:lnTo>
                    <a:lnTo>
                      <a:pt x="7051" y="1780"/>
                    </a:lnTo>
                    <a:lnTo>
                      <a:pt x="6829" y="1447"/>
                    </a:lnTo>
                    <a:lnTo>
                      <a:pt x="6584" y="1158"/>
                    </a:lnTo>
                    <a:lnTo>
                      <a:pt x="6295" y="891"/>
                    </a:lnTo>
                    <a:lnTo>
                      <a:pt x="5984" y="668"/>
                    </a:lnTo>
                    <a:lnTo>
                      <a:pt x="5650" y="446"/>
                    </a:lnTo>
                    <a:lnTo>
                      <a:pt x="5294" y="290"/>
                    </a:lnTo>
                    <a:lnTo>
                      <a:pt x="4916" y="157"/>
                    </a:lnTo>
                    <a:lnTo>
                      <a:pt x="4538" y="45"/>
                    </a:lnTo>
                    <a:lnTo>
                      <a:pt x="4115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" name="Google Shape;2120;p75"/>
              <p:cNvSpPr/>
              <p:nvPr/>
            </p:nvSpPr>
            <p:spPr>
              <a:xfrm rot="2192941">
                <a:off x="6479318" y="2151196"/>
                <a:ext cx="459122" cy="548641"/>
              </a:xfrm>
              <a:custGeom>
                <a:avLst/>
                <a:gdLst/>
                <a:ahLst/>
                <a:cxnLst/>
                <a:rect l="l" t="t" r="r" b="b"/>
                <a:pathLst>
                  <a:path w="3426" h="4094" extrusionOk="0">
                    <a:moveTo>
                      <a:pt x="1646" y="646"/>
                    </a:moveTo>
                    <a:lnTo>
                      <a:pt x="1713" y="668"/>
                    </a:lnTo>
                    <a:lnTo>
                      <a:pt x="1802" y="713"/>
                    </a:lnTo>
                    <a:lnTo>
                      <a:pt x="2069" y="868"/>
                    </a:lnTo>
                    <a:lnTo>
                      <a:pt x="2024" y="1002"/>
                    </a:lnTo>
                    <a:lnTo>
                      <a:pt x="1957" y="1135"/>
                    </a:lnTo>
                    <a:lnTo>
                      <a:pt x="1868" y="1269"/>
                    </a:lnTo>
                    <a:lnTo>
                      <a:pt x="1846" y="1297"/>
                    </a:lnTo>
                    <a:lnTo>
                      <a:pt x="1846" y="1297"/>
                    </a:lnTo>
                    <a:lnTo>
                      <a:pt x="1824" y="1269"/>
                    </a:lnTo>
                    <a:lnTo>
                      <a:pt x="1735" y="1113"/>
                    </a:lnTo>
                    <a:lnTo>
                      <a:pt x="1646" y="980"/>
                    </a:lnTo>
                    <a:lnTo>
                      <a:pt x="1624" y="824"/>
                    </a:lnTo>
                    <a:lnTo>
                      <a:pt x="1579" y="757"/>
                    </a:lnTo>
                    <a:lnTo>
                      <a:pt x="1579" y="690"/>
                    </a:lnTo>
                    <a:lnTo>
                      <a:pt x="1602" y="668"/>
                    </a:lnTo>
                    <a:lnTo>
                      <a:pt x="1646" y="646"/>
                    </a:lnTo>
                    <a:close/>
                    <a:moveTo>
                      <a:pt x="423" y="1425"/>
                    </a:moveTo>
                    <a:lnTo>
                      <a:pt x="445" y="1447"/>
                    </a:lnTo>
                    <a:lnTo>
                      <a:pt x="489" y="1469"/>
                    </a:lnTo>
                    <a:lnTo>
                      <a:pt x="534" y="1513"/>
                    </a:lnTo>
                    <a:lnTo>
                      <a:pt x="601" y="1536"/>
                    </a:lnTo>
                    <a:lnTo>
                      <a:pt x="667" y="1602"/>
                    </a:lnTo>
                    <a:lnTo>
                      <a:pt x="779" y="1736"/>
                    </a:lnTo>
                    <a:lnTo>
                      <a:pt x="887" y="1898"/>
                    </a:lnTo>
                    <a:lnTo>
                      <a:pt x="887" y="1898"/>
                    </a:lnTo>
                    <a:lnTo>
                      <a:pt x="823" y="1914"/>
                    </a:lnTo>
                    <a:lnTo>
                      <a:pt x="712" y="1914"/>
                    </a:lnTo>
                    <a:lnTo>
                      <a:pt x="601" y="1892"/>
                    </a:lnTo>
                    <a:lnTo>
                      <a:pt x="512" y="1869"/>
                    </a:lnTo>
                    <a:lnTo>
                      <a:pt x="423" y="1825"/>
                    </a:lnTo>
                    <a:lnTo>
                      <a:pt x="334" y="1758"/>
                    </a:lnTo>
                    <a:lnTo>
                      <a:pt x="245" y="1691"/>
                    </a:lnTo>
                    <a:lnTo>
                      <a:pt x="311" y="1536"/>
                    </a:lnTo>
                    <a:lnTo>
                      <a:pt x="334" y="1491"/>
                    </a:lnTo>
                    <a:lnTo>
                      <a:pt x="378" y="1447"/>
                    </a:lnTo>
                    <a:lnTo>
                      <a:pt x="423" y="1425"/>
                    </a:lnTo>
                    <a:close/>
                    <a:moveTo>
                      <a:pt x="1868" y="1"/>
                    </a:moveTo>
                    <a:lnTo>
                      <a:pt x="1757" y="23"/>
                    </a:lnTo>
                    <a:lnTo>
                      <a:pt x="1646" y="68"/>
                    </a:lnTo>
                    <a:lnTo>
                      <a:pt x="1557" y="112"/>
                    </a:lnTo>
                    <a:lnTo>
                      <a:pt x="1468" y="179"/>
                    </a:lnTo>
                    <a:lnTo>
                      <a:pt x="1424" y="268"/>
                    </a:lnTo>
                    <a:lnTo>
                      <a:pt x="1379" y="357"/>
                    </a:lnTo>
                    <a:lnTo>
                      <a:pt x="1357" y="446"/>
                    </a:lnTo>
                    <a:lnTo>
                      <a:pt x="1357" y="557"/>
                    </a:lnTo>
                    <a:lnTo>
                      <a:pt x="1379" y="757"/>
                    </a:lnTo>
                    <a:lnTo>
                      <a:pt x="1468" y="980"/>
                    </a:lnTo>
                    <a:lnTo>
                      <a:pt x="1557" y="1202"/>
                    </a:lnTo>
                    <a:lnTo>
                      <a:pt x="1668" y="1380"/>
                    </a:lnTo>
                    <a:lnTo>
                      <a:pt x="1713" y="1447"/>
                    </a:lnTo>
                    <a:lnTo>
                      <a:pt x="1624" y="1536"/>
                    </a:lnTo>
                    <a:lnTo>
                      <a:pt x="1446" y="1669"/>
                    </a:lnTo>
                    <a:lnTo>
                      <a:pt x="1357" y="1736"/>
                    </a:lnTo>
                    <a:lnTo>
                      <a:pt x="1246" y="1780"/>
                    </a:lnTo>
                    <a:lnTo>
                      <a:pt x="1045" y="1780"/>
                    </a:lnTo>
                    <a:lnTo>
                      <a:pt x="957" y="1647"/>
                    </a:lnTo>
                    <a:lnTo>
                      <a:pt x="868" y="1536"/>
                    </a:lnTo>
                    <a:lnTo>
                      <a:pt x="734" y="1402"/>
                    </a:lnTo>
                    <a:lnTo>
                      <a:pt x="601" y="1291"/>
                    </a:lnTo>
                    <a:lnTo>
                      <a:pt x="423" y="1180"/>
                    </a:lnTo>
                    <a:lnTo>
                      <a:pt x="334" y="1158"/>
                    </a:lnTo>
                    <a:lnTo>
                      <a:pt x="156" y="1158"/>
                    </a:lnTo>
                    <a:lnTo>
                      <a:pt x="89" y="1202"/>
                    </a:lnTo>
                    <a:lnTo>
                      <a:pt x="45" y="1269"/>
                    </a:lnTo>
                    <a:lnTo>
                      <a:pt x="0" y="1336"/>
                    </a:lnTo>
                    <a:lnTo>
                      <a:pt x="0" y="1402"/>
                    </a:lnTo>
                    <a:lnTo>
                      <a:pt x="0" y="1491"/>
                    </a:lnTo>
                    <a:lnTo>
                      <a:pt x="22" y="1669"/>
                    </a:lnTo>
                    <a:lnTo>
                      <a:pt x="89" y="1803"/>
                    </a:lnTo>
                    <a:lnTo>
                      <a:pt x="156" y="1892"/>
                    </a:lnTo>
                    <a:lnTo>
                      <a:pt x="267" y="1981"/>
                    </a:lnTo>
                    <a:lnTo>
                      <a:pt x="378" y="2047"/>
                    </a:lnTo>
                    <a:lnTo>
                      <a:pt x="534" y="2092"/>
                    </a:lnTo>
                    <a:lnTo>
                      <a:pt x="801" y="2092"/>
                    </a:lnTo>
                    <a:lnTo>
                      <a:pt x="957" y="2070"/>
                    </a:lnTo>
                    <a:lnTo>
                      <a:pt x="979" y="2047"/>
                    </a:lnTo>
                    <a:lnTo>
                      <a:pt x="1045" y="2092"/>
                    </a:lnTo>
                    <a:lnTo>
                      <a:pt x="1090" y="2181"/>
                    </a:lnTo>
                    <a:lnTo>
                      <a:pt x="1223" y="2425"/>
                    </a:lnTo>
                    <a:lnTo>
                      <a:pt x="1401" y="2848"/>
                    </a:lnTo>
                    <a:lnTo>
                      <a:pt x="1602" y="3337"/>
                    </a:lnTo>
                    <a:lnTo>
                      <a:pt x="1691" y="3515"/>
                    </a:lnTo>
                    <a:lnTo>
                      <a:pt x="1757" y="3671"/>
                    </a:lnTo>
                    <a:lnTo>
                      <a:pt x="1779" y="3760"/>
                    </a:lnTo>
                    <a:lnTo>
                      <a:pt x="1757" y="3827"/>
                    </a:lnTo>
                    <a:lnTo>
                      <a:pt x="1713" y="3871"/>
                    </a:lnTo>
                    <a:lnTo>
                      <a:pt x="1602" y="3916"/>
                    </a:lnTo>
                    <a:lnTo>
                      <a:pt x="1579" y="3938"/>
                    </a:lnTo>
                    <a:lnTo>
                      <a:pt x="1557" y="3960"/>
                    </a:lnTo>
                    <a:lnTo>
                      <a:pt x="1535" y="4027"/>
                    </a:lnTo>
                    <a:lnTo>
                      <a:pt x="1557" y="4071"/>
                    </a:lnTo>
                    <a:lnTo>
                      <a:pt x="1579" y="4094"/>
                    </a:lnTo>
                    <a:lnTo>
                      <a:pt x="1646" y="4094"/>
                    </a:lnTo>
                    <a:lnTo>
                      <a:pt x="1935" y="4027"/>
                    </a:lnTo>
                    <a:lnTo>
                      <a:pt x="2002" y="3982"/>
                    </a:lnTo>
                    <a:lnTo>
                      <a:pt x="2024" y="3938"/>
                    </a:lnTo>
                    <a:lnTo>
                      <a:pt x="2024" y="3893"/>
                    </a:lnTo>
                    <a:lnTo>
                      <a:pt x="1824" y="3382"/>
                    </a:lnTo>
                    <a:lnTo>
                      <a:pt x="1624" y="2870"/>
                    </a:lnTo>
                    <a:lnTo>
                      <a:pt x="1379" y="2381"/>
                    </a:lnTo>
                    <a:lnTo>
                      <a:pt x="1183" y="1989"/>
                    </a:lnTo>
                    <a:lnTo>
                      <a:pt x="1183" y="1989"/>
                    </a:lnTo>
                    <a:lnTo>
                      <a:pt x="1290" y="1936"/>
                    </a:lnTo>
                    <a:lnTo>
                      <a:pt x="1513" y="1825"/>
                    </a:lnTo>
                    <a:lnTo>
                      <a:pt x="1713" y="1691"/>
                    </a:lnTo>
                    <a:lnTo>
                      <a:pt x="1811" y="1593"/>
                    </a:lnTo>
                    <a:lnTo>
                      <a:pt x="3003" y="3337"/>
                    </a:lnTo>
                    <a:lnTo>
                      <a:pt x="3047" y="3360"/>
                    </a:lnTo>
                    <a:lnTo>
                      <a:pt x="3114" y="3360"/>
                    </a:lnTo>
                    <a:lnTo>
                      <a:pt x="3159" y="3337"/>
                    </a:lnTo>
                    <a:lnTo>
                      <a:pt x="3381" y="3137"/>
                    </a:lnTo>
                    <a:lnTo>
                      <a:pt x="3403" y="3093"/>
                    </a:lnTo>
                    <a:lnTo>
                      <a:pt x="3425" y="3070"/>
                    </a:lnTo>
                    <a:lnTo>
                      <a:pt x="3403" y="3026"/>
                    </a:lnTo>
                    <a:lnTo>
                      <a:pt x="3403" y="3004"/>
                    </a:lnTo>
                    <a:lnTo>
                      <a:pt x="3336" y="2982"/>
                    </a:lnTo>
                    <a:lnTo>
                      <a:pt x="3292" y="2982"/>
                    </a:lnTo>
                    <a:lnTo>
                      <a:pt x="3270" y="3004"/>
                    </a:lnTo>
                    <a:lnTo>
                      <a:pt x="3115" y="3130"/>
                    </a:lnTo>
                    <a:lnTo>
                      <a:pt x="3115" y="3130"/>
                    </a:lnTo>
                    <a:lnTo>
                      <a:pt x="2469" y="2181"/>
                    </a:lnTo>
                    <a:lnTo>
                      <a:pt x="2224" y="1869"/>
                    </a:lnTo>
                    <a:lnTo>
                      <a:pt x="2113" y="1714"/>
                    </a:lnTo>
                    <a:lnTo>
                      <a:pt x="2024" y="1558"/>
                    </a:lnTo>
                    <a:lnTo>
                      <a:pt x="1980" y="1491"/>
                    </a:lnTo>
                    <a:lnTo>
                      <a:pt x="1935" y="1447"/>
                    </a:lnTo>
                    <a:lnTo>
                      <a:pt x="1935" y="1402"/>
                    </a:lnTo>
                    <a:lnTo>
                      <a:pt x="1980" y="1380"/>
                    </a:lnTo>
                    <a:lnTo>
                      <a:pt x="2069" y="1269"/>
                    </a:lnTo>
                    <a:lnTo>
                      <a:pt x="2180" y="1069"/>
                    </a:lnTo>
                    <a:lnTo>
                      <a:pt x="2247" y="913"/>
                    </a:lnTo>
                    <a:lnTo>
                      <a:pt x="2269" y="713"/>
                    </a:lnTo>
                    <a:lnTo>
                      <a:pt x="2247" y="513"/>
                    </a:lnTo>
                    <a:lnTo>
                      <a:pt x="2224" y="312"/>
                    </a:lnTo>
                    <a:lnTo>
                      <a:pt x="2180" y="246"/>
                    </a:lnTo>
                    <a:lnTo>
                      <a:pt x="2135" y="157"/>
                    </a:lnTo>
                    <a:lnTo>
                      <a:pt x="2091" y="90"/>
                    </a:lnTo>
                    <a:lnTo>
                      <a:pt x="2024" y="45"/>
                    </a:lnTo>
                    <a:lnTo>
                      <a:pt x="1957" y="23"/>
                    </a:lnTo>
                    <a:lnTo>
                      <a:pt x="1868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" name="Google Shape;2121;p75"/>
              <p:cNvSpPr/>
              <p:nvPr/>
            </p:nvSpPr>
            <p:spPr>
              <a:xfrm rot="2192941">
                <a:off x="7448105" y="2042316"/>
                <a:ext cx="68748" cy="65665"/>
              </a:xfrm>
              <a:custGeom>
                <a:avLst/>
                <a:gdLst/>
                <a:ahLst/>
                <a:cxnLst/>
                <a:rect l="l" t="t" r="r" b="b"/>
                <a:pathLst>
                  <a:path w="513" h="490" extrusionOk="0">
                    <a:moveTo>
                      <a:pt x="379" y="0"/>
                    </a:moveTo>
                    <a:lnTo>
                      <a:pt x="356" y="22"/>
                    </a:lnTo>
                    <a:lnTo>
                      <a:pt x="201" y="178"/>
                    </a:lnTo>
                    <a:lnTo>
                      <a:pt x="23" y="312"/>
                    </a:lnTo>
                    <a:lnTo>
                      <a:pt x="1" y="356"/>
                    </a:lnTo>
                    <a:lnTo>
                      <a:pt x="1" y="401"/>
                    </a:lnTo>
                    <a:lnTo>
                      <a:pt x="23" y="445"/>
                    </a:lnTo>
                    <a:lnTo>
                      <a:pt x="90" y="490"/>
                    </a:lnTo>
                    <a:lnTo>
                      <a:pt x="134" y="467"/>
                    </a:lnTo>
                    <a:lnTo>
                      <a:pt x="156" y="445"/>
                    </a:lnTo>
                    <a:lnTo>
                      <a:pt x="312" y="312"/>
                    </a:lnTo>
                    <a:lnTo>
                      <a:pt x="468" y="156"/>
                    </a:lnTo>
                    <a:lnTo>
                      <a:pt x="490" y="111"/>
                    </a:lnTo>
                    <a:lnTo>
                      <a:pt x="512" y="67"/>
                    </a:lnTo>
                    <a:lnTo>
                      <a:pt x="468" y="22"/>
                    </a:lnTo>
                    <a:lnTo>
                      <a:pt x="445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" name="Google Shape;2122;p75"/>
              <p:cNvSpPr/>
              <p:nvPr/>
            </p:nvSpPr>
            <p:spPr>
              <a:xfrm rot="2192941">
                <a:off x="7315888" y="2043486"/>
                <a:ext cx="92468" cy="77726"/>
              </a:xfrm>
              <a:custGeom>
                <a:avLst/>
                <a:gdLst/>
                <a:ahLst/>
                <a:cxnLst/>
                <a:rect l="l" t="t" r="r" b="b"/>
                <a:pathLst>
                  <a:path w="690" h="580" extrusionOk="0">
                    <a:moveTo>
                      <a:pt x="601" y="1"/>
                    </a:moveTo>
                    <a:lnTo>
                      <a:pt x="556" y="23"/>
                    </a:lnTo>
                    <a:lnTo>
                      <a:pt x="45" y="401"/>
                    </a:lnTo>
                    <a:lnTo>
                      <a:pt x="0" y="446"/>
                    </a:lnTo>
                    <a:lnTo>
                      <a:pt x="0" y="468"/>
                    </a:lnTo>
                    <a:lnTo>
                      <a:pt x="0" y="535"/>
                    </a:lnTo>
                    <a:lnTo>
                      <a:pt x="22" y="579"/>
                    </a:lnTo>
                    <a:lnTo>
                      <a:pt x="89" y="579"/>
                    </a:lnTo>
                    <a:lnTo>
                      <a:pt x="134" y="557"/>
                    </a:lnTo>
                    <a:lnTo>
                      <a:pt x="645" y="179"/>
                    </a:lnTo>
                    <a:lnTo>
                      <a:pt x="667" y="157"/>
                    </a:lnTo>
                    <a:lnTo>
                      <a:pt x="690" y="112"/>
                    </a:lnTo>
                    <a:lnTo>
                      <a:pt x="667" y="45"/>
                    </a:lnTo>
                    <a:lnTo>
                      <a:pt x="645" y="23"/>
                    </a:lnTo>
                    <a:lnTo>
                      <a:pt x="623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" name="Google Shape;2123;p75"/>
              <p:cNvSpPr/>
              <p:nvPr/>
            </p:nvSpPr>
            <p:spPr>
              <a:xfrm rot="2192941">
                <a:off x="6992895" y="2627234"/>
                <a:ext cx="92468" cy="41811"/>
              </a:xfrm>
              <a:custGeom>
                <a:avLst/>
                <a:gdLst/>
                <a:ahLst/>
                <a:cxnLst/>
                <a:rect l="l" t="t" r="r" b="b"/>
                <a:pathLst>
                  <a:path w="690" h="312" extrusionOk="0">
                    <a:moveTo>
                      <a:pt x="45" y="0"/>
                    </a:moveTo>
                    <a:lnTo>
                      <a:pt x="0" y="67"/>
                    </a:lnTo>
                    <a:lnTo>
                      <a:pt x="0" y="134"/>
                    </a:lnTo>
                    <a:lnTo>
                      <a:pt x="23" y="156"/>
                    </a:lnTo>
                    <a:lnTo>
                      <a:pt x="45" y="178"/>
                    </a:lnTo>
                    <a:lnTo>
                      <a:pt x="556" y="312"/>
                    </a:lnTo>
                    <a:lnTo>
                      <a:pt x="645" y="312"/>
                    </a:lnTo>
                    <a:lnTo>
                      <a:pt x="690" y="245"/>
                    </a:lnTo>
                    <a:lnTo>
                      <a:pt x="690" y="178"/>
                    </a:lnTo>
                    <a:lnTo>
                      <a:pt x="668" y="156"/>
                    </a:lnTo>
                    <a:lnTo>
                      <a:pt x="623" y="134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" name="Google Shape;2124;p75"/>
              <p:cNvSpPr/>
              <p:nvPr/>
            </p:nvSpPr>
            <p:spPr>
              <a:xfrm rot="2192941">
                <a:off x="7101740" y="2749180"/>
                <a:ext cx="53872" cy="4194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313" extrusionOk="0">
                    <a:moveTo>
                      <a:pt x="67" y="1"/>
                    </a:moveTo>
                    <a:lnTo>
                      <a:pt x="45" y="23"/>
                    </a:lnTo>
                    <a:lnTo>
                      <a:pt x="1" y="68"/>
                    </a:lnTo>
                    <a:lnTo>
                      <a:pt x="1" y="156"/>
                    </a:lnTo>
                    <a:lnTo>
                      <a:pt x="23" y="179"/>
                    </a:lnTo>
                    <a:lnTo>
                      <a:pt x="45" y="201"/>
                    </a:lnTo>
                    <a:lnTo>
                      <a:pt x="156" y="245"/>
                    </a:lnTo>
                    <a:lnTo>
                      <a:pt x="268" y="290"/>
                    </a:lnTo>
                    <a:lnTo>
                      <a:pt x="290" y="312"/>
                    </a:lnTo>
                    <a:lnTo>
                      <a:pt x="334" y="312"/>
                    </a:lnTo>
                    <a:lnTo>
                      <a:pt x="379" y="245"/>
                    </a:lnTo>
                    <a:lnTo>
                      <a:pt x="401" y="179"/>
                    </a:lnTo>
                    <a:lnTo>
                      <a:pt x="401" y="156"/>
                    </a:lnTo>
                    <a:lnTo>
                      <a:pt x="357" y="134"/>
                    </a:lnTo>
                    <a:lnTo>
                      <a:pt x="245" y="68"/>
                    </a:lnTo>
                    <a:lnTo>
                      <a:pt x="112" y="23"/>
                    </a:lnTo>
                    <a:lnTo>
                      <a:pt x="67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5" name="Google Shape;2125;p75"/>
              <p:cNvSpPr/>
              <p:nvPr/>
            </p:nvSpPr>
            <p:spPr>
              <a:xfrm rot="2192941">
                <a:off x="6666108" y="2783249"/>
                <a:ext cx="38863" cy="32967"/>
              </a:xfrm>
              <a:custGeom>
                <a:avLst/>
                <a:gdLst/>
                <a:ahLst/>
                <a:cxnLst/>
                <a:rect l="l" t="t" r="r" b="b"/>
                <a:pathLst>
                  <a:path w="290" h="246" extrusionOk="0">
                    <a:moveTo>
                      <a:pt x="157" y="1"/>
                    </a:moveTo>
                    <a:lnTo>
                      <a:pt x="45" y="90"/>
                    </a:lnTo>
                    <a:lnTo>
                      <a:pt x="23" y="112"/>
                    </a:lnTo>
                    <a:lnTo>
                      <a:pt x="1" y="156"/>
                    </a:lnTo>
                    <a:lnTo>
                      <a:pt x="23" y="179"/>
                    </a:lnTo>
                    <a:lnTo>
                      <a:pt x="23" y="223"/>
                    </a:lnTo>
                    <a:lnTo>
                      <a:pt x="90" y="245"/>
                    </a:lnTo>
                    <a:lnTo>
                      <a:pt x="134" y="245"/>
                    </a:lnTo>
                    <a:lnTo>
                      <a:pt x="179" y="223"/>
                    </a:lnTo>
                    <a:lnTo>
                      <a:pt x="245" y="156"/>
                    </a:lnTo>
                    <a:lnTo>
                      <a:pt x="290" y="134"/>
                    </a:lnTo>
                    <a:lnTo>
                      <a:pt x="290" y="112"/>
                    </a:lnTo>
                    <a:lnTo>
                      <a:pt x="290" y="45"/>
                    </a:lnTo>
                    <a:lnTo>
                      <a:pt x="245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6" name="Google Shape;2126;p75"/>
              <p:cNvSpPr/>
              <p:nvPr/>
            </p:nvSpPr>
            <p:spPr>
              <a:xfrm rot="2192941">
                <a:off x="6659516" y="2679665"/>
                <a:ext cx="140176" cy="101446"/>
              </a:xfrm>
              <a:custGeom>
                <a:avLst/>
                <a:gdLst/>
                <a:ahLst/>
                <a:cxnLst/>
                <a:rect l="l" t="t" r="r" b="b"/>
                <a:pathLst>
                  <a:path w="1046" h="757" extrusionOk="0">
                    <a:moveTo>
                      <a:pt x="957" y="0"/>
                    </a:moveTo>
                    <a:lnTo>
                      <a:pt x="912" y="22"/>
                    </a:lnTo>
                    <a:lnTo>
                      <a:pt x="490" y="312"/>
                    </a:lnTo>
                    <a:lnTo>
                      <a:pt x="45" y="578"/>
                    </a:lnTo>
                    <a:lnTo>
                      <a:pt x="22" y="601"/>
                    </a:lnTo>
                    <a:lnTo>
                      <a:pt x="0" y="623"/>
                    </a:lnTo>
                    <a:lnTo>
                      <a:pt x="22" y="690"/>
                    </a:lnTo>
                    <a:lnTo>
                      <a:pt x="22" y="734"/>
                    </a:lnTo>
                    <a:lnTo>
                      <a:pt x="67" y="734"/>
                    </a:lnTo>
                    <a:lnTo>
                      <a:pt x="89" y="756"/>
                    </a:lnTo>
                    <a:lnTo>
                      <a:pt x="134" y="734"/>
                    </a:lnTo>
                    <a:lnTo>
                      <a:pt x="579" y="467"/>
                    </a:lnTo>
                    <a:lnTo>
                      <a:pt x="1001" y="178"/>
                    </a:lnTo>
                    <a:lnTo>
                      <a:pt x="1023" y="156"/>
                    </a:lnTo>
                    <a:lnTo>
                      <a:pt x="1046" y="134"/>
                    </a:lnTo>
                    <a:lnTo>
                      <a:pt x="1023" y="45"/>
                    </a:lnTo>
                    <a:lnTo>
                      <a:pt x="1001" y="22"/>
                    </a:lnTo>
                    <a:lnTo>
                      <a:pt x="979" y="22"/>
                    </a:lnTo>
                    <a:lnTo>
                      <a:pt x="957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7" name="Google Shape;2127;p75"/>
              <p:cNvSpPr/>
              <p:nvPr/>
            </p:nvSpPr>
            <p:spPr>
              <a:xfrm rot="2192941">
                <a:off x="6735329" y="2781074"/>
                <a:ext cx="59769" cy="47842"/>
              </a:xfrm>
              <a:custGeom>
                <a:avLst/>
                <a:gdLst/>
                <a:ahLst/>
                <a:cxnLst/>
                <a:rect l="l" t="t" r="r" b="b"/>
                <a:pathLst>
                  <a:path w="446" h="357" extrusionOk="0">
                    <a:moveTo>
                      <a:pt x="356" y="0"/>
                    </a:moveTo>
                    <a:lnTo>
                      <a:pt x="312" y="23"/>
                    </a:lnTo>
                    <a:lnTo>
                      <a:pt x="45" y="178"/>
                    </a:lnTo>
                    <a:lnTo>
                      <a:pt x="23" y="223"/>
                    </a:lnTo>
                    <a:lnTo>
                      <a:pt x="0" y="245"/>
                    </a:lnTo>
                    <a:lnTo>
                      <a:pt x="0" y="312"/>
                    </a:lnTo>
                    <a:lnTo>
                      <a:pt x="23" y="334"/>
                    </a:lnTo>
                    <a:lnTo>
                      <a:pt x="67" y="356"/>
                    </a:lnTo>
                    <a:lnTo>
                      <a:pt x="134" y="356"/>
                    </a:lnTo>
                    <a:lnTo>
                      <a:pt x="401" y="178"/>
                    </a:lnTo>
                    <a:lnTo>
                      <a:pt x="423" y="156"/>
                    </a:lnTo>
                    <a:lnTo>
                      <a:pt x="445" y="112"/>
                    </a:lnTo>
                    <a:lnTo>
                      <a:pt x="445" y="45"/>
                    </a:lnTo>
                    <a:lnTo>
                      <a:pt x="423" y="23"/>
                    </a:lnTo>
                    <a:lnTo>
                      <a:pt x="401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8" name="Google Shape;2128;p75"/>
              <p:cNvSpPr/>
              <p:nvPr/>
            </p:nvSpPr>
            <p:spPr>
              <a:xfrm rot="2192941">
                <a:off x="6711424" y="1232078"/>
                <a:ext cx="41945" cy="50790"/>
              </a:xfrm>
              <a:custGeom>
                <a:avLst/>
                <a:gdLst/>
                <a:ahLst/>
                <a:cxnLst/>
                <a:rect l="l" t="t" r="r" b="b"/>
                <a:pathLst>
                  <a:path w="313" h="379" extrusionOk="0">
                    <a:moveTo>
                      <a:pt x="90" y="1"/>
                    </a:moveTo>
                    <a:lnTo>
                      <a:pt x="23" y="45"/>
                    </a:lnTo>
                    <a:lnTo>
                      <a:pt x="1" y="112"/>
                    </a:lnTo>
                    <a:lnTo>
                      <a:pt x="1" y="156"/>
                    </a:lnTo>
                    <a:lnTo>
                      <a:pt x="1" y="179"/>
                    </a:lnTo>
                    <a:lnTo>
                      <a:pt x="134" y="334"/>
                    </a:lnTo>
                    <a:lnTo>
                      <a:pt x="157" y="357"/>
                    </a:lnTo>
                    <a:lnTo>
                      <a:pt x="201" y="379"/>
                    </a:lnTo>
                    <a:lnTo>
                      <a:pt x="268" y="357"/>
                    </a:lnTo>
                    <a:lnTo>
                      <a:pt x="312" y="290"/>
                    </a:lnTo>
                    <a:lnTo>
                      <a:pt x="312" y="268"/>
                    </a:lnTo>
                    <a:lnTo>
                      <a:pt x="290" y="223"/>
                    </a:lnTo>
                    <a:lnTo>
                      <a:pt x="157" y="45"/>
                    </a:lnTo>
                    <a:lnTo>
                      <a:pt x="112" y="23"/>
                    </a:lnTo>
                    <a:lnTo>
                      <a:pt x="90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" name="Google Shape;2129;p75"/>
              <p:cNvSpPr/>
              <p:nvPr/>
            </p:nvSpPr>
            <p:spPr>
              <a:xfrm rot="2192941">
                <a:off x="6037870" y="1623620"/>
                <a:ext cx="50790" cy="27070"/>
              </a:xfrm>
              <a:custGeom>
                <a:avLst/>
                <a:gdLst/>
                <a:ahLst/>
                <a:cxnLst/>
                <a:rect l="l" t="t" r="r" b="b"/>
                <a:pathLst>
                  <a:path w="379" h="202" extrusionOk="0">
                    <a:moveTo>
                      <a:pt x="89" y="1"/>
                    </a:moveTo>
                    <a:lnTo>
                      <a:pt x="45" y="23"/>
                    </a:lnTo>
                    <a:lnTo>
                      <a:pt x="0" y="68"/>
                    </a:lnTo>
                    <a:lnTo>
                      <a:pt x="0" y="112"/>
                    </a:lnTo>
                    <a:lnTo>
                      <a:pt x="0" y="134"/>
                    </a:lnTo>
                    <a:lnTo>
                      <a:pt x="22" y="157"/>
                    </a:lnTo>
                    <a:lnTo>
                      <a:pt x="67" y="179"/>
                    </a:lnTo>
                    <a:lnTo>
                      <a:pt x="267" y="201"/>
                    </a:lnTo>
                    <a:lnTo>
                      <a:pt x="312" y="201"/>
                    </a:lnTo>
                    <a:lnTo>
                      <a:pt x="334" y="179"/>
                    </a:lnTo>
                    <a:lnTo>
                      <a:pt x="378" y="112"/>
                    </a:lnTo>
                    <a:lnTo>
                      <a:pt x="378" y="90"/>
                    </a:lnTo>
                    <a:lnTo>
                      <a:pt x="378" y="45"/>
                    </a:lnTo>
                    <a:lnTo>
                      <a:pt x="356" y="23"/>
                    </a:lnTo>
                    <a:lnTo>
                      <a:pt x="312" y="23"/>
                    </a:lnTo>
                    <a:lnTo>
                      <a:pt x="134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0" name="Google Shape;2130;p75"/>
              <p:cNvSpPr/>
              <p:nvPr/>
            </p:nvSpPr>
            <p:spPr>
              <a:xfrm rot="2192941">
                <a:off x="6109261" y="1705384"/>
                <a:ext cx="98498" cy="26936"/>
              </a:xfrm>
              <a:custGeom>
                <a:avLst/>
                <a:gdLst/>
                <a:ahLst/>
                <a:cxnLst/>
                <a:rect l="l" t="t" r="r" b="b"/>
                <a:pathLst>
                  <a:path w="735" h="201" extrusionOk="0">
                    <a:moveTo>
                      <a:pt x="67" y="1"/>
                    </a:moveTo>
                    <a:lnTo>
                      <a:pt x="45" y="23"/>
                    </a:lnTo>
                    <a:lnTo>
                      <a:pt x="0" y="90"/>
                    </a:lnTo>
                    <a:lnTo>
                      <a:pt x="23" y="156"/>
                    </a:lnTo>
                    <a:lnTo>
                      <a:pt x="45" y="179"/>
                    </a:lnTo>
                    <a:lnTo>
                      <a:pt x="89" y="179"/>
                    </a:lnTo>
                    <a:lnTo>
                      <a:pt x="312" y="201"/>
                    </a:lnTo>
                    <a:lnTo>
                      <a:pt x="468" y="179"/>
                    </a:lnTo>
                    <a:lnTo>
                      <a:pt x="668" y="179"/>
                    </a:lnTo>
                    <a:lnTo>
                      <a:pt x="712" y="112"/>
                    </a:lnTo>
                    <a:lnTo>
                      <a:pt x="734" y="67"/>
                    </a:lnTo>
                    <a:lnTo>
                      <a:pt x="712" y="45"/>
                    </a:lnTo>
                    <a:lnTo>
                      <a:pt x="690" y="23"/>
                    </a:lnTo>
                    <a:lnTo>
                      <a:pt x="668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" name="Google Shape;2131;p75"/>
              <p:cNvSpPr/>
              <p:nvPr/>
            </p:nvSpPr>
            <p:spPr>
              <a:xfrm rot="2192941">
                <a:off x="6701766" y="1361710"/>
                <a:ext cx="65799" cy="65799"/>
              </a:xfrm>
              <a:custGeom>
                <a:avLst/>
                <a:gdLst/>
                <a:ahLst/>
                <a:cxnLst/>
                <a:rect l="l" t="t" r="r" b="b"/>
                <a:pathLst>
                  <a:path w="491" h="491" extrusionOk="0">
                    <a:moveTo>
                      <a:pt x="112" y="1"/>
                    </a:moveTo>
                    <a:lnTo>
                      <a:pt x="45" y="23"/>
                    </a:lnTo>
                    <a:lnTo>
                      <a:pt x="1" y="68"/>
                    </a:lnTo>
                    <a:lnTo>
                      <a:pt x="1" y="112"/>
                    </a:lnTo>
                    <a:lnTo>
                      <a:pt x="23" y="134"/>
                    </a:lnTo>
                    <a:lnTo>
                      <a:pt x="156" y="312"/>
                    </a:lnTo>
                    <a:lnTo>
                      <a:pt x="312" y="468"/>
                    </a:lnTo>
                    <a:lnTo>
                      <a:pt x="357" y="490"/>
                    </a:lnTo>
                    <a:lnTo>
                      <a:pt x="379" y="490"/>
                    </a:lnTo>
                    <a:lnTo>
                      <a:pt x="446" y="468"/>
                    </a:lnTo>
                    <a:lnTo>
                      <a:pt x="490" y="401"/>
                    </a:lnTo>
                    <a:lnTo>
                      <a:pt x="490" y="357"/>
                    </a:lnTo>
                    <a:lnTo>
                      <a:pt x="468" y="335"/>
                    </a:lnTo>
                    <a:lnTo>
                      <a:pt x="312" y="201"/>
                    </a:lnTo>
                    <a:lnTo>
                      <a:pt x="179" y="23"/>
                    </a:lnTo>
                    <a:lnTo>
                      <a:pt x="156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" name="Google Shape;2132;p75"/>
              <p:cNvSpPr/>
              <p:nvPr/>
            </p:nvSpPr>
            <p:spPr>
              <a:xfrm rot="2192941">
                <a:off x="6301375" y="2519096"/>
                <a:ext cx="35915" cy="62717"/>
              </a:xfrm>
              <a:custGeom>
                <a:avLst/>
                <a:gdLst/>
                <a:ahLst/>
                <a:cxnLst/>
                <a:rect l="l" t="t" r="r" b="b"/>
                <a:pathLst>
                  <a:path w="268" h="468" extrusionOk="0">
                    <a:moveTo>
                      <a:pt x="179" y="1"/>
                    </a:moveTo>
                    <a:lnTo>
                      <a:pt x="112" y="23"/>
                    </a:lnTo>
                    <a:lnTo>
                      <a:pt x="90" y="45"/>
                    </a:lnTo>
                    <a:lnTo>
                      <a:pt x="68" y="68"/>
                    </a:lnTo>
                    <a:lnTo>
                      <a:pt x="23" y="357"/>
                    </a:lnTo>
                    <a:lnTo>
                      <a:pt x="1" y="401"/>
                    </a:lnTo>
                    <a:lnTo>
                      <a:pt x="23" y="423"/>
                    </a:lnTo>
                    <a:lnTo>
                      <a:pt x="45" y="446"/>
                    </a:lnTo>
                    <a:lnTo>
                      <a:pt x="90" y="468"/>
                    </a:lnTo>
                    <a:lnTo>
                      <a:pt x="157" y="446"/>
                    </a:lnTo>
                    <a:lnTo>
                      <a:pt x="179" y="423"/>
                    </a:lnTo>
                    <a:lnTo>
                      <a:pt x="201" y="379"/>
                    </a:lnTo>
                    <a:lnTo>
                      <a:pt x="268" y="112"/>
                    </a:lnTo>
                    <a:lnTo>
                      <a:pt x="268" y="68"/>
                    </a:lnTo>
                    <a:lnTo>
                      <a:pt x="246" y="45"/>
                    </a:lnTo>
                    <a:lnTo>
                      <a:pt x="223" y="23"/>
                    </a:lnTo>
                    <a:lnTo>
                      <a:pt x="179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3" name="Google Shape;2133;p75"/>
              <p:cNvSpPr/>
              <p:nvPr/>
            </p:nvSpPr>
            <p:spPr>
              <a:xfrm rot="2192941">
                <a:off x="5942464" y="2179552"/>
                <a:ext cx="62717" cy="77592"/>
              </a:xfrm>
              <a:custGeom>
                <a:avLst/>
                <a:gdLst/>
                <a:ahLst/>
                <a:cxnLst/>
                <a:rect l="l" t="t" r="r" b="b"/>
                <a:pathLst>
                  <a:path w="468" h="579" extrusionOk="0">
                    <a:moveTo>
                      <a:pt x="356" y="0"/>
                    </a:moveTo>
                    <a:lnTo>
                      <a:pt x="311" y="45"/>
                    </a:lnTo>
                    <a:lnTo>
                      <a:pt x="22" y="423"/>
                    </a:lnTo>
                    <a:lnTo>
                      <a:pt x="0" y="445"/>
                    </a:lnTo>
                    <a:lnTo>
                      <a:pt x="0" y="490"/>
                    </a:lnTo>
                    <a:lnTo>
                      <a:pt x="22" y="556"/>
                    </a:lnTo>
                    <a:lnTo>
                      <a:pt x="67" y="579"/>
                    </a:lnTo>
                    <a:lnTo>
                      <a:pt x="89" y="579"/>
                    </a:lnTo>
                    <a:lnTo>
                      <a:pt x="134" y="556"/>
                    </a:lnTo>
                    <a:lnTo>
                      <a:pt x="156" y="534"/>
                    </a:lnTo>
                    <a:lnTo>
                      <a:pt x="445" y="156"/>
                    </a:lnTo>
                    <a:lnTo>
                      <a:pt x="467" y="134"/>
                    </a:lnTo>
                    <a:lnTo>
                      <a:pt x="467" y="89"/>
                    </a:lnTo>
                    <a:lnTo>
                      <a:pt x="445" y="22"/>
                    </a:lnTo>
                    <a:lnTo>
                      <a:pt x="423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4" name="Google Shape;2134;p75"/>
              <p:cNvSpPr/>
              <p:nvPr/>
            </p:nvSpPr>
            <p:spPr>
              <a:xfrm rot="2192941">
                <a:off x="6073776" y="2151002"/>
                <a:ext cx="74644" cy="7464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557" extrusionOk="0">
                    <a:moveTo>
                      <a:pt x="467" y="1"/>
                    </a:moveTo>
                    <a:lnTo>
                      <a:pt x="445" y="23"/>
                    </a:lnTo>
                    <a:lnTo>
                      <a:pt x="312" y="112"/>
                    </a:lnTo>
                    <a:lnTo>
                      <a:pt x="223" y="201"/>
                    </a:lnTo>
                    <a:lnTo>
                      <a:pt x="22" y="401"/>
                    </a:lnTo>
                    <a:lnTo>
                      <a:pt x="0" y="446"/>
                    </a:lnTo>
                    <a:lnTo>
                      <a:pt x="0" y="468"/>
                    </a:lnTo>
                    <a:lnTo>
                      <a:pt x="22" y="535"/>
                    </a:lnTo>
                    <a:lnTo>
                      <a:pt x="45" y="557"/>
                    </a:lnTo>
                    <a:lnTo>
                      <a:pt x="111" y="557"/>
                    </a:lnTo>
                    <a:lnTo>
                      <a:pt x="156" y="535"/>
                    </a:lnTo>
                    <a:lnTo>
                      <a:pt x="334" y="334"/>
                    </a:lnTo>
                    <a:lnTo>
                      <a:pt x="423" y="268"/>
                    </a:lnTo>
                    <a:lnTo>
                      <a:pt x="512" y="179"/>
                    </a:lnTo>
                    <a:lnTo>
                      <a:pt x="556" y="156"/>
                    </a:lnTo>
                    <a:lnTo>
                      <a:pt x="556" y="112"/>
                    </a:lnTo>
                    <a:lnTo>
                      <a:pt x="556" y="45"/>
                    </a:lnTo>
                    <a:lnTo>
                      <a:pt x="534" y="23"/>
                    </a:lnTo>
                    <a:lnTo>
                      <a:pt x="512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5" name="Google Shape;2135;p75"/>
              <p:cNvSpPr/>
              <p:nvPr/>
            </p:nvSpPr>
            <p:spPr>
              <a:xfrm rot="2192941">
                <a:off x="6192148" y="2571583"/>
                <a:ext cx="50924" cy="137227"/>
              </a:xfrm>
              <a:custGeom>
                <a:avLst/>
                <a:gdLst/>
                <a:ahLst/>
                <a:cxnLst/>
                <a:rect l="l" t="t" r="r" b="b"/>
                <a:pathLst>
                  <a:path w="380" h="1024" extrusionOk="0">
                    <a:moveTo>
                      <a:pt x="312" y="1"/>
                    </a:moveTo>
                    <a:lnTo>
                      <a:pt x="246" y="23"/>
                    </a:lnTo>
                    <a:lnTo>
                      <a:pt x="201" y="45"/>
                    </a:lnTo>
                    <a:lnTo>
                      <a:pt x="201" y="67"/>
                    </a:lnTo>
                    <a:lnTo>
                      <a:pt x="1" y="913"/>
                    </a:lnTo>
                    <a:lnTo>
                      <a:pt x="1" y="957"/>
                    </a:lnTo>
                    <a:lnTo>
                      <a:pt x="23" y="1002"/>
                    </a:lnTo>
                    <a:lnTo>
                      <a:pt x="45" y="1024"/>
                    </a:lnTo>
                    <a:lnTo>
                      <a:pt x="134" y="1024"/>
                    </a:lnTo>
                    <a:lnTo>
                      <a:pt x="157" y="1002"/>
                    </a:lnTo>
                    <a:lnTo>
                      <a:pt x="179" y="957"/>
                    </a:lnTo>
                    <a:lnTo>
                      <a:pt x="268" y="534"/>
                    </a:lnTo>
                    <a:lnTo>
                      <a:pt x="379" y="112"/>
                    </a:lnTo>
                    <a:lnTo>
                      <a:pt x="379" y="67"/>
                    </a:lnTo>
                    <a:lnTo>
                      <a:pt x="357" y="45"/>
                    </a:lnTo>
                    <a:lnTo>
                      <a:pt x="335" y="23"/>
                    </a:lnTo>
                    <a:lnTo>
                      <a:pt x="312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6" name="Google Shape;2136;p75"/>
              <p:cNvSpPr/>
              <p:nvPr/>
            </p:nvSpPr>
            <p:spPr>
              <a:xfrm rot="2192941">
                <a:off x="6515736" y="2682424"/>
                <a:ext cx="83489" cy="44760"/>
              </a:xfrm>
              <a:custGeom>
                <a:avLst/>
                <a:gdLst/>
                <a:ahLst/>
                <a:cxnLst/>
                <a:rect l="l" t="t" r="r" b="b"/>
                <a:pathLst>
                  <a:path w="623" h="334" extrusionOk="0">
                    <a:moveTo>
                      <a:pt x="512" y="0"/>
                    </a:moveTo>
                    <a:lnTo>
                      <a:pt x="89" y="156"/>
                    </a:lnTo>
                    <a:lnTo>
                      <a:pt x="44" y="178"/>
                    </a:lnTo>
                    <a:lnTo>
                      <a:pt x="22" y="200"/>
                    </a:lnTo>
                    <a:lnTo>
                      <a:pt x="0" y="267"/>
                    </a:lnTo>
                    <a:lnTo>
                      <a:pt x="22" y="289"/>
                    </a:lnTo>
                    <a:lnTo>
                      <a:pt x="44" y="312"/>
                    </a:lnTo>
                    <a:lnTo>
                      <a:pt x="89" y="334"/>
                    </a:lnTo>
                    <a:lnTo>
                      <a:pt x="111" y="334"/>
                    </a:lnTo>
                    <a:lnTo>
                      <a:pt x="556" y="178"/>
                    </a:lnTo>
                    <a:lnTo>
                      <a:pt x="578" y="156"/>
                    </a:lnTo>
                    <a:lnTo>
                      <a:pt x="601" y="134"/>
                    </a:lnTo>
                    <a:lnTo>
                      <a:pt x="623" y="45"/>
                    </a:lnTo>
                    <a:lnTo>
                      <a:pt x="601" y="22"/>
                    </a:lnTo>
                    <a:lnTo>
                      <a:pt x="578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7" name="Google Shape;2137;p75"/>
              <p:cNvSpPr/>
              <p:nvPr/>
            </p:nvSpPr>
            <p:spPr>
              <a:xfrm rot="2192941">
                <a:off x="6589887" y="2828556"/>
                <a:ext cx="101446" cy="68748"/>
              </a:xfrm>
              <a:custGeom>
                <a:avLst/>
                <a:gdLst/>
                <a:ahLst/>
                <a:cxnLst/>
                <a:rect l="l" t="t" r="r" b="b"/>
                <a:pathLst>
                  <a:path w="757" h="513" extrusionOk="0">
                    <a:moveTo>
                      <a:pt x="645" y="0"/>
                    </a:moveTo>
                    <a:lnTo>
                      <a:pt x="623" y="23"/>
                    </a:lnTo>
                    <a:lnTo>
                      <a:pt x="334" y="178"/>
                    </a:lnTo>
                    <a:lnTo>
                      <a:pt x="67" y="312"/>
                    </a:lnTo>
                    <a:lnTo>
                      <a:pt x="23" y="334"/>
                    </a:lnTo>
                    <a:lnTo>
                      <a:pt x="0" y="379"/>
                    </a:lnTo>
                    <a:lnTo>
                      <a:pt x="0" y="445"/>
                    </a:lnTo>
                    <a:lnTo>
                      <a:pt x="0" y="468"/>
                    </a:lnTo>
                    <a:lnTo>
                      <a:pt x="23" y="490"/>
                    </a:lnTo>
                    <a:lnTo>
                      <a:pt x="67" y="512"/>
                    </a:lnTo>
                    <a:lnTo>
                      <a:pt x="89" y="490"/>
                    </a:lnTo>
                    <a:lnTo>
                      <a:pt x="401" y="356"/>
                    </a:lnTo>
                    <a:lnTo>
                      <a:pt x="712" y="178"/>
                    </a:lnTo>
                    <a:lnTo>
                      <a:pt x="734" y="156"/>
                    </a:lnTo>
                    <a:lnTo>
                      <a:pt x="757" y="112"/>
                    </a:lnTo>
                    <a:lnTo>
                      <a:pt x="734" y="45"/>
                    </a:lnTo>
                    <a:lnTo>
                      <a:pt x="712" y="23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Google Shape;2138;p75"/>
              <p:cNvSpPr/>
              <p:nvPr/>
            </p:nvSpPr>
            <p:spPr>
              <a:xfrm rot="2192941">
                <a:off x="6581351" y="2600337"/>
                <a:ext cx="178905" cy="113373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846" extrusionOk="0">
                    <a:moveTo>
                      <a:pt x="1246" y="1"/>
                    </a:moveTo>
                    <a:lnTo>
                      <a:pt x="1201" y="23"/>
                    </a:lnTo>
                    <a:lnTo>
                      <a:pt x="934" y="201"/>
                    </a:lnTo>
                    <a:lnTo>
                      <a:pt x="668" y="379"/>
                    </a:lnTo>
                    <a:lnTo>
                      <a:pt x="356" y="535"/>
                    </a:lnTo>
                    <a:lnTo>
                      <a:pt x="67" y="668"/>
                    </a:lnTo>
                    <a:lnTo>
                      <a:pt x="22" y="690"/>
                    </a:lnTo>
                    <a:lnTo>
                      <a:pt x="0" y="712"/>
                    </a:lnTo>
                    <a:lnTo>
                      <a:pt x="0" y="779"/>
                    </a:lnTo>
                    <a:lnTo>
                      <a:pt x="0" y="801"/>
                    </a:lnTo>
                    <a:lnTo>
                      <a:pt x="22" y="846"/>
                    </a:lnTo>
                    <a:lnTo>
                      <a:pt x="89" y="846"/>
                    </a:lnTo>
                    <a:lnTo>
                      <a:pt x="423" y="712"/>
                    </a:lnTo>
                    <a:lnTo>
                      <a:pt x="712" y="557"/>
                    </a:lnTo>
                    <a:lnTo>
                      <a:pt x="1023" y="379"/>
                    </a:lnTo>
                    <a:lnTo>
                      <a:pt x="1290" y="179"/>
                    </a:lnTo>
                    <a:lnTo>
                      <a:pt x="1313" y="134"/>
                    </a:lnTo>
                    <a:lnTo>
                      <a:pt x="1335" y="112"/>
                    </a:lnTo>
                    <a:lnTo>
                      <a:pt x="1313" y="45"/>
                    </a:lnTo>
                    <a:lnTo>
                      <a:pt x="1313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9" name="Google Shape;2139;p75"/>
              <p:cNvSpPr/>
              <p:nvPr/>
            </p:nvSpPr>
            <p:spPr>
              <a:xfrm rot="2192941">
                <a:off x="6511944" y="2745524"/>
                <a:ext cx="122352" cy="71696"/>
              </a:xfrm>
              <a:custGeom>
                <a:avLst/>
                <a:gdLst/>
                <a:ahLst/>
                <a:cxnLst/>
                <a:rect l="l" t="t" r="r" b="b"/>
                <a:pathLst>
                  <a:path w="913" h="535" extrusionOk="0">
                    <a:moveTo>
                      <a:pt x="823" y="0"/>
                    </a:moveTo>
                    <a:lnTo>
                      <a:pt x="779" y="23"/>
                    </a:lnTo>
                    <a:lnTo>
                      <a:pt x="423" y="200"/>
                    </a:lnTo>
                    <a:lnTo>
                      <a:pt x="67" y="356"/>
                    </a:lnTo>
                    <a:lnTo>
                      <a:pt x="22" y="378"/>
                    </a:lnTo>
                    <a:lnTo>
                      <a:pt x="0" y="401"/>
                    </a:lnTo>
                    <a:lnTo>
                      <a:pt x="0" y="467"/>
                    </a:lnTo>
                    <a:lnTo>
                      <a:pt x="0" y="512"/>
                    </a:lnTo>
                    <a:lnTo>
                      <a:pt x="22" y="534"/>
                    </a:lnTo>
                    <a:lnTo>
                      <a:pt x="111" y="534"/>
                    </a:lnTo>
                    <a:lnTo>
                      <a:pt x="490" y="378"/>
                    </a:lnTo>
                    <a:lnTo>
                      <a:pt x="868" y="178"/>
                    </a:lnTo>
                    <a:lnTo>
                      <a:pt x="890" y="156"/>
                    </a:lnTo>
                    <a:lnTo>
                      <a:pt x="912" y="111"/>
                    </a:lnTo>
                    <a:lnTo>
                      <a:pt x="912" y="45"/>
                    </a:lnTo>
                    <a:lnTo>
                      <a:pt x="890" y="23"/>
                    </a:lnTo>
                    <a:lnTo>
                      <a:pt x="845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884525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9CED215-EECE-483F-80B8-8203E4E16009}"/>
              </a:ext>
            </a:extLst>
          </p:cNvPr>
          <p:cNvSpPr/>
          <p:nvPr/>
        </p:nvSpPr>
        <p:spPr>
          <a:xfrm>
            <a:off x="79150" y="127000"/>
            <a:ext cx="12112850" cy="6642225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447287-01B4-439B-808D-D9CC722C0ECB}"/>
              </a:ext>
            </a:extLst>
          </p:cNvPr>
          <p:cNvSpPr txBox="1"/>
          <p:nvPr/>
        </p:nvSpPr>
        <p:spPr>
          <a:xfrm>
            <a:off x="895167" y="1317399"/>
            <a:ext cx="10336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1BE5F27-E47C-4B9E-8B7A-428AB4B03BB9}"/>
              </a:ext>
            </a:extLst>
          </p:cNvPr>
          <p:cNvSpPr/>
          <p:nvPr/>
        </p:nvSpPr>
        <p:spPr>
          <a:xfrm>
            <a:off x="4184375" y="1250697"/>
            <a:ext cx="2792896" cy="209879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F540273-A15C-4709-978D-58502844A59D}"/>
              </a:ext>
            </a:extLst>
          </p:cNvPr>
          <p:cNvGrpSpPr/>
          <p:nvPr/>
        </p:nvGrpSpPr>
        <p:grpSpPr>
          <a:xfrm>
            <a:off x="4512365" y="1399784"/>
            <a:ext cx="844826" cy="715618"/>
            <a:chOff x="4512365" y="1399784"/>
            <a:chExt cx="844826" cy="71561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C0F85C0-1398-496E-8C80-270E978B82F4}"/>
                </a:ext>
              </a:extLst>
            </p:cNvPr>
            <p:cNvSpPr/>
            <p:nvPr/>
          </p:nvSpPr>
          <p:spPr>
            <a:xfrm>
              <a:off x="4512365" y="1399784"/>
              <a:ext cx="844826" cy="715618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1855ECD1-324B-42B0-92A3-D904CA58A303}"/>
                </a:ext>
              </a:extLst>
            </p:cNvPr>
            <p:cNvSpPr/>
            <p:nvPr/>
          </p:nvSpPr>
          <p:spPr>
            <a:xfrm>
              <a:off x="4611758" y="1850381"/>
              <a:ext cx="168965" cy="185577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7228AE3-D403-4D49-81BC-33EDF314E035}"/>
                </a:ext>
              </a:extLst>
            </p:cNvPr>
            <p:cNvSpPr/>
            <p:nvPr/>
          </p:nvSpPr>
          <p:spPr>
            <a:xfrm>
              <a:off x="4815509" y="1664804"/>
              <a:ext cx="168965" cy="185577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6697D0E-D15F-42F7-8D6B-59B881411C8B}"/>
                </a:ext>
              </a:extLst>
            </p:cNvPr>
            <p:cNvSpPr/>
            <p:nvPr/>
          </p:nvSpPr>
          <p:spPr>
            <a:xfrm>
              <a:off x="5009321" y="1499105"/>
              <a:ext cx="168965" cy="185577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DA5BDAB-4FEF-4863-8966-3816A34579C2}"/>
              </a:ext>
            </a:extLst>
          </p:cNvPr>
          <p:cNvGrpSpPr/>
          <p:nvPr/>
        </p:nvGrpSpPr>
        <p:grpSpPr>
          <a:xfrm>
            <a:off x="5746475" y="1398151"/>
            <a:ext cx="844826" cy="715618"/>
            <a:chOff x="4512365" y="1399784"/>
            <a:chExt cx="844826" cy="715618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323FA33-461D-4DE0-A608-1CA7047D55BC}"/>
                </a:ext>
              </a:extLst>
            </p:cNvPr>
            <p:cNvSpPr/>
            <p:nvPr/>
          </p:nvSpPr>
          <p:spPr>
            <a:xfrm>
              <a:off x="4512365" y="1399784"/>
              <a:ext cx="844826" cy="715618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389AE478-C151-4E10-8FB7-5C3C7CA5F067}"/>
                </a:ext>
              </a:extLst>
            </p:cNvPr>
            <p:cNvSpPr/>
            <p:nvPr/>
          </p:nvSpPr>
          <p:spPr>
            <a:xfrm>
              <a:off x="4611758" y="1850381"/>
              <a:ext cx="168965" cy="185577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565A30C4-E17C-47B1-BE97-317F3F6AB99A}"/>
                </a:ext>
              </a:extLst>
            </p:cNvPr>
            <p:cNvSpPr/>
            <p:nvPr/>
          </p:nvSpPr>
          <p:spPr>
            <a:xfrm>
              <a:off x="4815509" y="1664804"/>
              <a:ext cx="168965" cy="185577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DC615894-033D-42F9-B5B8-735EAC90C9AC}"/>
                </a:ext>
              </a:extLst>
            </p:cNvPr>
            <p:cNvSpPr/>
            <p:nvPr/>
          </p:nvSpPr>
          <p:spPr>
            <a:xfrm>
              <a:off x="5009321" y="1499105"/>
              <a:ext cx="168965" cy="185577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9396FC9-DD17-41F0-A442-77DFCA681078}"/>
              </a:ext>
            </a:extLst>
          </p:cNvPr>
          <p:cNvGrpSpPr/>
          <p:nvPr/>
        </p:nvGrpSpPr>
        <p:grpSpPr>
          <a:xfrm>
            <a:off x="4512365" y="2416877"/>
            <a:ext cx="844826" cy="715618"/>
            <a:chOff x="4512365" y="1399784"/>
            <a:chExt cx="844826" cy="715618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409FAF32-AC41-4512-9B45-C33C03D859BF}"/>
                </a:ext>
              </a:extLst>
            </p:cNvPr>
            <p:cNvSpPr/>
            <p:nvPr/>
          </p:nvSpPr>
          <p:spPr>
            <a:xfrm>
              <a:off x="4512365" y="1399784"/>
              <a:ext cx="844826" cy="715618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09953672-6592-4D8A-AB37-1048077502B7}"/>
                </a:ext>
              </a:extLst>
            </p:cNvPr>
            <p:cNvSpPr/>
            <p:nvPr/>
          </p:nvSpPr>
          <p:spPr>
            <a:xfrm>
              <a:off x="4611758" y="1850381"/>
              <a:ext cx="168965" cy="185577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DC632AE-8477-4E92-B15B-9DA044690984}"/>
                </a:ext>
              </a:extLst>
            </p:cNvPr>
            <p:cNvSpPr/>
            <p:nvPr/>
          </p:nvSpPr>
          <p:spPr>
            <a:xfrm>
              <a:off x="4815509" y="1664804"/>
              <a:ext cx="168965" cy="185577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740E9D5C-E5F7-491B-B3E5-6DA2891D68ED}"/>
                </a:ext>
              </a:extLst>
            </p:cNvPr>
            <p:cNvSpPr/>
            <p:nvPr/>
          </p:nvSpPr>
          <p:spPr>
            <a:xfrm>
              <a:off x="5009321" y="1499105"/>
              <a:ext cx="168965" cy="185577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3B61981-B443-41F2-8C10-3BA9A97C5826}"/>
              </a:ext>
            </a:extLst>
          </p:cNvPr>
          <p:cNvGrpSpPr/>
          <p:nvPr/>
        </p:nvGrpSpPr>
        <p:grpSpPr>
          <a:xfrm>
            <a:off x="5789179" y="2408571"/>
            <a:ext cx="844826" cy="715618"/>
            <a:chOff x="4512365" y="1399784"/>
            <a:chExt cx="844826" cy="715618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AD4FE863-B3C7-4E07-A30A-0659B591311B}"/>
                </a:ext>
              </a:extLst>
            </p:cNvPr>
            <p:cNvSpPr/>
            <p:nvPr/>
          </p:nvSpPr>
          <p:spPr>
            <a:xfrm>
              <a:off x="4512365" y="1399784"/>
              <a:ext cx="844826" cy="715618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448CBCEB-8FDD-4FB5-9F76-F474D64C09CE}"/>
                </a:ext>
              </a:extLst>
            </p:cNvPr>
            <p:cNvSpPr/>
            <p:nvPr/>
          </p:nvSpPr>
          <p:spPr>
            <a:xfrm>
              <a:off x="4611758" y="1850381"/>
              <a:ext cx="168965" cy="185577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9AA195E4-E1D2-4225-AC3F-59891FFD7AC3}"/>
                </a:ext>
              </a:extLst>
            </p:cNvPr>
            <p:cNvSpPr/>
            <p:nvPr/>
          </p:nvSpPr>
          <p:spPr>
            <a:xfrm>
              <a:off x="4815509" y="1664804"/>
              <a:ext cx="168965" cy="185577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C91389AD-16A3-4F55-AADD-EE34960415D9}"/>
                </a:ext>
              </a:extLst>
            </p:cNvPr>
            <p:cNvSpPr/>
            <p:nvPr/>
          </p:nvSpPr>
          <p:spPr>
            <a:xfrm>
              <a:off x="5009321" y="1499105"/>
              <a:ext cx="168965" cy="185577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36D3156-9676-4B1D-A99A-5E1597859E9D}"/>
              </a:ext>
            </a:extLst>
          </p:cNvPr>
          <p:cNvSpPr/>
          <p:nvPr/>
        </p:nvSpPr>
        <p:spPr>
          <a:xfrm>
            <a:off x="2352262" y="3754489"/>
            <a:ext cx="3811655" cy="104527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x 4 = 12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054A3787-AC7A-4D90-9BED-69D296751EF8}"/>
              </a:ext>
            </a:extLst>
          </p:cNvPr>
          <p:cNvSpPr/>
          <p:nvPr/>
        </p:nvSpPr>
        <p:spPr>
          <a:xfrm>
            <a:off x="7810502" y="3754489"/>
            <a:ext cx="3811655" cy="104527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: 3 = 4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43080568-0B84-45A0-8F0B-D6617C92D0EB}"/>
              </a:ext>
            </a:extLst>
          </p:cNvPr>
          <p:cNvSpPr/>
          <p:nvPr/>
        </p:nvSpPr>
        <p:spPr>
          <a:xfrm>
            <a:off x="6286135" y="4129127"/>
            <a:ext cx="1406752" cy="46213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Picture 4" descr="Không có mô tả.">
            <a:extLst>
              <a:ext uri="{FF2B5EF4-FFF2-40B4-BE49-F238E27FC236}">
                <a16:creationId xmlns:a16="http://schemas.microsoft.com/office/drawing/2014/main" id="{0E681468-A5AE-41FD-8F06-6D44E533EF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599779" y="42387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6E92B2C-E1ED-C684-C68C-B5D40C40054E}"/>
              </a:ext>
            </a:extLst>
          </p:cNvPr>
          <p:cNvSpPr/>
          <p:nvPr/>
        </p:nvSpPr>
        <p:spPr>
          <a:xfrm>
            <a:off x="-2438400" y="127000"/>
            <a:ext cx="1910409" cy="19073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037114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43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9CED215-EECE-483F-80B8-8203E4E16009}"/>
              </a:ext>
            </a:extLst>
          </p:cNvPr>
          <p:cNvSpPr/>
          <p:nvPr/>
        </p:nvSpPr>
        <p:spPr>
          <a:xfrm>
            <a:off x="286578" y="367749"/>
            <a:ext cx="11618844" cy="6112564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" name="Picture 4" descr="Không có mô tả.">
            <a:extLst>
              <a:ext uri="{FF2B5EF4-FFF2-40B4-BE49-F238E27FC236}">
                <a16:creationId xmlns:a16="http://schemas.microsoft.com/office/drawing/2014/main" id="{4F693793-6CEF-44D5-BF57-BE05B11BF5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558557" y="20920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6FC95C8C-308C-445A-8993-7BA1DD34611E}"/>
              </a:ext>
            </a:extLst>
          </p:cNvPr>
          <p:cNvSpPr txBox="1"/>
          <p:nvPr/>
        </p:nvSpPr>
        <p:spPr>
          <a:xfrm>
            <a:off x="401190" y="962570"/>
            <a:ext cx="351089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b) Từ bảng nhân 3</a:t>
            </a:r>
          </a:p>
          <a:p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hoàn thành bảng chia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</a:t>
            </a: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4" name="Table 8">
                <a:extLst>
                  <a:ext uri="{FF2B5EF4-FFF2-40B4-BE49-F238E27FC236}">
                    <a16:creationId xmlns:a16="http://schemas.microsoft.com/office/drawing/2014/main" id="{EB29545D-6D1D-4C69-9C7D-FD2945496BC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20081022"/>
                  </p:ext>
                </p:extLst>
              </p:nvPr>
            </p:nvGraphicFramePr>
            <p:xfrm>
              <a:off x="5837332" y="420332"/>
              <a:ext cx="5295900" cy="6066662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2647950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  <a:gridCol w="2647950">
                      <a:extLst>
                        <a:ext uri="{9D8B030D-6E8A-4147-A177-3AD203B41FA5}">
                          <a16:colId xmlns:a16="http://schemas.microsoft.com/office/drawing/2014/main" val="1285292910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algn="ctr"/>
                          <a:r>
                            <a:rPr lang="vi-VN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Bảng nhân </a:t>
                          </a:r>
                          <a:r>
                            <a:rPr lang="en-US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vi-VN" sz="2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DDEEB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algn="ctr"/>
                          <a:r>
                            <a:rPr lang="vi-VN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Bảng chia </a:t>
                          </a:r>
                          <a:r>
                            <a:rPr lang="en-US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vi-VN" sz="2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DDEE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559306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algn="l"/>
                          <a:r>
                            <a:rPr lang="vi-VN" sz="2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</a:t>
                          </a:r>
                          <a:r>
                            <a:rPr lang="vi-VN" sz="2800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800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r>
                            <a:rPr lang="vi-VN" sz="2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1    =  </a:t>
                          </a:r>
                          <a:r>
                            <a:rPr lang="en-US" sz="2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vi-VN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algn="l"/>
                          <a:r>
                            <a:rPr lang="vi-VN" sz="2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   </a:t>
                          </a:r>
                          <a:r>
                            <a:rPr lang="en-US" sz="2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r>
                            <a:rPr lang="vi-VN" sz="2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: </a:t>
                          </a:r>
                          <a:r>
                            <a:rPr lang="en-US" sz="2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r>
                            <a:rPr lang="vi-VN" sz="2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= </a:t>
                          </a:r>
                          <a:r>
                            <a:rPr lang="vi-VN" sz="2800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559306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3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2    =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6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   </a:t>
                          </a:r>
                          <a:r>
                            <a:rPr lang="en-US" sz="2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r>
                            <a:rPr lang="vi-VN" sz="2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: </a:t>
                          </a:r>
                          <a:r>
                            <a:rPr lang="en-US" sz="2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r>
                            <a:rPr lang="vi-VN" sz="2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= </a:t>
                          </a:r>
                          <a:r>
                            <a:rPr lang="vi-VN" sz="2800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559306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3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3    =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9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   </a:t>
                          </a:r>
                          <a:r>
                            <a:rPr lang="en-US" sz="2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</a:t>
                          </a:r>
                          <a:r>
                            <a:rPr lang="vi-VN" sz="2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: </a:t>
                          </a:r>
                          <a:r>
                            <a:rPr lang="en-US" sz="2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r>
                            <a:rPr lang="vi-VN" sz="2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= </a:t>
                          </a:r>
                          <a:r>
                            <a:rPr lang="vi-VN" sz="2800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559306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3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4    =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12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algn="l"/>
                          <a:r>
                            <a:rPr lang="vi-VN" sz="2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 </a:t>
                          </a:r>
                          <a:r>
                            <a:rPr lang="en-US" sz="2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12</a:t>
                          </a:r>
                          <a:r>
                            <a:rPr lang="vi-VN" sz="2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: </a:t>
                          </a:r>
                          <a:r>
                            <a:rPr lang="en-US" sz="2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r>
                            <a:rPr lang="vi-VN" sz="2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= </a:t>
                          </a:r>
                          <a:r>
                            <a:rPr lang="vi-VN" sz="2800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559306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3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5    =  1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 1</a:t>
                          </a:r>
                          <a:r>
                            <a:rPr lang="en-US" sz="2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r>
                            <a:rPr lang="vi-VN" sz="2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: </a:t>
                          </a:r>
                          <a:r>
                            <a:rPr lang="en-US" sz="2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r>
                            <a:rPr lang="vi-VN" sz="2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= </a:t>
                          </a:r>
                          <a:r>
                            <a:rPr lang="vi-VN" sz="2800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559306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3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6    =  1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8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  1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8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: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3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= 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559306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3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7    =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21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21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: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3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= 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559306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3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8    =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24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24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: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3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= 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559306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3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9    =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27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27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: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3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=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559306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3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10  =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30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3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0 :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3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= 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4" name="Table 8">
                <a:extLst>
                  <a:ext uri="{FF2B5EF4-FFF2-40B4-BE49-F238E27FC236}">
                    <a16:creationId xmlns:a16="http://schemas.microsoft.com/office/drawing/2014/main" id="{EB29545D-6D1D-4C69-9C7D-FD2945496BC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20081022"/>
                  </p:ext>
                </p:extLst>
              </p:nvPr>
            </p:nvGraphicFramePr>
            <p:xfrm>
              <a:off x="5837332" y="420332"/>
              <a:ext cx="5295900" cy="6066662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2647950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  <a:gridCol w="2647950">
                      <a:extLst>
                        <a:ext uri="{9D8B030D-6E8A-4147-A177-3AD203B41FA5}">
                          <a16:colId xmlns:a16="http://schemas.microsoft.com/office/drawing/2014/main" val="1285292910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algn="ctr"/>
                          <a:r>
                            <a:rPr lang="vi-VN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Bảng nhân </a:t>
                          </a:r>
                          <a:r>
                            <a:rPr lang="en-US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vi-VN" sz="2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DDEEB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algn="ctr"/>
                          <a:r>
                            <a:rPr lang="vi-VN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Bảng chia </a:t>
                          </a:r>
                          <a:r>
                            <a:rPr lang="en-US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vi-VN" sz="2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DDEE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460" t="-91304" r="-101149" b="-925000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algn="l"/>
                          <a:r>
                            <a:rPr lang="vi-VN" sz="2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   </a:t>
                          </a:r>
                          <a:r>
                            <a:rPr lang="en-US" sz="2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r>
                            <a:rPr lang="vi-VN" sz="2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: </a:t>
                          </a:r>
                          <a:r>
                            <a:rPr lang="en-US" sz="2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r>
                            <a:rPr lang="vi-VN" sz="2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= </a:t>
                          </a:r>
                          <a:r>
                            <a:rPr lang="vi-VN" sz="2800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460" t="-191304" r="-101149" b="-825000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   </a:t>
                          </a:r>
                          <a:r>
                            <a:rPr lang="en-US" sz="2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r>
                            <a:rPr lang="vi-VN" sz="2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: </a:t>
                          </a:r>
                          <a:r>
                            <a:rPr lang="en-US" sz="2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r>
                            <a:rPr lang="vi-VN" sz="2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= </a:t>
                          </a:r>
                          <a:r>
                            <a:rPr lang="vi-VN" sz="2800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460" t="-291304" r="-101149" b="-725000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   </a:t>
                          </a:r>
                          <a:r>
                            <a:rPr lang="en-US" sz="2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</a:t>
                          </a:r>
                          <a:r>
                            <a:rPr lang="vi-VN" sz="2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: </a:t>
                          </a:r>
                          <a:r>
                            <a:rPr lang="en-US" sz="2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r>
                            <a:rPr lang="vi-VN" sz="2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= </a:t>
                          </a:r>
                          <a:r>
                            <a:rPr lang="vi-VN" sz="2800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460" t="-395604" r="-101149" b="-632967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algn="l"/>
                          <a:r>
                            <a:rPr lang="vi-VN" sz="2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 </a:t>
                          </a:r>
                          <a:r>
                            <a:rPr lang="en-US" sz="2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12</a:t>
                          </a:r>
                          <a:r>
                            <a:rPr lang="vi-VN" sz="2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: </a:t>
                          </a:r>
                          <a:r>
                            <a:rPr lang="en-US" sz="2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r>
                            <a:rPr lang="vi-VN" sz="2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= </a:t>
                          </a:r>
                          <a:r>
                            <a:rPr lang="vi-VN" sz="2800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460" t="-490217" r="-101149" b="-526087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 1</a:t>
                          </a:r>
                          <a:r>
                            <a:rPr lang="en-US" sz="2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r>
                            <a:rPr lang="vi-VN" sz="2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: </a:t>
                          </a:r>
                          <a:r>
                            <a:rPr lang="en-US" sz="2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r>
                            <a:rPr lang="vi-VN" sz="2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= </a:t>
                          </a:r>
                          <a:r>
                            <a:rPr lang="vi-VN" sz="2800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460" t="-590217" r="-101149" b="-426087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  1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8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: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3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= 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460" t="-690217" r="-101149" b="-326087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21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: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3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= 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460" t="-790217" r="-101149" b="-226087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24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: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3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= 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460" t="-890217" r="-101149" b="-126087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27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: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3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=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460" t="-990217" r="-101149" b="-26087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3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0 :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3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= 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DCB1D62B-716A-40C5-AC5A-D75AE7556DAB}"/>
              </a:ext>
            </a:extLst>
          </p:cNvPr>
          <p:cNvSpPr/>
          <p:nvPr/>
        </p:nvSpPr>
        <p:spPr>
          <a:xfrm>
            <a:off x="9958806" y="2625593"/>
            <a:ext cx="409297" cy="415959"/>
          </a:xfrm>
          <a:prstGeom prst="roundRect">
            <a:avLst/>
          </a:prstGeom>
          <a:solidFill>
            <a:sysClr val="window" lastClr="FFFFFF"/>
          </a:solidFill>
          <a:ln w="38100" cap="flat" cmpd="sng" algn="ctr">
            <a:solidFill>
              <a:srgbClr val="FFBA7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C67735CB-6166-4081-AC79-41149F2DB458}"/>
              </a:ext>
            </a:extLst>
          </p:cNvPr>
          <p:cNvSpPr/>
          <p:nvPr/>
        </p:nvSpPr>
        <p:spPr>
          <a:xfrm>
            <a:off x="9944287" y="3194481"/>
            <a:ext cx="409297" cy="415959"/>
          </a:xfrm>
          <a:prstGeom prst="roundRect">
            <a:avLst/>
          </a:prstGeom>
          <a:solidFill>
            <a:sysClr val="window" lastClr="FFFFFF"/>
          </a:solidFill>
          <a:ln w="38100" cap="flat" cmpd="sng" algn="ctr">
            <a:solidFill>
              <a:srgbClr val="FFBA7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46C774C6-80E8-42AE-980E-404E483736E7}"/>
              </a:ext>
            </a:extLst>
          </p:cNvPr>
          <p:cNvSpPr/>
          <p:nvPr/>
        </p:nvSpPr>
        <p:spPr>
          <a:xfrm>
            <a:off x="9918051" y="3746156"/>
            <a:ext cx="409297" cy="415959"/>
          </a:xfrm>
          <a:prstGeom prst="roundRect">
            <a:avLst>
              <a:gd name="adj" fmla="val 16667"/>
            </a:avLst>
          </a:prstGeom>
          <a:solidFill>
            <a:sysClr val="window" lastClr="FFFFFF"/>
          </a:solidFill>
          <a:ln w="38100" cap="flat" cmpd="sng" algn="ctr">
            <a:solidFill>
              <a:srgbClr val="FFBA7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722075FF-D201-4864-A4DA-24C2D392B5B5}"/>
              </a:ext>
            </a:extLst>
          </p:cNvPr>
          <p:cNvSpPr/>
          <p:nvPr/>
        </p:nvSpPr>
        <p:spPr>
          <a:xfrm>
            <a:off x="9966551" y="4302617"/>
            <a:ext cx="409297" cy="415959"/>
          </a:xfrm>
          <a:prstGeom prst="roundRect">
            <a:avLst/>
          </a:prstGeom>
          <a:solidFill>
            <a:sysClr val="window" lastClr="FFFFFF"/>
          </a:solidFill>
          <a:ln w="38100" cap="flat" cmpd="sng" algn="ctr">
            <a:solidFill>
              <a:srgbClr val="FFBA7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1DE1EF6E-41C4-4317-8B9C-74003F7160D6}"/>
              </a:ext>
            </a:extLst>
          </p:cNvPr>
          <p:cNvSpPr/>
          <p:nvPr/>
        </p:nvSpPr>
        <p:spPr>
          <a:xfrm>
            <a:off x="9987831" y="4902620"/>
            <a:ext cx="409297" cy="415959"/>
          </a:xfrm>
          <a:prstGeom prst="roundRect">
            <a:avLst/>
          </a:prstGeom>
          <a:solidFill>
            <a:sysClr val="window" lastClr="FFFFFF"/>
          </a:solidFill>
          <a:ln w="38100" cap="flat" cmpd="sng" algn="ctr">
            <a:solidFill>
              <a:srgbClr val="FFBA7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E4A495FE-E655-4E78-A2E3-C5613BAD5E35}"/>
              </a:ext>
            </a:extLst>
          </p:cNvPr>
          <p:cNvSpPr/>
          <p:nvPr/>
        </p:nvSpPr>
        <p:spPr>
          <a:xfrm>
            <a:off x="9958804" y="5437591"/>
            <a:ext cx="409297" cy="415959"/>
          </a:xfrm>
          <a:prstGeom prst="roundRect">
            <a:avLst/>
          </a:prstGeom>
          <a:solidFill>
            <a:sysClr val="window" lastClr="FFFFFF"/>
          </a:solidFill>
          <a:ln w="38100" cap="flat" cmpd="sng" algn="ctr">
            <a:solidFill>
              <a:srgbClr val="FFBA7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B73363F7-5FA7-491B-888B-56FC675B5130}"/>
              </a:ext>
            </a:extLst>
          </p:cNvPr>
          <p:cNvSpPr/>
          <p:nvPr/>
        </p:nvSpPr>
        <p:spPr>
          <a:xfrm>
            <a:off x="8686474" y="940662"/>
            <a:ext cx="518257" cy="5497006"/>
          </a:xfrm>
          <a:prstGeom prst="rect">
            <a:avLst/>
          </a:prstGeom>
          <a:noFill/>
          <a:ln w="28575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9A50B0E-2D18-4DC1-A69F-D62E881D8C1C}"/>
              </a:ext>
            </a:extLst>
          </p:cNvPr>
          <p:cNvSpPr txBox="1"/>
          <p:nvPr/>
        </p:nvSpPr>
        <p:spPr>
          <a:xfrm>
            <a:off x="1711950" y="2180010"/>
            <a:ext cx="1768433" cy="584775"/>
          </a:xfrm>
          <a:prstGeom prst="rect">
            <a:avLst/>
          </a:prstGeom>
          <a:solidFill>
            <a:srgbClr val="CA8F45">
              <a:lumMod val="40000"/>
              <a:lumOff val="60000"/>
            </a:srgbClr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Nhận xét</a:t>
            </a:r>
            <a:endParaRPr kumimoji="0" lang="vi-VN" sz="3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70D704B-581D-46AF-B1A5-0C51E42BBAEB}"/>
              </a:ext>
            </a:extLst>
          </p:cNvPr>
          <p:cNvSpPr txBox="1"/>
          <p:nvPr/>
        </p:nvSpPr>
        <p:spPr>
          <a:xfrm>
            <a:off x="278131" y="2933700"/>
            <a:ext cx="4830844" cy="3246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Số bị chia là tích của các phép nhân.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Số chia đều là số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Thương là các số tự nhiên tăng dần từ 1 đến 10.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4D298689-A51D-41F5-B838-13A3EC10C7CE}"/>
              </a:ext>
            </a:extLst>
          </p:cNvPr>
          <p:cNvSpPr/>
          <p:nvPr/>
        </p:nvSpPr>
        <p:spPr>
          <a:xfrm>
            <a:off x="9342063" y="940662"/>
            <a:ext cx="334456" cy="5497006"/>
          </a:xfrm>
          <a:prstGeom prst="rect">
            <a:avLst/>
          </a:prstGeom>
          <a:noFill/>
          <a:ln w="28575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F55E0F91-3821-4100-8CB2-00575DDFF483}"/>
              </a:ext>
            </a:extLst>
          </p:cNvPr>
          <p:cNvSpPr/>
          <p:nvPr/>
        </p:nvSpPr>
        <p:spPr>
          <a:xfrm>
            <a:off x="9938877" y="908221"/>
            <a:ext cx="409297" cy="5497006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650CC92B-505F-4A0E-80AA-6DBE130EF8EA}"/>
              </a:ext>
            </a:extLst>
          </p:cNvPr>
          <p:cNvSpPr/>
          <p:nvPr/>
        </p:nvSpPr>
        <p:spPr>
          <a:xfrm>
            <a:off x="9932576" y="2043153"/>
            <a:ext cx="409297" cy="415959"/>
          </a:xfrm>
          <a:prstGeom prst="roundRect">
            <a:avLst/>
          </a:prstGeom>
          <a:solidFill>
            <a:sysClr val="window" lastClr="FFFFFF"/>
          </a:solidFill>
          <a:ln w="38100" cap="flat" cmpd="sng" algn="ctr">
            <a:solidFill>
              <a:srgbClr val="FFBA7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31050C2-DA64-35E4-187A-3855FD55630B}"/>
              </a:ext>
            </a:extLst>
          </p:cNvPr>
          <p:cNvSpPr/>
          <p:nvPr/>
        </p:nvSpPr>
        <p:spPr>
          <a:xfrm>
            <a:off x="-2420757" y="0"/>
            <a:ext cx="1922278" cy="191667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2682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1" grpId="0" animBg="1"/>
      <p:bldP spid="52" grpId="0" uiExpand="1" build="p"/>
      <p:bldP spid="53" grpId="0" animBg="1"/>
      <p:bldP spid="54" grpId="0" animBg="1"/>
      <p:bldP spid="55" grpId="0" animBg="1"/>
      <p:bldP spid="5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743A68C6-E0D7-4018-911C-F530408CAF01}"/>
              </a:ext>
            </a:extLst>
          </p:cNvPr>
          <p:cNvSpPr txBox="1"/>
          <p:nvPr/>
        </p:nvSpPr>
        <p:spPr>
          <a:xfrm>
            <a:off x="4253948" y="682418"/>
            <a:ext cx="4840355" cy="5632311"/>
          </a:xfrm>
          <a:custGeom>
            <a:avLst/>
            <a:gdLst>
              <a:gd name="connsiteX0" fmla="*/ 0 w 4840355"/>
              <a:gd name="connsiteY0" fmla="*/ 0 h 5632311"/>
              <a:gd name="connsiteX1" fmla="*/ 4840355 w 4840355"/>
              <a:gd name="connsiteY1" fmla="*/ 0 h 5632311"/>
              <a:gd name="connsiteX2" fmla="*/ 4840355 w 4840355"/>
              <a:gd name="connsiteY2" fmla="*/ 5632311 h 5632311"/>
              <a:gd name="connsiteX3" fmla="*/ 0 w 4840355"/>
              <a:gd name="connsiteY3" fmla="*/ 5632311 h 5632311"/>
              <a:gd name="connsiteX4" fmla="*/ 0 w 4840355"/>
              <a:gd name="connsiteY4" fmla="*/ 0 h 5632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40355" h="5632311" fill="none" extrusionOk="0">
                <a:moveTo>
                  <a:pt x="0" y="0"/>
                </a:moveTo>
                <a:cubicBezTo>
                  <a:pt x="2308570" y="149518"/>
                  <a:pt x="2736461" y="-90350"/>
                  <a:pt x="4840355" y="0"/>
                </a:cubicBezTo>
                <a:cubicBezTo>
                  <a:pt x="5009718" y="1857622"/>
                  <a:pt x="4866888" y="4188855"/>
                  <a:pt x="4840355" y="5632311"/>
                </a:cubicBezTo>
                <a:cubicBezTo>
                  <a:pt x="3046761" y="5788597"/>
                  <a:pt x="2011072" y="5474050"/>
                  <a:pt x="0" y="5632311"/>
                </a:cubicBezTo>
                <a:cubicBezTo>
                  <a:pt x="111984" y="3474709"/>
                  <a:pt x="-8690" y="2531106"/>
                  <a:pt x="0" y="0"/>
                </a:cubicBezTo>
                <a:close/>
              </a:path>
              <a:path w="4840355" h="5632311" stroke="0" extrusionOk="0">
                <a:moveTo>
                  <a:pt x="0" y="0"/>
                </a:moveTo>
                <a:cubicBezTo>
                  <a:pt x="524847" y="-125902"/>
                  <a:pt x="4155300" y="163031"/>
                  <a:pt x="4840355" y="0"/>
                </a:cubicBezTo>
                <a:cubicBezTo>
                  <a:pt x="4776668" y="2595404"/>
                  <a:pt x="4925411" y="3596178"/>
                  <a:pt x="4840355" y="5632311"/>
                </a:cubicBezTo>
                <a:cubicBezTo>
                  <a:pt x="4327569" y="5678181"/>
                  <a:pt x="1593379" y="5482684"/>
                  <a:pt x="0" y="5632311"/>
                </a:cubicBezTo>
                <a:cubicBezTo>
                  <a:pt x="-105469" y="3582959"/>
                  <a:pt x="144620" y="1663532"/>
                  <a:pt x="0" y="0"/>
                </a:cubicBezTo>
                <a:close/>
              </a:path>
            </a:pathLst>
          </a:custGeom>
          <a:solidFill>
            <a:srgbClr val="FFEBD3"/>
          </a:solidFill>
          <a:ln w="28575">
            <a:solidFill>
              <a:srgbClr val="FF5E6D"/>
            </a:solidFill>
            <a:extLst>
              <a:ext uri="{C807C97D-BFC1-408E-A445-0C87EB9F89A2}">
                <ask:lineSketchStyleProps xmlns:ask="http://schemas.microsoft.com/office/drawing/2018/sketchyshapes" sd="3315210100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600" b="1" dirty="0">
                <a:solidFill>
                  <a:srgbClr val="017A45"/>
                </a:solidFill>
              </a:rPr>
              <a:t>   3 : 3 = 1 </a:t>
            </a:r>
          </a:p>
          <a:p>
            <a:pPr lvl="0" algn="ctr">
              <a:defRPr/>
            </a:pPr>
            <a:r>
              <a:rPr lang="en-US" sz="3600" b="1" dirty="0">
                <a:solidFill>
                  <a:srgbClr val="017A45"/>
                </a:solidFill>
              </a:rPr>
              <a:t>   6 : 3 = 2</a:t>
            </a:r>
          </a:p>
          <a:p>
            <a:pPr lvl="0" algn="ctr">
              <a:defRPr/>
            </a:pPr>
            <a:r>
              <a:rPr lang="en-US" sz="3600" b="1" dirty="0">
                <a:solidFill>
                  <a:srgbClr val="017A45"/>
                </a:solidFill>
              </a:rPr>
              <a:t>   9 : 3 = 3</a:t>
            </a:r>
          </a:p>
          <a:p>
            <a:pPr lvl="0" algn="ctr">
              <a:defRPr/>
            </a:pPr>
            <a:r>
              <a:rPr lang="en-US" sz="3600" b="1" dirty="0">
                <a:solidFill>
                  <a:srgbClr val="017A45"/>
                </a:solidFill>
              </a:rPr>
              <a:t> 12 : 3 = 4</a:t>
            </a:r>
          </a:p>
          <a:p>
            <a:pPr lvl="0" algn="ctr">
              <a:defRPr/>
            </a:pPr>
            <a:r>
              <a:rPr lang="en-US" sz="3600" b="1" dirty="0">
                <a:solidFill>
                  <a:srgbClr val="017A45"/>
                </a:solidFill>
              </a:rPr>
              <a:t> 15 : 3 = 5</a:t>
            </a:r>
          </a:p>
          <a:p>
            <a:pPr lvl="0" algn="ctr">
              <a:defRPr/>
            </a:pPr>
            <a:r>
              <a:rPr lang="en-US" sz="3600" b="1" dirty="0">
                <a:solidFill>
                  <a:srgbClr val="017A45"/>
                </a:solidFill>
              </a:rPr>
              <a:t> 18 : 3 = 6</a:t>
            </a:r>
          </a:p>
          <a:p>
            <a:pPr lvl="0" algn="ctr">
              <a:defRPr/>
            </a:pPr>
            <a:r>
              <a:rPr lang="en-US" sz="3600" b="1" dirty="0">
                <a:solidFill>
                  <a:srgbClr val="017A45"/>
                </a:solidFill>
              </a:rPr>
              <a:t>  21 : 3 = 7</a:t>
            </a:r>
          </a:p>
          <a:p>
            <a:pPr lvl="0" algn="ctr">
              <a:defRPr/>
            </a:pPr>
            <a:r>
              <a:rPr lang="en-US" sz="3600" b="1" dirty="0">
                <a:solidFill>
                  <a:srgbClr val="017A45"/>
                </a:solidFill>
              </a:rPr>
              <a:t>  24 : 3 = 8</a:t>
            </a:r>
          </a:p>
          <a:p>
            <a:pPr lvl="0" algn="ctr">
              <a:defRPr/>
            </a:pPr>
            <a:r>
              <a:rPr lang="en-US" sz="3600" b="1" dirty="0">
                <a:solidFill>
                  <a:srgbClr val="017A45"/>
                </a:solidFill>
              </a:rPr>
              <a:t>  27 : 3 = 9</a:t>
            </a:r>
          </a:p>
          <a:p>
            <a:pPr lvl="0" algn="ctr">
              <a:defRPr/>
            </a:pPr>
            <a:r>
              <a:rPr lang="en-US" sz="3600" b="1" dirty="0">
                <a:solidFill>
                  <a:srgbClr val="017A45"/>
                </a:solidFill>
              </a:rPr>
              <a:t>    30 : 3 = 10</a:t>
            </a:r>
          </a:p>
        </p:txBody>
      </p:sp>
      <p:pic>
        <p:nvPicPr>
          <p:cNvPr id="15" name="Picture 2" descr="Compound adjectives | Baamboozle">
            <a:extLst>
              <a:ext uri="{FF2B5EF4-FFF2-40B4-BE49-F238E27FC236}">
                <a16:creationId xmlns:a16="http://schemas.microsoft.com/office/drawing/2014/main" id="{C4022FD9-895F-4066-84C0-4230C227184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277" y="682418"/>
            <a:ext cx="788966" cy="6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ompound adjectives | Baamboozle">
            <a:extLst>
              <a:ext uri="{FF2B5EF4-FFF2-40B4-BE49-F238E27FC236}">
                <a16:creationId xmlns:a16="http://schemas.microsoft.com/office/drawing/2014/main" id="{653439EF-9FFC-401A-9034-5C7DC17893C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243" y="1209192"/>
            <a:ext cx="788966" cy="6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Compound adjectives | Baamboozle">
            <a:extLst>
              <a:ext uri="{FF2B5EF4-FFF2-40B4-BE49-F238E27FC236}">
                <a16:creationId xmlns:a16="http://schemas.microsoft.com/office/drawing/2014/main" id="{187E11AF-92F9-4ADD-96C3-A06193BCBF6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830" y="1711704"/>
            <a:ext cx="788966" cy="6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ompound adjectives | Baamboozle">
            <a:extLst>
              <a:ext uri="{FF2B5EF4-FFF2-40B4-BE49-F238E27FC236}">
                <a16:creationId xmlns:a16="http://schemas.microsoft.com/office/drawing/2014/main" id="{35072B8A-927C-4A8F-A64F-D59483136F0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277" y="2347808"/>
            <a:ext cx="788966" cy="6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Compound adjectives | Baamboozle">
            <a:extLst>
              <a:ext uri="{FF2B5EF4-FFF2-40B4-BE49-F238E27FC236}">
                <a16:creationId xmlns:a16="http://schemas.microsoft.com/office/drawing/2014/main" id="{6B004337-B6E2-45CE-BB0E-5535DC73AA6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071" y="2862469"/>
            <a:ext cx="788966" cy="6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Compound adjectives | Baamboozle">
            <a:extLst>
              <a:ext uri="{FF2B5EF4-FFF2-40B4-BE49-F238E27FC236}">
                <a16:creationId xmlns:a16="http://schemas.microsoft.com/office/drawing/2014/main" id="{1CB5B5A4-1C62-4C83-B4C9-8C56ABE3288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277" y="3429000"/>
            <a:ext cx="788966" cy="6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Compound adjectives | Baamboozle">
            <a:extLst>
              <a:ext uri="{FF2B5EF4-FFF2-40B4-BE49-F238E27FC236}">
                <a16:creationId xmlns:a16="http://schemas.microsoft.com/office/drawing/2014/main" id="{0264CBC4-6649-4956-A0BF-98CB67A0CF5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3982" y="3955736"/>
            <a:ext cx="788966" cy="6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Compound adjectives | Baamboozle">
            <a:extLst>
              <a:ext uri="{FF2B5EF4-FFF2-40B4-BE49-F238E27FC236}">
                <a16:creationId xmlns:a16="http://schemas.microsoft.com/office/drawing/2014/main" id="{C4AA0068-F2A7-49BE-98AD-AC3D189A61F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071" y="4510192"/>
            <a:ext cx="926572" cy="6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Compound adjectives | Baamboozle">
            <a:extLst>
              <a:ext uri="{FF2B5EF4-FFF2-40B4-BE49-F238E27FC236}">
                <a16:creationId xmlns:a16="http://schemas.microsoft.com/office/drawing/2014/main" id="{5EE3C510-C214-4553-BD87-3D22E857346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037" y="5042520"/>
            <a:ext cx="788966" cy="6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Compound adjectives | Baamboozle">
            <a:extLst>
              <a:ext uri="{FF2B5EF4-FFF2-40B4-BE49-F238E27FC236}">
                <a16:creationId xmlns:a16="http://schemas.microsoft.com/office/drawing/2014/main" id="{713DCA28-2B09-4847-9A41-A23609049C9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8687" y="5560545"/>
            <a:ext cx="788966" cy="6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9F4669B-A064-C9CB-16F4-5B9A5E3B5855}"/>
              </a:ext>
            </a:extLst>
          </p:cNvPr>
          <p:cNvSpPr/>
          <p:nvPr/>
        </p:nvSpPr>
        <p:spPr>
          <a:xfrm>
            <a:off x="-2420757" y="0"/>
            <a:ext cx="1922278" cy="191667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870530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 descr="Không có mô tả.">
            <a:extLst>
              <a:ext uri="{FF2B5EF4-FFF2-40B4-BE49-F238E27FC236}">
                <a16:creationId xmlns:a16="http://schemas.microsoft.com/office/drawing/2014/main" id="{CC8D15EB-7668-442D-8FEA-C0F1498D01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4595" y="-6357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8F3E5899-4512-4258-ABC1-38E33E2917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872344"/>
              </p:ext>
            </p:extLst>
          </p:nvPr>
        </p:nvGraphicFramePr>
        <p:xfrm>
          <a:off x="74595" y="1346766"/>
          <a:ext cx="11480599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7267">
                  <a:extLst>
                    <a:ext uri="{9D8B030D-6E8A-4147-A177-3AD203B41FA5}">
                      <a16:colId xmlns:a16="http://schemas.microsoft.com/office/drawing/2014/main" val="1635152956"/>
                    </a:ext>
                  </a:extLst>
                </a:gridCol>
                <a:gridCol w="1333041">
                  <a:extLst>
                    <a:ext uri="{9D8B030D-6E8A-4147-A177-3AD203B41FA5}">
                      <a16:colId xmlns:a16="http://schemas.microsoft.com/office/drawing/2014/main" val="2906933124"/>
                    </a:ext>
                  </a:extLst>
                </a:gridCol>
                <a:gridCol w="1520328">
                  <a:extLst>
                    <a:ext uri="{9D8B030D-6E8A-4147-A177-3AD203B41FA5}">
                      <a16:colId xmlns:a16="http://schemas.microsoft.com/office/drawing/2014/main" val="2010161946"/>
                    </a:ext>
                  </a:extLst>
                </a:gridCol>
                <a:gridCol w="1356857">
                  <a:extLst>
                    <a:ext uri="{9D8B030D-6E8A-4147-A177-3AD203B41FA5}">
                      <a16:colId xmlns:a16="http://schemas.microsoft.com/office/drawing/2014/main" val="4098922468"/>
                    </a:ext>
                  </a:extLst>
                </a:gridCol>
                <a:gridCol w="1519334">
                  <a:extLst>
                    <a:ext uri="{9D8B030D-6E8A-4147-A177-3AD203B41FA5}">
                      <a16:colId xmlns:a16="http://schemas.microsoft.com/office/drawing/2014/main" val="2009671664"/>
                    </a:ext>
                  </a:extLst>
                </a:gridCol>
                <a:gridCol w="1438917">
                  <a:extLst>
                    <a:ext uri="{9D8B030D-6E8A-4147-A177-3AD203B41FA5}">
                      <a16:colId xmlns:a16="http://schemas.microsoft.com/office/drawing/2014/main" val="1957916432"/>
                    </a:ext>
                  </a:extLst>
                </a:gridCol>
                <a:gridCol w="1524855">
                  <a:extLst>
                    <a:ext uri="{9D8B030D-6E8A-4147-A177-3AD203B41FA5}">
                      <a16:colId xmlns:a16="http://schemas.microsoft.com/office/drawing/2014/main" val="157007564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48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4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8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bị</a:t>
                      </a:r>
                      <a:r>
                        <a:rPr lang="en-US" sz="4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07826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4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4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83160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4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Thương</a:t>
                      </a:r>
                      <a:endParaRPr lang="en-US" sz="4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4841672"/>
                  </a:ext>
                </a:extLst>
              </a:tr>
            </a:tbl>
          </a:graphicData>
        </a:graphic>
      </p:graphicFrame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13E6684-0D34-4AFF-B7EB-C4C74F7442FE}"/>
              </a:ext>
            </a:extLst>
          </p:cNvPr>
          <p:cNvSpPr/>
          <p:nvPr/>
        </p:nvSpPr>
        <p:spPr>
          <a:xfrm>
            <a:off x="6096000" y="3026137"/>
            <a:ext cx="612648" cy="558482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A7F4C695-2DA3-4E54-B689-79BF3DDFC95C}"/>
              </a:ext>
            </a:extLst>
          </p:cNvPr>
          <p:cNvSpPr/>
          <p:nvPr/>
        </p:nvSpPr>
        <p:spPr>
          <a:xfrm>
            <a:off x="7529087" y="2969796"/>
            <a:ext cx="612648" cy="68654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C879318F-683C-4628-B715-0C096EB72732}"/>
              </a:ext>
            </a:extLst>
          </p:cNvPr>
          <p:cNvSpPr/>
          <p:nvPr/>
        </p:nvSpPr>
        <p:spPr>
          <a:xfrm>
            <a:off x="8962174" y="3074660"/>
            <a:ext cx="695385" cy="555679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0F2F3207-2E62-4B0B-AF26-A8B9F10D2EA2}"/>
              </a:ext>
            </a:extLst>
          </p:cNvPr>
          <p:cNvSpPr/>
          <p:nvPr/>
        </p:nvSpPr>
        <p:spPr>
          <a:xfrm>
            <a:off x="10197345" y="3051848"/>
            <a:ext cx="905171" cy="55567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E0B949-1365-8E5D-7F2F-0365F3844CB2}"/>
              </a:ext>
            </a:extLst>
          </p:cNvPr>
          <p:cNvSpPr/>
          <p:nvPr/>
        </p:nvSpPr>
        <p:spPr>
          <a:xfrm>
            <a:off x="-2362200" y="114300"/>
            <a:ext cx="1778000" cy="1752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757FEB8-F316-90EC-DB96-5C542E730D3A}"/>
              </a:ext>
            </a:extLst>
          </p:cNvPr>
          <p:cNvSpPr/>
          <p:nvPr/>
        </p:nvSpPr>
        <p:spPr>
          <a:xfrm>
            <a:off x="2349500" y="282968"/>
            <a:ext cx="588752" cy="590335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id="{6D5BCEF5-8D19-ED69-B0D7-32CE6BD0AF5C}"/>
              </a:ext>
            </a:extLst>
          </p:cNvPr>
          <p:cNvSpPr txBox="1"/>
          <p:nvPr/>
        </p:nvSpPr>
        <p:spPr>
          <a:xfrm>
            <a:off x="3044932" y="282968"/>
            <a:ext cx="14356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Số?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561E683-B184-97CE-710F-526C78526A45}"/>
              </a:ext>
            </a:extLst>
          </p:cNvPr>
          <p:cNvSpPr/>
          <p:nvPr/>
        </p:nvSpPr>
        <p:spPr>
          <a:xfrm>
            <a:off x="4662913" y="3064308"/>
            <a:ext cx="612648" cy="558482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" name="Rectangle: Rounded Corners 93">
            <a:extLst>
              <a:ext uri="{FF2B5EF4-FFF2-40B4-BE49-F238E27FC236}">
                <a16:creationId xmlns:a16="http://schemas.microsoft.com/office/drawing/2014/main" id="{0A6B662A-14A2-FA88-4006-EEB2F7C1A9F9}"/>
              </a:ext>
            </a:extLst>
          </p:cNvPr>
          <p:cNvSpPr/>
          <p:nvPr/>
        </p:nvSpPr>
        <p:spPr>
          <a:xfrm>
            <a:off x="2349500" y="4404360"/>
            <a:ext cx="8202385" cy="82402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 = Số bị chia : Số chia</a:t>
            </a:r>
            <a:endParaRPr lang="en-US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5301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8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7">
            <a:extLst>
              <a:ext uri="{FF2B5EF4-FFF2-40B4-BE49-F238E27FC236}">
                <a16:creationId xmlns:a16="http://schemas.microsoft.com/office/drawing/2014/main" id="{2759B49D-BCD3-4B3C-89CF-77ED8A778956}"/>
              </a:ext>
            </a:extLst>
          </p:cNvPr>
          <p:cNvGrpSpPr>
            <a:grpSpLocks/>
          </p:cNvGrpSpPr>
          <p:nvPr/>
        </p:nvGrpSpPr>
        <p:grpSpPr bwMode="auto">
          <a:xfrm>
            <a:off x="914087" y="251063"/>
            <a:ext cx="755650" cy="923330"/>
            <a:chOff x="491958" y="541017"/>
            <a:chExt cx="919164" cy="1102685"/>
          </a:xfrm>
        </p:grpSpPr>
        <p:sp>
          <p:nvSpPr>
            <p:cNvPr id="42" name="Oval 4">
              <a:extLst>
                <a:ext uri="{FF2B5EF4-FFF2-40B4-BE49-F238E27FC236}">
                  <a16:creationId xmlns:a16="http://schemas.microsoft.com/office/drawing/2014/main" id="{73E7F845-2BFA-4238-B559-D674ED8C06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8302" y="679299"/>
              <a:ext cx="842684" cy="845391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4400" b="1">
                  <a:solidFill>
                    <a:schemeClr val="tx2"/>
                  </a:solidFill>
                  <a:latin typeface=".VnTime" panose="020B7200000000000000" pitchFamily="34" charset="0"/>
                </a:defRPr>
              </a:lvl1pPr>
              <a:lvl2pPr marL="742950" indent="-285750">
                <a:defRPr sz="4400" b="1">
                  <a:solidFill>
                    <a:schemeClr val="tx2"/>
                  </a:solidFill>
                  <a:latin typeface=".VnTime" panose="020B7200000000000000" pitchFamily="34" charset="0"/>
                </a:defRPr>
              </a:lvl2pPr>
              <a:lvl3pPr marL="1143000" indent="-228600">
                <a:defRPr sz="4400" b="1">
                  <a:solidFill>
                    <a:schemeClr val="tx2"/>
                  </a:solidFill>
                  <a:latin typeface=".VnTime" panose="020B7200000000000000" pitchFamily="34" charset="0"/>
                </a:defRPr>
              </a:lvl3pPr>
              <a:lvl4pPr marL="1600200" indent="-228600">
                <a:defRPr sz="4400" b="1">
                  <a:solidFill>
                    <a:schemeClr val="tx2"/>
                  </a:solidFill>
                  <a:latin typeface=".VnTime" panose="020B7200000000000000" pitchFamily="34" charset="0"/>
                </a:defRPr>
              </a:lvl4pPr>
              <a:lvl5pPr marL="2057400" indent="-228600">
                <a:defRPr sz="4400" b="1">
                  <a:solidFill>
                    <a:schemeClr val="tx2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latin typeface=".VnTime" panose="020B7200000000000000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vi-VN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" name="Text Box 45">
              <a:extLst>
                <a:ext uri="{FF2B5EF4-FFF2-40B4-BE49-F238E27FC236}">
                  <a16:creationId xmlns:a16="http://schemas.microsoft.com/office/drawing/2014/main" id="{E32DFBA3-0731-4EC3-B6C5-6145A70A23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1958" y="541017"/>
              <a:ext cx="919164" cy="110268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5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44" name="Text Box 5">
            <a:extLst>
              <a:ext uri="{FF2B5EF4-FFF2-40B4-BE49-F238E27FC236}">
                <a16:creationId xmlns:a16="http://schemas.microsoft.com/office/drawing/2014/main" id="{F69C0184-2DAC-40D7-A76A-2EE0481BA2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5623" y="358785"/>
            <a:ext cx="10980737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4400" b="1">
                <a:solidFill>
                  <a:schemeClr val="tx2"/>
                </a:solidFill>
                <a:latin typeface=".VnTime" panose="020B7200000000000000" pitchFamily="34" charset="0"/>
              </a:defRPr>
            </a:lvl1pPr>
            <a:lvl2pPr marL="742950" indent="-285750">
              <a:defRPr sz="4400" b="1">
                <a:solidFill>
                  <a:schemeClr val="tx2"/>
                </a:solidFill>
                <a:latin typeface=".VnTime" panose="020B7200000000000000" pitchFamily="34" charset="0"/>
              </a:defRPr>
            </a:lvl2pPr>
            <a:lvl3pPr marL="1143000" indent="-228600">
              <a:defRPr sz="4400" b="1">
                <a:solidFill>
                  <a:schemeClr val="tx2"/>
                </a:solidFill>
                <a:latin typeface=".VnTime" panose="020B7200000000000000" pitchFamily="34" charset="0"/>
              </a:defRPr>
            </a:lvl3pPr>
            <a:lvl4pPr marL="1600200" indent="-228600">
              <a:defRPr sz="4400" b="1">
                <a:solidFill>
                  <a:schemeClr val="tx2"/>
                </a:solidFill>
                <a:latin typeface=".VnTime" panose="020B7200000000000000" pitchFamily="34" charset="0"/>
              </a:defRPr>
            </a:lvl4pPr>
            <a:lvl5pPr marL="2057400" indent="-228600">
              <a:defRPr sz="4400" b="1">
                <a:solidFill>
                  <a:schemeClr val="tx2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.VnTime" panose="020B7200000000000000" pitchFamily="34" charset="0"/>
              </a:defRPr>
            </a:lvl9pPr>
          </a:lstStyle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kumimoji="0" lang="en-US" alt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kumimoji="0" lang="en-US" alt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kumimoji="0" lang="en-US" alt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alt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kumimoji="0" lang="en-US" alt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kumimoji="0" lang="en-US" alt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kumimoji="0" lang="en-US" altLang="vi-VN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BBABE01-186F-4BFD-A3F3-531C0E8F4403}"/>
              </a:ext>
            </a:extLst>
          </p:cNvPr>
          <p:cNvGrpSpPr/>
          <p:nvPr/>
        </p:nvGrpSpPr>
        <p:grpSpPr>
          <a:xfrm>
            <a:off x="4315075" y="1886529"/>
            <a:ext cx="2830329" cy="4474829"/>
            <a:chOff x="4315075" y="1886529"/>
            <a:chExt cx="2830329" cy="4474829"/>
          </a:xfrm>
        </p:grpSpPr>
        <p:pic>
          <p:nvPicPr>
            <p:cNvPr id="3" name="Picture 2" descr="Icon&#10;&#10;Description automatically generated">
              <a:extLst>
                <a:ext uri="{FF2B5EF4-FFF2-40B4-BE49-F238E27FC236}">
                  <a16:creationId xmlns:a16="http://schemas.microsoft.com/office/drawing/2014/main" id="{932C6261-3ECA-47BA-9888-B099B50E06A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5075" y="1886529"/>
              <a:ext cx="2830329" cy="4474829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A74F7E7-DC9F-48F1-BA74-D0818E18D045}"/>
                </a:ext>
              </a:extLst>
            </p:cNvPr>
            <p:cNvSpPr txBox="1"/>
            <p:nvPr/>
          </p:nvSpPr>
          <p:spPr>
            <a:xfrm>
              <a:off x="4992624" y="2185416"/>
              <a:ext cx="5394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66FBECA-0CFF-457B-86CC-5C457F109194}"/>
                </a:ext>
              </a:extLst>
            </p:cNvPr>
            <p:cNvSpPr txBox="1"/>
            <p:nvPr/>
          </p:nvSpPr>
          <p:spPr>
            <a:xfrm>
              <a:off x="5939921" y="2084832"/>
              <a:ext cx="5394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5CC8D6A-185D-474F-954B-F05116D2409A}"/>
                </a:ext>
              </a:extLst>
            </p:cNvPr>
            <p:cNvSpPr txBox="1"/>
            <p:nvPr/>
          </p:nvSpPr>
          <p:spPr>
            <a:xfrm>
              <a:off x="6479417" y="2953953"/>
              <a:ext cx="5394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E328FE4-BA7E-4F14-A244-B858306ADAE7}"/>
                </a:ext>
              </a:extLst>
            </p:cNvPr>
            <p:cNvSpPr txBox="1"/>
            <p:nvPr/>
          </p:nvSpPr>
          <p:spPr>
            <a:xfrm>
              <a:off x="6088983" y="3831555"/>
              <a:ext cx="5394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781F17B-E3BD-4250-BBAC-5AFC51601C50}"/>
                </a:ext>
              </a:extLst>
            </p:cNvPr>
            <p:cNvSpPr txBox="1"/>
            <p:nvPr/>
          </p:nvSpPr>
          <p:spPr>
            <a:xfrm>
              <a:off x="5032562" y="3831774"/>
              <a:ext cx="5394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4C3B09D-8F17-4D97-B444-7396471B0EAF}"/>
                </a:ext>
              </a:extLst>
            </p:cNvPr>
            <p:cNvSpPr txBox="1"/>
            <p:nvPr/>
          </p:nvSpPr>
          <p:spPr>
            <a:xfrm>
              <a:off x="4493066" y="2990526"/>
              <a:ext cx="5394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6" name="Teardrop 5">
              <a:extLst>
                <a:ext uri="{FF2B5EF4-FFF2-40B4-BE49-F238E27FC236}">
                  <a16:creationId xmlns:a16="http://schemas.microsoft.com/office/drawing/2014/main" id="{67CE67EF-C442-4722-8234-97EE26F78CDD}"/>
                </a:ext>
              </a:extLst>
            </p:cNvPr>
            <p:cNvSpPr/>
            <p:nvPr/>
          </p:nvSpPr>
          <p:spPr>
            <a:xfrm rot="10800000">
              <a:off x="5639060" y="4516305"/>
              <a:ext cx="840356" cy="385704"/>
            </a:xfrm>
            <a:prstGeom prst="teardrop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ardrop 19">
              <a:extLst>
                <a:ext uri="{FF2B5EF4-FFF2-40B4-BE49-F238E27FC236}">
                  <a16:creationId xmlns:a16="http://schemas.microsoft.com/office/drawing/2014/main" id="{FAEDCAAD-64CE-4E5F-B889-DD227CB4792D}"/>
                </a:ext>
              </a:extLst>
            </p:cNvPr>
            <p:cNvSpPr/>
            <p:nvPr/>
          </p:nvSpPr>
          <p:spPr>
            <a:xfrm rot="2836887">
              <a:off x="4781851" y="4480170"/>
              <a:ext cx="840356" cy="385704"/>
            </a:xfrm>
            <a:prstGeom prst="teardrop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89E2C78-0211-4988-B2CD-9A370B5057A9}"/>
              </a:ext>
            </a:extLst>
          </p:cNvPr>
          <p:cNvGrpSpPr/>
          <p:nvPr/>
        </p:nvGrpSpPr>
        <p:grpSpPr>
          <a:xfrm>
            <a:off x="2077538" y="951170"/>
            <a:ext cx="1955990" cy="1955990"/>
            <a:chOff x="1854739" y="713617"/>
            <a:chExt cx="1955990" cy="1955990"/>
          </a:xfrm>
        </p:grpSpPr>
        <p:pic>
          <p:nvPicPr>
            <p:cNvPr id="9" name="Picture 8" descr="Logo&#10;&#10;Description automatically generated">
              <a:extLst>
                <a:ext uri="{FF2B5EF4-FFF2-40B4-BE49-F238E27FC236}">
                  <a16:creationId xmlns:a16="http://schemas.microsoft.com/office/drawing/2014/main" id="{C18C9C22-03A6-4959-9903-1FC0DC9EA1B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4739" y="713617"/>
              <a:ext cx="1955990" cy="1955990"/>
            </a:xfrm>
            <a:prstGeom prst="rect">
              <a:avLst/>
            </a:prstGeom>
          </p:spPr>
        </p:pic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586CD7D3-9F17-4F29-8FF5-8E8B2AC0D810}"/>
                </a:ext>
              </a:extLst>
            </p:cNvPr>
            <p:cNvSpPr/>
            <p:nvPr/>
          </p:nvSpPr>
          <p:spPr>
            <a:xfrm>
              <a:off x="1993392" y="1886529"/>
              <a:ext cx="708399" cy="298887"/>
            </a:xfrm>
            <a:prstGeom prst="round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3 : 3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8895144-6909-4EA6-866B-0639CC6B1B77}"/>
              </a:ext>
            </a:extLst>
          </p:cNvPr>
          <p:cNvGrpSpPr/>
          <p:nvPr/>
        </p:nvGrpSpPr>
        <p:grpSpPr>
          <a:xfrm>
            <a:off x="1171685" y="2377219"/>
            <a:ext cx="1955990" cy="1955990"/>
            <a:chOff x="1854739" y="713617"/>
            <a:chExt cx="1955990" cy="1955990"/>
          </a:xfrm>
        </p:grpSpPr>
        <p:pic>
          <p:nvPicPr>
            <p:cNvPr id="27" name="Picture 26" descr="Logo&#10;&#10;Description automatically generated">
              <a:extLst>
                <a:ext uri="{FF2B5EF4-FFF2-40B4-BE49-F238E27FC236}">
                  <a16:creationId xmlns:a16="http://schemas.microsoft.com/office/drawing/2014/main" id="{A1AEF6B0-13AC-475C-A4E2-4F4F1066A00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4739" y="713617"/>
              <a:ext cx="1955990" cy="1955990"/>
            </a:xfrm>
            <a:prstGeom prst="rect">
              <a:avLst/>
            </a:prstGeom>
          </p:spPr>
        </p:pic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88BED9D1-3AF0-4186-A67B-CC2BA5BC13BE}"/>
                </a:ext>
              </a:extLst>
            </p:cNvPr>
            <p:cNvSpPr/>
            <p:nvPr/>
          </p:nvSpPr>
          <p:spPr>
            <a:xfrm>
              <a:off x="1854740" y="1886529"/>
              <a:ext cx="847052" cy="322302"/>
            </a:xfrm>
            <a:prstGeom prst="round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24 : 3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BDB85A0-C499-46DB-BC8E-79FE9F40C431}"/>
              </a:ext>
            </a:extLst>
          </p:cNvPr>
          <p:cNvGrpSpPr/>
          <p:nvPr/>
        </p:nvGrpSpPr>
        <p:grpSpPr>
          <a:xfrm rot="20790283">
            <a:off x="2230451" y="3924015"/>
            <a:ext cx="1955990" cy="1955990"/>
            <a:chOff x="1854739" y="713617"/>
            <a:chExt cx="1955990" cy="1955990"/>
          </a:xfrm>
        </p:grpSpPr>
        <p:pic>
          <p:nvPicPr>
            <p:cNvPr id="30" name="Picture 29" descr="Logo&#10;&#10;Description automatically generated">
              <a:extLst>
                <a:ext uri="{FF2B5EF4-FFF2-40B4-BE49-F238E27FC236}">
                  <a16:creationId xmlns:a16="http://schemas.microsoft.com/office/drawing/2014/main" id="{9CB2BDD5-F510-4EB2-87F3-13E6542EB5A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4739" y="713617"/>
              <a:ext cx="1955990" cy="1955990"/>
            </a:xfrm>
            <a:prstGeom prst="rect">
              <a:avLst/>
            </a:prstGeom>
          </p:spPr>
        </p:pic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F1F6B0A2-940E-4C9E-8B57-C4B4C83E506F}"/>
                </a:ext>
              </a:extLst>
            </p:cNvPr>
            <p:cNvSpPr/>
            <p:nvPr/>
          </p:nvSpPr>
          <p:spPr>
            <a:xfrm>
              <a:off x="1854740" y="1886529"/>
              <a:ext cx="847052" cy="322302"/>
            </a:xfrm>
            <a:prstGeom prst="round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21 : 3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6DC096C-BD6B-4EE2-9533-D601A8E1E02F}"/>
              </a:ext>
            </a:extLst>
          </p:cNvPr>
          <p:cNvGrpSpPr/>
          <p:nvPr/>
        </p:nvGrpSpPr>
        <p:grpSpPr>
          <a:xfrm>
            <a:off x="7369929" y="992734"/>
            <a:ext cx="1777457" cy="1777457"/>
            <a:chOff x="7369929" y="992734"/>
            <a:chExt cx="1777457" cy="1777457"/>
          </a:xfrm>
        </p:grpSpPr>
        <p:pic>
          <p:nvPicPr>
            <p:cNvPr id="21" name="Picture 20" descr="Logo&#10;&#10;Description automatically generated">
              <a:extLst>
                <a:ext uri="{FF2B5EF4-FFF2-40B4-BE49-F238E27FC236}">
                  <a16:creationId xmlns:a16="http://schemas.microsoft.com/office/drawing/2014/main" id="{D670FEA6-BDC5-43D6-B842-2110DE25006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69929" y="992734"/>
              <a:ext cx="1777457" cy="1777457"/>
            </a:xfrm>
            <a:prstGeom prst="rect">
              <a:avLst/>
            </a:prstGeom>
          </p:spPr>
        </p:pic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0236265A-27D4-41A0-8438-893DBC56EFFE}"/>
                </a:ext>
              </a:extLst>
            </p:cNvPr>
            <p:cNvSpPr/>
            <p:nvPr/>
          </p:nvSpPr>
          <p:spPr>
            <a:xfrm>
              <a:off x="8055744" y="2035973"/>
              <a:ext cx="812777" cy="259172"/>
            </a:xfrm>
            <a:prstGeom prst="round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27 : 3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164BDCA3-5EC5-445C-A1DD-522DE375D9FE}"/>
              </a:ext>
            </a:extLst>
          </p:cNvPr>
          <p:cNvGrpSpPr/>
          <p:nvPr/>
        </p:nvGrpSpPr>
        <p:grpSpPr>
          <a:xfrm>
            <a:off x="8483182" y="2638873"/>
            <a:ext cx="1777457" cy="1777457"/>
            <a:chOff x="7369929" y="992734"/>
            <a:chExt cx="1777457" cy="1777457"/>
          </a:xfrm>
        </p:grpSpPr>
        <p:pic>
          <p:nvPicPr>
            <p:cNvPr id="37" name="Picture 36" descr="Logo&#10;&#10;Description automatically generated">
              <a:extLst>
                <a:ext uri="{FF2B5EF4-FFF2-40B4-BE49-F238E27FC236}">
                  <a16:creationId xmlns:a16="http://schemas.microsoft.com/office/drawing/2014/main" id="{41B4056A-1ED5-4E29-A978-D47BE56A9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69929" y="992734"/>
              <a:ext cx="1777457" cy="1777457"/>
            </a:xfrm>
            <a:prstGeom prst="rect">
              <a:avLst/>
            </a:prstGeom>
          </p:spPr>
        </p:pic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B484813B-04F8-440B-AAC0-C9677B9AAE91}"/>
                </a:ext>
              </a:extLst>
            </p:cNvPr>
            <p:cNvSpPr/>
            <p:nvPr/>
          </p:nvSpPr>
          <p:spPr>
            <a:xfrm>
              <a:off x="8055744" y="2035973"/>
              <a:ext cx="812777" cy="259172"/>
            </a:xfrm>
            <a:prstGeom prst="round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12 : 3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534F459A-2DCD-4B0D-A9A1-E734A0054A00}"/>
              </a:ext>
            </a:extLst>
          </p:cNvPr>
          <p:cNvGrpSpPr/>
          <p:nvPr/>
        </p:nvGrpSpPr>
        <p:grpSpPr>
          <a:xfrm rot="441292">
            <a:off x="7367706" y="4194268"/>
            <a:ext cx="1777457" cy="1777457"/>
            <a:chOff x="7369929" y="992734"/>
            <a:chExt cx="1777457" cy="1777457"/>
          </a:xfrm>
        </p:grpSpPr>
        <p:pic>
          <p:nvPicPr>
            <p:cNvPr id="40" name="Picture 39" descr="Logo&#10;&#10;Description automatically generated">
              <a:extLst>
                <a:ext uri="{FF2B5EF4-FFF2-40B4-BE49-F238E27FC236}">
                  <a16:creationId xmlns:a16="http://schemas.microsoft.com/office/drawing/2014/main" id="{88CDBEEB-6221-46BE-BDA0-6372E7C36E4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69929" y="992734"/>
              <a:ext cx="1777457" cy="1777457"/>
            </a:xfrm>
            <a:prstGeom prst="rect">
              <a:avLst/>
            </a:prstGeom>
          </p:spPr>
        </p:pic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B72234EC-A9A6-4EDE-8901-3BA0725856B6}"/>
                </a:ext>
              </a:extLst>
            </p:cNvPr>
            <p:cNvSpPr/>
            <p:nvPr/>
          </p:nvSpPr>
          <p:spPr>
            <a:xfrm>
              <a:off x="8055744" y="2035973"/>
              <a:ext cx="812777" cy="259172"/>
            </a:xfrm>
            <a:prstGeom prst="round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18 : 3</a:t>
              </a:r>
            </a:p>
          </p:txBody>
        </p:sp>
      </p:grp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97A10932-2C3E-4CA6-91C8-D0AB9DEA4796}"/>
              </a:ext>
            </a:extLst>
          </p:cNvPr>
          <p:cNvSpPr/>
          <p:nvPr/>
        </p:nvSpPr>
        <p:spPr>
          <a:xfrm>
            <a:off x="2216191" y="2145701"/>
            <a:ext cx="708399" cy="29888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4C5FC7FE-E66B-42AA-88F4-32506C992A02}"/>
              </a:ext>
            </a:extLst>
          </p:cNvPr>
          <p:cNvSpPr/>
          <p:nvPr/>
        </p:nvSpPr>
        <p:spPr>
          <a:xfrm>
            <a:off x="8107932" y="2041978"/>
            <a:ext cx="708399" cy="29888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86D3EEC1-5A24-4A60-AADE-A25FDAE95DD5}"/>
              </a:ext>
            </a:extLst>
          </p:cNvPr>
          <p:cNvSpPr/>
          <p:nvPr/>
        </p:nvSpPr>
        <p:spPr>
          <a:xfrm>
            <a:off x="1214602" y="3575301"/>
            <a:ext cx="708399" cy="29888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BE41CE15-1981-4C85-A1A4-93B0AA4EF87D}"/>
              </a:ext>
            </a:extLst>
          </p:cNvPr>
          <p:cNvSpPr/>
          <p:nvPr/>
        </p:nvSpPr>
        <p:spPr>
          <a:xfrm>
            <a:off x="9221185" y="3651274"/>
            <a:ext cx="708399" cy="242182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74D31DC1-E100-4119-86C2-75DACC454DF9}"/>
              </a:ext>
            </a:extLst>
          </p:cNvPr>
          <p:cNvSpPr/>
          <p:nvPr/>
        </p:nvSpPr>
        <p:spPr>
          <a:xfrm rot="20808062">
            <a:off x="2394509" y="5255019"/>
            <a:ext cx="708399" cy="29888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0981FD7C-3EBB-4892-9DF7-28AF24D7F204}"/>
              </a:ext>
            </a:extLst>
          </p:cNvPr>
          <p:cNvSpPr/>
          <p:nvPr/>
        </p:nvSpPr>
        <p:spPr>
          <a:xfrm rot="746096">
            <a:off x="8050794" y="5269711"/>
            <a:ext cx="708399" cy="242182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E0BBF3B-CF03-388F-2726-ACE7C85FC84A}"/>
              </a:ext>
            </a:extLst>
          </p:cNvPr>
          <p:cNvSpPr/>
          <p:nvPr/>
        </p:nvSpPr>
        <p:spPr>
          <a:xfrm>
            <a:off x="-2420757" y="0"/>
            <a:ext cx="1922278" cy="191667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442998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86 0.05741 L 0.00886 0.05741 C 0.06745 0.0713 0.03268 0.06505 0.14609 0.05995 C 0.14844 0.05995 0.15065 0.05833 0.15287 0.05741 C 0.16315 0.05301 0.15495 0.05602 0.16263 0.05324 C 0.1638 0.05208 0.16511 0.05069 0.16628 0.04931 C 0.16732 0.04838 0.1694 0.04676 0.1694 0.04676 " pathEditMode="relative" ptsTypes="AAAAAAA">
                                      <p:cBhvr>
                                        <p:cTn id="8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9 0.06967 L -0.0039 0.06967 C -0.01028 0.08402 -0.01471 0.09375 -0.02044 0.11088 C -0.02356 0.12037 -0.02552 0.13101 -0.02877 0.14027 C -0.03828 0.16782 -0.05898 0.21921 -0.07213 0.23888 C -0.07695 0.24606 -0.08177 0.25277 -0.08645 0.26018 C -0.08958 0.26527 -0.09192 0.27199 -0.09544 0.27615 C -0.10299 0.28541 -0.11198 0.29074 -0.1194 0.30023 C -0.1233 0.30532 -0.13164 0.31574 -0.13515 0.32152 C -0.13658 0.32407 -0.13737 0.32754 -0.13893 0.32963 C -0.13997 0.33101 -0.14153 0.33101 -0.1427 0.33217 C -0.14453 0.33402 -0.14518 0.33541 -0.14635 0.33773 " pathEditMode="relative" ptsTypes="AAAAAAAAAAAA">
                                      <p:cBhvr>
                                        <p:cTn id="9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73472E-17 3.7037E-6 L 1.73472E-17 3.7037E-6 C 0.00938 0.00254 0.01914 0.00486 0.02865 0.0081 C 0.04049 0.0118 0.05208 0.01666 0.06406 0.02037 C 0.0763 0.02384 0.11706 0.03287 0.12813 0.03449 C 0.13438 0.03564 0.14089 0.03564 0.14714 0.0368 C 0.21146 0.04676 0.1444 0.03819 0.19063 0.04375 C 0.20313 0.04768 0.20833 0.04745 0.21862 0.05717 C 0.2194 0.05787 0.22018 0.05833 0.22083 0.05902 C 0.22201 0.06041 0.22396 0.06342 0.22396 0.06365 " pathEditMode="relative" rAng="0" ptsTypes="AAAAAAAAAA">
                                      <p:cBhvr>
                                        <p:cTn id="10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98" y="3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156 0.02963 L -0.05156 0.02963 C -0.05807 0.03009 -0.06471 0.02986 -0.07109 0.03079 C -0.07565 0.03171 -0.08008 0.03357 -0.08464 0.03496 C -0.08841 0.03588 -0.09219 0.03634 -0.09583 0.0375 C -0.11406 0.04306 -0.08893 0.03773 -0.10859 0.04167 C -0.11719 0.03704 -0.12617 0.03519 -0.13411 0.02824 C -0.14076 0.02246 -0.14557 0.01181 -0.15143 0.00417 C -0.15755 -0.0037 -0.16406 -0.01041 -0.17018 -0.01852 C -0.17604 -0.02616 -0.18151 -0.03495 -0.18737 -0.04236 C -0.19076 -0.04653 -0.19466 -0.04884 -0.19792 -0.05301 C -0.20195 -0.05856 -0.20521 -0.06597 -0.20911 -0.07176 C -0.21471 -0.08009 -0.22188 -0.08565 -0.22643 -0.09583 C -0.22839 -0.10023 -0.23021 -0.10509 -0.23242 -0.10903 C -0.23516 -0.11412 -0.23906 -0.1169 -0.24141 -0.12245 C -0.24219 -0.1243 -0.24284 -0.12616 -0.24375 -0.12778 C -0.25182 -0.14375 -0.24531 -0.12893 -0.25039 -0.1412 C -0.25104 -0.14653 -0.2513 -0.15046 -0.25273 -0.15579 C -0.25326 -0.1581 -0.25417 -0.16018 -0.25495 -0.1625 C -0.25651 -0.17361 -0.25638 -0.16944 -0.25638 -0.1743 " pathEditMode="relative" ptsTypes="AAAAAAAAAAAAAAAAAAAA">
                                      <p:cBhvr>
                                        <p:cTn id="11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-1.04167E-6 0.00047 C 0.01159 -0.09722 -0.00182 -0.01226 0.02175 -0.10532 C 0.02748 -0.12847 0.03177 -0.15208 0.03698 -0.17546 C 0.04154 -0.19768 0.04154 -0.20254 0.04779 -0.22222 C 0.04987 -0.22916 0.05208 -0.2368 0.05547 -0.24305 C 0.05912 -0.25 0.06393 -0.25532 0.06862 -0.26111 C 0.07096 -0.26435 0.07617 -0.26967 0.07943 -0.27152 C 0.08333 -0.27407 0.08646 -0.27453 0.09037 -0.27592 C 0.10964 -0.28333 0.08828 -0.27523 0.10339 -0.28194 C 0.10586 -0.2831 0.11133 -0.28472 0.11133 -0.28472 " pathEditMode="relative" rAng="0" ptsTypes="AAAAAAAAAAA">
                                      <p:cBhvr>
                                        <p:cTn id="12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60" y="-14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325 -0.00393 L -0.05325 -0.00393 C -0.05533 -0.0081 -0.05755 -0.0118 -0.05937 -0.01597 C -0.06289 -0.02453 -0.06211 -0.02639 -0.06458 -0.03611 C -0.07552 -0.07916 -0.06445 -0.02893 -0.07356 -0.07592 C -0.075 -0.0831 -0.07682 -0.09004 -0.07812 -0.09722 C -0.07981 -0.10694 -0.08073 -0.11713 -0.08255 -0.12662 C -0.08424 -0.13495 -0.08672 -0.14259 -0.08854 -0.15069 C -0.09127 -0.16273 -0.09414 -0.17963 -0.09752 -0.19189 C -0.10065 -0.20324 -0.10507 -0.21342 -0.10729 -0.22523 C -0.11302 -0.25532 -0.10612 -0.22222 -0.1125 -0.24514 C -0.11328 -0.24768 -0.11289 -0.25115 -0.11406 -0.25324 L -0.12148 -0.26643 " pathEditMode="relative" ptsTypes="AAAAAAAAAAAAA">
                                      <p:cBhvr>
                                        <p:cTn id="12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7" grpId="0" animBg="1"/>
      <p:bldP spid="48" grpId="0" animBg="1"/>
      <p:bldP spid="49" grpId="0" animBg="1"/>
      <p:bldP spid="50" grpId="0" animBg="1"/>
      <p:bldP spid="53" grpId="0" animBg="1"/>
      <p:bldP spid="5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F771B577-F5A7-46BC-9890-8B91F9A3338B}"/>
              </a:ext>
            </a:extLst>
          </p:cNvPr>
          <p:cNvSpPr/>
          <p:nvPr/>
        </p:nvSpPr>
        <p:spPr>
          <a:xfrm>
            <a:off x="227145" y="4873752"/>
            <a:ext cx="1903121" cy="73152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1D2B8FD-8B88-4FB5-8780-25BADD0E3542}"/>
              </a:ext>
            </a:extLst>
          </p:cNvPr>
          <p:cNvSpPr/>
          <p:nvPr/>
        </p:nvSpPr>
        <p:spPr>
          <a:xfrm>
            <a:off x="2814897" y="4873752"/>
            <a:ext cx="1903121" cy="73152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FECFD34-97FE-48B2-B410-D9E079B721C9}"/>
              </a:ext>
            </a:extLst>
          </p:cNvPr>
          <p:cNvSpPr/>
          <p:nvPr/>
        </p:nvSpPr>
        <p:spPr>
          <a:xfrm>
            <a:off x="5228913" y="4837176"/>
            <a:ext cx="1903121" cy="73152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19E14573-D980-4299-A252-15270912A02C}"/>
              </a:ext>
            </a:extLst>
          </p:cNvPr>
          <p:cNvSpPr/>
          <p:nvPr/>
        </p:nvSpPr>
        <p:spPr>
          <a:xfrm>
            <a:off x="7810500" y="4773168"/>
            <a:ext cx="1903121" cy="73152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4878F55-7DD7-4E0D-A522-7F16D761E78F}"/>
              </a:ext>
            </a:extLst>
          </p:cNvPr>
          <p:cNvSpPr/>
          <p:nvPr/>
        </p:nvSpPr>
        <p:spPr>
          <a:xfrm>
            <a:off x="10115143" y="4773168"/>
            <a:ext cx="1903121" cy="73152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1" name="Group 7">
            <a:extLst>
              <a:ext uri="{FF2B5EF4-FFF2-40B4-BE49-F238E27FC236}">
                <a16:creationId xmlns:a16="http://schemas.microsoft.com/office/drawing/2014/main" id="{2759B49D-BCD3-4B3C-89CF-77ED8A778956}"/>
              </a:ext>
            </a:extLst>
          </p:cNvPr>
          <p:cNvGrpSpPr>
            <a:grpSpLocks/>
          </p:cNvGrpSpPr>
          <p:nvPr/>
        </p:nvGrpSpPr>
        <p:grpSpPr bwMode="auto">
          <a:xfrm>
            <a:off x="800881" y="205270"/>
            <a:ext cx="755650" cy="923330"/>
            <a:chOff x="491958" y="541017"/>
            <a:chExt cx="919164" cy="1102685"/>
          </a:xfrm>
        </p:grpSpPr>
        <p:sp>
          <p:nvSpPr>
            <p:cNvPr id="42" name="Oval 4">
              <a:extLst>
                <a:ext uri="{FF2B5EF4-FFF2-40B4-BE49-F238E27FC236}">
                  <a16:creationId xmlns:a16="http://schemas.microsoft.com/office/drawing/2014/main" id="{73E7F845-2BFA-4238-B559-D674ED8C06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8302" y="679299"/>
              <a:ext cx="842684" cy="845391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4400" b="1">
                  <a:solidFill>
                    <a:schemeClr val="tx2"/>
                  </a:solidFill>
                  <a:latin typeface=".VnTime" panose="020B7200000000000000" pitchFamily="34" charset="0"/>
                </a:defRPr>
              </a:lvl1pPr>
              <a:lvl2pPr marL="742950" indent="-285750">
                <a:defRPr sz="4400" b="1">
                  <a:solidFill>
                    <a:schemeClr val="tx2"/>
                  </a:solidFill>
                  <a:latin typeface=".VnTime" panose="020B7200000000000000" pitchFamily="34" charset="0"/>
                </a:defRPr>
              </a:lvl2pPr>
              <a:lvl3pPr marL="1143000" indent="-228600">
                <a:defRPr sz="4400" b="1">
                  <a:solidFill>
                    <a:schemeClr val="tx2"/>
                  </a:solidFill>
                  <a:latin typeface=".VnTime" panose="020B7200000000000000" pitchFamily="34" charset="0"/>
                </a:defRPr>
              </a:lvl3pPr>
              <a:lvl4pPr marL="1600200" indent="-228600">
                <a:defRPr sz="4400" b="1">
                  <a:solidFill>
                    <a:schemeClr val="tx2"/>
                  </a:solidFill>
                  <a:latin typeface=".VnTime" panose="020B7200000000000000" pitchFamily="34" charset="0"/>
                </a:defRPr>
              </a:lvl4pPr>
              <a:lvl5pPr marL="2057400" indent="-228600">
                <a:defRPr sz="4400" b="1">
                  <a:solidFill>
                    <a:schemeClr val="tx2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latin typeface=".VnTime" panose="020B7200000000000000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vi-VN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Text Box 45">
              <a:extLst>
                <a:ext uri="{FF2B5EF4-FFF2-40B4-BE49-F238E27FC236}">
                  <a16:creationId xmlns:a16="http://schemas.microsoft.com/office/drawing/2014/main" id="{E32DFBA3-0731-4EC3-B6C5-6145A70A23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1958" y="541017"/>
              <a:ext cx="919164" cy="110268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5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44" name="Text Box 5">
            <a:extLst>
              <a:ext uri="{FF2B5EF4-FFF2-40B4-BE49-F238E27FC236}">
                <a16:creationId xmlns:a16="http://schemas.microsoft.com/office/drawing/2014/main" id="{F69C0184-2DAC-40D7-A76A-2EE0481BA2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1263" y="358785"/>
            <a:ext cx="10980737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4400" b="1">
                <a:solidFill>
                  <a:schemeClr val="tx2"/>
                </a:solidFill>
                <a:latin typeface=".VnTime" panose="020B7200000000000000" pitchFamily="34" charset="0"/>
              </a:defRPr>
            </a:lvl1pPr>
            <a:lvl2pPr marL="742950" indent="-285750">
              <a:defRPr sz="4400" b="1">
                <a:solidFill>
                  <a:schemeClr val="tx2"/>
                </a:solidFill>
                <a:latin typeface=".VnTime" panose="020B7200000000000000" pitchFamily="34" charset="0"/>
              </a:defRPr>
            </a:lvl2pPr>
            <a:lvl3pPr marL="1143000" indent="-228600">
              <a:defRPr sz="4400" b="1">
                <a:solidFill>
                  <a:schemeClr val="tx2"/>
                </a:solidFill>
                <a:latin typeface=".VnTime" panose="020B7200000000000000" pitchFamily="34" charset="0"/>
              </a:defRPr>
            </a:lvl3pPr>
            <a:lvl4pPr marL="1600200" indent="-228600">
              <a:defRPr sz="4400" b="1">
                <a:solidFill>
                  <a:schemeClr val="tx2"/>
                </a:solidFill>
                <a:latin typeface=".VnTime" panose="020B7200000000000000" pitchFamily="34" charset="0"/>
              </a:defRPr>
            </a:lvl4pPr>
            <a:lvl5pPr marL="2057400" indent="-228600">
              <a:defRPr sz="4400" b="1">
                <a:solidFill>
                  <a:schemeClr val="tx2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.VnTime" panose="020B7200000000000000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kumimoji="0" lang="en-US" altLang="vi-VN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kumimoji="0" lang="en-US" alt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kumimoji="0" lang="en-US" alt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alt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kumimoji="0" lang="en-US" alt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kumimoji="0" lang="en-US" alt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kumimoji="0" lang="en-US" alt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kumimoji="0" lang="en-US" alt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kumimoji="0" lang="en-US" alt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altLang="vi-VN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C64869D4-B9E3-4BC7-8031-76B22A3A61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5794" y="205270"/>
            <a:ext cx="3429000" cy="3429000"/>
          </a:xfrm>
          <a:prstGeom prst="rect">
            <a:avLst/>
          </a:prstGeom>
        </p:spPr>
      </p:pic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F6EBFD44-031F-48D6-9F88-8D7E0AB822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813" y="205270"/>
            <a:ext cx="3429000" cy="3429000"/>
          </a:xfrm>
          <a:prstGeom prst="rect">
            <a:avLst/>
          </a:prstGeom>
        </p:spPr>
      </p:pic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7A8B4E54-57C5-4BA5-AE9D-BCAE1D6AE6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0" y="205270"/>
            <a:ext cx="3429000" cy="3429000"/>
          </a:xfrm>
          <a:prstGeom prst="rect">
            <a:avLst/>
          </a:prstGeom>
        </p:spPr>
      </p:pic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D27699A0-0DEB-46DB-A6BD-6F8B6644F2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100" y="205270"/>
            <a:ext cx="3429000" cy="3429000"/>
          </a:xfrm>
          <a:prstGeom prst="rect">
            <a:avLst/>
          </a:prstGeom>
        </p:spPr>
      </p:pic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B44BF709-E09C-4B0C-827B-71AAF5A9A5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3621" y="205270"/>
            <a:ext cx="3429000" cy="3429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CC1EC4E-6654-4982-89C1-60773A51ECEC}"/>
              </a:ext>
            </a:extLst>
          </p:cNvPr>
          <p:cNvSpPr txBox="1"/>
          <p:nvPr/>
        </p:nvSpPr>
        <p:spPr>
          <a:xfrm>
            <a:off x="586152" y="2338129"/>
            <a:ext cx="13653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x 4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FFB1D10-C028-46AC-B8D5-45966273A5D7}"/>
              </a:ext>
            </a:extLst>
          </p:cNvPr>
          <p:cNvSpPr txBox="1"/>
          <p:nvPr/>
        </p:nvSpPr>
        <p:spPr>
          <a:xfrm>
            <a:off x="3086183" y="2308018"/>
            <a:ext cx="13653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 : 3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D38E6D1-81FA-4C68-B34E-9A1E65C21389}"/>
              </a:ext>
            </a:extLst>
          </p:cNvPr>
          <p:cNvSpPr txBox="1"/>
          <p:nvPr/>
        </p:nvSpPr>
        <p:spPr>
          <a:xfrm>
            <a:off x="5534785" y="2339994"/>
            <a:ext cx="13653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 : 3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117EA60-7BB2-4C1D-B021-A8235176DDA5}"/>
              </a:ext>
            </a:extLst>
          </p:cNvPr>
          <p:cNvSpPr txBox="1"/>
          <p:nvPr/>
        </p:nvSpPr>
        <p:spPr>
          <a:xfrm>
            <a:off x="8003477" y="2338129"/>
            <a:ext cx="13653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 : 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4E95E7B-4348-45C5-8769-DBD14E25D9D4}"/>
              </a:ext>
            </a:extLst>
          </p:cNvPr>
          <p:cNvSpPr txBox="1"/>
          <p:nvPr/>
        </p:nvSpPr>
        <p:spPr>
          <a:xfrm>
            <a:off x="10472284" y="2338128"/>
            <a:ext cx="13653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x 3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613BDCC-78A8-4EA8-9B46-482CDEDC1629}"/>
              </a:ext>
            </a:extLst>
          </p:cNvPr>
          <p:cNvSpPr txBox="1"/>
          <p:nvPr/>
        </p:nvSpPr>
        <p:spPr>
          <a:xfrm>
            <a:off x="695880" y="4902992"/>
            <a:ext cx="13653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x 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77888EE-6763-49EC-A341-9E5B48020486}"/>
              </a:ext>
            </a:extLst>
          </p:cNvPr>
          <p:cNvSpPr txBox="1"/>
          <p:nvPr/>
        </p:nvSpPr>
        <p:spPr>
          <a:xfrm>
            <a:off x="3185137" y="4919913"/>
            <a:ext cx="13653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x 5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881667A-39C2-4F99-B9F5-745B5AA0351C}"/>
              </a:ext>
            </a:extLst>
          </p:cNvPr>
          <p:cNvSpPr txBox="1"/>
          <p:nvPr/>
        </p:nvSpPr>
        <p:spPr>
          <a:xfrm>
            <a:off x="5561774" y="4919913"/>
            <a:ext cx="13653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 : 3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F45C928-4A8D-441A-8AFF-0AAAD2A801BF}"/>
              </a:ext>
            </a:extLst>
          </p:cNvPr>
          <p:cNvSpPr txBox="1"/>
          <p:nvPr/>
        </p:nvSpPr>
        <p:spPr>
          <a:xfrm>
            <a:off x="8079405" y="4837176"/>
            <a:ext cx="13653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 : 5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8B13F92-554E-4FEE-9CD8-E9C51C8FF478}"/>
              </a:ext>
            </a:extLst>
          </p:cNvPr>
          <p:cNvSpPr txBox="1"/>
          <p:nvPr/>
        </p:nvSpPr>
        <p:spPr>
          <a:xfrm>
            <a:off x="10472284" y="4873752"/>
            <a:ext cx="13653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x 3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9223DE5-A990-4DCD-801A-B0E4CCC8A2FE}"/>
              </a:ext>
            </a:extLst>
          </p:cNvPr>
          <p:cNvSpPr/>
          <p:nvPr/>
        </p:nvSpPr>
        <p:spPr>
          <a:xfrm>
            <a:off x="645901" y="2400057"/>
            <a:ext cx="1007537" cy="492735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72A31237-F494-4627-856E-8DE57A16D53A}"/>
              </a:ext>
            </a:extLst>
          </p:cNvPr>
          <p:cNvSpPr/>
          <p:nvPr/>
        </p:nvSpPr>
        <p:spPr>
          <a:xfrm>
            <a:off x="3180986" y="2354037"/>
            <a:ext cx="1007537" cy="492735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1512226B-FBE9-4D66-A319-95D8FD14331A}"/>
              </a:ext>
            </a:extLst>
          </p:cNvPr>
          <p:cNvSpPr/>
          <p:nvPr/>
        </p:nvSpPr>
        <p:spPr>
          <a:xfrm>
            <a:off x="5633188" y="2384147"/>
            <a:ext cx="1114821" cy="492735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7AAB7442-AFFB-4C61-8B4A-5E2E7DFF63C7}"/>
              </a:ext>
            </a:extLst>
          </p:cNvPr>
          <p:cNvSpPr/>
          <p:nvPr/>
        </p:nvSpPr>
        <p:spPr>
          <a:xfrm>
            <a:off x="8095825" y="2338128"/>
            <a:ext cx="1114821" cy="492735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A9A7EE52-79A7-4542-8E10-BEBAD08310D1}"/>
              </a:ext>
            </a:extLst>
          </p:cNvPr>
          <p:cNvSpPr/>
          <p:nvPr/>
        </p:nvSpPr>
        <p:spPr>
          <a:xfrm>
            <a:off x="10538077" y="2380591"/>
            <a:ext cx="1114821" cy="492735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90B2B80E-60ED-4AA8-AC65-783128BB61AA}"/>
              </a:ext>
            </a:extLst>
          </p:cNvPr>
          <p:cNvSpPr/>
          <p:nvPr/>
        </p:nvSpPr>
        <p:spPr>
          <a:xfrm>
            <a:off x="586152" y="4993144"/>
            <a:ext cx="1114821" cy="49273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182B2A55-6EC2-4BD2-9E8C-B72E7C675608}"/>
              </a:ext>
            </a:extLst>
          </p:cNvPr>
          <p:cNvSpPr/>
          <p:nvPr/>
        </p:nvSpPr>
        <p:spPr>
          <a:xfrm>
            <a:off x="3217449" y="4965792"/>
            <a:ext cx="1114821" cy="49273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90C63F46-1E23-4239-9AE1-1B5C0811B2BD}"/>
              </a:ext>
            </a:extLst>
          </p:cNvPr>
          <p:cNvSpPr/>
          <p:nvPr/>
        </p:nvSpPr>
        <p:spPr>
          <a:xfrm>
            <a:off x="5633188" y="4965792"/>
            <a:ext cx="1168651" cy="49273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97D95F06-E288-4EF3-8C7E-3B3B8C81920B}"/>
              </a:ext>
            </a:extLst>
          </p:cNvPr>
          <p:cNvSpPr/>
          <p:nvPr/>
        </p:nvSpPr>
        <p:spPr>
          <a:xfrm>
            <a:off x="8134343" y="4892560"/>
            <a:ext cx="1168651" cy="49273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9EFDCDCB-EF58-4F65-A17A-0AB22D1214BE}"/>
              </a:ext>
            </a:extLst>
          </p:cNvPr>
          <p:cNvSpPr/>
          <p:nvPr/>
        </p:nvSpPr>
        <p:spPr>
          <a:xfrm>
            <a:off x="10484247" y="4892560"/>
            <a:ext cx="1168651" cy="49273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222AC9C-1CE6-A9C1-00FB-C993E5BEC86B}"/>
              </a:ext>
            </a:extLst>
          </p:cNvPr>
          <p:cNvSpPr/>
          <p:nvPr/>
        </p:nvSpPr>
        <p:spPr>
          <a:xfrm>
            <a:off x="-2420757" y="0"/>
            <a:ext cx="1922278" cy="191667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72255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1.11111E-6 L 0.4112 0.33472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60" y="16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1.11111E-6 L 0.42265 0.32153 " pathEditMode="relative" rAng="0" ptsTypes="AA">
                                      <p:cBhvr>
                                        <p:cTn id="15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33" y="16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111E-6 L -0.40065 0.34676 " pathEditMode="relative" rAng="0" ptsTypes="AA">
                                      <p:cBhvr>
                                        <p:cTn id="15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39" y="17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1.11111E-6 L 0.19727 0.32153 " pathEditMode="relative" rAng="0" ptsTypes="AA">
                                      <p:cBhvr>
                                        <p:cTn id="16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57" y="16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11111E-6 L -0.59245 0.34283 " pathEditMode="relative" rAng="0" ptsTypes="AA">
                                      <p:cBhvr>
                                        <p:cTn id="16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622" y="17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0" grpId="0" animBg="1"/>
      <p:bldP spid="21" grpId="0" animBg="1"/>
      <p:bldP spid="22" grpId="0" animBg="1"/>
      <p:bldP spid="23" grpId="0" animBg="1"/>
      <p:bldP spid="5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6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5" grpId="0" animBg="1"/>
      <p:bldP spid="47" grpId="0" animBg="1"/>
      <p:bldP spid="4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9CED215-EECE-483F-80B8-8203E4E16009}"/>
              </a:ext>
            </a:extLst>
          </p:cNvPr>
          <p:cNvSpPr/>
          <p:nvPr/>
        </p:nvSpPr>
        <p:spPr>
          <a:xfrm>
            <a:off x="319492" y="372718"/>
            <a:ext cx="11618844" cy="6112564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1" name="Group 7">
            <a:extLst>
              <a:ext uri="{FF2B5EF4-FFF2-40B4-BE49-F238E27FC236}">
                <a16:creationId xmlns:a16="http://schemas.microsoft.com/office/drawing/2014/main" id="{4FAA10C8-1E9F-46AA-B6A4-A756F486B5BB}"/>
              </a:ext>
            </a:extLst>
          </p:cNvPr>
          <p:cNvGrpSpPr>
            <a:grpSpLocks/>
          </p:cNvGrpSpPr>
          <p:nvPr/>
        </p:nvGrpSpPr>
        <p:grpSpPr bwMode="auto">
          <a:xfrm>
            <a:off x="904943" y="671687"/>
            <a:ext cx="755650" cy="923330"/>
            <a:chOff x="491958" y="541017"/>
            <a:chExt cx="919164" cy="1102685"/>
          </a:xfrm>
        </p:grpSpPr>
        <p:sp>
          <p:nvSpPr>
            <p:cNvPr id="22" name="Oval 4">
              <a:extLst>
                <a:ext uri="{FF2B5EF4-FFF2-40B4-BE49-F238E27FC236}">
                  <a16:creationId xmlns:a16="http://schemas.microsoft.com/office/drawing/2014/main" id="{A3A9B9A1-F584-415F-A80B-066DCA2221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8302" y="679299"/>
              <a:ext cx="842684" cy="845391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4400" b="1">
                  <a:solidFill>
                    <a:schemeClr val="tx2"/>
                  </a:solidFill>
                  <a:latin typeface=".VnTime" panose="020B7200000000000000" pitchFamily="34" charset="0"/>
                </a:defRPr>
              </a:lvl1pPr>
              <a:lvl2pPr marL="742950" indent="-285750">
                <a:defRPr sz="4400" b="1">
                  <a:solidFill>
                    <a:schemeClr val="tx2"/>
                  </a:solidFill>
                  <a:latin typeface=".VnTime" panose="020B7200000000000000" pitchFamily="34" charset="0"/>
                </a:defRPr>
              </a:lvl2pPr>
              <a:lvl3pPr marL="1143000" indent="-228600">
                <a:defRPr sz="4400" b="1">
                  <a:solidFill>
                    <a:schemeClr val="tx2"/>
                  </a:solidFill>
                  <a:latin typeface=".VnTime" panose="020B7200000000000000" pitchFamily="34" charset="0"/>
                </a:defRPr>
              </a:lvl3pPr>
              <a:lvl4pPr marL="1600200" indent="-228600">
                <a:defRPr sz="4400" b="1">
                  <a:solidFill>
                    <a:schemeClr val="tx2"/>
                  </a:solidFill>
                  <a:latin typeface=".VnTime" panose="020B7200000000000000" pitchFamily="34" charset="0"/>
                </a:defRPr>
              </a:lvl4pPr>
              <a:lvl5pPr marL="2057400" indent="-228600">
                <a:defRPr sz="4400" b="1">
                  <a:solidFill>
                    <a:schemeClr val="tx2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latin typeface=".VnTime" panose="020B7200000000000000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vi-VN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Text Box 45">
              <a:extLst>
                <a:ext uri="{FF2B5EF4-FFF2-40B4-BE49-F238E27FC236}">
                  <a16:creationId xmlns:a16="http://schemas.microsoft.com/office/drawing/2014/main" id="{64CA1620-36D6-4521-88C0-73FC3447D5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1958" y="541017"/>
              <a:ext cx="919164" cy="110268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5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24" name="Text Box 5">
            <a:extLst>
              <a:ext uri="{FF2B5EF4-FFF2-40B4-BE49-F238E27FC236}">
                <a16:creationId xmlns:a16="http://schemas.microsoft.com/office/drawing/2014/main" id="{F8D6EB1C-08BE-483D-83D7-574DB64C73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8231" y="578241"/>
            <a:ext cx="9889553" cy="132343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4400" b="1">
                <a:solidFill>
                  <a:schemeClr val="tx2"/>
                </a:solidFill>
                <a:latin typeface=".VnTime" panose="020B7200000000000000" pitchFamily="34" charset="0"/>
              </a:defRPr>
            </a:lvl1pPr>
            <a:lvl2pPr marL="742950" indent="-285750">
              <a:defRPr sz="4400" b="1">
                <a:solidFill>
                  <a:schemeClr val="tx2"/>
                </a:solidFill>
                <a:latin typeface=".VnTime" panose="020B7200000000000000" pitchFamily="34" charset="0"/>
              </a:defRPr>
            </a:lvl2pPr>
            <a:lvl3pPr marL="1143000" indent="-228600">
              <a:defRPr sz="4400" b="1">
                <a:solidFill>
                  <a:schemeClr val="tx2"/>
                </a:solidFill>
                <a:latin typeface=".VnTime" panose="020B7200000000000000" pitchFamily="34" charset="0"/>
              </a:defRPr>
            </a:lvl3pPr>
            <a:lvl4pPr marL="1600200" indent="-228600">
              <a:defRPr sz="4400" b="1">
                <a:solidFill>
                  <a:schemeClr val="tx2"/>
                </a:solidFill>
                <a:latin typeface=".VnTime" panose="020B7200000000000000" pitchFamily="34" charset="0"/>
              </a:defRPr>
            </a:lvl4pPr>
            <a:lvl5pPr marL="2057400" indent="-228600">
              <a:defRPr sz="4400" b="1">
                <a:solidFill>
                  <a:schemeClr val="tx2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.VnTime" panose="020B7200000000000000" pitchFamily="34" charset="0"/>
              </a:defRPr>
            </a:lvl9pPr>
          </a:lstStyle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kumimoji="0" lang="en-US" altLang="vi-VN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kumimoji="0" lang="en-US" altLang="vi-VN" sz="4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30 que </a:t>
            </a:r>
            <a:r>
              <a:rPr kumimoji="0" lang="en-US" altLang="vi-VN" sz="4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kumimoji="0" lang="en-US" altLang="vi-VN" sz="4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4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kumimoji="0" lang="en-US" altLang="vi-VN" sz="4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kumimoji="0" lang="en-US" altLang="vi-VN" sz="4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bó</a:t>
            </a:r>
            <a:r>
              <a:rPr kumimoji="0" lang="en-US" altLang="vi-VN" sz="4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vi-VN" sz="4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kumimoji="0" lang="en-US" altLang="vi-VN" sz="4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4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kumimoji="0" lang="en-US" altLang="vi-VN" sz="4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4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bó</a:t>
            </a:r>
            <a:r>
              <a:rPr kumimoji="0" lang="en-US" altLang="vi-VN" sz="4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4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vi-VN" sz="4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kumimoji="0" lang="en-US" altLang="vi-VN" sz="4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kumimoji="0" lang="en-US" altLang="vi-VN" sz="4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que </a:t>
            </a:r>
            <a:r>
              <a:rPr kumimoji="0" lang="en-US" altLang="vi-VN" sz="4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kumimoji="0" lang="en-US" altLang="vi-VN" sz="4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altLang="vi-VN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6FAB01D-5402-406B-AF5A-FAA9DB0B3E30}"/>
              </a:ext>
            </a:extLst>
          </p:cNvPr>
          <p:cNvGrpSpPr/>
          <p:nvPr/>
        </p:nvGrpSpPr>
        <p:grpSpPr>
          <a:xfrm>
            <a:off x="512879" y="2222810"/>
            <a:ext cx="1165335" cy="2299766"/>
            <a:chOff x="512879" y="2222810"/>
            <a:chExt cx="1165335" cy="2299766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263302B9-4253-4012-8F47-682107109C4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1049165">
              <a:off x="512879" y="2413872"/>
              <a:ext cx="684230" cy="1995748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A92F0CA0-F949-4979-891B-385E1694FE6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81305" y="2222810"/>
              <a:ext cx="755650" cy="2204064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6A127B45-BC0A-4784-83A7-82FDC2B763A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061109">
              <a:off x="993984" y="2526828"/>
              <a:ext cx="684230" cy="1995748"/>
            </a:xfrm>
            <a:prstGeom prst="rect">
              <a:avLst/>
            </a:prstGeom>
          </p:spPr>
        </p:pic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7BD73145-BD10-448F-A967-9F92069875F2}"/>
                </a:ext>
              </a:extLst>
            </p:cNvPr>
            <p:cNvSpPr/>
            <p:nvPr/>
          </p:nvSpPr>
          <p:spPr>
            <a:xfrm rot="2162576">
              <a:off x="611786" y="3388018"/>
              <a:ext cx="892582" cy="401919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A7BC6419-84A5-47AA-AAB4-EDB11E3D61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8000" y="2447747"/>
            <a:ext cx="755650" cy="2204065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2DAFE434-31CB-441F-937A-619B3CE495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4158" y="2456498"/>
            <a:ext cx="755650" cy="2204065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7BA8621D-5BC9-4866-AC1D-0E111AAE52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0317" y="2467350"/>
            <a:ext cx="755650" cy="2204065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69919F55-9E63-4F36-8327-7A7DF67FD215}"/>
              </a:ext>
            </a:extLst>
          </p:cNvPr>
          <p:cNvSpPr/>
          <p:nvPr/>
        </p:nvSpPr>
        <p:spPr>
          <a:xfrm>
            <a:off x="1838231" y="3324842"/>
            <a:ext cx="1349261" cy="460774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EA1C08-C00C-45A9-B265-201EE505E350}"/>
              </a:ext>
            </a:extLst>
          </p:cNvPr>
          <p:cNvSpPr txBox="1"/>
          <p:nvPr/>
        </p:nvSpPr>
        <p:spPr>
          <a:xfrm>
            <a:off x="3228000" y="4671415"/>
            <a:ext cx="438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C553294-0CE9-4800-8EE9-17C56B7DBA29}"/>
              </a:ext>
            </a:extLst>
          </p:cNvPr>
          <p:cNvSpPr txBox="1"/>
          <p:nvPr/>
        </p:nvSpPr>
        <p:spPr>
          <a:xfrm>
            <a:off x="4024158" y="4671415"/>
            <a:ext cx="438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4C8E30E-A6A4-42ED-BFCD-108B6B2426F8}"/>
              </a:ext>
            </a:extLst>
          </p:cNvPr>
          <p:cNvSpPr txBox="1"/>
          <p:nvPr/>
        </p:nvSpPr>
        <p:spPr>
          <a:xfrm>
            <a:off x="4820316" y="4671415"/>
            <a:ext cx="438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3241BA-CFD9-4A45-AAE0-D5B065211E28}"/>
              </a:ext>
            </a:extLst>
          </p:cNvPr>
          <p:cNvSpPr txBox="1"/>
          <p:nvPr/>
        </p:nvSpPr>
        <p:spPr>
          <a:xfrm>
            <a:off x="5680112" y="3059647"/>
            <a:ext cx="53968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que </a:t>
            </a:r>
            <a:r>
              <a:rPr lang="en-US" sz="320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mỗi bó là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430A9A7-4315-4378-A693-3BA0D495A26C}"/>
              </a:ext>
            </a:extLst>
          </p:cNvPr>
          <p:cNvSpPr txBox="1"/>
          <p:nvPr/>
        </p:nvSpPr>
        <p:spPr>
          <a:xfrm>
            <a:off x="6013862" y="3776277"/>
            <a:ext cx="53968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: 3 = 10 (que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DD541BD-53FD-4CC6-A72C-5BECCB14473E}"/>
              </a:ext>
            </a:extLst>
          </p:cNvPr>
          <p:cNvSpPr txBox="1"/>
          <p:nvPr/>
        </p:nvSpPr>
        <p:spPr>
          <a:xfrm>
            <a:off x="6265310" y="4436868"/>
            <a:ext cx="53968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10 que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15B99A-EE2A-41CA-B73C-0A275BEAD7F2}"/>
              </a:ext>
            </a:extLst>
          </p:cNvPr>
          <p:cNvSpPr txBox="1"/>
          <p:nvPr/>
        </p:nvSpPr>
        <p:spPr>
          <a:xfrm>
            <a:off x="7196118" y="2202812"/>
            <a:ext cx="29242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4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A781749-AC6E-594F-9A19-754847F54B27}"/>
              </a:ext>
            </a:extLst>
          </p:cNvPr>
          <p:cNvSpPr/>
          <p:nvPr/>
        </p:nvSpPr>
        <p:spPr>
          <a:xfrm>
            <a:off x="-2420757" y="0"/>
            <a:ext cx="1922278" cy="191667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10745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6" grpId="0" animBg="1"/>
      <p:bldP spid="7" grpId="0"/>
      <p:bldP spid="40" grpId="0"/>
      <p:bldP spid="41" grpId="0"/>
      <p:bldP spid="8" grpId="0"/>
      <p:bldP spid="42" grpId="0"/>
      <p:bldP spid="43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E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>
            <a:extLst>
              <a:ext uri="{FF2B5EF4-FFF2-40B4-BE49-F238E27FC236}">
                <a16:creationId xmlns:a16="http://schemas.microsoft.com/office/drawing/2014/main" id="{DACA14A1-8AC9-4D47-80C8-7E7369A29B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914" y="3069987"/>
            <a:ext cx="4676752" cy="252689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4337E5A-E1E1-4229-8081-1A2E320ACA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65" y="0"/>
            <a:ext cx="4676752" cy="2526890"/>
          </a:xfrm>
          <a:prstGeom prst="rect">
            <a:avLst/>
          </a:prstGeom>
        </p:spPr>
      </p:pic>
      <p:pic>
        <p:nvPicPr>
          <p:cNvPr id="21" name="图片 20" descr="图片包含 播放器&#10;&#10;已生成高可信度的说明">
            <a:extLst>
              <a:ext uri="{FF2B5EF4-FFF2-40B4-BE49-F238E27FC236}">
                <a16:creationId xmlns:a16="http://schemas.microsoft.com/office/drawing/2014/main" id="{C975313F-169B-4EA9-866E-FD0B95C62A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462" y="-73348"/>
            <a:ext cx="7387792" cy="5373458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04366BB-BD93-4B7B-BBF9-C0687151DD8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" r="558" b="9963"/>
          <a:stretch/>
        </p:blipFill>
        <p:spPr>
          <a:xfrm>
            <a:off x="0" y="5968244"/>
            <a:ext cx="12192000" cy="889756"/>
          </a:xfrm>
          <a:prstGeom prst="rect">
            <a:avLst/>
          </a:prstGeom>
        </p:spPr>
      </p:pic>
      <p:sp>
        <p:nvSpPr>
          <p:cNvPr id="52" name="Google Shape;487;p33">
            <a:extLst>
              <a:ext uri="{FF2B5EF4-FFF2-40B4-BE49-F238E27FC236}">
                <a16:creationId xmlns:a16="http://schemas.microsoft.com/office/drawing/2014/main" id="{487310CF-1AEB-4DF7-9BE7-35C12F76D2AA}"/>
              </a:ext>
            </a:extLst>
          </p:cNvPr>
          <p:cNvSpPr txBox="1">
            <a:spLocks/>
          </p:cNvSpPr>
          <p:nvPr/>
        </p:nvSpPr>
        <p:spPr>
          <a:xfrm>
            <a:off x="900389" y="1935020"/>
            <a:ext cx="10707921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Bubblegum Sans"/>
              </a:rPr>
              <a:t>TẠM BIỆT VÀ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Bubblegum Sans"/>
              </a:rPr>
              <a:t>HẸN GẶP LẠI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640F600-179C-071D-5E94-6ABDB3E281EC}"/>
              </a:ext>
            </a:extLst>
          </p:cNvPr>
          <p:cNvSpPr/>
          <p:nvPr/>
        </p:nvSpPr>
        <p:spPr>
          <a:xfrm>
            <a:off x="-2420757" y="0"/>
            <a:ext cx="1922278" cy="191667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07800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1.2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</TotalTime>
  <Words>463</Words>
  <Application>Microsoft Office PowerPoint</Application>
  <PresentationFormat>Widescreen</PresentationFormat>
  <Paragraphs>142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等线</vt:lpstr>
      <vt:lpstr>等线 Light</vt:lpstr>
      <vt:lpstr>Arial</vt:lpstr>
      <vt:lpstr>Bubblegum Sans</vt:lpstr>
      <vt:lpstr>Calibri</vt:lpstr>
      <vt:lpstr>Calibri Light</vt:lpstr>
      <vt:lpstr>Cambria Math</vt:lpstr>
      <vt:lpstr>Times New Roman</vt:lpstr>
      <vt:lpstr>Office 主题​​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Admin</cp:lastModifiedBy>
  <cp:revision>71</cp:revision>
  <dcterms:created xsi:type="dcterms:W3CDTF">2022-05-08T07:29:07Z</dcterms:created>
  <dcterms:modified xsi:type="dcterms:W3CDTF">2025-09-17T04:30:48Z</dcterms:modified>
</cp:coreProperties>
</file>