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9" r:id="rId3"/>
  </p:sldMasterIdLst>
  <p:notesMasterIdLst>
    <p:notesMasterId r:id="rId14"/>
  </p:notesMasterIdLst>
  <p:sldIdLst>
    <p:sldId id="2909" r:id="rId4"/>
    <p:sldId id="837" r:id="rId5"/>
    <p:sldId id="2890" r:id="rId6"/>
    <p:sldId id="854" r:id="rId7"/>
    <p:sldId id="851" r:id="rId8"/>
    <p:sldId id="850" r:id="rId9"/>
    <p:sldId id="1062" r:id="rId10"/>
    <p:sldId id="856" r:id="rId11"/>
    <p:sldId id="857" r:id="rId12"/>
    <p:sldId id="86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649D"/>
    <a:srgbClr val="E2547D"/>
    <a:srgbClr val="EC1C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87449" autoAdjust="0"/>
  </p:normalViewPr>
  <p:slideViewPr>
    <p:cSldViewPr snapToGrid="0">
      <p:cViewPr varScale="1">
        <p:scale>
          <a:sx n="63" d="100"/>
          <a:sy n="63" d="100"/>
        </p:scale>
        <p:origin x="10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987AE-09A2-48A3-BD52-CC6E0B9B3F4A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BFA5F-D1D2-4422-9CB0-061FCF5C3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22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208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lượt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số</a:t>
            </a:r>
            <a:r>
              <a:rPr lang="en-US" dirty="0"/>
              <a:t> ở </a:t>
            </a:r>
            <a:r>
              <a:rPr lang="en-US" dirty="0" err="1"/>
              <a:t>cánh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hồng</a:t>
            </a:r>
            <a:r>
              <a:rPr lang="en-US" dirty="0"/>
              <a:t> (</a:t>
            </a:r>
            <a:r>
              <a:rPr lang="en-US" dirty="0" err="1"/>
              <a:t>thừa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)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cánh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hồng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err="1"/>
              <a:t>mất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cánh</a:t>
            </a:r>
            <a:r>
              <a:rPr lang="en-US" dirty="0"/>
              <a:t> </a:t>
            </a:r>
            <a:r>
              <a:rPr lang="en-US" dirty="0" err="1"/>
              <a:t>hoa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vàng</a:t>
            </a:r>
            <a:r>
              <a:rPr lang="en-US" dirty="0"/>
              <a:t> </a:t>
            </a:r>
            <a:r>
              <a:rPr lang="en-US" dirty="0" err="1"/>
              <a:t>chứa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phép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F68E9C-FD9D-4864-B596-F62994D6303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1169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2958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0BFA5F-D1D2-4422-9CB0-061FCF5C3CD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438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8AC9D5-5F41-4B19-AEC1-5D229DD875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344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98BD3-317E-4F96-A5C5-C7A691EA32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CE4A5C-1740-4C54-B8B9-FFEB3E77EA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1DBEF2-8FC4-44AF-A3DF-C1CD77136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1577-49AF-4FE7-A4FC-A9400A4C5B31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8996DA-E334-440B-93DF-7E83E4774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0C084-EEE0-4E99-9E61-B4582F3A2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754B-4F7E-4F2B-A20C-FD0CDC8CF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96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2F9D0-475A-4FB7-91BC-EF40973E1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53E402-D20E-4B8A-A882-055E48CA64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296221-8FD6-42D7-8CE8-529EA14EA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1577-49AF-4FE7-A4FC-A9400A4C5B31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16CCF-2DF6-41BB-9DC7-BB400B14F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35A35-511F-44F1-8FCD-D421FB335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754B-4F7E-4F2B-A20C-FD0CDC8CF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451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661AFE-46C3-40F5-A281-9ECBF760DF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A5C58-5B3C-41BA-82C1-7CBDFFAC24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476ECB-6D62-4B4A-AC55-A7D6D571A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1577-49AF-4FE7-A4FC-A9400A4C5B31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5612B1-E2F2-4B79-8C93-05FC27EDF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1BB88B-CBA0-4D77-9665-99095F1D8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754B-4F7E-4F2B-A20C-FD0CDC8CF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0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8828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DB8267-874C-4059-ACDA-F34863706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600384C-B81F-4FC4-8A58-286F89921C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E4B17E0-C76E-4040-A7C9-06DB12239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2D0D-3CF8-4FA5-9EB2-7C4E21EA4873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B78D3AF-ABA0-48D9-9ECC-91107D1B4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6B78FA6-04CD-40ED-83FC-92589BCB4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9CF7B-892D-4D09-AFC8-54FAF7CB7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503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B94C00-348C-4897-B7CC-807A2250F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DB1701D-59C4-49A2-8E3E-1D39CED59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A44FC5F-9335-45CE-9114-6072C17C1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2D0D-3CF8-4FA5-9EB2-7C4E21EA4873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5E6F90F-E4B2-41B1-A675-78B45CFED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80A929D-7C6F-4464-9B0F-C2392DB62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9CF7B-892D-4D09-AFC8-54FAF7CB7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578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5B6B29-7C37-4AEE-A30D-7758695D9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5813004-478A-441D-9CC0-A4171FAC0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C9E9F8-8E4E-411E-98DA-97E68E742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2D0D-3CF8-4FA5-9EB2-7C4E21EA4873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7A63DA9-1DDE-4C9D-A81E-78443029C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E8B5319-0ED3-4C05-A10B-F69F70E74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9CF7B-892D-4D09-AFC8-54FAF7CB7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435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76DE625-C580-4F86-A319-092D38C42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2D0D-3CF8-4FA5-9EB2-7C4E21EA4873}" type="datetimeFigureOut">
              <a:rPr lang="zh-CN" altLang="en-US" smtClean="0"/>
              <a:t>2025/9/17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3AFFF76-776B-4852-B91B-5616D3011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F420EFE-2A36-446D-9282-1D1971DD6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9CF7B-892D-4D09-AFC8-54FAF7CB7C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735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62067-8FB6-4BAD-ADC9-3348EC94A4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47BDC1-C763-4A08-8F4B-D24C350B7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6336D-55A5-4ED2-98A8-758E64598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1FD55-FAF6-4F9B-AF19-F7B5F733A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4AC2D-2915-421D-A980-13408D4CB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0187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5F3D9-999C-4453-9E2F-7DD500D93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DC6EF-B4D8-4D75-8B77-0F6FC4DEE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3F16E-692B-44B8-AD71-E2772DCD0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0C1F6-EDF0-4E4E-953F-A09ABFC16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9C4D3-64C9-4EC7-8A90-98543AD65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2171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33575-BD26-428D-B581-BAEFD2C32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8CEC20-0290-4D19-8978-0DFD86E63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D3E21-D063-4F22-81CF-EF987E4A5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105B8-CEFF-4B0D-9412-4C8A7DCA9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D16DE-806B-41C0-A941-2B66ADAC6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642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43A9B-34F8-4193-917C-424CDDC06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0CBEF-E0E8-43E8-9A2B-B16D50BF2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2A6D4E-2CB0-40C2-8C8A-F0C2C7367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1577-49AF-4FE7-A4FC-A9400A4C5B31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B6BFB-3BA4-4066-8F40-C6A682007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1AA45C-803A-45AA-9C68-8BA25AB9A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754B-4F7E-4F2B-A20C-FD0CDC8CF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6288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E708F-FC74-46CC-AA34-813F733C9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E9414-2703-4511-95DE-CE2AFE8237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695688-D5D9-43B7-8D0C-A669A94EB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DBE129-BAFB-4DB8-A059-BF8133B6B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644BC0-2C7B-4B12-A34C-B7364E1E2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AE30E-FAD0-43B9-B2F1-829A2E21E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3380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8263A-8B08-4430-845F-671ED8FE3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1E0FB-A360-4BAC-9DC6-C70AA4F0E6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52451E-C742-4EF5-ABC6-5EBA382FB1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D26439-3F76-487C-A054-712FDE44E9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ED0EBF-00AD-4FD0-872F-FBF1DD1E67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EBDF60-DFC7-48DD-B2DB-B9F3A5A5B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F14F8C-BA00-4141-83DD-A441A3BD8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0235D8-80D2-4DE2-9CC7-2B01295CB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1351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FD101-CE39-44DD-90A5-5C9FC737B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8EEA3C-11E7-490A-B624-CA8F03314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D2406E-048F-48B6-9482-825DC2EE5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CD2FD7-F310-4580-BC08-465B9868A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1357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D120B2-A948-4725-B6B9-3B00BE9EE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6D111C-084C-4314-84E6-5224B8065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B2CE1A-5607-4F02-ACD9-1142CCFA6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7875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BF994-288D-4241-82B9-DFFD4B6B1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2A518-D6D3-4E89-8A31-307EEB6F3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4A3BEE-6085-4C83-8A0B-3D669800C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A2011C-27C6-44AD-B3F7-8B56B62DE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41FD29-519F-4370-BCD3-F924B949D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F260AF-34E1-41B5-988A-CD2EA084A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6272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D6C00-D995-40E4-A07C-922172021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78F1D4-5A52-4F3D-A0DF-A2ABED533A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613ACB-9801-46A7-B40F-93FD02AC8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A7A29B-234A-47D6-B121-5188D5EB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382ED-FDD3-4B39-BD62-4E62C317E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729BE5-C887-45C4-96A4-F30291966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3832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4B96E-994C-4A9A-9B79-705E3C0A4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7BB5AE-7169-4D1B-A6DF-57879CEF19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93E42-DF4E-461D-ADDD-36924241F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F4C4B-427A-4FD0-A428-B62945A95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FB5CD-076E-4250-A1A1-80216A04B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0633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045A2D-F4B8-453D-B6FC-B5F60E38FF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F1453D-6E23-44F9-85AC-8FC04BDF1A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A59B0-1BDF-4556-854F-7A8FB3E1F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08E17-4647-4A7D-8A4F-E34FC229D3E7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6B231-1224-4AE2-A453-AB7EB3A6B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2B0DF-A875-4D50-BEBD-ABE5758FA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86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A484F-937D-43E7-9F00-386AD7CDF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F4711D-7658-43E6-B2D9-D9F9526955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5332BB-095A-41E7-8F5A-757D08BFB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1577-49AF-4FE7-A4FC-A9400A4C5B31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FBAB14-66C8-4D3A-966F-86A1DBD64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A1A600-F635-458B-BBC2-4EA74270C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754B-4F7E-4F2B-A20C-FD0CDC8CF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741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44A3E-0C09-4068-9296-8AB65C94D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77893-E23A-44D8-AE8F-72FB4D7E56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2553E8-81A5-47E4-BE4B-2ACE51FA71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45686E-3DAF-4A10-BD1B-52C81B687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1577-49AF-4FE7-A4FC-A9400A4C5B31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AC7797-CBE9-4B24-8F4F-C9C96C387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2E8DD4-9C8E-45C6-8015-5B863F660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754B-4F7E-4F2B-A20C-FD0CDC8CF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126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6D856-3957-4186-8407-EB15B0512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DBFB05-107C-4E40-BEAA-86C610BC5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BC9450-B128-455E-AAA7-D74B87A5F8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7A23F5-38DE-477C-B9EB-87B370C893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EA344C-4808-4716-99F9-57F261448D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EB2CB8-6412-48B7-AC1B-BB3A10E74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1577-49AF-4FE7-A4FC-A9400A4C5B31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FD628E-7C61-4582-804A-45844F715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4A91B6-3C6A-4566-92BC-6E5BE9A9C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754B-4F7E-4F2B-A20C-FD0CDC8CF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654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722F8-99D6-4831-839A-63E73867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4CEED6-99BC-456B-8C49-2B9D08160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1577-49AF-4FE7-A4FC-A9400A4C5B31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4972D0-66CF-4455-A065-5C9887637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D54536-2DA7-490C-8A6C-30AB0165C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754B-4F7E-4F2B-A20C-FD0CDC8CF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110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72E0EB-3207-4E2B-A5C9-CF5DD7C84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1577-49AF-4FE7-A4FC-A9400A4C5B31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40C39D-27BD-4A2F-B121-04FE93389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F39D7A-BB9B-4E93-868B-2E8BE2434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754B-4F7E-4F2B-A20C-FD0CDC8CF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72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E9401-57D3-4156-BF3A-A2FFAF47A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38387-E781-411E-BFA2-11FD60F0A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5DFD2C-D3E0-4D89-ACD2-14C1DB5804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6E993D-014B-4537-9CC4-F4E0E90AD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1577-49AF-4FE7-A4FC-A9400A4C5B31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180A11-D6A8-4B93-AD4A-2E4DFC95C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2EEB4A-386B-4B53-8FFA-11380223B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754B-4F7E-4F2B-A20C-FD0CDC8CF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392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2C431-C63C-4FEC-943C-80F24C58E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AA5E81-865D-4EFE-8ED5-89AE65027A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77F17A-4F3A-4343-A855-05FB26B742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425E25-0555-4926-BAFE-C1B482F06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71577-49AF-4FE7-A4FC-A9400A4C5B31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F6DD29-4C31-410F-9BF8-6D0766E83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B305A4-A529-4F57-B061-7EEBEF227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5754B-4F7E-4F2B-A20C-FD0CDC8CF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092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C8180A-B0CC-4815-9A54-BD2E40A6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1098E9-2027-46C3-931A-477FCD83F4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8EDC1-CC4E-4F32-88CA-62830A8C93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71577-49AF-4FE7-A4FC-A9400A4C5B31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BC510-71C0-4026-8A4D-B30F1968FE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F54077-CAA1-4B6B-A040-1EF923C940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5754B-4F7E-4F2B-A20C-FD0CDC8CF95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8D26D6C3-72B0-4FFB-9A9F-861C93A975A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7825" y="219075"/>
            <a:ext cx="1390352" cy="139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884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AE86FC2-AC35-49D3-A6AF-875F93D56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6F60372-5458-4399-B0CC-B05EF8C85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DEF0720-46E9-4033-A1B8-3C6472B2E6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杨任东竹石体-Medium" panose="02000000000000000000" pitchFamily="2" charset="-122"/>
                <a:ea typeface="杨任东竹石体-Medium" panose="02000000000000000000" pitchFamily="2" charset="-122"/>
              </a:defRPr>
            </a:lvl1pPr>
          </a:lstStyle>
          <a:p>
            <a:fld id="{59BB2D0D-3CF8-4FA5-9EB2-7C4E21EA4873}" type="datetimeFigureOut">
              <a:rPr lang="zh-CN" altLang="en-US" smtClean="0"/>
              <a:pPr/>
              <a:t>2025/9/17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94FDA6D-459A-4C74-900B-7007765D7C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杨任东竹石体-Medium" panose="02000000000000000000" pitchFamily="2" charset="-122"/>
                <a:ea typeface="杨任东竹石体-Medium" panose="020000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EACE33C-BB66-4D79-8354-2C8CAB12A8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杨任东竹石体-Medium" panose="02000000000000000000" pitchFamily="2" charset="-122"/>
                <a:ea typeface="杨任东竹石体-Medium" panose="02000000000000000000" pitchFamily="2" charset="-122"/>
              </a:defRPr>
            </a:lvl1pPr>
          </a:lstStyle>
          <a:p>
            <a:fld id="{7869CF7B-892D-4D09-AFC8-54FAF7CB7CB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8AE5BF04-7D75-4A90-B224-707E8A81A10F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6D5C2C1-1B3D-4DE0-A404-CB371BC49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46AD08DF-AD5C-49D3-B968-6A48C6545F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998C5D6F-0112-4B92-BF4F-1A93652CE848}"/>
              </a:ext>
            </a:extLst>
          </p:cNvPr>
          <p:cNvSpPr/>
          <p:nvPr userDrawn="1"/>
        </p:nvSpPr>
        <p:spPr>
          <a:xfrm>
            <a:off x="355602" y="254000"/>
            <a:ext cx="11480798" cy="6350000"/>
          </a:xfrm>
          <a:prstGeom prst="roundRect">
            <a:avLst>
              <a:gd name="adj" fmla="val 12027"/>
            </a:avLst>
          </a:prstGeom>
          <a:solidFill>
            <a:schemeClr val="bg1">
              <a:alpha val="66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杨任东竹石体-Medium" panose="02000000000000000000" pitchFamily="2" charset="-122"/>
              <a:ea typeface="杨任东竹石体-Medium" panose="02000000000000000000" pitchFamily="2" charset="-122"/>
            </a:endParaRPr>
          </a:p>
        </p:txBody>
      </p:sp>
      <p:pic>
        <p:nvPicPr>
          <p:cNvPr id="13" name="Picture 12" descr="A pink background with white leaves and black text&#10;&#10;Description automatically generated">
            <a:extLst>
              <a:ext uri="{FF2B5EF4-FFF2-40B4-BE49-F238E27FC236}">
                <a16:creationId xmlns:a16="http://schemas.microsoft.com/office/drawing/2014/main" id="{4117A5E9-9DB8-EC4F-F4BB-9A01AF08CED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0702" y="104774"/>
            <a:ext cx="1504951" cy="150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99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杨任东竹石体-Medium" panose="02000000000000000000" pitchFamily="2" charset="-122"/>
          <a:ea typeface="杨任东竹石体-Medium" panose="020000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07DB33-C11A-46D6-B267-73AEA213B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E85CB6-D21D-4FF6-BF48-C98ED286A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8E960-9B2F-49D8-84A2-DF51662092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8E17-4647-4A7D-8A4F-E34FC229D3E7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9CDAC-BC28-4167-807F-B2EDDDAFFA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222D77-A7C5-4EEB-AE74-24F5E26C58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12C8B-08E7-462E-907E-029E5E1458A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DC932825-105C-491C-B2D3-BA219C4562B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3689" y="365125"/>
            <a:ext cx="1514177" cy="151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881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29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10" Type="http://schemas.openxmlformats.org/officeDocument/2006/relationships/audio" Target="../media/audio1.wav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audio" Target="../media/audio3.wav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12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audio" Target="../media/audio1.wav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2210057" y="228048"/>
            <a:ext cx="7613212" cy="1816364"/>
            <a:chOff x="2180216" y="1968007"/>
            <a:chExt cx="6699183" cy="2018182"/>
          </a:xfrm>
        </p:grpSpPr>
        <p:sp>
          <p:nvSpPr>
            <p:cNvPr id="15" name="Rounded Rectangle 14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-14543" y="31844"/>
            <a:ext cx="2723470" cy="1418162"/>
            <a:chOff x="0" y="1364908"/>
            <a:chExt cx="3026077" cy="1575736"/>
          </a:xfrm>
        </p:grpSpPr>
        <p:sp>
          <p:nvSpPr>
            <p:cNvPr id="13" name="Wave 12"/>
            <p:cNvSpPr/>
            <p:nvPr/>
          </p:nvSpPr>
          <p:spPr>
            <a:xfrm>
              <a:off x="0" y="1364908"/>
              <a:ext cx="3026077" cy="1575736"/>
            </a:xfrm>
            <a:prstGeom prst="wave">
              <a:avLst>
                <a:gd name="adj1" fmla="val 8328"/>
                <a:gd name="adj2" fmla="val -5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8791" y="1839571"/>
              <a:ext cx="2304609" cy="656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4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324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640992" y="955656"/>
            <a:ext cx="6921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NHÂN 3, BẢNG CHIA 3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805939" y="3054898"/>
            <a:ext cx="10421448" cy="1595688"/>
            <a:chOff x="2109507" y="3963491"/>
            <a:chExt cx="9225783" cy="1772985"/>
          </a:xfrm>
        </p:grpSpPr>
        <p:sp>
          <p:nvSpPr>
            <p:cNvPr id="20" name="Flowchart: Terminator 19"/>
            <p:cNvSpPr/>
            <p:nvPr/>
          </p:nvSpPr>
          <p:spPr>
            <a:xfrm>
              <a:off x="2828870" y="4362828"/>
              <a:ext cx="8506420" cy="1373648"/>
            </a:xfrm>
            <a:prstGeom prst="flowChartTerminator">
              <a:avLst/>
            </a:prstGeom>
            <a:solidFill>
              <a:srgbClr val="FFFF00"/>
            </a:solidFill>
            <a:ln w="5715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2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170670" y="4453933"/>
              <a:ext cx="7807575" cy="1210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40" b="1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324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1: </a:t>
              </a:r>
              <a:r>
                <a:rPr lang="en-US" sz="3240" b="1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Bảng</a:t>
              </a:r>
              <a:r>
                <a:rPr lang="en-US" sz="324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nhân </a:t>
              </a:r>
              <a:r>
                <a:rPr lang="en-US" sz="324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  <a:p>
              <a:pPr algn="ctr"/>
              <a:r>
                <a:rPr lang="en-US" sz="324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3240" b="1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</a:t>
              </a:r>
              <a:r>
                <a:rPr lang="en-US" sz="324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16)</a:t>
              </a:r>
              <a:endParaRPr lang="en-US" sz="324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9" name="Google Shape;2099;p75"/>
            <p:cNvGrpSpPr/>
            <p:nvPr/>
          </p:nvGrpSpPr>
          <p:grpSpPr>
            <a:xfrm rot="19405646">
              <a:off x="2109507" y="3963491"/>
              <a:ext cx="1378777" cy="1476044"/>
              <a:chOff x="5942464" y="1232078"/>
              <a:chExt cx="1574389" cy="1685455"/>
            </a:xfrm>
          </p:grpSpPr>
          <p:sp>
            <p:nvSpPr>
              <p:cNvPr id="30" name="Google Shape;2100;p75"/>
              <p:cNvSpPr/>
              <p:nvPr/>
            </p:nvSpPr>
            <p:spPr>
              <a:xfrm rot="2192941">
                <a:off x="6585155" y="2147033"/>
                <a:ext cx="283299" cy="253415"/>
              </a:xfrm>
              <a:custGeom>
                <a:avLst/>
                <a:gdLst/>
                <a:ahLst/>
                <a:cxnLst/>
                <a:rect l="l" t="t" r="r" b="b"/>
                <a:pathLst>
                  <a:path w="2114" h="1891" extrusionOk="0">
                    <a:moveTo>
                      <a:pt x="1713" y="0"/>
                    </a:moveTo>
                    <a:lnTo>
                      <a:pt x="1624" y="22"/>
                    </a:lnTo>
                    <a:lnTo>
                      <a:pt x="1557" y="45"/>
                    </a:lnTo>
                    <a:lnTo>
                      <a:pt x="1513" y="89"/>
                    </a:lnTo>
                    <a:lnTo>
                      <a:pt x="1446" y="134"/>
                    </a:lnTo>
                    <a:lnTo>
                      <a:pt x="1401" y="200"/>
                    </a:lnTo>
                    <a:lnTo>
                      <a:pt x="1379" y="289"/>
                    </a:lnTo>
                    <a:lnTo>
                      <a:pt x="1379" y="401"/>
                    </a:lnTo>
                    <a:lnTo>
                      <a:pt x="1379" y="534"/>
                    </a:lnTo>
                    <a:lnTo>
                      <a:pt x="1401" y="667"/>
                    </a:lnTo>
                    <a:lnTo>
                      <a:pt x="1468" y="823"/>
                    </a:lnTo>
                    <a:lnTo>
                      <a:pt x="1535" y="979"/>
                    </a:lnTo>
                    <a:lnTo>
                      <a:pt x="1624" y="1157"/>
                    </a:lnTo>
                    <a:lnTo>
                      <a:pt x="1668" y="1246"/>
                    </a:lnTo>
                    <a:lnTo>
                      <a:pt x="1757" y="1335"/>
                    </a:lnTo>
                    <a:lnTo>
                      <a:pt x="1846" y="1224"/>
                    </a:lnTo>
                    <a:lnTo>
                      <a:pt x="1935" y="1090"/>
                    </a:lnTo>
                    <a:lnTo>
                      <a:pt x="2024" y="934"/>
                    </a:lnTo>
                    <a:lnTo>
                      <a:pt x="2091" y="779"/>
                    </a:lnTo>
                    <a:lnTo>
                      <a:pt x="2113" y="601"/>
                    </a:lnTo>
                    <a:lnTo>
                      <a:pt x="2113" y="467"/>
                    </a:lnTo>
                    <a:lnTo>
                      <a:pt x="2091" y="312"/>
                    </a:lnTo>
                    <a:lnTo>
                      <a:pt x="2046" y="200"/>
                    </a:lnTo>
                    <a:lnTo>
                      <a:pt x="1957" y="89"/>
                    </a:lnTo>
                    <a:lnTo>
                      <a:pt x="1891" y="22"/>
                    </a:lnTo>
                    <a:lnTo>
                      <a:pt x="1802" y="0"/>
                    </a:lnTo>
                    <a:close/>
                    <a:moveTo>
                      <a:pt x="67" y="1135"/>
                    </a:moveTo>
                    <a:lnTo>
                      <a:pt x="22" y="1179"/>
                    </a:lnTo>
                    <a:lnTo>
                      <a:pt x="0" y="1224"/>
                    </a:lnTo>
                    <a:lnTo>
                      <a:pt x="0" y="1290"/>
                    </a:lnTo>
                    <a:lnTo>
                      <a:pt x="0" y="1379"/>
                    </a:lnTo>
                    <a:lnTo>
                      <a:pt x="22" y="1513"/>
                    </a:lnTo>
                    <a:lnTo>
                      <a:pt x="89" y="1646"/>
                    </a:lnTo>
                    <a:lnTo>
                      <a:pt x="178" y="1735"/>
                    </a:lnTo>
                    <a:lnTo>
                      <a:pt x="289" y="1824"/>
                    </a:lnTo>
                    <a:lnTo>
                      <a:pt x="445" y="1869"/>
                    </a:lnTo>
                    <a:lnTo>
                      <a:pt x="623" y="1891"/>
                    </a:lnTo>
                    <a:lnTo>
                      <a:pt x="801" y="1869"/>
                    </a:lnTo>
                    <a:lnTo>
                      <a:pt x="956" y="1846"/>
                    </a:lnTo>
                    <a:lnTo>
                      <a:pt x="845" y="1646"/>
                    </a:lnTo>
                    <a:lnTo>
                      <a:pt x="712" y="1490"/>
                    </a:lnTo>
                    <a:lnTo>
                      <a:pt x="556" y="1357"/>
                    </a:lnTo>
                    <a:lnTo>
                      <a:pt x="423" y="1246"/>
                    </a:lnTo>
                    <a:lnTo>
                      <a:pt x="289" y="1179"/>
                    </a:lnTo>
                    <a:lnTo>
                      <a:pt x="200" y="1135"/>
                    </a:lnTo>
                    <a:close/>
                  </a:path>
                </a:pathLst>
              </a:custGeom>
              <a:solidFill>
                <a:srgbClr val="F7DE68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Google Shape;2101;p75"/>
              <p:cNvSpPr/>
              <p:nvPr/>
            </p:nvSpPr>
            <p:spPr>
              <a:xfrm rot="2192941">
                <a:off x="6555151" y="2237892"/>
                <a:ext cx="128249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957" h="757" fill="none" extrusionOk="0">
                    <a:moveTo>
                      <a:pt x="0" y="245"/>
                    </a:moveTo>
                    <a:lnTo>
                      <a:pt x="0" y="245"/>
                    </a:lnTo>
                    <a:lnTo>
                      <a:pt x="22" y="379"/>
                    </a:lnTo>
                    <a:lnTo>
                      <a:pt x="89" y="512"/>
                    </a:lnTo>
                    <a:lnTo>
                      <a:pt x="89" y="512"/>
                    </a:lnTo>
                    <a:lnTo>
                      <a:pt x="178" y="601"/>
                    </a:lnTo>
                    <a:lnTo>
                      <a:pt x="289" y="690"/>
                    </a:lnTo>
                    <a:lnTo>
                      <a:pt x="445" y="735"/>
                    </a:lnTo>
                    <a:lnTo>
                      <a:pt x="623" y="757"/>
                    </a:lnTo>
                    <a:lnTo>
                      <a:pt x="623" y="757"/>
                    </a:lnTo>
                    <a:lnTo>
                      <a:pt x="801" y="735"/>
                    </a:lnTo>
                    <a:lnTo>
                      <a:pt x="956" y="712"/>
                    </a:lnTo>
                    <a:lnTo>
                      <a:pt x="956" y="712"/>
                    </a:lnTo>
                    <a:lnTo>
                      <a:pt x="845" y="512"/>
                    </a:lnTo>
                    <a:lnTo>
                      <a:pt x="712" y="356"/>
                    </a:lnTo>
                    <a:lnTo>
                      <a:pt x="556" y="223"/>
                    </a:lnTo>
                    <a:lnTo>
                      <a:pt x="423" y="112"/>
                    </a:lnTo>
                    <a:lnTo>
                      <a:pt x="423" y="112"/>
                    </a:lnTo>
                    <a:lnTo>
                      <a:pt x="289" y="45"/>
                    </a:lnTo>
                    <a:lnTo>
                      <a:pt x="200" y="1"/>
                    </a:lnTo>
                    <a:lnTo>
                      <a:pt x="134" y="1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22" y="45"/>
                    </a:lnTo>
                    <a:lnTo>
                      <a:pt x="0" y="90"/>
                    </a:lnTo>
                    <a:lnTo>
                      <a:pt x="0" y="156"/>
                    </a:lnTo>
                    <a:lnTo>
                      <a:pt x="0" y="2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Google Shape;2102;p75"/>
              <p:cNvSpPr/>
              <p:nvPr/>
            </p:nvSpPr>
            <p:spPr>
              <a:xfrm rot="2192941">
                <a:off x="6773971" y="2209385"/>
                <a:ext cx="98498" cy="178905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335" fill="none" extrusionOk="0">
                    <a:moveTo>
                      <a:pt x="667" y="200"/>
                    </a:moveTo>
                    <a:lnTo>
                      <a:pt x="667" y="200"/>
                    </a:lnTo>
                    <a:lnTo>
                      <a:pt x="578" y="89"/>
                    </a:lnTo>
                    <a:lnTo>
                      <a:pt x="512" y="22"/>
                    </a:lnTo>
                    <a:lnTo>
                      <a:pt x="423" y="0"/>
                    </a:lnTo>
                    <a:lnTo>
                      <a:pt x="334" y="0"/>
                    </a:lnTo>
                    <a:lnTo>
                      <a:pt x="334" y="0"/>
                    </a:lnTo>
                    <a:lnTo>
                      <a:pt x="245" y="22"/>
                    </a:lnTo>
                    <a:lnTo>
                      <a:pt x="178" y="45"/>
                    </a:lnTo>
                    <a:lnTo>
                      <a:pt x="134" y="89"/>
                    </a:lnTo>
                    <a:lnTo>
                      <a:pt x="67" y="134"/>
                    </a:lnTo>
                    <a:lnTo>
                      <a:pt x="67" y="134"/>
                    </a:lnTo>
                    <a:lnTo>
                      <a:pt x="22" y="200"/>
                    </a:lnTo>
                    <a:lnTo>
                      <a:pt x="0" y="289"/>
                    </a:lnTo>
                    <a:lnTo>
                      <a:pt x="0" y="401"/>
                    </a:lnTo>
                    <a:lnTo>
                      <a:pt x="0" y="534"/>
                    </a:lnTo>
                    <a:lnTo>
                      <a:pt x="0" y="534"/>
                    </a:lnTo>
                    <a:lnTo>
                      <a:pt x="22" y="667"/>
                    </a:lnTo>
                    <a:lnTo>
                      <a:pt x="89" y="823"/>
                    </a:lnTo>
                    <a:lnTo>
                      <a:pt x="156" y="979"/>
                    </a:lnTo>
                    <a:lnTo>
                      <a:pt x="245" y="1157"/>
                    </a:lnTo>
                    <a:lnTo>
                      <a:pt x="245" y="1157"/>
                    </a:lnTo>
                    <a:lnTo>
                      <a:pt x="289" y="1246"/>
                    </a:lnTo>
                    <a:lnTo>
                      <a:pt x="378" y="1335"/>
                    </a:lnTo>
                    <a:lnTo>
                      <a:pt x="378" y="1335"/>
                    </a:lnTo>
                    <a:lnTo>
                      <a:pt x="467" y="1224"/>
                    </a:lnTo>
                    <a:lnTo>
                      <a:pt x="556" y="1090"/>
                    </a:lnTo>
                    <a:lnTo>
                      <a:pt x="645" y="934"/>
                    </a:lnTo>
                    <a:lnTo>
                      <a:pt x="712" y="779"/>
                    </a:lnTo>
                    <a:lnTo>
                      <a:pt x="712" y="779"/>
                    </a:lnTo>
                    <a:lnTo>
                      <a:pt x="734" y="601"/>
                    </a:lnTo>
                    <a:lnTo>
                      <a:pt x="734" y="467"/>
                    </a:lnTo>
                    <a:lnTo>
                      <a:pt x="712" y="312"/>
                    </a:lnTo>
                    <a:lnTo>
                      <a:pt x="667" y="200"/>
                    </a:lnTo>
                    <a:lnTo>
                      <a:pt x="667" y="20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Google Shape;2103;p75"/>
              <p:cNvSpPr/>
              <p:nvPr/>
            </p:nvSpPr>
            <p:spPr>
              <a:xfrm rot="2192941">
                <a:off x="6591195" y="2839941"/>
                <a:ext cx="86571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646" h="579" extrusionOk="0">
                    <a:moveTo>
                      <a:pt x="579" y="0"/>
                    </a:moveTo>
                    <a:lnTo>
                      <a:pt x="290" y="178"/>
                    </a:lnTo>
                    <a:lnTo>
                      <a:pt x="0" y="312"/>
                    </a:lnTo>
                    <a:lnTo>
                      <a:pt x="45" y="401"/>
                    </a:lnTo>
                    <a:lnTo>
                      <a:pt x="89" y="468"/>
                    </a:lnTo>
                    <a:lnTo>
                      <a:pt x="134" y="534"/>
                    </a:lnTo>
                    <a:lnTo>
                      <a:pt x="201" y="556"/>
                    </a:lnTo>
                    <a:lnTo>
                      <a:pt x="290" y="579"/>
                    </a:lnTo>
                    <a:lnTo>
                      <a:pt x="356" y="579"/>
                    </a:lnTo>
                    <a:lnTo>
                      <a:pt x="423" y="556"/>
                    </a:lnTo>
                    <a:lnTo>
                      <a:pt x="512" y="512"/>
                    </a:lnTo>
                    <a:lnTo>
                      <a:pt x="579" y="468"/>
                    </a:lnTo>
                    <a:lnTo>
                      <a:pt x="623" y="379"/>
                    </a:lnTo>
                    <a:lnTo>
                      <a:pt x="645" y="290"/>
                    </a:lnTo>
                    <a:lnTo>
                      <a:pt x="623" y="156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958888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Google Shape;2104;p75"/>
              <p:cNvSpPr/>
              <p:nvPr/>
            </p:nvSpPr>
            <p:spPr>
              <a:xfrm rot="2192941">
                <a:off x="6218848" y="1507589"/>
                <a:ext cx="998652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extrusionOk="0">
                    <a:moveTo>
                      <a:pt x="4315" y="601"/>
                    </a:moveTo>
                    <a:lnTo>
                      <a:pt x="4493" y="624"/>
                    </a:lnTo>
                    <a:lnTo>
                      <a:pt x="4649" y="646"/>
                    </a:lnTo>
                    <a:lnTo>
                      <a:pt x="4805" y="690"/>
                    </a:lnTo>
                    <a:lnTo>
                      <a:pt x="4938" y="757"/>
                    </a:lnTo>
                    <a:lnTo>
                      <a:pt x="5049" y="846"/>
                    </a:lnTo>
                    <a:lnTo>
                      <a:pt x="5161" y="935"/>
                    </a:lnTo>
                    <a:lnTo>
                      <a:pt x="5250" y="1024"/>
                    </a:lnTo>
                    <a:lnTo>
                      <a:pt x="5338" y="1157"/>
                    </a:lnTo>
                    <a:lnTo>
                      <a:pt x="5383" y="1313"/>
                    </a:lnTo>
                    <a:lnTo>
                      <a:pt x="5405" y="1469"/>
                    </a:lnTo>
                    <a:lnTo>
                      <a:pt x="5383" y="1536"/>
                    </a:lnTo>
                    <a:lnTo>
                      <a:pt x="5361" y="1625"/>
                    </a:lnTo>
                    <a:lnTo>
                      <a:pt x="5294" y="1669"/>
                    </a:lnTo>
                    <a:lnTo>
                      <a:pt x="5227" y="1736"/>
                    </a:lnTo>
                    <a:lnTo>
                      <a:pt x="5138" y="1691"/>
                    </a:lnTo>
                    <a:lnTo>
                      <a:pt x="4871" y="1580"/>
                    </a:lnTo>
                    <a:lnTo>
                      <a:pt x="3893" y="1135"/>
                    </a:lnTo>
                    <a:lnTo>
                      <a:pt x="3826" y="1002"/>
                    </a:lnTo>
                    <a:lnTo>
                      <a:pt x="3804" y="891"/>
                    </a:lnTo>
                    <a:lnTo>
                      <a:pt x="3804" y="779"/>
                    </a:lnTo>
                    <a:lnTo>
                      <a:pt x="3848" y="713"/>
                    </a:lnTo>
                    <a:lnTo>
                      <a:pt x="3915" y="646"/>
                    </a:lnTo>
                    <a:lnTo>
                      <a:pt x="4004" y="624"/>
                    </a:lnTo>
                    <a:lnTo>
                      <a:pt x="4160" y="601"/>
                    </a:lnTo>
                    <a:close/>
                    <a:moveTo>
                      <a:pt x="5984" y="1647"/>
                    </a:moveTo>
                    <a:lnTo>
                      <a:pt x="6050" y="1691"/>
                    </a:lnTo>
                    <a:lnTo>
                      <a:pt x="6139" y="1803"/>
                    </a:lnTo>
                    <a:lnTo>
                      <a:pt x="6161" y="1869"/>
                    </a:lnTo>
                    <a:lnTo>
                      <a:pt x="6139" y="1958"/>
                    </a:lnTo>
                    <a:lnTo>
                      <a:pt x="6117" y="2025"/>
                    </a:lnTo>
                    <a:lnTo>
                      <a:pt x="6095" y="2069"/>
                    </a:lnTo>
                    <a:lnTo>
                      <a:pt x="6006" y="2158"/>
                    </a:lnTo>
                    <a:lnTo>
                      <a:pt x="5872" y="2203"/>
                    </a:lnTo>
                    <a:lnTo>
                      <a:pt x="5783" y="2203"/>
                    </a:lnTo>
                    <a:lnTo>
                      <a:pt x="5694" y="2158"/>
                    </a:lnTo>
                    <a:lnTo>
                      <a:pt x="5628" y="2069"/>
                    </a:lnTo>
                    <a:lnTo>
                      <a:pt x="5583" y="1958"/>
                    </a:lnTo>
                    <a:lnTo>
                      <a:pt x="5605" y="1847"/>
                    </a:lnTo>
                    <a:lnTo>
                      <a:pt x="5650" y="1758"/>
                    </a:lnTo>
                    <a:lnTo>
                      <a:pt x="5761" y="1691"/>
                    </a:lnTo>
                    <a:lnTo>
                      <a:pt x="5872" y="1647"/>
                    </a:lnTo>
                    <a:close/>
                    <a:moveTo>
                      <a:pt x="5450" y="4427"/>
                    </a:move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close/>
                    <a:moveTo>
                      <a:pt x="3848" y="5562"/>
                    </a:moveTo>
                    <a:lnTo>
                      <a:pt x="3937" y="5606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close/>
                    <a:moveTo>
                      <a:pt x="1958" y="6029"/>
                    </a:moveTo>
                    <a:lnTo>
                      <a:pt x="2158" y="6051"/>
                    </a:lnTo>
                    <a:lnTo>
                      <a:pt x="2313" y="6095"/>
                    </a:lnTo>
                    <a:lnTo>
                      <a:pt x="2425" y="6162"/>
                    </a:lnTo>
                    <a:lnTo>
                      <a:pt x="2491" y="6251"/>
                    </a:lnTo>
                    <a:lnTo>
                      <a:pt x="2536" y="6340"/>
                    </a:lnTo>
                    <a:lnTo>
                      <a:pt x="2536" y="6429"/>
                    </a:lnTo>
                    <a:lnTo>
                      <a:pt x="2514" y="6496"/>
                    </a:lnTo>
                    <a:lnTo>
                      <a:pt x="2491" y="6540"/>
                    </a:lnTo>
                    <a:lnTo>
                      <a:pt x="2447" y="6585"/>
                    </a:lnTo>
                    <a:lnTo>
                      <a:pt x="2380" y="6629"/>
                    </a:lnTo>
                    <a:lnTo>
                      <a:pt x="2269" y="6674"/>
                    </a:lnTo>
                    <a:lnTo>
                      <a:pt x="2158" y="6696"/>
                    </a:lnTo>
                    <a:lnTo>
                      <a:pt x="2047" y="6674"/>
                    </a:lnTo>
                    <a:lnTo>
                      <a:pt x="1935" y="6629"/>
                    </a:lnTo>
                    <a:lnTo>
                      <a:pt x="1824" y="6540"/>
                    </a:lnTo>
                    <a:lnTo>
                      <a:pt x="1757" y="6429"/>
                    </a:lnTo>
                    <a:lnTo>
                      <a:pt x="1713" y="6340"/>
                    </a:lnTo>
                    <a:lnTo>
                      <a:pt x="1691" y="6251"/>
                    </a:lnTo>
                    <a:lnTo>
                      <a:pt x="1668" y="6162"/>
                    </a:lnTo>
                    <a:lnTo>
                      <a:pt x="1691" y="6118"/>
                    </a:lnTo>
                    <a:lnTo>
                      <a:pt x="1713" y="6073"/>
                    </a:lnTo>
                    <a:lnTo>
                      <a:pt x="1780" y="6029"/>
                    </a:lnTo>
                    <a:close/>
                    <a:moveTo>
                      <a:pt x="3737" y="1"/>
                    </a:move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806" y="8119"/>
                    </a:lnTo>
                    <a:lnTo>
                      <a:pt x="6095" y="7964"/>
                    </a:lnTo>
                    <a:lnTo>
                      <a:pt x="6384" y="77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close/>
                  </a:path>
                </a:pathLst>
              </a:custGeom>
              <a:solidFill>
                <a:srgbClr val="FFE04F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Google Shape;2105;p75"/>
              <p:cNvSpPr/>
              <p:nvPr/>
            </p:nvSpPr>
            <p:spPr>
              <a:xfrm rot="2192941">
                <a:off x="6558517" y="2356349"/>
                <a:ext cx="274321" cy="333956"/>
              </a:xfrm>
              <a:custGeom>
                <a:avLst/>
                <a:gdLst/>
                <a:ahLst/>
                <a:cxnLst/>
                <a:rect l="l" t="t" r="r" b="b"/>
                <a:pathLst>
                  <a:path w="2047" h="2492" fill="none" extrusionOk="0">
                    <a:moveTo>
                      <a:pt x="2047" y="1825"/>
                    </a:moveTo>
                    <a:lnTo>
                      <a:pt x="801" y="1"/>
                    </a:lnTo>
                    <a:lnTo>
                      <a:pt x="801" y="1"/>
                    </a:lnTo>
                    <a:lnTo>
                      <a:pt x="557" y="223"/>
                    </a:lnTo>
                    <a:lnTo>
                      <a:pt x="290" y="401"/>
                    </a:lnTo>
                    <a:lnTo>
                      <a:pt x="290" y="401"/>
                    </a:lnTo>
                    <a:lnTo>
                      <a:pt x="134" y="468"/>
                    </a:lnTo>
                    <a:lnTo>
                      <a:pt x="0" y="512"/>
                    </a:lnTo>
                    <a:lnTo>
                      <a:pt x="0" y="512"/>
                    </a:lnTo>
                    <a:lnTo>
                      <a:pt x="156" y="757"/>
                    </a:lnTo>
                    <a:lnTo>
                      <a:pt x="156" y="757"/>
                    </a:lnTo>
                    <a:lnTo>
                      <a:pt x="312" y="1068"/>
                    </a:lnTo>
                    <a:lnTo>
                      <a:pt x="512" y="1513"/>
                    </a:lnTo>
                    <a:lnTo>
                      <a:pt x="512" y="1513"/>
                    </a:lnTo>
                    <a:lnTo>
                      <a:pt x="712" y="2003"/>
                    </a:lnTo>
                    <a:lnTo>
                      <a:pt x="890" y="2492"/>
                    </a:lnTo>
                    <a:lnTo>
                      <a:pt x="890" y="2492"/>
                    </a:lnTo>
                    <a:lnTo>
                      <a:pt x="1202" y="2358"/>
                    </a:lnTo>
                    <a:lnTo>
                      <a:pt x="1491" y="2203"/>
                    </a:lnTo>
                    <a:lnTo>
                      <a:pt x="1780" y="2025"/>
                    </a:lnTo>
                    <a:lnTo>
                      <a:pt x="2047" y="182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Google Shape;2106;p75"/>
              <p:cNvSpPr/>
              <p:nvPr/>
            </p:nvSpPr>
            <p:spPr>
              <a:xfrm rot="2192941">
                <a:off x="6218846" y="1507590"/>
                <a:ext cx="998651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fill="none" extrusionOk="0">
                    <a:moveTo>
                      <a:pt x="6984" y="1891"/>
                    </a:move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494" y="8253"/>
                    </a:lnTo>
                    <a:lnTo>
                      <a:pt x="5316" y="7764"/>
                    </a:lnTo>
                    <a:lnTo>
                      <a:pt x="5116" y="7274"/>
                    </a:lnTo>
                    <a:lnTo>
                      <a:pt x="5116" y="7274"/>
                    </a:lnTo>
                    <a:lnTo>
                      <a:pt x="4916" y="6829"/>
                    </a:lnTo>
                    <a:lnTo>
                      <a:pt x="4760" y="6518"/>
                    </a:lnTo>
                    <a:lnTo>
                      <a:pt x="4760" y="6518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lnTo>
                      <a:pt x="3715" y="5562"/>
                    </a:lnTo>
                    <a:lnTo>
                      <a:pt x="3782" y="5562"/>
                    </a:lnTo>
                    <a:lnTo>
                      <a:pt x="3848" y="5562"/>
                    </a:lnTo>
                    <a:lnTo>
                      <a:pt x="3937" y="5606"/>
                    </a:lnTo>
                    <a:lnTo>
                      <a:pt x="4071" y="5673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738" y="6229"/>
                    </a:lnTo>
                    <a:lnTo>
                      <a:pt x="4894" y="6162"/>
                    </a:lnTo>
                    <a:lnTo>
                      <a:pt x="4894" y="6162"/>
                    </a:lnTo>
                    <a:lnTo>
                      <a:pt x="5161" y="5984"/>
                    </a:lnTo>
                    <a:lnTo>
                      <a:pt x="5405" y="5762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lnTo>
                      <a:pt x="5361" y="4427"/>
                    </a:lnTo>
                    <a:lnTo>
                      <a:pt x="5450" y="4427"/>
                    </a:ln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6651" y="75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Google Shape;2107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1424" y="1135"/>
                    </a:moveTo>
                    <a:lnTo>
                      <a:pt x="1424" y="1135"/>
                    </a:lnTo>
                    <a:lnTo>
                      <a:pt x="1335" y="1090"/>
                    </a:lnTo>
                    <a:lnTo>
                      <a:pt x="1068" y="979"/>
                    </a:lnTo>
                    <a:lnTo>
                      <a:pt x="90" y="534"/>
                    </a:lnTo>
                    <a:lnTo>
                      <a:pt x="90" y="534"/>
                    </a:lnTo>
                    <a:lnTo>
                      <a:pt x="23" y="401"/>
                    </a:lnTo>
                    <a:lnTo>
                      <a:pt x="1" y="290"/>
                    </a:lnTo>
                    <a:lnTo>
                      <a:pt x="1" y="178"/>
                    </a:lnTo>
                    <a:lnTo>
                      <a:pt x="45" y="112"/>
                    </a:lnTo>
                    <a:lnTo>
                      <a:pt x="112" y="45"/>
                    </a:lnTo>
                    <a:lnTo>
                      <a:pt x="201" y="23"/>
                    </a:lnTo>
                    <a:lnTo>
                      <a:pt x="357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690" y="23"/>
                    </a:lnTo>
                    <a:lnTo>
                      <a:pt x="846" y="45"/>
                    </a:lnTo>
                    <a:lnTo>
                      <a:pt x="1002" y="89"/>
                    </a:lnTo>
                    <a:lnTo>
                      <a:pt x="1135" y="156"/>
                    </a:lnTo>
                    <a:lnTo>
                      <a:pt x="1246" y="245"/>
                    </a:lnTo>
                    <a:lnTo>
                      <a:pt x="1358" y="334"/>
                    </a:lnTo>
                    <a:lnTo>
                      <a:pt x="1447" y="423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580" y="712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935"/>
                    </a:lnTo>
                    <a:lnTo>
                      <a:pt x="1558" y="1024"/>
                    </a:lnTo>
                    <a:lnTo>
                      <a:pt x="1491" y="1068"/>
                    </a:lnTo>
                    <a:lnTo>
                      <a:pt x="1424" y="113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Google Shape;2108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45" y="423"/>
                    </a:moveTo>
                    <a:lnTo>
                      <a:pt x="45" y="423"/>
                    </a:lnTo>
                    <a:lnTo>
                      <a:pt x="0" y="312"/>
                    </a:lnTo>
                    <a:lnTo>
                      <a:pt x="22" y="201"/>
                    </a:lnTo>
                    <a:lnTo>
                      <a:pt x="67" y="112"/>
                    </a:lnTo>
                    <a:lnTo>
                      <a:pt x="178" y="45"/>
                    </a:lnTo>
                    <a:lnTo>
                      <a:pt x="178" y="45"/>
                    </a:lnTo>
                    <a:lnTo>
                      <a:pt x="289" y="1"/>
                    </a:lnTo>
                    <a:lnTo>
                      <a:pt x="401" y="1"/>
                    </a:lnTo>
                    <a:lnTo>
                      <a:pt x="467" y="45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578" y="223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34" y="379"/>
                    </a:lnTo>
                    <a:lnTo>
                      <a:pt x="512" y="423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289" y="557"/>
                    </a:lnTo>
                    <a:lnTo>
                      <a:pt x="200" y="557"/>
                    </a:lnTo>
                    <a:lnTo>
                      <a:pt x="111" y="512"/>
                    </a:lnTo>
                    <a:lnTo>
                      <a:pt x="45" y="42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Google Shape;2109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712" y="601"/>
                    </a:moveTo>
                    <a:lnTo>
                      <a:pt x="712" y="601"/>
                    </a:lnTo>
                    <a:lnTo>
                      <a:pt x="601" y="646"/>
                    </a:lnTo>
                    <a:lnTo>
                      <a:pt x="490" y="668"/>
                    </a:lnTo>
                    <a:lnTo>
                      <a:pt x="379" y="646"/>
                    </a:lnTo>
                    <a:lnTo>
                      <a:pt x="267" y="601"/>
                    </a:lnTo>
                    <a:lnTo>
                      <a:pt x="267" y="601"/>
                    </a:lnTo>
                    <a:lnTo>
                      <a:pt x="156" y="5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45" y="312"/>
                    </a:lnTo>
                    <a:lnTo>
                      <a:pt x="23" y="223"/>
                    </a:lnTo>
                    <a:lnTo>
                      <a:pt x="0" y="134"/>
                    </a:lnTo>
                    <a:lnTo>
                      <a:pt x="23" y="90"/>
                    </a:lnTo>
                    <a:lnTo>
                      <a:pt x="45" y="45"/>
                    </a:lnTo>
                    <a:lnTo>
                      <a:pt x="112" y="1"/>
                    </a:lnTo>
                    <a:lnTo>
                      <a:pt x="178" y="1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490" y="23"/>
                    </a:lnTo>
                    <a:lnTo>
                      <a:pt x="645" y="67"/>
                    </a:lnTo>
                    <a:lnTo>
                      <a:pt x="757" y="134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868" y="312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46" y="468"/>
                    </a:lnTo>
                    <a:lnTo>
                      <a:pt x="823" y="512"/>
                    </a:lnTo>
                    <a:lnTo>
                      <a:pt x="779" y="557"/>
                    </a:lnTo>
                    <a:lnTo>
                      <a:pt x="712" y="601"/>
                    </a:lnTo>
                    <a:lnTo>
                      <a:pt x="712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Google Shape;2110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extrusionOk="0">
                    <a:moveTo>
                      <a:pt x="1713" y="0"/>
                    </a:move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  <a:close/>
                  </a:path>
                </a:pathLst>
              </a:custGeom>
              <a:solidFill>
                <a:srgbClr val="DBC7C7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Google Shape;2111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fill="none" extrusionOk="0">
                    <a:moveTo>
                      <a:pt x="1713" y="0"/>
                    </a:moveTo>
                    <a:lnTo>
                      <a:pt x="1713" y="0"/>
                    </a:lnTo>
                    <a:lnTo>
                      <a:pt x="1469" y="201"/>
                    </a:ln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646" y="1246"/>
                    </a:lnTo>
                    <a:lnTo>
                      <a:pt x="646" y="1246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824" y="1758"/>
                    </a:lnTo>
                    <a:lnTo>
                      <a:pt x="1224" y="1557"/>
                    </a:lnTo>
                    <a:lnTo>
                      <a:pt x="1224" y="1557"/>
                    </a:lnTo>
                    <a:lnTo>
                      <a:pt x="824" y="1758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1980" y="1090"/>
                    </a:lnTo>
                    <a:lnTo>
                      <a:pt x="1980" y="1090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558" y="734"/>
                    </a:lnTo>
                    <a:lnTo>
                      <a:pt x="1157" y="979"/>
                    </a:lnTo>
                    <a:lnTo>
                      <a:pt x="1157" y="979"/>
                    </a:lnTo>
                    <a:lnTo>
                      <a:pt x="1558" y="7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Google Shape;2112;p75"/>
              <p:cNvSpPr/>
              <p:nvPr/>
            </p:nvSpPr>
            <p:spPr>
              <a:xfrm rot="2192941">
                <a:off x="6680511" y="2797011"/>
                <a:ext cx="15009" cy="9113"/>
              </a:xfrm>
              <a:custGeom>
                <a:avLst/>
                <a:gdLst/>
                <a:ahLst/>
                <a:cxnLst/>
                <a:rect l="l" t="t" r="r" b="b"/>
                <a:pathLst>
                  <a:path w="112" h="68" fill="none" extrusionOk="0">
                    <a:moveTo>
                      <a:pt x="0" y="67"/>
                    </a:moveTo>
                    <a:lnTo>
                      <a:pt x="0" y="67"/>
                    </a:lnTo>
                    <a:lnTo>
                      <a:pt x="111" y="1"/>
                    </a:lnTo>
                    <a:lnTo>
                      <a:pt x="111" y="1"/>
                    </a:lnTo>
                    <a:lnTo>
                      <a:pt x="0" y="67"/>
                    </a:lnTo>
                    <a:lnTo>
                      <a:pt x="0" y="6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Google Shape;2113;p75"/>
              <p:cNvSpPr/>
              <p:nvPr/>
            </p:nvSpPr>
            <p:spPr>
              <a:xfrm rot="2192941">
                <a:off x="6478216" y="1616694"/>
                <a:ext cx="602246" cy="816798"/>
              </a:xfrm>
              <a:custGeom>
                <a:avLst/>
                <a:gdLst/>
                <a:ahLst/>
                <a:cxnLst/>
                <a:rect l="l" t="t" r="r" b="b"/>
                <a:pathLst>
                  <a:path w="4494" h="6095" extrusionOk="0">
                    <a:moveTo>
                      <a:pt x="2492" y="0"/>
                    </a:moveTo>
                    <a:lnTo>
                      <a:pt x="2336" y="23"/>
                    </a:lnTo>
                    <a:lnTo>
                      <a:pt x="2247" y="45"/>
                    </a:lnTo>
                    <a:lnTo>
                      <a:pt x="2180" y="112"/>
                    </a:lnTo>
                    <a:lnTo>
                      <a:pt x="2136" y="178"/>
                    </a:lnTo>
                    <a:lnTo>
                      <a:pt x="2136" y="290"/>
                    </a:lnTo>
                    <a:lnTo>
                      <a:pt x="2158" y="401"/>
                    </a:lnTo>
                    <a:lnTo>
                      <a:pt x="2225" y="534"/>
                    </a:lnTo>
                    <a:lnTo>
                      <a:pt x="3203" y="979"/>
                    </a:lnTo>
                    <a:lnTo>
                      <a:pt x="3470" y="1090"/>
                    </a:lnTo>
                    <a:lnTo>
                      <a:pt x="3559" y="1135"/>
                    </a:lnTo>
                    <a:lnTo>
                      <a:pt x="3626" y="1068"/>
                    </a:lnTo>
                    <a:lnTo>
                      <a:pt x="3693" y="1024"/>
                    </a:lnTo>
                    <a:lnTo>
                      <a:pt x="3715" y="935"/>
                    </a:lnTo>
                    <a:lnTo>
                      <a:pt x="3737" y="868"/>
                    </a:lnTo>
                    <a:lnTo>
                      <a:pt x="3715" y="712"/>
                    </a:lnTo>
                    <a:lnTo>
                      <a:pt x="3670" y="556"/>
                    </a:lnTo>
                    <a:lnTo>
                      <a:pt x="3582" y="423"/>
                    </a:lnTo>
                    <a:lnTo>
                      <a:pt x="3493" y="334"/>
                    </a:lnTo>
                    <a:lnTo>
                      <a:pt x="3381" y="245"/>
                    </a:lnTo>
                    <a:lnTo>
                      <a:pt x="3270" y="156"/>
                    </a:lnTo>
                    <a:lnTo>
                      <a:pt x="3137" y="89"/>
                    </a:lnTo>
                    <a:lnTo>
                      <a:pt x="2981" y="45"/>
                    </a:lnTo>
                    <a:lnTo>
                      <a:pt x="2825" y="23"/>
                    </a:lnTo>
                    <a:lnTo>
                      <a:pt x="2647" y="0"/>
                    </a:lnTo>
                    <a:close/>
                    <a:moveTo>
                      <a:pt x="4204" y="1046"/>
                    </a:moveTo>
                    <a:lnTo>
                      <a:pt x="4093" y="1090"/>
                    </a:lnTo>
                    <a:lnTo>
                      <a:pt x="3982" y="1157"/>
                    </a:lnTo>
                    <a:lnTo>
                      <a:pt x="3937" y="1246"/>
                    </a:lnTo>
                    <a:lnTo>
                      <a:pt x="3915" y="1357"/>
                    </a:lnTo>
                    <a:lnTo>
                      <a:pt x="3960" y="1468"/>
                    </a:lnTo>
                    <a:lnTo>
                      <a:pt x="4026" y="1557"/>
                    </a:lnTo>
                    <a:lnTo>
                      <a:pt x="4115" y="1602"/>
                    </a:lnTo>
                    <a:lnTo>
                      <a:pt x="4204" y="1602"/>
                    </a:lnTo>
                    <a:lnTo>
                      <a:pt x="4338" y="1557"/>
                    </a:lnTo>
                    <a:lnTo>
                      <a:pt x="4427" y="1468"/>
                    </a:lnTo>
                    <a:lnTo>
                      <a:pt x="4449" y="1424"/>
                    </a:lnTo>
                    <a:lnTo>
                      <a:pt x="4471" y="1357"/>
                    </a:lnTo>
                    <a:lnTo>
                      <a:pt x="4493" y="1268"/>
                    </a:lnTo>
                    <a:lnTo>
                      <a:pt x="4471" y="1202"/>
                    </a:lnTo>
                    <a:lnTo>
                      <a:pt x="4382" y="1090"/>
                    </a:lnTo>
                    <a:lnTo>
                      <a:pt x="4316" y="1046"/>
                    </a:lnTo>
                    <a:close/>
                    <a:moveTo>
                      <a:pt x="112" y="5428"/>
                    </a:moveTo>
                    <a:lnTo>
                      <a:pt x="45" y="5472"/>
                    </a:lnTo>
                    <a:lnTo>
                      <a:pt x="23" y="5517"/>
                    </a:lnTo>
                    <a:lnTo>
                      <a:pt x="0" y="5561"/>
                    </a:lnTo>
                    <a:lnTo>
                      <a:pt x="23" y="5650"/>
                    </a:lnTo>
                    <a:lnTo>
                      <a:pt x="45" y="5739"/>
                    </a:lnTo>
                    <a:lnTo>
                      <a:pt x="89" y="5828"/>
                    </a:lnTo>
                    <a:lnTo>
                      <a:pt x="156" y="5939"/>
                    </a:lnTo>
                    <a:lnTo>
                      <a:pt x="267" y="6028"/>
                    </a:lnTo>
                    <a:lnTo>
                      <a:pt x="379" y="6073"/>
                    </a:lnTo>
                    <a:lnTo>
                      <a:pt x="490" y="6095"/>
                    </a:lnTo>
                    <a:lnTo>
                      <a:pt x="601" y="6073"/>
                    </a:lnTo>
                    <a:lnTo>
                      <a:pt x="712" y="6028"/>
                    </a:lnTo>
                    <a:lnTo>
                      <a:pt x="779" y="5984"/>
                    </a:lnTo>
                    <a:lnTo>
                      <a:pt x="823" y="5939"/>
                    </a:lnTo>
                    <a:lnTo>
                      <a:pt x="846" y="5895"/>
                    </a:lnTo>
                    <a:lnTo>
                      <a:pt x="868" y="5828"/>
                    </a:lnTo>
                    <a:lnTo>
                      <a:pt x="868" y="5739"/>
                    </a:lnTo>
                    <a:lnTo>
                      <a:pt x="823" y="5650"/>
                    </a:lnTo>
                    <a:lnTo>
                      <a:pt x="757" y="5561"/>
                    </a:lnTo>
                    <a:lnTo>
                      <a:pt x="645" y="5494"/>
                    </a:lnTo>
                    <a:lnTo>
                      <a:pt x="490" y="5450"/>
                    </a:lnTo>
                    <a:lnTo>
                      <a:pt x="290" y="54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Google Shape;2114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267" y="601"/>
                    </a:moveTo>
                    <a:lnTo>
                      <a:pt x="267" y="601"/>
                    </a:lnTo>
                    <a:lnTo>
                      <a:pt x="379" y="646"/>
                    </a:lnTo>
                    <a:lnTo>
                      <a:pt x="490" y="668"/>
                    </a:lnTo>
                    <a:lnTo>
                      <a:pt x="601" y="646"/>
                    </a:lnTo>
                    <a:lnTo>
                      <a:pt x="712" y="601"/>
                    </a:lnTo>
                    <a:lnTo>
                      <a:pt x="712" y="601"/>
                    </a:lnTo>
                    <a:lnTo>
                      <a:pt x="779" y="557"/>
                    </a:lnTo>
                    <a:lnTo>
                      <a:pt x="823" y="512"/>
                    </a:lnTo>
                    <a:lnTo>
                      <a:pt x="846" y="468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68" y="312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757" y="134"/>
                    </a:lnTo>
                    <a:lnTo>
                      <a:pt x="645" y="67"/>
                    </a:lnTo>
                    <a:lnTo>
                      <a:pt x="490" y="23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178" y="1"/>
                    </a:lnTo>
                    <a:lnTo>
                      <a:pt x="112" y="1"/>
                    </a:lnTo>
                    <a:lnTo>
                      <a:pt x="45" y="45"/>
                    </a:lnTo>
                    <a:lnTo>
                      <a:pt x="23" y="90"/>
                    </a:lnTo>
                    <a:lnTo>
                      <a:pt x="0" y="134"/>
                    </a:lnTo>
                    <a:lnTo>
                      <a:pt x="23" y="223"/>
                    </a:lnTo>
                    <a:lnTo>
                      <a:pt x="45" y="3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156" y="512"/>
                    </a:lnTo>
                    <a:lnTo>
                      <a:pt x="267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Google Shape;2115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178" y="45"/>
                    </a:moveTo>
                    <a:lnTo>
                      <a:pt x="178" y="45"/>
                    </a:lnTo>
                    <a:lnTo>
                      <a:pt x="67" y="112"/>
                    </a:lnTo>
                    <a:lnTo>
                      <a:pt x="22" y="201"/>
                    </a:lnTo>
                    <a:lnTo>
                      <a:pt x="0" y="312"/>
                    </a:lnTo>
                    <a:lnTo>
                      <a:pt x="45" y="423"/>
                    </a:lnTo>
                    <a:lnTo>
                      <a:pt x="45" y="423"/>
                    </a:lnTo>
                    <a:lnTo>
                      <a:pt x="111" y="512"/>
                    </a:lnTo>
                    <a:lnTo>
                      <a:pt x="200" y="557"/>
                    </a:lnTo>
                    <a:lnTo>
                      <a:pt x="289" y="557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512" y="423"/>
                    </a:lnTo>
                    <a:lnTo>
                      <a:pt x="534" y="379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78" y="223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467" y="45"/>
                    </a:lnTo>
                    <a:lnTo>
                      <a:pt x="401" y="1"/>
                    </a:lnTo>
                    <a:lnTo>
                      <a:pt x="289" y="1"/>
                    </a:lnTo>
                    <a:lnTo>
                      <a:pt x="178" y="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Google Shape;2116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90" y="534"/>
                    </a:moveTo>
                    <a:lnTo>
                      <a:pt x="90" y="534"/>
                    </a:lnTo>
                    <a:lnTo>
                      <a:pt x="1068" y="979"/>
                    </a:lnTo>
                    <a:lnTo>
                      <a:pt x="1335" y="1090"/>
                    </a:lnTo>
                    <a:lnTo>
                      <a:pt x="1424" y="1135"/>
                    </a:lnTo>
                    <a:lnTo>
                      <a:pt x="1424" y="1135"/>
                    </a:lnTo>
                    <a:lnTo>
                      <a:pt x="1491" y="1068"/>
                    </a:lnTo>
                    <a:lnTo>
                      <a:pt x="1558" y="1024"/>
                    </a:lnTo>
                    <a:lnTo>
                      <a:pt x="1580" y="935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712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447" y="423"/>
                    </a:lnTo>
                    <a:lnTo>
                      <a:pt x="1358" y="334"/>
                    </a:lnTo>
                    <a:lnTo>
                      <a:pt x="1246" y="245"/>
                    </a:lnTo>
                    <a:lnTo>
                      <a:pt x="1135" y="156"/>
                    </a:lnTo>
                    <a:lnTo>
                      <a:pt x="1002" y="89"/>
                    </a:lnTo>
                    <a:lnTo>
                      <a:pt x="846" y="45"/>
                    </a:lnTo>
                    <a:lnTo>
                      <a:pt x="690" y="23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357" y="0"/>
                    </a:lnTo>
                    <a:lnTo>
                      <a:pt x="201" y="23"/>
                    </a:lnTo>
                    <a:lnTo>
                      <a:pt x="112" y="45"/>
                    </a:lnTo>
                    <a:lnTo>
                      <a:pt x="45" y="112"/>
                    </a:lnTo>
                    <a:lnTo>
                      <a:pt x="1" y="178"/>
                    </a:lnTo>
                    <a:lnTo>
                      <a:pt x="1" y="290"/>
                    </a:lnTo>
                    <a:lnTo>
                      <a:pt x="23" y="401"/>
                    </a:lnTo>
                    <a:lnTo>
                      <a:pt x="90" y="534"/>
                    </a:lnTo>
                    <a:lnTo>
                      <a:pt x="90" y="53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Google Shape;2117;p75"/>
              <p:cNvSpPr/>
              <p:nvPr/>
            </p:nvSpPr>
            <p:spPr>
              <a:xfrm rot="2192941">
                <a:off x="7240189" y="1540964"/>
                <a:ext cx="32967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246" h="490" extrusionOk="0">
                    <a:moveTo>
                      <a:pt x="179" y="0"/>
                    </a:moveTo>
                    <a:lnTo>
                      <a:pt x="112" y="23"/>
                    </a:lnTo>
                    <a:lnTo>
                      <a:pt x="68" y="45"/>
                    </a:lnTo>
                    <a:lnTo>
                      <a:pt x="68" y="89"/>
                    </a:lnTo>
                    <a:lnTo>
                      <a:pt x="23" y="245"/>
                    </a:lnTo>
                    <a:lnTo>
                      <a:pt x="1" y="423"/>
                    </a:lnTo>
                    <a:lnTo>
                      <a:pt x="23" y="445"/>
                    </a:lnTo>
                    <a:lnTo>
                      <a:pt x="45" y="490"/>
                    </a:lnTo>
                    <a:lnTo>
                      <a:pt x="90" y="490"/>
                    </a:lnTo>
                    <a:lnTo>
                      <a:pt x="157" y="467"/>
                    </a:lnTo>
                    <a:lnTo>
                      <a:pt x="179" y="445"/>
                    </a:lnTo>
                    <a:lnTo>
                      <a:pt x="201" y="401"/>
                    </a:lnTo>
                    <a:lnTo>
                      <a:pt x="223" y="267"/>
                    </a:lnTo>
                    <a:lnTo>
                      <a:pt x="246" y="112"/>
                    </a:lnTo>
                    <a:lnTo>
                      <a:pt x="246" y="67"/>
                    </a:lnTo>
                    <a:lnTo>
                      <a:pt x="223" y="45"/>
                    </a:lnTo>
                    <a:lnTo>
                      <a:pt x="201" y="23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Google Shape;2118;p75"/>
              <p:cNvSpPr/>
              <p:nvPr/>
            </p:nvSpPr>
            <p:spPr>
              <a:xfrm rot="2192941">
                <a:off x="7326533" y="1447148"/>
                <a:ext cx="44894" cy="10439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779" extrusionOk="0">
                    <a:moveTo>
                      <a:pt x="246" y="0"/>
                    </a:moveTo>
                    <a:lnTo>
                      <a:pt x="179" y="23"/>
                    </a:lnTo>
                    <a:lnTo>
                      <a:pt x="157" y="45"/>
                    </a:lnTo>
                    <a:lnTo>
                      <a:pt x="157" y="89"/>
                    </a:lnTo>
                    <a:lnTo>
                      <a:pt x="134" y="223"/>
                    </a:lnTo>
                    <a:lnTo>
                      <a:pt x="90" y="379"/>
                    </a:lnTo>
                    <a:lnTo>
                      <a:pt x="1" y="668"/>
                    </a:lnTo>
                    <a:lnTo>
                      <a:pt x="1" y="712"/>
                    </a:lnTo>
                    <a:lnTo>
                      <a:pt x="23" y="734"/>
                    </a:lnTo>
                    <a:lnTo>
                      <a:pt x="45" y="757"/>
                    </a:lnTo>
                    <a:lnTo>
                      <a:pt x="68" y="779"/>
                    </a:lnTo>
                    <a:lnTo>
                      <a:pt x="134" y="757"/>
                    </a:lnTo>
                    <a:lnTo>
                      <a:pt x="157" y="734"/>
                    </a:lnTo>
                    <a:lnTo>
                      <a:pt x="179" y="690"/>
                    </a:lnTo>
                    <a:lnTo>
                      <a:pt x="268" y="401"/>
                    </a:lnTo>
                    <a:lnTo>
                      <a:pt x="312" y="223"/>
                    </a:lnTo>
                    <a:lnTo>
                      <a:pt x="335" y="67"/>
                    </a:lnTo>
                    <a:lnTo>
                      <a:pt x="335" y="45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Google Shape;2119;p75"/>
              <p:cNvSpPr/>
              <p:nvPr/>
            </p:nvSpPr>
            <p:spPr>
              <a:xfrm rot="2192941">
                <a:off x="6149548" y="1484595"/>
                <a:ext cx="1046359" cy="1323628"/>
              </a:xfrm>
              <a:custGeom>
                <a:avLst/>
                <a:gdLst/>
                <a:ahLst/>
                <a:cxnLst/>
                <a:rect l="l" t="t" r="r" b="b"/>
                <a:pathLst>
                  <a:path w="7808" h="9877" extrusionOk="0">
                    <a:moveTo>
                      <a:pt x="3959" y="201"/>
                    </a:moveTo>
                    <a:lnTo>
                      <a:pt x="4293" y="223"/>
                    </a:lnTo>
                    <a:lnTo>
                      <a:pt x="4605" y="268"/>
                    </a:lnTo>
                    <a:lnTo>
                      <a:pt x="4916" y="357"/>
                    </a:lnTo>
                    <a:lnTo>
                      <a:pt x="5227" y="446"/>
                    </a:lnTo>
                    <a:lnTo>
                      <a:pt x="5516" y="579"/>
                    </a:lnTo>
                    <a:lnTo>
                      <a:pt x="5806" y="735"/>
                    </a:lnTo>
                    <a:lnTo>
                      <a:pt x="6050" y="913"/>
                    </a:lnTo>
                    <a:lnTo>
                      <a:pt x="6295" y="1113"/>
                    </a:lnTo>
                    <a:lnTo>
                      <a:pt x="6517" y="1335"/>
                    </a:lnTo>
                    <a:lnTo>
                      <a:pt x="6695" y="1580"/>
                    </a:lnTo>
                    <a:lnTo>
                      <a:pt x="6873" y="1847"/>
                    </a:lnTo>
                    <a:lnTo>
                      <a:pt x="7029" y="2114"/>
                    </a:lnTo>
                    <a:lnTo>
                      <a:pt x="7162" y="2403"/>
                    </a:lnTo>
                    <a:lnTo>
                      <a:pt x="7296" y="2737"/>
                    </a:lnTo>
                    <a:lnTo>
                      <a:pt x="7363" y="3070"/>
                    </a:lnTo>
                    <a:lnTo>
                      <a:pt x="7407" y="3404"/>
                    </a:lnTo>
                    <a:lnTo>
                      <a:pt x="7407" y="3738"/>
                    </a:lnTo>
                    <a:lnTo>
                      <a:pt x="7385" y="4071"/>
                    </a:lnTo>
                    <a:lnTo>
                      <a:pt x="7340" y="4405"/>
                    </a:lnTo>
                    <a:lnTo>
                      <a:pt x="7274" y="4739"/>
                    </a:lnTo>
                    <a:lnTo>
                      <a:pt x="7185" y="5094"/>
                    </a:lnTo>
                    <a:lnTo>
                      <a:pt x="7051" y="5628"/>
                    </a:lnTo>
                    <a:lnTo>
                      <a:pt x="6918" y="6207"/>
                    </a:lnTo>
                    <a:lnTo>
                      <a:pt x="6873" y="6496"/>
                    </a:lnTo>
                    <a:lnTo>
                      <a:pt x="6851" y="6785"/>
                    </a:lnTo>
                    <a:lnTo>
                      <a:pt x="6829" y="7074"/>
                    </a:lnTo>
                    <a:lnTo>
                      <a:pt x="6851" y="7341"/>
                    </a:lnTo>
                    <a:lnTo>
                      <a:pt x="6873" y="7474"/>
                    </a:lnTo>
                    <a:lnTo>
                      <a:pt x="6918" y="7563"/>
                    </a:lnTo>
                    <a:lnTo>
                      <a:pt x="7051" y="7719"/>
                    </a:lnTo>
                    <a:lnTo>
                      <a:pt x="7162" y="7897"/>
                    </a:lnTo>
                    <a:lnTo>
                      <a:pt x="7207" y="7986"/>
                    </a:lnTo>
                    <a:lnTo>
                      <a:pt x="7318" y="8208"/>
                    </a:lnTo>
                    <a:lnTo>
                      <a:pt x="7385" y="8320"/>
                    </a:lnTo>
                    <a:lnTo>
                      <a:pt x="7429" y="8453"/>
                    </a:lnTo>
                    <a:lnTo>
                      <a:pt x="7474" y="8475"/>
                    </a:lnTo>
                    <a:lnTo>
                      <a:pt x="7496" y="8609"/>
                    </a:lnTo>
                    <a:lnTo>
                      <a:pt x="7496" y="8720"/>
                    </a:lnTo>
                    <a:lnTo>
                      <a:pt x="7474" y="8787"/>
                    </a:lnTo>
                    <a:lnTo>
                      <a:pt x="7452" y="8876"/>
                    </a:lnTo>
                    <a:lnTo>
                      <a:pt x="7385" y="8943"/>
                    </a:lnTo>
                    <a:lnTo>
                      <a:pt x="7318" y="9009"/>
                    </a:lnTo>
                    <a:lnTo>
                      <a:pt x="7140" y="9143"/>
                    </a:lnTo>
                    <a:lnTo>
                      <a:pt x="7096" y="9187"/>
                    </a:lnTo>
                    <a:lnTo>
                      <a:pt x="7073" y="9209"/>
                    </a:lnTo>
                    <a:lnTo>
                      <a:pt x="7073" y="9254"/>
                    </a:lnTo>
                    <a:lnTo>
                      <a:pt x="7118" y="9321"/>
                    </a:lnTo>
                    <a:lnTo>
                      <a:pt x="7118" y="9365"/>
                    </a:lnTo>
                    <a:lnTo>
                      <a:pt x="7118" y="9410"/>
                    </a:lnTo>
                    <a:lnTo>
                      <a:pt x="7096" y="9454"/>
                    </a:lnTo>
                    <a:lnTo>
                      <a:pt x="7051" y="9476"/>
                    </a:lnTo>
                    <a:lnTo>
                      <a:pt x="6896" y="9499"/>
                    </a:lnTo>
                    <a:lnTo>
                      <a:pt x="6673" y="9476"/>
                    </a:lnTo>
                    <a:lnTo>
                      <a:pt x="6629" y="9432"/>
                    </a:lnTo>
                    <a:lnTo>
                      <a:pt x="6584" y="9432"/>
                    </a:lnTo>
                    <a:lnTo>
                      <a:pt x="6339" y="9543"/>
                    </a:lnTo>
                    <a:lnTo>
                      <a:pt x="6250" y="9565"/>
                    </a:lnTo>
                    <a:lnTo>
                      <a:pt x="6162" y="9565"/>
                    </a:lnTo>
                    <a:lnTo>
                      <a:pt x="6095" y="9543"/>
                    </a:lnTo>
                    <a:lnTo>
                      <a:pt x="6006" y="9499"/>
                    </a:lnTo>
                    <a:lnTo>
                      <a:pt x="5917" y="9410"/>
                    </a:lnTo>
                    <a:lnTo>
                      <a:pt x="5806" y="9298"/>
                    </a:lnTo>
                    <a:lnTo>
                      <a:pt x="5717" y="9143"/>
                    </a:lnTo>
                    <a:lnTo>
                      <a:pt x="5561" y="8876"/>
                    </a:lnTo>
                    <a:lnTo>
                      <a:pt x="5427" y="8587"/>
                    </a:lnTo>
                    <a:lnTo>
                      <a:pt x="5383" y="8475"/>
                    </a:lnTo>
                    <a:lnTo>
                      <a:pt x="5368" y="8431"/>
                    </a:lnTo>
                    <a:lnTo>
                      <a:pt x="5383" y="8409"/>
                    </a:lnTo>
                    <a:lnTo>
                      <a:pt x="5361" y="8364"/>
                    </a:lnTo>
                    <a:lnTo>
                      <a:pt x="5339" y="8342"/>
                    </a:lnTo>
                    <a:lnTo>
                      <a:pt x="5316" y="8320"/>
                    </a:lnTo>
                    <a:lnTo>
                      <a:pt x="5311" y="8320"/>
                    </a:lnTo>
                    <a:lnTo>
                      <a:pt x="5116" y="8164"/>
                    </a:lnTo>
                    <a:lnTo>
                      <a:pt x="4894" y="8031"/>
                    </a:lnTo>
                    <a:lnTo>
                      <a:pt x="4649" y="7897"/>
                    </a:lnTo>
                    <a:lnTo>
                      <a:pt x="4404" y="7786"/>
                    </a:lnTo>
                    <a:lnTo>
                      <a:pt x="3871" y="7586"/>
                    </a:lnTo>
                    <a:lnTo>
                      <a:pt x="3359" y="7430"/>
                    </a:lnTo>
                    <a:lnTo>
                      <a:pt x="2825" y="7252"/>
                    </a:lnTo>
                    <a:lnTo>
                      <a:pt x="2314" y="7052"/>
                    </a:lnTo>
                    <a:lnTo>
                      <a:pt x="2047" y="6941"/>
                    </a:lnTo>
                    <a:lnTo>
                      <a:pt x="1824" y="6807"/>
                    </a:lnTo>
                    <a:lnTo>
                      <a:pt x="1580" y="6651"/>
                    </a:lnTo>
                    <a:lnTo>
                      <a:pt x="1379" y="6474"/>
                    </a:lnTo>
                    <a:lnTo>
                      <a:pt x="1135" y="6229"/>
                    </a:lnTo>
                    <a:lnTo>
                      <a:pt x="912" y="5984"/>
                    </a:lnTo>
                    <a:lnTo>
                      <a:pt x="734" y="5717"/>
                    </a:lnTo>
                    <a:lnTo>
                      <a:pt x="579" y="5428"/>
                    </a:lnTo>
                    <a:lnTo>
                      <a:pt x="445" y="5117"/>
                    </a:lnTo>
                    <a:lnTo>
                      <a:pt x="334" y="4805"/>
                    </a:lnTo>
                    <a:lnTo>
                      <a:pt x="267" y="4494"/>
                    </a:lnTo>
                    <a:lnTo>
                      <a:pt x="223" y="4183"/>
                    </a:lnTo>
                    <a:lnTo>
                      <a:pt x="200" y="3849"/>
                    </a:lnTo>
                    <a:lnTo>
                      <a:pt x="200" y="3537"/>
                    </a:lnTo>
                    <a:lnTo>
                      <a:pt x="245" y="3204"/>
                    </a:lnTo>
                    <a:lnTo>
                      <a:pt x="312" y="2892"/>
                    </a:lnTo>
                    <a:lnTo>
                      <a:pt x="401" y="2581"/>
                    </a:lnTo>
                    <a:lnTo>
                      <a:pt x="534" y="2270"/>
                    </a:lnTo>
                    <a:lnTo>
                      <a:pt x="690" y="1980"/>
                    </a:lnTo>
                    <a:lnTo>
                      <a:pt x="868" y="1691"/>
                    </a:lnTo>
                    <a:lnTo>
                      <a:pt x="1090" y="1424"/>
                    </a:lnTo>
                    <a:lnTo>
                      <a:pt x="1313" y="1202"/>
                    </a:lnTo>
                    <a:lnTo>
                      <a:pt x="1557" y="1002"/>
                    </a:lnTo>
                    <a:lnTo>
                      <a:pt x="1824" y="802"/>
                    </a:lnTo>
                    <a:lnTo>
                      <a:pt x="2113" y="646"/>
                    </a:lnTo>
                    <a:lnTo>
                      <a:pt x="2402" y="512"/>
                    </a:lnTo>
                    <a:lnTo>
                      <a:pt x="2692" y="401"/>
                    </a:lnTo>
                    <a:lnTo>
                      <a:pt x="3003" y="312"/>
                    </a:lnTo>
                    <a:lnTo>
                      <a:pt x="3314" y="246"/>
                    </a:lnTo>
                    <a:lnTo>
                      <a:pt x="3648" y="201"/>
                    </a:lnTo>
                    <a:close/>
                    <a:moveTo>
                      <a:pt x="3715" y="1"/>
                    </a:moveTo>
                    <a:lnTo>
                      <a:pt x="3337" y="23"/>
                    </a:lnTo>
                    <a:lnTo>
                      <a:pt x="2959" y="112"/>
                    </a:lnTo>
                    <a:lnTo>
                      <a:pt x="2580" y="223"/>
                    </a:lnTo>
                    <a:lnTo>
                      <a:pt x="2225" y="379"/>
                    </a:lnTo>
                    <a:lnTo>
                      <a:pt x="1891" y="557"/>
                    </a:lnTo>
                    <a:lnTo>
                      <a:pt x="1557" y="779"/>
                    </a:lnTo>
                    <a:lnTo>
                      <a:pt x="1268" y="1024"/>
                    </a:lnTo>
                    <a:lnTo>
                      <a:pt x="1001" y="1291"/>
                    </a:lnTo>
                    <a:lnTo>
                      <a:pt x="757" y="1602"/>
                    </a:lnTo>
                    <a:lnTo>
                      <a:pt x="534" y="1914"/>
                    </a:lnTo>
                    <a:lnTo>
                      <a:pt x="356" y="2270"/>
                    </a:lnTo>
                    <a:lnTo>
                      <a:pt x="200" y="2626"/>
                    </a:lnTo>
                    <a:lnTo>
                      <a:pt x="89" y="2981"/>
                    </a:lnTo>
                    <a:lnTo>
                      <a:pt x="23" y="3382"/>
                    </a:lnTo>
                    <a:lnTo>
                      <a:pt x="0" y="3782"/>
                    </a:lnTo>
                    <a:lnTo>
                      <a:pt x="0" y="4005"/>
                    </a:lnTo>
                    <a:lnTo>
                      <a:pt x="0" y="4227"/>
                    </a:lnTo>
                    <a:lnTo>
                      <a:pt x="45" y="4427"/>
                    </a:lnTo>
                    <a:lnTo>
                      <a:pt x="89" y="4650"/>
                    </a:lnTo>
                    <a:lnTo>
                      <a:pt x="200" y="5094"/>
                    </a:lnTo>
                    <a:lnTo>
                      <a:pt x="378" y="5495"/>
                    </a:lnTo>
                    <a:lnTo>
                      <a:pt x="601" y="5873"/>
                    </a:lnTo>
                    <a:lnTo>
                      <a:pt x="868" y="6251"/>
                    </a:lnTo>
                    <a:lnTo>
                      <a:pt x="1023" y="6407"/>
                    </a:lnTo>
                    <a:lnTo>
                      <a:pt x="1179" y="6563"/>
                    </a:lnTo>
                    <a:lnTo>
                      <a:pt x="1335" y="6718"/>
                    </a:lnTo>
                    <a:lnTo>
                      <a:pt x="1513" y="6852"/>
                    </a:lnTo>
                    <a:lnTo>
                      <a:pt x="1735" y="6985"/>
                    </a:lnTo>
                    <a:lnTo>
                      <a:pt x="1958" y="7119"/>
                    </a:lnTo>
                    <a:lnTo>
                      <a:pt x="2180" y="7230"/>
                    </a:lnTo>
                    <a:lnTo>
                      <a:pt x="2402" y="7319"/>
                    </a:lnTo>
                    <a:lnTo>
                      <a:pt x="2892" y="7474"/>
                    </a:lnTo>
                    <a:lnTo>
                      <a:pt x="3381" y="7630"/>
                    </a:lnTo>
                    <a:lnTo>
                      <a:pt x="3871" y="7786"/>
                    </a:lnTo>
                    <a:lnTo>
                      <a:pt x="4338" y="7964"/>
                    </a:lnTo>
                    <a:lnTo>
                      <a:pt x="4560" y="8075"/>
                    </a:lnTo>
                    <a:lnTo>
                      <a:pt x="4782" y="8186"/>
                    </a:lnTo>
                    <a:lnTo>
                      <a:pt x="5005" y="8320"/>
                    </a:lnTo>
                    <a:lnTo>
                      <a:pt x="5183" y="8458"/>
                    </a:lnTo>
                    <a:lnTo>
                      <a:pt x="5183" y="8542"/>
                    </a:lnTo>
                    <a:lnTo>
                      <a:pt x="5205" y="8653"/>
                    </a:lnTo>
                    <a:lnTo>
                      <a:pt x="5294" y="8876"/>
                    </a:lnTo>
                    <a:lnTo>
                      <a:pt x="5405" y="9076"/>
                    </a:lnTo>
                    <a:lnTo>
                      <a:pt x="5516" y="9276"/>
                    </a:lnTo>
                    <a:lnTo>
                      <a:pt x="5605" y="9454"/>
                    </a:lnTo>
                    <a:lnTo>
                      <a:pt x="5717" y="9610"/>
                    </a:lnTo>
                    <a:lnTo>
                      <a:pt x="5783" y="9699"/>
                    </a:lnTo>
                    <a:lnTo>
                      <a:pt x="5850" y="9743"/>
                    </a:lnTo>
                    <a:lnTo>
                      <a:pt x="5939" y="9788"/>
                    </a:lnTo>
                    <a:lnTo>
                      <a:pt x="6028" y="9810"/>
                    </a:lnTo>
                    <a:lnTo>
                      <a:pt x="6073" y="9810"/>
                    </a:lnTo>
                    <a:lnTo>
                      <a:pt x="6139" y="9788"/>
                    </a:lnTo>
                    <a:lnTo>
                      <a:pt x="6250" y="9743"/>
                    </a:lnTo>
                    <a:lnTo>
                      <a:pt x="6362" y="9699"/>
                    </a:lnTo>
                    <a:lnTo>
                      <a:pt x="6428" y="9677"/>
                    </a:lnTo>
                    <a:lnTo>
                      <a:pt x="6473" y="9677"/>
                    </a:lnTo>
                    <a:lnTo>
                      <a:pt x="6562" y="9699"/>
                    </a:lnTo>
                    <a:lnTo>
                      <a:pt x="6562" y="9721"/>
                    </a:lnTo>
                    <a:lnTo>
                      <a:pt x="6651" y="9788"/>
                    </a:lnTo>
                    <a:lnTo>
                      <a:pt x="6807" y="9854"/>
                    </a:lnTo>
                    <a:lnTo>
                      <a:pt x="6873" y="9877"/>
                    </a:lnTo>
                    <a:lnTo>
                      <a:pt x="6984" y="9877"/>
                    </a:lnTo>
                    <a:lnTo>
                      <a:pt x="7051" y="9854"/>
                    </a:lnTo>
                    <a:lnTo>
                      <a:pt x="7140" y="9810"/>
                    </a:lnTo>
                    <a:lnTo>
                      <a:pt x="7207" y="9765"/>
                    </a:lnTo>
                    <a:lnTo>
                      <a:pt x="7274" y="9699"/>
                    </a:lnTo>
                    <a:lnTo>
                      <a:pt x="7296" y="9654"/>
                    </a:lnTo>
                    <a:lnTo>
                      <a:pt x="7318" y="9610"/>
                    </a:lnTo>
                    <a:lnTo>
                      <a:pt x="7318" y="9499"/>
                    </a:lnTo>
                    <a:lnTo>
                      <a:pt x="7296" y="9410"/>
                    </a:lnTo>
                    <a:lnTo>
                      <a:pt x="7318" y="9321"/>
                    </a:lnTo>
                    <a:lnTo>
                      <a:pt x="7385" y="9187"/>
                    </a:lnTo>
                    <a:lnTo>
                      <a:pt x="7452" y="9098"/>
                    </a:lnTo>
                    <a:lnTo>
                      <a:pt x="7652" y="8943"/>
                    </a:lnTo>
                    <a:lnTo>
                      <a:pt x="7741" y="8854"/>
                    </a:lnTo>
                    <a:lnTo>
                      <a:pt x="7785" y="8765"/>
                    </a:lnTo>
                    <a:lnTo>
                      <a:pt x="7807" y="8653"/>
                    </a:lnTo>
                    <a:lnTo>
                      <a:pt x="7763" y="8498"/>
                    </a:lnTo>
                    <a:lnTo>
                      <a:pt x="7696" y="8364"/>
                    </a:lnTo>
                    <a:lnTo>
                      <a:pt x="7607" y="8253"/>
                    </a:lnTo>
                    <a:lnTo>
                      <a:pt x="7474" y="7942"/>
                    </a:lnTo>
                    <a:lnTo>
                      <a:pt x="7318" y="7675"/>
                    </a:lnTo>
                    <a:lnTo>
                      <a:pt x="7229" y="7541"/>
                    </a:lnTo>
                    <a:lnTo>
                      <a:pt x="7140" y="7452"/>
                    </a:lnTo>
                    <a:lnTo>
                      <a:pt x="7073" y="7319"/>
                    </a:lnTo>
                    <a:lnTo>
                      <a:pt x="7029" y="7163"/>
                    </a:lnTo>
                    <a:lnTo>
                      <a:pt x="7029" y="7007"/>
                    </a:lnTo>
                    <a:lnTo>
                      <a:pt x="7051" y="6852"/>
                    </a:lnTo>
                    <a:lnTo>
                      <a:pt x="7096" y="6518"/>
                    </a:lnTo>
                    <a:lnTo>
                      <a:pt x="7185" y="5984"/>
                    </a:lnTo>
                    <a:lnTo>
                      <a:pt x="7318" y="5473"/>
                    </a:lnTo>
                    <a:lnTo>
                      <a:pt x="7429" y="4961"/>
                    </a:lnTo>
                    <a:lnTo>
                      <a:pt x="7563" y="4449"/>
                    </a:lnTo>
                    <a:lnTo>
                      <a:pt x="7607" y="4027"/>
                    </a:lnTo>
                    <a:lnTo>
                      <a:pt x="7630" y="3626"/>
                    </a:lnTo>
                    <a:lnTo>
                      <a:pt x="7585" y="3226"/>
                    </a:lnTo>
                    <a:lnTo>
                      <a:pt x="7518" y="2848"/>
                    </a:lnTo>
                    <a:lnTo>
                      <a:pt x="7407" y="2470"/>
                    </a:lnTo>
                    <a:lnTo>
                      <a:pt x="7251" y="2114"/>
                    </a:lnTo>
                    <a:lnTo>
                      <a:pt x="7051" y="1780"/>
                    </a:lnTo>
                    <a:lnTo>
                      <a:pt x="6829" y="1447"/>
                    </a:lnTo>
                    <a:lnTo>
                      <a:pt x="6584" y="1158"/>
                    </a:lnTo>
                    <a:lnTo>
                      <a:pt x="6295" y="891"/>
                    </a:lnTo>
                    <a:lnTo>
                      <a:pt x="5984" y="668"/>
                    </a:lnTo>
                    <a:lnTo>
                      <a:pt x="5650" y="446"/>
                    </a:lnTo>
                    <a:lnTo>
                      <a:pt x="5294" y="290"/>
                    </a:lnTo>
                    <a:lnTo>
                      <a:pt x="4916" y="157"/>
                    </a:lnTo>
                    <a:lnTo>
                      <a:pt x="4538" y="45"/>
                    </a:lnTo>
                    <a:lnTo>
                      <a:pt x="411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Google Shape;2120;p75"/>
              <p:cNvSpPr/>
              <p:nvPr/>
            </p:nvSpPr>
            <p:spPr>
              <a:xfrm rot="2192941">
                <a:off x="6479318" y="2151196"/>
                <a:ext cx="459122" cy="548641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4094" extrusionOk="0">
                    <a:moveTo>
                      <a:pt x="1646" y="646"/>
                    </a:moveTo>
                    <a:lnTo>
                      <a:pt x="1713" y="668"/>
                    </a:lnTo>
                    <a:lnTo>
                      <a:pt x="1802" y="713"/>
                    </a:lnTo>
                    <a:lnTo>
                      <a:pt x="2069" y="868"/>
                    </a:lnTo>
                    <a:lnTo>
                      <a:pt x="2024" y="1002"/>
                    </a:lnTo>
                    <a:lnTo>
                      <a:pt x="1957" y="1135"/>
                    </a:lnTo>
                    <a:lnTo>
                      <a:pt x="1868" y="1269"/>
                    </a:lnTo>
                    <a:lnTo>
                      <a:pt x="1846" y="1297"/>
                    </a:lnTo>
                    <a:lnTo>
                      <a:pt x="1846" y="1297"/>
                    </a:lnTo>
                    <a:lnTo>
                      <a:pt x="1824" y="1269"/>
                    </a:lnTo>
                    <a:lnTo>
                      <a:pt x="1735" y="1113"/>
                    </a:lnTo>
                    <a:lnTo>
                      <a:pt x="1646" y="980"/>
                    </a:lnTo>
                    <a:lnTo>
                      <a:pt x="1624" y="824"/>
                    </a:lnTo>
                    <a:lnTo>
                      <a:pt x="1579" y="757"/>
                    </a:lnTo>
                    <a:lnTo>
                      <a:pt x="1579" y="690"/>
                    </a:lnTo>
                    <a:lnTo>
                      <a:pt x="1602" y="668"/>
                    </a:lnTo>
                    <a:lnTo>
                      <a:pt x="1646" y="646"/>
                    </a:lnTo>
                    <a:close/>
                    <a:moveTo>
                      <a:pt x="423" y="1425"/>
                    </a:moveTo>
                    <a:lnTo>
                      <a:pt x="445" y="1447"/>
                    </a:lnTo>
                    <a:lnTo>
                      <a:pt x="489" y="1469"/>
                    </a:lnTo>
                    <a:lnTo>
                      <a:pt x="534" y="1513"/>
                    </a:lnTo>
                    <a:lnTo>
                      <a:pt x="601" y="1536"/>
                    </a:lnTo>
                    <a:lnTo>
                      <a:pt x="667" y="1602"/>
                    </a:lnTo>
                    <a:lnTo>
                      <a:pt x="779" y="1736"/>
                    </a:lnTo>
                    <a:lnTo>
                      <a:pt x="887" y="1898"/>
                    </a:lnTo>
                    <a:lnTo>
                      <a:pt x="887" y="1898"/>
                    </a:lnTo>
                    <a:lnTo>
                      <a:pt x="823" y="1914"/>
                    </a:lnTo>
                    <a:lnTo>
                      <a:pt x="712" y="1914"/>
                    </a:lnTo>
                    <a:lnTo>
                      <a:pt x="601" y="1892"/>
                    </a:lnTo>
                    <a:lnTo>
                      <a:pt x="512" y="1869"/>
                    </a:lnTo>
                    <a:lnTo>
                      <a:pt x="423" y="1825"/>
                    </a:lnTo>
                    <a:lnTo>
                      <a:pt x="334" y="1758"/>
                    </a:lnTo>
                    <a:lnTo>
                      <a:pt x="245" y="1691"/>
                    </a:lnTo>
                    <a:lnTo>
                      <a:pt x="311" y="1536"/>
                    </a:lnTo>
                    <a:lnTo>
                      <a:pt x="334" y="1491"/>
                    </a:lnTo>
                    <a:lnTo>
                      <a:pt x="378" y="1447"/>
                    </a:lnTo>
                    <a:lnTo>
                      <a:pt x="423" y="1425"/>
                    </a:lnTo>
                    <a:close/>
                    <a:moveTo>
                      <a:pt x="1868" y="1"/>
                    </a:moveTo>
                    <a:lnTo>
                      <a:pt x="1757" y="23"/>
                    </a:lnTo>
                    <a:lnTo>
                      <a:pt x="1646" y="68"/>
                    </a:lnTo>
                    <a:lnTo>
                      <a:pt x="1557" y="112"/>
                    </a:lnTo>
                    <a:lnTo>
                      <a:pt x="1468" y="179"/>
                    </a:lnTo>
                    <a:lnTo>
                      <a:pt x="1424" y="268"/>
                    </a:lnTo>
                    <a:lnTo>
                      <a:pt x="1379" y="357"/>
                    </a:lnTo>
                    <a:lnTo>
                      <a:pt x="1357" y="446"/>
                    </a:lnTo>
                    <a:lnTo>
                      <a:pt x="1357" y="557"/>
                    </a:lnTo>
                    <a:lnTo>
                      <a:pt x="1379" y="757"/>
                    </a:lnTo>
                    <a:lnTo>
                      <a:pt x="1468" y="980"/>
                    </a:lnTo>
                    <a:lnTo>
                      <a:pt x="1557" y="1202"/>
                    </a:lnTo>
                    <a:lnTo>
                      <a:pt x="1668" y="1380"/>
                    </a:lnTo>
                    <a:lnTo>
                      <a:pt x="1713" y="1447"/>
                    </a:lnTo>
                    <a:lnTo>
                      <a:pt x="1624" y="1536"/>
                    </a:lnTo>
                    <a:lnTo>
                      <a:pt x="1446" y="1669"/>
                    </a:lnTo>
                    <a:lnTo>
                      <a:pt x="1357" y="1736"/>
                    </a:lnTo>
                    <a:lnTo>
                      <a:pt x="1246" y="1780"/>
                    </a:lnTo>
                    <a:lnTo>
                      <a:pt x="1045" y="1780"/>
                    </a:lnTo>
                    <a:lnTo>
                      <a:pt x="957" y="1647"/>
                    </a:lnTo>
                    <a:lnTo>
                      <a:pt x="868" y="1536"/>
                    </a:lnTo>
                    <a:lnTo>
                      <a:pt x="734" y="1402"/>
                    </a:lnTo>
                    <a:lnTo>
                      <a:pt x="601" y="1291"/>
                    </a:lnTo>
                    <a:lnTo>
                      <a:pt x="423" y="1180"/>
                    </a:lnTo>
                    <a:lnTo>
                      <a:pt x="334" y="1158"/>
                    </a:lnTo>
                    <a:lnTo>
                      <a:pt x="156" y="1158"/>
                    </a:lnTo>
                    <a:lnTo>
                      <a:pt x="89" y="1202"/>
                    </a:lnTo>
                    <a:lnTo>
                      <a:pt x="45" y="1269"/>
                    </a:lnTo>
                    <a:lnTo>
                      <a:pt x="0" y="1336"/>
                    </a:lnTo>
                    <a:lnTo>
                      <a:pt x="0" y="1402"/>
                    </a:lnTo>
                    <a:lnTo>
                      <a:pt x="0" y="1491"/>
                    </a:lnTo>
                    <a:lnTo>
                      <a:pt x="22" y="1669"/>
                    </a:lnTo>
                    <a:lnTo>
                      <a:pt x="89" y="1803"/>
                    </a:lnTo>
                    <a:lnTo>
                      <a:pt x="156" y="1892"/>
                    </a:lnTo>
                    <a:lnTo>
                      <a:pt x="267" y="1981"/>
                    </a:lnTo>
                    <a:lnTo>
                      <a:pt x="378" y="2047"/>
                    </a:lnTo>
                    <a:lnTo>
                      <a:pt x="534" y="2092"/>
                    </a:lnTo>
                    <a:lnTo>
                      <a:pt x="801" y="2092"/>
                    </a:lnTo>
                    <a:lnTo>
                      <a:pt x="957" y="2070"/>
                    </a:lnTo>
                    <a:lnTo>
                      <a:pt x="979" y="2047"/>
                    </a:lnTo>
                    <a:lnTo>
                      <a:pt x="1045" y="2092"/>
                    </a:lnTo>
                    <a:lnTo>
                      <a:pt x="1090" y="2181"/>
                    </a:lnTo>
                    <a:lnTo>
                      <a:pt x="1223" y="2425"/>
                    </a:lnTo>
                    <a:lnTo>
                      <a:pt x="1401" y="2848"/>
                    </a:lnTo>
                    <a:lnTo>
                      <a:pt x="1602" y="3337"/>
                    </a:lnTo>
                    <a:lnTo>
                      <a:pt x="1691" y="3515"/>
                    </a:lnTo>
                    <a:lnTo>
                      <a:pt x="1757" y="3671"/>
                    </a:lnTo>
                    <a:lnTo>
                      <a:pt x="1779" y="3760"/>
                    </a:lnTo>
                    <a:lnTo>
                      <a:pt x="1757" y="3827"/>
                    </a:lnTo>
                    <a:lnTo>
                      <a:pt x="1713" y="3871"/>
                    </a:lnTo>
                    <a:lnTo>
                      <a:pt x="1602" y="3916"/>
                    </a:lnTo>
                    <a:lnTo>
                      <a:pt x="1579" y="3938"/>
                    </a:lnTo>
                    <a:lnTo>
                      <a:pt x="1557" y="3960"/>
                    </a:lnTo>
                    <a:lnTo>
                      <a:pt x="1535" y="4027"/>
                    </a:lnTo>
                    <a:lnTo>
                      <a:pt x="1557" y="4071"/>
                    </a:lnTo>
                    <a:lnTo>
                      <a:pt x="1579" y="4094"/>
                    </a:lnTo>
                    <a:lnTo>
                      <a:pt x="1646" y="4094"/>
                    </a:lnTo>
                    <a:lnTo>
                      <a:pt x="1935" y="4027"/>
                    </a:lnTo>
                    <a:lnTo>
                      <a:pt x="2002" y="3982"/>
                    </a:lnTo>
                    <a:lnTo>
                      <a:pt x="2024" y="3938"/>
                    </a:lnTo>
                    <a:lnTo>
                      <a:pt x="2024" y="3893"/>
                    </a:lnTo>
                    <a:lnTo>
                      <a:pt x="1824" y="3382"/>
                    </a:lnTo>
                    <a:lnTo>
                      <a:pt x="1624" y="2870"/>
                    </a:lnTo>
                    <a:lnTo>
                      <a:pt x="1379" y="2381"/>
                    </a:lnTo>
                    <a:lnTo>
                      <a:pt x="1183" y="1989"/>
                    </a:lnTo>
                    <a:lnTo>
                      <a:pt x="1183" y="1989"/>
                    </a:lnTo>
                    <a:lnTo>
                      <a:pt x="1290" y="1936"/>
                    </a:lnTo>
                    <a:lnTo>
                      <a:pt x="1513" y="1825"/>
                    </a:lnTo>
                    <a:lnTo>
                      <a:pt x="1713" y="1691"/>
                    </a:lnTo>
                    <a:lnTo>
                      <a:pt x="1811" y="1593"/>
                    </a:lnTo>
                    <a:lnTo>
                      <a:pt x="3003" y="3337"/>
                    </a:lnTo>
                    <a:lnTo>
                      <a:pt x="3047" y="3360"/>
                    </a:lnTo>
                    <a:lnTo>
                      <a:pt x="3114" y="3360"/>
                    </a:lnTo>
                    <a:lnTo>
                      <a:pt x="3159" y="3337"/>
                    </a:lnTo>
                    <a:lnTo>
                      <a:pt x="3381" y="3137"/>
                    </a:lnTo>
                    <a:lnTo>
                      <a:pt x="3403" y="3093"/>
                    </a:lnTo>
                    <a:lnTo>
                      <a:pt x="3425" y="3070"/>
                    </a:lnTo>
                    <a:lnTo>
                      <a:pt x="3403" y="3026"/>
                    </a:lnTo>
                    <a:lnTo>
                      <a:pt x="3403" y="3004"/>
                    </a:lnTo>
                    <a:lnTo>
                      <a:pt x="3336" y="2982"/>
                    </a:lnTo>
                    <a:lnTo>
                      <a:pt x="3292" y="2982"/>
                    </a:lnTo>
                    <a:lnTo>
                      <a:pt x="3270" y="3004"/>
                    </a:lnTo>
                    <a:lnTo>
                      <a:pt x="3115" y="3130"/>
                    </a:lnTo>
                    <a:lnTo>
                      <a:pt x="3115" y="3130"/>
                    </a:lnTo>
                    <a:lnTo>
                      <a:pt x="2469" y="2181"/>
                    </a:lnTo>
                    <a:lnTo>
                      <a:pt x="2224" y="1869"/>
                    </a:lnTo>
                    <a:lnTo>
                      <a:pt x="2113" y="1714"/>
                    </a:lnTo>
                    <a:lnTo>
                      <a:pt x="2024" y="1558"/>
                    </a:lnTo>
                    <a:lnTo>
                      <a:pt x="1980" y="1491"/>
                    </a:lnTo>
                    <a:lnTo>
                      <a:pt x="1935" y="1447"/>
                    </a:lnTo>
                    <a:lnTo>
                      <a:pt x="1935" y="1402"/>
                    </a:lnTo>
                    <a:lnTo>
                      <a:pt x="1980" y="1380"/>
                    </a:lnTo>
                    <a:lnTo>
                      <a:pt x="2069" y="1269"/>
                    </a:lnTo>
                    <a:lnTo>
                      <a:pt x="2180" y="1069"/>
                    </a:lnTo>
                    <a:lnTo>
                      <a:pt x="2247" y="913"/>
                    </a:lnTo>
                    <a:lnTo>
                      <a:pt x="2269" y="713"/>
                    </a:lnTo>
                    <a:lnTo>
                      <a:pt x="2247" y="513"/>
                    </a:lnTo>
                    <a:lnTo>
                      <a:pt x="2224" y="312"/>
                    </a:lnTo>
                    <a:lnTo>
                      <a:pt x="2180" y="246"/>
                    </a:lnTo>
                    <a:lnTo>
                      <a:pt x="2135" y="157"/>
                    </a:lnTo>
                    <a:lnTo>
                      <a:pt x="2091" y="90"/>
                    </a:lnTo>
                    <a:lnTo>
                      <a:pt x="2024" y="45"/>
                    </a:lnTo>
                    <a:lnTo>
                      <a:pt x="1957" y="23"/>
                    </a:lnTo>
                    <a:lnTo>
                      <a:pt x="18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Google Shape;2121;p75"/>
              <p:cNvSpPr/>
              <p:nvPr/>
            </p:nvSpPr>
            <p:spPr>
              <a:xfrm rot="2192941">
                <a:off x="7448105" y="2042316"/>
                <a:ext cx="68748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490" extrusionOk="0">
                    <a:moveTo>
                      <a:pt x="379" y="0"/>
                    </a:moveTo>
                    <a:lnTo>
                      <a:pt x="356" y="22"/>
                    </a:lnTo>
                    <a:lnTo>
                      <a:pt x="201" y="178"/>
                    </a:lnTo>
                    <a:lnTo>
                      <a:pt x="23" y="312"/>
                    </a:lnTo>
                    <a:lnTo>
                      <a:pt x="1" y="356"/>
                    </a:lnTo>
                    <a:lnTo>
                      <a:pt x="1" y="401"/>
                    </a:lnTo>
                    <a:lnTo>
                      <a:pt x="23" y="445"/>
                    </a:lnTo>
                    <a:lnTo>
                      <a:pt x="90" y="490"/>
                    </a:lnTo>
                    <a:lnTo>
                      <a:pt x="134" y="467"/>
                    </a:lnTo>
                    <a:lnTo>
                      <a:pt x="156" y="445"/>
                    </a:lnTo>
                    <a:lnTo>
                      <a:pt x="312" y="312"/>
                    </a:lnTo>
                    <a:lnTo>
                      <a:pt x="468" y="156"/>
                    </a:lnTo>
                    <a:lnTo>
                      <a:pt x="490" y="111"/>
                    </a:lnTo>
                    <a:lnTo>
                      <a:pt x="512" y="67"/>
                    </a:lnTo>
                    <a:lnTo>
                      <a:pt x="468" y="22"/>
                    </a:lnTo>
                    <a:lnTo>
                      <a:pt x="4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Google Shape;2122;p75"/>
              <p:cNvSpPr/>
              <p:nvPr/>
            </p:nvSpPr>
            <p:spPr>
              <a:xfrm rot="2192941">
                <a:off x="7315888" y="2043486"/>
                <a:ext cx="92468" cy="77726"/>
              </a:xfrm>
              <a:custGeom>
                <a:avLst/>
                <a:gdLst/>
                <a:ahLst/>
                <a:cxnLst/>
                <a:rect l="l" t="t" r="r" b="b"/>
                <a:pathLst>
                  <a:path w="690" h="580" extrusionOk="0">
                    <a:moveTo>
                      <a:pt x="601" y="1"/>
                    </a:moveTo>
                    <a:lnTo>
                      <a:pt x="556" y="23"/>
                    </a:lnTo>
                    <a:lnTo>
                      <a:pt x="45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0" y="535"/>
                    </a:lnTo>
                    <a:lnTo>
                      <a:pt x="22" y="579"/>
                    </a:lnTo>
                    <a:lnTo>
                      <a:pt x="89" y="579"/>
                    </a:lnTo>
                    <a:lnTo>
                      <a:pt x="134" y="557"/>
                    </a:lnTo>
                    <a:lnTo>
                      <a:pt x="645" y="179"/>
                    </a:lnTo>
                    <a:lnTo>
                      <a:pt x="667" y="157"/>
                    </a:lnTo>
                    <a:lnTo>
                      <a:pt x="690" y="112"/>
                    </a:lnTo>
                    <a:lnTo>
                      <a:pt x="667" y="45"/>
                    </a:lnTo>
                    <a:lnTo>
                      <a:pt x="645" y="23"/>
                    </a:lnTo>
                    <a:lnTo>
                      <a:pt x="62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Google Shape;2123;p75"/>
              <p:cNvSpPr/>
              <p:nvPr/>
            </p:nvSpPr>
            <p:spPr>
              <a:xfrm rot="2192941">
                <a:off x="6992895" y="2627234"/>
                <a:ext cx="92468" cy="41811"/>
              </a:xfrm>
              <a:custGeom>
                <a:avLst/>
                <a:gdLst/>
                <a:ahLst/>
                <a:cxnLst/>
                <a:rect l="l" t="t" r="r" b="b"/>
                <a:pathLst>
                  <a:path w="690" h="312" extrusionOk="0">
                    <a:moveTo>
                      <a:pt x="45" y="0"/>
                    </a:moveTo>
                    <a:lnTo>
                      <a:pt x="0" y="67"/>
                    </a:lnTo>
                    <a:lnTo>
                      <a:pt x="0" y="134"/>
                    </a:lnTo>
                    <a:lnTo>
                      <a:pt x="23" y="156"/>
                    </a:lnTo>
                    <a:lnTo>
                      <a:pt x="45" y="178"/>
                    </a:lnTo>
                    <a:lnTo>
                      <a:pt x="556" y="312"/>
                    </a:lnTo>
                    <a:lnTo>
                      <a:pt x="645" y="312"/>
                    </a:lnTo>
                    <a:lnTo>
                      <a:pt x="690" y="245"/>
                    </a:lnTo>
                    <a:lnTo>
                      <a:pt x="690" y="178"/>
                    </a:lnTo>
                    <a:lnTo>
                      <a:pt x="668" y="156"/>
                    </a:lnTo>
                    <a:lnTo>
                      <a:pt x="623" y="134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Google Shape;2124;p75"/>
              <p:cNvSpPr/>
              <p:nvPr/>
            </p:nvSpPr>
            <p:spPr>
              <a:xfrm rot="2192941">
                <a:off x="7101740" y="2749180"/>
                <a:ext cx="53872" cy="4194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313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45" y="201"/>
                    </a:lnTo>
                    <a:lnTo>
                      <a:pt x="156" y="245"/>
                    </a:lnTo>
                    <a:lnTo>
                      <a:pt x="268" y="290"/>
                    </a:lnTo>
                    <a:lnTo>
                      <a:pt x="290" y="312"/>
                    </a:lnTo>
                    <a:lnTo>
                      <a:pt x="334" y="312"/>
                    </a:lnTo>
                    <a:lnTo>
                      <a:pt x="379" y="245"/>
                    </a:lnTo>
                    <a:lnTo>
                      <a:pt x="401" y="179"/>
                    </a:lnTo>
                    <a:lnTo>
                      <a:pt x="401" y="156"/>
                    </a:lnTo>
                    <a:lnTo>
                      <a:pt x="357" y="134"/>
                    </a:lnTo>
                    <a:lnTo>
                      <a:pt x="245" y="68"/>
                    </a:lnTo>
                    <a:lnTo>
                      <a:pt x="112" y="23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Google Shape;2125;p75"/>
              <p:cNvSpPr/>
              <p:nvPr/>
            </p:nvSpPr>
            <p:spPr>
              <a:xfrm rot="2192941">
                <a:off x="6666108" y="2783249"/>
                <a:ext cx="38863" cy="32967"/>
              </a:xfrm>
              <a:custGeom>
                <a:avLst/>
                <a:gdLst/>
                <a:ahLst/>
                <a:cxnLst/>
                <a:rect l="l" t="t" r="r" b="b"/>
                <a:pathLst>
                  <a:path w="290" h="246" extrusionOk="0">
                    <a:moveTo>
                      <a:pt x="157" y="1"/>
                    </a:moveTo>
                    <a:lnTo>
                      <a:pt x="45" y="90"/>
                    </a:lnTo>
                    <a:lnTo>
                      <a:pt x="23" y="112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23" y="223"/>
                    </a:lnTo>
                    <a:lnTo>
                      <a:pt x="90" y="245"/>
                    </a:lnTo>
                    <a:lnTo>
                      <a:pt x="134" y="245"/>
                    </a:lnTo>
                    <a:lnTo>
                      <a:pt x="179" y="223"/>
                    </a:lnTo>
                    <a:lnTo>
                      <a:pt x="245" y="156"/>
                    </a:lnTo>
                    <a:lnTo>
                      <a:pt x="290" y="134"/>
                    </a:lnTo>
                    <a:lnTo>
                      <a:pt x="290" y="112"/>
                    </a:lnTo>
                    <a:lnTo>
                      <a:pt x="290" y="45"/>
                    </a:lnTo>
                    <a:lnTo>
                      <a:pt x="24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" name="Google Shape;2126;p75"/>
              <p:cNvSpPr/>
              <p:nvPr/>
            </p:nvSpPr>
            <p:spPr>
              <a:xfrm rot="2192941">
                <a:off x="6659516" y="2679665"/>
                <a:ext cx="140176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757" extrusionOk="0">
                    <a:moveTo>
                      <a:pt x="957" y="0"/>
                    </a:moveTo>
                    <a:lnTo>
                      <a:pt x="912" y="22"/>
                    </a:lnTo>
                    <a:lnTo>
                      <a:pt x="490" y="312"/>
                    </a:lnTo>
                    <a:lnTo>
                      <a:pt x="45" y="578"/>
                    </a:lnTo>
                    <a:lnTo>
                      <a:pt x="22" y="601"/>
                    </a:lnTo>
                    <a:lnTo>
                      <a:pt x="0" y="623"/>
                    </a:lnTo>
                    <a:lnTo>
                      <a:pt x="22" y="690"/>
                    </a:lnTo>
                    <a:lnTo>
                      <a:pt x="22" y="734"/>
                    </a:lnTo>
                    <a:lnTo>
                      <a:pt x="67" y="734"/>
                    </a:lnTo>
                    <a:lnTo>
                      <a:pt x="89" y="756"/>
                    </a:lnTo>
                    <a:lnTo>
                      <a:pt x="134" y="734"/>
                    </a:lnTo>
                    <a:lnTo>
                      <a:pt x="579" y="467"/>
                    </a:lnTo>
                    <a:lnTo>
                      <a:pt x="1001" y="178"/>
                    </a:lnTo>
                    <a:lnTo>
                      <a:pt x="1023" y="156"/>
                    </a:lnTo>
                    <a:lnTo>
                      <a:pt x="1046" y="134"/>
                    </a:lnTo>
                    <a:lnTo>
                      <a:pt x="1023" y="45"/>
                    </a:lnTo>
                    <a:lnTo>
                      <a:pt x="1001" y="22"/>
                    </a:lnTo>
                    <a:lnTo>
                      <a:pt x="979" y="22"/>
                    </a:lnTo>
                    <a:lnTo>
                      <a:pt x="957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7" name="Google Shape;2127;p75"/>
              <p:cNvSpPr/>
              <p:nvPr/>
            </p:nvSpPr>
            <p:spPr>
              <a:xfrm rot="2192941">
                <a:off x="6735329" y="2781074"/>
                <a:ext cx="59769" cy="47842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57" extrusionOk="0">
                    <a:moveTo>
                      <a:pt x="356" y="0"/>
                    </a:moveTo>
                    <a:lnTo>
                      <a:pt x="312" y="23"/>
                    </a:lnTo>
                    <a:lnTo>
                      <a:pt x="45" y="178"/>
                    </a:lnTo>
                    <a:lnTo>
                      <a:pt x="23" y="223"/>
                    </a:lnTo>
                    <a:lnTo>
                      <a:pt x="0" y="245"/>
                    </a:lnTo>
                    <a:lnTo>
                      <a:pt x="0" y="312"/>
                    </a:lnTo>
                    <a:lnTo>
                      <a:pt x="23" y="334"/>
                    </a:lnTo>
                    <a:lnTo>
                      <a:pt x="67" y="356"/>
                    </a:lnTo>
                    <a:lnTo>
                      <a:pt x="134" y="356"/>
                    </a:lnTo>
                    <a:lnTo>
                      <a:pt x="401" y="178"/>
                    </a:lnTo>
                    <a:lnTo>
                      <a:pt x="423" y="156"/>
                    </a:lnTo>
                    <a:lnTo>
                      <a:pt x="445" y="112"/>
                    </a:lnTo>
                    <a:lnTo>
                      <a:pt x="445" y="45"/>
                    </a:lnTo>
                    <a:lnTo>
                      <a:pt x="423" y="23"/>
                    </a:lnTo>
                    <a:lnTo>
                      <a:pt x="401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8" name="Google Shape;2128;p75"/>
              <p:cNvSpPr/>
              <p:nvPr/>
            </p:nvSpPr>
            <p:spPr>
              <a:xfrm rot="2192941">
                <a:off x="6711424" y="1232078"/>
                <a:ext cx="41945" cy="50790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79" extrusionOk="0">
                    <a:moveTo>
                      <a:pt x="90" y="1"/>
                    </a:moveTo>
                    <a:lnTo>
                      <a:pt x="23" y="45"/>
                    </a:lnTo>
                    <a:lnTo>
                      <a:pt x="1" y="112"/>
                    </a:lnTo>
                    <a:lnTo>
                      <a:pt x="1" y="156"/>
                    </a:lnTo>
                    <a:lnTo>
                      <a:pt x="1" y="179"/>
                    </a:lnTo>
                    <a:lnTo>
                      <a:pt x="134" y="334"/>
                    </a:lnTo>
                    <a:lnTo>
                      <a:pt x="157" y="357"/>
                    </a:lnTo>
                    <a:lnTo>
                      <a:pt x="201" y="379"/>
                    </a:lnTo>
                    <a:lnTo>
                      <a:pt x="268" y="357"/>
                    </a:lnTo>
                    <a:lnTo>
                      <a:pt x="312" y="290"/>
                    </a:lnTo>
                    <a:lnTo>
                      <a:pt x="312" y="268"/>
                    </a:lnTo>
                    <a:lnTo>
                      <a:pt x="290" y="223"/>
                    </a:lnTo>
                    <a:lnTo>
                      <a:pt x="157" y="45"/>
                    </a:lnTo>
                    <a:lnTo>
                      <a:pt x="112" y="23"/>
                    </a:lnTo>
                    <a:lnTo>
                      <a:pt x="90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Google Shape;2129;p75"/>
              <p:cNvSpPr/>
              <p:nvPr/>
            </p:nvSpPr>
            <p:spPr>
              <a:xfrm rot="2192941">
                <a:off x="6037870" y="1623620"/>
                <a:ext cx="50790" cy="27070"/>
              </a:xfrm>
              <a:custGeom>
                <a:avLst/>
                <a:gdLst/>
                <a:ahLst/>
                <a:cxnLst/>
                <a:rect l="l" t="t" r="r" b="b"/>
                <a:pathLst>
                  <a:path w="379" h="202" extrusionOk="0">
                    <a:moveTo>
                      <a:pt x="89" y="1"/>
                    </a:moveTo>
                    <a:lnTo>
                      <a:pt x="45" y="23"/>
                    </a:lnTo>
                    <a:lnTo>
                      <a:pt x="0" y="68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2" y="157"/>
                    </a:lnTo>
                    <a:lnTo>
                      <a:pt x="67" y="179"/>
                    </a:lnTo>
                    <a:lnTo>
                      <a:pt x="267" y="201"/>
                    </a:lnTo>
                    <a:lnTo>
                      <a:pt x="312" y="201"/>
                    </a:lnTo>
                    <a:lnTo>
                      <a:pt x="334" y="179"/>
                    </a:lnTo>
                    <a:lnTo>
                      <a:pt x="378" y="112"/>
                    </a:lnTo>
                    <a:lnTo>
                      <a:pt x="378" y="90"/>
                    </a:lnTo>
                    <a:lnTo>
                      <a:pt x="378" y="45"/>
                    </a:lnTo>
                    <a:lnTo>
                      <a:pt x="356" y="23"/>
                    </a:lnTo>
                    <a:lnTo>
                      <a:pt x="312" y="23"/>
                    </a:lnTo>
                    <a:lnTo>
                      <a:pt x="134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" name="Google Shape;2130;p75"/>
              <p:cNvSpPr/>
              <p:nvPr/>
            </p:nvSpPr>
            <p:spPr>
              <a:xfrm rot="2192941">
                <a:off x="6109261" y="1705384"/>
                <a:ext cx="98498" cy="26936"/>
              </a:xfrm>
              <a:custGeom>
                <a:avLst/>
                <a:gdLst/>
                <a:ahLst/>
                <a:cxnLst/>
                <a:rect l="l" t="t" r="r" b="b"/>
                <a:pathLst>
                  <a:path w="735" h="201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0" y="90"/>
                    </a:lnTo>
                    <a:lnTo>
                      <a:pt x="23" y="156"/>
                    </a:lnTo>
                    <a:lnTo>
                      <a:pt x="45" y="179"/>
                    </a:lnTo>
                    <a:lnTo>
                      <a:pt x="89" y="179"/>
                    </a:lnTo>
                    <a:lnTo>
                      <a:pt x="312" y="201"/>
                    </a:lnTo>
                    <a:lnTo>
                      <a:pt x="468" y="179"/>
                    </a:lnTo>
                    <a:lnTo>
                      <a:pt x="668" y="179"/>
                    </a:lnTo>
                    <a:lnTo>
                      <a:pt x="712" y="112"/>
                    </a:lnTo>
                    <a:lnTo>
                      <a:pt x="734" y="67"/>
                    </a:lnTo>
                    <a:lnTo>
                      <a:pt x="712" y="45"/>
                    </a:lnTo>
                    <a:lnTo>
                      <a:pt x="690" y="23"/>
                    </a:lnTo>
                    <a:lnTo>
                      <a:pt x="6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" name="Google Shape;2131;p75"/>
              <p:cNvSpPr/>
              <p:nvPr/>
            </p:nvSpPr>
            <p:spPr>
              <a:xfrm rot="2192941">
                <a:off x="6701766" y="1361710"/>
                <a:ext cx="65799" cy="65799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91" extrusionOk="0">
                    <a:moveTo>
                      <a:pt x="112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12"/>
                    </a:lnTo>
                    <a:lnTo>
                      <a:pt x="23" y="134"/>
                    </a:lnTo>
                    <a:lnTo>
                      <a:pt x="156" y="312"/>
                    </a:lnTo>
                    <a:lnTo>
                      <a:pt x="312" y="468"/>
                    </a:lnTo>
                    <a:lnTo>
                      <a:pt x="357" y="490"/>
                    </a:lnTo>
                    <a:lnTo>
                      <a:pt x="379" y="490"/>
                    </a:lnTo>
                    <a:lnTo>
                      <a:pt x="446" y="468"/>
                    </a:lnTo>
                    <a:lnTo>
                      <a:pt x="490" y="401"/>
                    </a:lnTo>
                    <a:lnTo>
                      <a:pt x="490" y="357"/>
                    </a:lnTo>
                    <a:lnTo>
                      <a:pt x="468" y="335"/>
                    </a:lnTo>
                    <a:lnTo>
                      <a:pt x="312" y="201"/>
                    </a:lnTo>
                    <a:lnTo>
                      <a:pt x="179" y="23"/>
                    </a:lnTo>
                    <a:lnTo>
                      <a:pt x="156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" name="Google Shape;2132;p75"/>
              <p:cNvSpPr/>
              <p:nvPr/>
            </p:nvSpPr>
            <p:spPr>
              <a:xfrm rot="2192941">
                <a:off x="6301375" y="2519096"/>
                <a:ext cx="35915" cy="6271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468" extrusionOk="0">
                    <a:moveTo>
                      <a:pt x="179" y="1"/>
                    </a:moveTo>
                    <a:lnTo>
                      <a:pt x="112" y="23"/>
                    </a:lnTo>
                    <a:lnTo>
                      <a:pt x="90" y="45"/>
                    </a:lnTo>
                    <a:lnTo>
                      <a:pt x="68" y="68"/>
                    </a:lnTo>
                    <a:lnTo>
                      <a:pt x="23" y="357"/>
                    </a:lnTo>
                    <a:lnTo>
                      <a:pt x="1" y="401"/>
                    </a:lnTo>
                    <a:lnTo>
                      <a:pt x="23" y="423"/>
                    </a:lnTo>
                    <a:lnTo>
                      <a:pt x="45" y="446"/>
                    </a:lnTo>
                    <a:lnTo>
                      <a:pt x="90" y="468"/>
                    </a:lnTo>
                    <a:lnTo>
                      <a:pt x="157" y="446"/>
                    </a:lnTo>
                    <a:lnTo>
                      <a:pt x="179" y="423"/>
                    </a:lnTo>
                    <a:lnTo>
                      <a:pt x="201" y="379"/>
                    </a:lnTo>
                    <a:lnTo>
                      <a:pt x="268" y="112"/>
                    </a:lnTo>
                    <a:lnTo>
                      <a:pt x="268" y="68"/>
                    </a:lnTo>
                    <a:lnTo>
                      <a:pt x="246" y="45"/>
                    </a:lnTo>
                    <a:lnTo>
                      <a:pt x="223" y="23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Google Shape;2133;p75"/>
              <p:cNvSpPr/>
              <p:nvPr/>
            </p:nvSpPr>
            <p:spPr>
              <a:xfrm rot="2192941">
                <a:off x="5942464" y="2179552"/>
                <a:ext cx="62717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468" h="579" extrusionOk="0">
                    <a:moveTo>
                      <a:pt x="356" y="0"/>
                    </a:moveTo>
                    <a:lnTo>
                      <a:pt x="311" y="45"/>
                    </a:lnTo>
                    <a:lnTo>
                      <a:pt x="22" y="423"/>
                    </a:lnTo>
                    <a:lnTo>
                      <a:pt x="0" y="445"/>
                    </a:lnTo>
                    <a:lnTo>
                      <a:pt x="0" y="490"/>
                    </a:lnTo>
                    <a:lnTo>
                      <a:pt x="22" y="556"/>
                    </a:lnTo>
                    <a:lnTo>
                      <a:pt x="67" y="579"/>
                    </a:lnTo>
                    <a:lnTo>
                      <a:pt x="89" y="579"/>
                    </a:lnTo>
                    <a:lnTo>
                      <a:pt x="134" y="556"/>
                    </a:lnTo>
                    <a:lnTo>
                      <a:pt x="156" y="534"/>
                    </a:lnTo>
                    <a:lnTo>
                      <a:pt x="445" y="156"/>
                    </a:lnTo>
                    <a:lnTo>
                      <a:pt x="467" y="134"/>
                    </a:lnTo>
                    <a:lnTo>
                      <a:pt x="467" y="89"/>
                    </a:lnTo>
                    <a:lnTo>
                      <a:pt x="445" y="22"/>
                    </a:lnTo>
                    <a:lnTo>
                      <a:pt x="423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Google Shape;2134;p75"/>
              <p:cNvSpPr/>
              <p:nvPr/>
            </p:nvSpPr>
            <p:spPr>
              <a:xfrm rot="2192941">
                <a:off x="6073776" y="2151002"/>
                <a:ext cx="74644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557" extrusionOk="0">
                    <a:moveTo>
                      <a:pt x="467" y="1"/>
                    </a:moveTo>
                    <a:lnTo>
                      <a:pt x="445" y="23"/>
                    </a:lnTo>
                    <a:lnTo>
                      <a:pt x="312" y="112"/>
                    </a:lnTo>
                    <a:lnTo>
                      <a:pt x="223" y="201"/>
                    </a:lnTo>
                    <a:lnTo>
                      <a:pt x="22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22" y="535"/>
                    </a:lnTo>
                    <a:lnTo>
                      <a:pt x="45" y="557"/>
                    </a:lnTo>
                    <a:lnTo>
                      <a:pt x="111" y="557"/>
                    </a:lnTo>
                    <a:lnTo>
                      <a:pt x="156" y="535"/>
                    </a:lnTo>
                    <a:lnTo>
                      <a:pt x="334" y="334"/>
                    </a:lnTo>
                    <a:lnTo>
                      <a:pt x="423" y="268"/>
                    </a:lnTo>
                    <a:lnTo>
                      <a:pt x="512" y="179"/>
                    </a:lnTo>
                    <a:lnTo>
                      <a:pt x="556" y="156"/>
                    </a:lnTo>
                    <a:lnTo>
                      <a:pt x="556" y="112"/>
                    </a:lnTo>
                    <a:lnTo>
                      <a:pt x="556" y="45"/>
                    </a:lnTo>
                    <a:lnTo>
                      <a:pt x="534" y="23"/>
                    </a:lnTo>
                    <a:lnTo>
                      <a:pt x="5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Google Shape;2135;p75"/>
              <p:cNvSpPr/>
              <p:nvPr/>
            </p:nvSpPr>
            <p:spPr>
              <a:xfrm rot="2192941">
                <a:off x="6192148" y="2571583"/>
                <a:ext cx="50924" cy="137227"/>
              </a:xfrm>
              <a:custGeom>
                <a:avLst/>
                <a:gdLst/>
                <a:ahLst/>
                <a:cxnLst/>
                <a:rect l="l" t="t" r="r" b="b"/>
                <a:pathLst>
                  <a:path w="380" h="1024" extrusionOk="0">
                    <a:moveTo>
                      <a:pt x="312" y="1"/>
                    </a:moveTo>
                    <a:lnTo>
                      <a:pt x="246" y="23"/>
                    </a:lnTo>
                    <a:lnTo>
                      <a:pt x="201" y="45"/>
                    </a:lnTo>
                    <a:lnTo>
                      <a:pt x="201" y="67"/>
                    </a:lnTo>
                    <a:lnTo>
                      <a:pt x="1" y="913"/>
                    </a:lnTo>
                    <a:lnTo>
                      <a:pt x="1" y="957"/>
                    </a:lnTo>
                    <a:lnTo>
                      <a:pt x="23" y="1002"/>
                    </a:lnTo>
                    <a:lnTo>
                      <a:pt x="45" y="1024"/>
                    </a:lnTo>
                    <a:lnTo>
                      <a:pt x="134" y="1024"/>
                    </a:lnTo>
                    <a:lnTo>
                      <a:pt x="157" y="1002"/>
                    </a:lnTo>
                    <a:lnTo>
                      <a:pt x="179" y="957"/>
                    </a:lnTo>
                    <a:lnTo>
                      <a:pt x="268" y="534"/>
                    </a:lnTo>
                    <a:lnTo>
                      <a:pt x="379" y="112"/>
                    </a:lnTo>
                    <a:lnTo>
                      <a:pt x="379" y="67"/>
                    </a:lnTo>
                    <a:lnTo>
                      <a:pt x="357" y="45"/>
                    </a:lnTo>
                    <a:lnTo>
                      <a:pt x="335" y="23"/>
                    </a:lnTo>
                    <a:lnTo>
                      <a:pt x="3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Google Shape;2136;p75"/>
              <p:cNvSpPr/>
              <p:nvPr/>
            </p:nvSpPr>
            <p:spPr>
              <a:xfrm rot="2192941">
                <a:off x="6515736" y="2682424"/>
                <a:ext cx="83489" cy="4476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334" extrusionOk="0">
                    <a:moveTo>
                      <a:pt x="512" y="0"/>
                    </a:moveTo>
                    <a:lnTo>
                      <a:pt x="89" y="156"/>
                    </a:lnTo>
                    <a:lnTo>
                      <a:pt x="44" y="178"/>
                    </a:lnTo>
                    <a:lnTo>
                      <a:pt x="22" y="200"/>
                    </a:lnTo>
                    <a:lnTo>
                      <a:pt x="0" y="267"/>
                    </a:lnTo>
                    <a:lnTo>
                      <a:pt x="22" y="289"/>
                    </a:lnTo>
                    <a:lnTo>
                      <a:pt x="44" y="312"/>
                    </a:lnTo>
                    <a:lnTo>
                      <a:pt x="89" y="334"/>
                    </a:lnTo>
                    <a:lnTo>
                      <a:pt x="111" y="334"/>
                    </a:lnTo>
                    <a:lnTo>
                      <a:pt x="556" y="178"/>
                    </a:lnTo>
                    <a:lnTo>
                      <a:pt x="578" y="156"/>
                    </a:lnTo>
                    <a:lnTo>
                      <a:pt x="601" y="134"/>
                    </a:lnTo>
                    <a:lnTo>
                      <a:pt x="623" y="45"/>
                    </a:lnTo>
                    <a:lnTo>
                      <a:pt x="601" y="22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Google Shape;2137;p75"/>
              <p:cNvSpPr/>
              <p:nvPr/>
            </p:nvSpPr>
            <p:spPr>
              <a:xfrm rot="2192941">
                <a:off x="6589887" y="2828556"/>
                <a:ext cx="101446" cy="68748"/>
              </a:xfrm>
              <a:custGeom>
                <a:avLst/>
                <a:gdLst/>
                <a:ahLst/>
                <a:cxnLst/>
                <a:rect l="l" t="t" r="r" b="b"/>
                <a:pathLst>
                  <a:path w="757" h="513" extrusionOk="0">
                    <a:moveTo>
                      <a:pt x="645" y="0"/>
                    </a:moveTo>
                    <a:lnTo>
                      <a:pt x="623" y="23"/>
                    </a:lnTo>
                    <a:lnTo>
                      <a:pt x="334" y="178"/>
                    </a:lnTo>
                    <a:lnTo>
                      <a:pt x="67" y="312"/>
                    </a:lnTo>
                    <a:lnTo>
                      <a:pt x="23" y="334"/>
                    </a:lnTo>
                    <a:lnTo>
                      <a:pt x="0" y="379"/>
                    </a:lnTo>
                    <a:lnTo>
                      <a:pt x="0" y="445"/>
                    </a:lnTo>
                    <a:lnTo>
                      <a:pt x="0" y="468"/>
                    </a:lnTo>
                    <a:lnTo>
                      <a:pt x="23" y="490"/>
                    </a:lnTo>
                    <a:lnTo>
                      <a:pt x="67" y="512"/>
                    </a:lnTo>
                    <a:lnTo>
                      <a:pt x="89" y="490"/>
                    </a:lnTo>
                    <a:lnTo>
                      <a:pt x="401" y="356"/>
                    </a:lnTo>
                    <a:lnTo>
                      <a:pt x="712" y="178"/>
                    </a:lnTo>
                    <a:lnTo>
                      <a:pt x="734" y="156"/>
                    </a:lnTo>
                    <a:lnTo>
                      <a:pt x="757" y="112"/>
                    </a:lnTo>
                    <a:lnTo>
                      <a:pt x="734" y="45"/>
                    </a:lnTo>
                    <a:lnTo>
                      <a:pt x="712" y="23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Google Shape;2138;p75"/>
              <p:cNvSpPr/>
              <p:nvPr/>
            </p:nvSpPr>
            <p:spPr>
              <a:xfrm rot="2192941">
                <a:off x="6581351" y="2600337"/>
                <a:ext cx="178905" cy="113373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846" extrusionOk="0">
                    <a:moveTo>
                      <a:pt x="1246" y="1"/>
                    </a:moveTo>
                    <a:lnTo>
                      <a:pt x="1201" y="23"/>
                    </a:lnTo>
                    <a:lnTo>
                      <a:pt x="934" y="201"/>
                    </a:lnTo>
                    <a:lnTo>
                      <a:pt x="668" y="379"/>
                    </a:lnTo>
                    <a:lnTo>
                      <a:pt x="356" y="535"/>
                    </a:lnTo>
                    <a:lnTo>
                      <a:pt x="67" y="668"/>
                    </a:lnTo>
                    <a:lnTo>
                      <a:pt x="22" y="690"/>
                    </a:lnTo>
                    <a:lnTo>
                      <a:pt x="0" y="712"/>
                    </a:lnTo>
                    <a:lnTo>
                      <a:pt x="0" y="779"/>
                    </a:lnTo>
                    <a:lnTo>
                      <a:pt x="0" y="801"/>
                    </a:lnTo>
                    <a:lnTo>
                      <a:pt x="22" y="846"/>
                    </a:lnTo>
                    <a:lnTo>
                      <a:pt x="89" y="846"/>
                    </a:lnTo>
                    <a:lnTo>
                      <a:pt x="423" y="712"/>
                    </a:lnTo>
                    <a:lnTo>
                      <a:pt x="712" y="557"/>
                    </a:lnTo>
                    <a:lnTo>
                      <a:pt x="1023" y="379"/>
                    </a:lnTo>
                    <a:lnTo>
                      <a:pt x="1290" y="179"/>
                    </a:lnTo>
                    <a:lnTo>
                      <a:pt x="1313" y="134"/>
                    </a:lnTo>
                    <a:lnTo>
                      <a:pt x="1335" y="112"/>
                    </a:lnTo>
                    <a:lnTo>
                      <a:pt x="1313" y="45"/>
                    </a:lnTo>
                    <a:lnTo>
                      <a:pt x="131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Google Shape;2139;p75"/>
              <p:cNvSpPr/>
              <p:nvPr/>
            </p:nvSpPr>
            <p:spPr>
              <a:xfrm rot="2192941">
                <a:off x="6511944" y="2745524"/>
                <a:ext cx="122352" cy="71696"/>
              </a:xfrm>
              <a:custGeom>
                <a:avLst/>
                <a:gdLst/>
                <a:ahLst/>
                <a:cxnLst/>
                <a:rect l="l" t="t" r="r" b="b"/>
                <a:pathLst>
                  <a:path w="913" h="535" extrusionOk="0">
                    <a:moveTo>
                      <a:pt x="823" y="0"/>
                    </a:moveTo>
                    <a:lnTo>
                      <a:pt x="779" y="23"/>
                    </a:lnTo>
                    <a:lnTo>
                      <a:pt x="423" y="200"/>
                    </a:lnTo>
                    <a:lnTo>
                      <a:pt x="67" y="356"/>
                    </a:lnTo>
                    <a:lnTo>
                      <a:pt x="22" y="378"/>
                    </a:lnTo>
                    <a:lnTo>
                      <a:pt x="0" y="401"/>
                    </a:lnTo>
                    <a:lnTo>
                      <a:pt x="0" y="467"/>
                    </a:lnTo>
                    <a:lnTo>
                      <a:pt x="0" y="512"/>
                    </a:lnTo>
                    <a:lnTo>
                      <a:pt x="22" y="534"/>
                    </a:lnTo>
                    <a:lnTo>
                      <a:pt x="111" y="534"/>
                    </a:lnTo>
                    <a:lnTo>
                      <a:pt x="490" y="378"/>
                    </a:lnTo>
                    <a:lnTo>
                      <a:pt x="868" y="178"/>
                    </a:lnTo>
                    <a:lnTo>
                      <a:pt x="890" y="156"/>
                    </a:lnTo>
                    <a:lnTo>
                      <a:pt x="912" y="111"/>
                    </a:lnTo>
                    <a:lnTo>
                      <a:pt x="912" y="45"/>
                    </a:lnTo>
                    <a:lnTo>
                      <a:pt x="890" y="23"/>
                    </a:lnTo>
                    <a:lnTo>
                      <a:pt x="8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B7A6AA92-680D-0776-C7FD-0D1344075353}"/>
              </a:ext>
            </a:extLst>
          </p:cNvPr>
          <p:cNvSpPr/>
          <p:nvPr/>
        </p:nvSpPr>
        <p:spPr>
          <a:xfrm>
            <a:off x="-1752600" y="31844"/>
            <a:ext cx="1655764" cy="192437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4525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9CE1C6B9-37C1-45B2-928A-F22320397B9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8" t="-1464" r="61853" b="74321"/>
          <a:stretch/>
        </p:blipFill>
        <p:spPr>
          <a:xfrm rot="9010862">
            <a:off x="9198203" y="2475923"/>
            <a:ext cx="1426854" cy="1360458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984747A-B7EE-474E-BEEE-AF66030443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57" r="89621"/>
          <a:stretch/>
        </p:blipFill>
        <p:spPr>
          <a:xfrm>
            <a:off x="1960862" y="2137896"/>
            <a:ext cx="1153682" cy="1099998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65F89E47-D147-4A3A-B758-48ECE510B25D}"/>
              </a:ext>
            </a:extLst>
          </p:cNvPr>
          <p:cNvSpPr/>
          <p:nvPr/>
        </p:nvSpPr>
        <p:spPr>
          <a:xfrm>
            <a:off x="447676" y="365125"/>
            <a:ext cx="11296650" cy="6127750"/>
          </a:xfrm>
          <a:prstGeom prst="roundRect">
            <a:avLst/>
          </a:prstGeom>
          <a:solidFill>
            <a:schemeClr val="bg1">
              <a:alpha val="8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杨任东竹石体-Medium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C750828-2F77-4010-99DD-AF5A311AA2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117" y="1011726"/>
            <a:ext cx="10876207" cy="4834547"/>
          </a:xfrm>
          <a:prstGeom prst="rect">
            <a:avLst/>
          </a:prstGeom>
        </p:spPr>
      </p:pic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B0A77137-A690-FB48-2298-32FE148B9C71}"/>
              </a:ext>
            </a:extLst>
          </p:cNvPr>
          <p:cNvSpPr/>
          <p:nvPr/>
        </p:nvSpPr>
        <p:spPr>
          <a:xfrm>
            <a:off x="-1844040" y="10339"/>
            <a:ext cx="1750693" cy="184563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01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186444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杨任东竹石体-Medium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34EFEC8-3C0D-4898-9687-DD3C9B4A7253}"/>
              </a:ext>
            </a:extLst>
          </p:cNvPr>
          <p:cNvSpPr txBox="1"/>
          <p:nvPr/>
        </p:nvSpPr>
        <p:spPr>
          <a:xfrm>
            <a:off x="467651" y="1792823"/>
            <a:ext cx="6039829" cy="1910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xích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lô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bánh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</a:t>
            </a:r>
            <a:r>
              <a:rPr lang="en-US" sz="3800" b="1" noProof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800" b="1" noProof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800" b="1" noProof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3800" b="1" noProof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</a:t>
            </a:r>
            <a:r>
              <a:rPr lang="en-US" sz="3800" b="1" noProof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noProof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xích</a:t>
            </a:r>
            <a:r>
              <a:rPr lang="en-US" sz="3800" b="1" noProof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noProof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lô</a:t>
            </a:r>
            <a:r>
              <a:rPr lang="en-US" sz="3800" b="1" noProof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noProof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800" b="1" noProof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en-US" sz="3800" b="1" noProof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3800" b="1" noProof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bánh </a:t>
            </a:r>
            <a:r>
              <a:rPr lang="en-US" sz="3800" b="1" noProof="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</a:t>
            </a:r>
            <a:r>
              <a:rPr lang="en-US" sz="3800" b="1" noProof="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2640C9-0272-4DC7-A85B-DBF84112D5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5080" y="15241"/>
            <a:ext cx="5094035" cy="21536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40B8658-20CA-4C21-A6FE-58F6ED50FC52}"/>
              </a:ext>
            </a:extLst>
          </p:cNvPr>
          <p:cNvSpPr/>
          <p:nvPr/>
        </p:nvSpPr>
        <p:spPr>
          <a:xfrm>
            <a:off x="6254089" y="2725211"/>
            <a:ext cx="3343274" cy="931684"/>
          </a:xfrm>
          <a:prstGeom prst="roundRect">
            <a:avLst/>
          </a:prstGeom>
          <a:solidFill>
            <a:srgbClr val="E254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x 4 = ?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EC877ECD-6B56-4D33-A41C-90A9AC36FDEB}"/>
              </a:ext>
            </a:extLst>
          </p:cNvPr>
          <p:cNvSpPr/>
          <p:nvPr/>
        </p:nvSpPr>
        <p:spPr>
          <a:xfrm>
            <a:off x="6096000" y="3987094"/>
            <a:ext cx="5372099" cy="939801"/>
          </a:xfrm>
          <a:prstGeom prst="roundRect">
            <a:avLst/>
          </a:prstGeom>
          <a:noFill/>
          <a:ln w="57150">
            <a:solidFill>
              <a:srgbClr val="F2649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+ 3 + 3 + 3 = 12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F6786B50-1BC2-440A-8863-FA636A755C05}"/>
              </a:ext>
            </a:extLst>
          </p:cNvPr>
          <p:cNvSpPr/>
          <p:nvPr/>
        </p:nvSpPr>
        <p:spPr>
          <a:xfrm>
            <a:off x="6355080" y="5361522"/>
            <a:ext cx="2895599" cy="939801"/>
          </a:xfrm>
          <a:prstGeom prst="roundRect">
            <a:avLst/>
          </a:prstGeom>
          <a:noFill/>
          <a:ln w="57150">
            <a:solidFill>
              <a:srgbClr val="F2649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x 4 = 12</a:t>
            </a:r>
          </a:p>
        </p:txBody>
      </p:sp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C9B53633-CEBB-1363-7172-964444A4B3A8}"/>
              </a:ext>
            </a:extLst>
          </p:cNvPr>
          <p:cNvSpPr/>
          <p:nvPr/>
        </p:nvSpPr>
        <p:spPr>
          <a:xfrm>
            <a:off x="-1752600" y="31844"/>
            <a:ext cx="1655764" cy="192437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Không có mô tả.">
            <a:extLst>
              <a:ext uri="{FF2B5EF4-FFF2-40B4-BE49-F238E27FC236}">
                <a16:creationId xmlns:a16="http://schemas.microsoft.com/office/drawing/2014/main" id="{BC54F62D-90E9-B1C0-BDB5-9BD3AEB587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467651" y="134227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5DB6A9C0-E954-F3B7-CEF4-EA29F2FFAA75}"/>
              </a:ext>
            </a:extLst>
          </p:cNvPr>
          <p:cNvSpPr txBox="1"/>
          <p:nvPr/>
        </p:nvSpPr>
        <p:spPr>
          <a:xfrm>
            <a:off x="5242560" y="487680"/>
            <a:ext cx="1112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vi-VN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98B9A59B-0FF9-E0A1-DAEF-B769F8A6D79B}"/>
              </a:ext>
            </a:extLst>
          </p:cNvPr>
          <p:cNvSpPr txBox="1"/>
          <p:nvPr/>
        </p:nvSpPr>
        <p:spPr>
          <a:xfrm>
            <a:off x="1739729" y="1166460"/>
            <a:ext cx="33432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nhân 3</a:t>
            </a:r>
            <a:endParaRPr lang="vi-VN" sz="4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895799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3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900" decel="100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3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900" decel="100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3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900" decel="100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/>
          <p:bldP spid="10" grpId="0" animBg="1"/>
          <p:bldP spid="36" grpId="0" animBg="1"/>
          <p:bldP spid="5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10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3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900" decel="100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3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900" decel="100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3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900" decel="100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/>
          <p:bldP spid="10" grpId="0" animBg="1"/>
          <p:bldP spid="36" grpId="0" animBg="1"/>
          <p:bldP spid="57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206828" y="400325"/>
            <a:ext cx="11778343" cy="6433458"/>
          </a:xfrm>
          <a:custGeom>
            <a:avLst/>
            <a:gdLst>
              <a:gd name="connsiteX0" fmla="*/ 0 w 11778343"/>
              <a:gd name="connsiteY0" fmla="*/ 279984 h 6433458"/>
              <a:gd name="connsiteX1" fmla="*/ 279984 w 11778343"/>
              <a:gd name="connsiteY1" fmla="*/ 0 h 6433458"/>
              <a:gd name="connsiteX2" fmla="*/ 982609 w 11778343"/>
              <a:gd name="connsiteY2" fmla="*/ 0 h 6433458"/>
              <a:gd name="connsiteX3" fmla="*/ 1348682 w 11778343"/>
              <a:gd name="connsiteY3" fmla="*/ 0 h 6433458"/>
              <a:gd name="connsiteX4" fmla="*/ 1714755 w 11778343"/>
              <a:gd name="connsiteY4" fmla="*/ 0 h 6433458"/>
              <a:gd name="connsiteX5" fmla="*/ 2305196 w 11778343"/>
              <a:gd name="connsiteY5" fmla="*/ 0 h 6433458"/>
              <a:gd name="connsiteX6" fmla="*/ 2895637 w 11778343"/>
              <a:gd name="connsiteY6" fmla="*/ 0 h 6433458"/>
              <a:gd name="connsiteX7" fmla="*/ 3373894 w 11778343"/>
              <a:gd name="connsiteY7" fmla="*/ 0 h 6433458"/>
              <a:gd name="connsiteX8" fmla="*/ 4188702 w 11778343"/>
              <a:gd name="connsiteY8" fmla="*/ 0 h 6433458"/>
              <a:gd name="connsiteX9" fmla="*/ 4554775 w 11778343"/>
              <a:gd name="connsiteY9" fmla="*/ 0 h 6433458"/>
              <a:gd name="connsiteX10" fmla="*/ 5369584 w 11778343"/>
              <a:gd name="connsiteY10" fmla="*/ 0 h 6433458"/>
              <a:gd name="connsiteX11" fmla="*/ 5735657 w 11778343"/>
              <a:gd name="connsiteY11" fmla="*/ 0 h 6433458"/>
              <a:gd name="connsiteX12" fmla="*/ 6438281 w 11778343"/>
              <a:gd name="connsiteY12" fmla="*/ 0 h 6433458"/>
              <a:gd name="connsiteX13" fmla="*/ 7253090 w 11778343"/>
              <a:gd name="connsiteY13" fmla="*/ 0 h 6433458"/>
              <a:gd name="connsiteX14" fmla="*/ 7506979 w 11778343"/>
              <a:gd name="connsiteY14" fmla="*/ 0 h 6433458"/>
              <a:gd name="connsiteX15" fmla="*/ 8321788 w 11778343"/>
              <a:gd name="connsiteY15" fmla="*/ 0 h 6433458"/>
              <a:gd name="connsiteX16" fmla="*/ 9136596 w 11778343"/>
              <a:gd name="connsiteY16" fmla="*/ 0 h 6433458"/>
              <a:gd name="connsiteX17" fmla="*/ 9390485 w 11778343"/>
              <a:gd name="connsiteY17" fmla="*/ 0 h 6433458"/>
              <a:gd name="connsiteX18" fmla="*/ 9980926 w 11778343"/>
              <a:gd name="connsiteY18" fmla="*/ 0 h 6433458"/>
              <a:gd name="connsiteX19" fmla="*/ 10459183 w 11778343"/>
              <a:gd name="connsiteY19" fmla="*/ 0 h 6433458"/>
              <a:gd name="connsiteX20" fmla="*/ 10937440 w 11778343"/>
              <a:gd name="connsiteY20" fmla="*/ 0 h 6433458"/>
              <a:gd name="connsiteX21" fmla="*/ 11498359 w 11778343"/>
              <a:gd name="connsiteY21" fmla="*/ 0 h 6433458"/>
              <a:gd name="connsiteX22" fmla="*/ 11778343 w 11778343"/>
              <a:gd name="connsiteY22" fmla="*/ 279984 h 6433458"/>
              <a:gd name="connsiteX23" fmla="*/ 11778343 w 11778343"/>
              <a:gd name="connsiteY23" fmla="*/ 691128 h 6433458"/>
              <a:gd name="connsiteX24" fmla="*/ 11778343 w 11778343"/>
              <a:gd name="connsiteY24" fmla="*/ 1102273 h 6433458"/>
              <a:gd name="connsiteX25" fmla="*/ 11778343 w 11778343"/>
              <a:gd name="connsiteY25" fmla="*/ 1572152 h 6433458"/>
              <a:gd name="connsiteX26" fmla="*/ 11778343 w 11778343"/>
              <a:gd name="connsiteY26" fmla="*/ 2159501 h 6433458"/>
              <a:gd name="connsiteX27" fmla="*/ 11778343 w 11778343"/>
              <a:gd name="connsiteY27" fmla="*/ 2805585 h 6433458"/>
              <a:gd name="connsiteX28" fmla="*/ 11778343 w 11778343"/>
              <a:gd name="connsiteY28" fmla="*/ 3334199 h 6433458"/>
              <a:gd name="connsiteX29" fmla="*/ 11778343 w 11778343"/>
              <a:gd name="connsiteY29" fmla="*/ 3804078 h 6433458"/>
              <a:gd name="connsiteX30" fmla="*/ 11778343 w 11778343"/>
              <a:gd name="connsiteY30" fmla="*/ 4273957 h 6433458"/>
              <a:gd name="connsiteX31" fmla="*/ 11778343 w 11778343"/>
              <a:gd name="connsiteY31" fmla="*/ 4920041 h 6433458"/>
              <a:gd name="connsiteX32" fmla="*/ 11778343 w 11778343"/>
              <a:gd name="connsiteY32" fmla="*/ 5331185 h 6433458"/>
              <a:gd name="connsiteX33" fmla="*/ 11778343 w 11778343"/>
              <a:gd name="connsiteY33" fmla="*/ 6153474 h 6433458"/>
              <a:gd name="connsiteX34" fmla="*/ 11498359 w 11778343"/>
              <a:gd name="connsiteY34" fmla="*/ 6433458 h 6433458"/>
              <a:gd name="connsiteX35" fmla="*/ 11020102 w 11778343"/>
              <a:gd name="connsiteY35" fmla="*/ 6433458 h 6433458"/>
              <a:gd name="connsiteX36" fmla="*/ 10766212 w 11778343"/>
              <a:gd name="connsiteY36" fmla="*/ 6433458 h 6433458"/>
              <a:gd name="connsiteX37" fmla="*/ 10512323 w 11778343"/>
              <a:gd name="connsiteY37" fmla="*/ 6433458 h 6433458"/>
              <a:gd name="connsiteX38" fmla="*/ 10034066 w 11778343"/>
              <a:gd name="connsiteY38" fmla="*/ 6433458 h 6433458"/>
              <a:gd name="connsiteX39" fmla="*/ 9443625 w 11778343"/>
              <a:gd name="connsiteY39" fmla="*/ 6433458 h 6433458"/>
              <a:gd name="connsiteX40" fmla="*/ 8741001 w 11778343"/>
              <a:gd name="connsiteY40" fmla="*/ 6433458 h 6433458"/>
              <a:gd name="connsiteX41" fmla="*/ 8038376 w 11778343"/>
              <a:gd name="connsiteY41" fmla="*/ 6433458 h 6433458"/>
              <a:gd name="connsiteX42" fmla="*/ 7223568 w 11778343"/>
              <a:gd name="connsiteY42" fmla="*/ 6433458 h 6433458"/>
              <a:gd name="connsiteX43" fmla="*/ 6633127 w 11778343"/>
              <a:gd name="connsiteY43" fmla="*/ 6433458 h 6433458"/>
              <a:gd name="connsiteX44" fmla="*/ 6379237 w 11778343"/>
              <a:gd name="connsiteY44" fmla="*/ 6433458 h 6433458"/>
              <a:gd name="connsiteX45" fmla="*/ 5564429 w 11778343"/>
              <a:gd name="connsiteY45" fmla="*/ 6433458 h 6433458"/>
              <a:gd name="connsiteX46" fmla="*/ 4973988 w 11778343"/>
              <a:gd name="connsiteY46" fmla="*/ 6433458 h 6433458"/>
              <a:gd name="connsiteX47" fmla="*/ 4383547 w 11778343"/>
              <a:gd name="connsiteY47" fmla="*/ 6433458 h 6433458"/>
              <a:gd name="connsiteX48" fmla="*/ 4017474 w 11778343"/>
              <a:gd name="connsiteY48" fmla="*/ 6433458 h 6433458"/>
              <a:gd name="connsiteX49" fmla="*/ 3202666 w 11778343"/>
              <a:gd name="connsiteY49" fmla="*/ 6433458 h 6433458"/>
              <a:gd name="connsiteX50" fmla="*/ 2836593 w 11778343"/>
              <a:gd name="connsiteY50" fmla="*/ 6433458 h 6433458"/>
              <a:gd name="connsiteX51" fmla="*/ 2021784 w 11778343"/>
              <a:gd name="connsiteY51" fmla="*/ 6433458 h 6433458"/>
              <a:gd name="connsiteX52" fmla="*/ 1767895 w 11778343"/>
              <a:gd name="connsiteY52" fmla="*/ 6433458 h 6433458"/>
              <a:gd name="connsiteX53" fmla="*/ 1065270 w 11778343"/>
              <a:gd name="connsiteY53" fmla="*/ 6433458 h 6433458"/>
              <a:gd name="connsiteX54" fmla="*/ 279984 w 11778343"/>
              <a:gd name="connsiteY54" fmla="*/ 6433458 h 6433458"/>
              <a:gd name="connsiteX55" fmla="*/ 0 w 11778343"/>
              <a:gd name="connsiteY55" fmla="*/ 6153474 h 6433458"/>
              <a:gd name="connsiteX56" fmla="*/ 0 w 11778343"/>
              <a:gd name="connsiteY56" fmla="*/ 5624860 h 6433458"/>
              <a:gd name="connsiteX57" fmla="*/ 0 w 11778343"/>
              <a:gd name="connsiteY57" fmla="*/ 5154981 h 6433458"/>
              <a:gd name="connsiteX58" fmla="*/ 0 w 11778343"/>
              <a:gd name="connsiteY58" fmla="*/ 4626367 h 6433458"/>
              <a:gd name="connsiteX59" fmla="*/ 0 w 11778343"/>
              <a:gd name="connsiteY59" fmla="*/ 3921548 h 6433458"/>
              <a:gd name="connsiteX60" fmla="*/ 0 w 11778343"/>
              <a:gd name="connsiteY60" fmla="*/ 3275464 h 6433458"/>
              <a:gd name="connsiteX61" fmla="*/ 0 w 11778343"/>
              <a:gd name="connsiteY61" fmla="*/ 2864320 h 6433458"/>
              <a:gd name="connsiteX62" fmla="*/ 0 w 11778343"/>
              <a:gd name="connsiteY62" fmla="*/ 2453175 h 6433458"/>
              <a:gd name="connsiteX63" fmla="*/ 0 w 11778343"/>
              <a:gd name="connsiteY63" fmla="*/ 1748356 h 6433458"/>
              <a:gd name="connsiteX64" fmla="*/ 0 w 11778343"/>
              <a:gd name="connsiteY64" fmla="*/ 1337212 h 6433458"/>
              <a:gd name="connsiteX65" fmla="*/ 0 w 11778343"/>
              <a:gd name="connsiteY65" fmla="*/ 926068 h 6433458"/>
              <a:gd name="connsiteX66" fmla="*/ 0 w 11778343"/>
              <a:gd name="connsiteY66" fmla="*/ 279984 h 643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78343" h="6433458" fill="none" extrusionOk="0">
                <a:moveTo>
                  <a:pt x="0" y="279984"/>
                </a:moveTo>
                <a:cubicBezTo>
                  <a:pt x="21190" y="128617"/>
                  <a:pt x="140996" y="24001"/>
                  <a:pt x="279984" y="0"/>
                </a:cubicBezTo>
                <a:cubicBezTo>
                  <a:pt x="554036" y="-28563"/>
                  <a:pt x="774647" y="83163"/>
                  <a:pt x="982609" y="0"/>
                </a:cubicBezTo>
                <a:cubicBezTo>
                  <a:pt x="1190571" y="-83163"/>
                  <a:pt x="1203135" y="23422"/>
                  <a:pt x="1348682" y="0"/>
                </a:cubicBezTo>
                <a:cubicBezTo>
                  <a:pt x="1494229" y="-23422"/>
                  <a:pt x="1574999" y="5601"/>
                  <a:pt x="1714755" y="0"/>
                </a:cubicBezTo>
                <a:cubicBezTo>
                  <a:pt x="1854511" y="-5601"/>
                  <a:pt x="2018033" y="68698"/>
                  <a:pt x="2305196" y="0"/>
                </a:cubicBezTo>
                <a:cubicBezTo>
                  <a:pt x="2592359" y="-68698"/>
                  <a:pt x="2600670" y="27591"/>
                  <a:pt x="2895637" y="0"/>
                </a:cubicBezTo>
                <a:cubicBezTo>
                  <a:pt x="3190604" y="-27591"/>
                  <a:pt x="3233859" y="11057"/>
                  <a:pt x="3373894" y="0"/>
                </a:cubicBezTo>
                <a:cubicBezTo>
                  <a:pt x="3513929" y="-11057"/>
                  <a:pt x="3966264" y="38340"/>
                  <a:pt x="4188702" y="0"/>
                </a:cubicBezTo>
                <a:cubicBezTo>
                  <a:pt x="4411140" y="-38340"/>
                  <a:pt x="4374978" y="35992"/>
                  <a:pt x="4554775" y="0"/>
                </a:cubicBezTo>
                <a:cubicBezTo>
                  <a:pt x="4734572" y="-35992"/>
                  <a:pt x="5095722" y="66501"/>
                  <a:pt x="5369584" y="0"/>
                </a:cubicBezTo>
                <a:cubicBezTo>
                  <a:pt x="5643446" y="-66501"/>
                  <a:pt x="5554066" y="32020"/>
                  <a:pt x="5735657" y="0"/>
                </a:cubicBezTo>
                <a:cubicBezTo>
                  <a:pt x="5917248" y="-32020"/>
                  <a:pt x="6100120" y="80429"/>
                  <a:pt x="6438281" y="0"/>
                </a:cubicBezTo>
                <a:cubicBezTo>
                  <a:pt x="6776442" y="-80429"/>
                  <a:pt x="6953680" y="15140"/>
                  <a:pt x="7253090" y="0"/>
                </a:cubicBezTo>
                <a:cubicBezTo>
                  <a:pt x="7552500" y="-15140"/>
                  <a:pt x="7419078" y="20503"/>
                  <a:pt x="7506979" y="0"/>
                </a:cubicBezTo>
                <a:cubicBezTo>
                  <a:pt x="7594880" y="-20503"/>
                  <a:pt x="7982649" y="94056"/>
                  <a:pt x="8321788" y="0"/>
                </a:cubicBezTo>
                <a:cubicBezTo>
                  <a:pt x="8660927" y="-94056"/>
                  <a:pt x="8916334" y="50595"/>
                  <a:pt x="9136596" y="0"/>
                </a:cubicBezTo>
                <a:cubicBezTo>
                  <a:pt x="9356858" y="-50595"/>
                  <a:pt x="9264001" y="3445"/>
                  <a:pt x="9390485" y="0"/>
                </a:cubicBezTo>
                <a:cubicBezTo>
                  <a:pt x="9516969" y="-3445"/>
                  <a:pt x="9758527" y="67601"/>
                  <a:pt x="9980926" y="0"/>
                </a:cubicBezTo>
                <a:cubicBezTo>
                  <a:pt x="10203325" y="-67601"/>
                  <a:pt x="10224488" y="9348"/>
                  <a:pt x="10459183" y="0"/>
                </a:cubicBezTo>
                <a:cubicBezTo>
                  <a:pt x="10693878" y="-9348"/>
                  <a:pt x="10755354" y="55280"/>
                  <a:pt x="10937440" y="0"/>
                </a:cubicBezTo>
                <a:cubicBezTo>
                  <a:pt x="11119526" y="-55280"/>
                  <a:pt x="11346691" y="64588"/>
                  <a:pt x="11498359" y="0"/>
                </a:cubicBezTo>
                <a:cubicBezTo>
                  <a:pt x="11670337" y="5965"/>
                  <a:pt x="11769208" y="133161"/>
                  <a:pt x="11778343" y="279984"/>
                </a:cubicBezTo>
                <a:cubicBezTo>
                  <a:pt x="11779121" y="396019"/>
                  <a:pt x="11769742" y="498688"/>
                  <a:pt x="11778343" y="691128"/>
                </a:cubicBezTo>
                <a:cubicBezTo>
                  <a:pt x="11786944" y="883568"/>
                  <a:pt x="11760227" y="906307"/>
                  <a:pt x="11778343" y="1102273"/>
                </a:cubicBezTo>
                <a:cubicBezTo>
                  <a:pt x="11796459" y="1298240"/>
                  <a:pt x="11738883" y="1415968"/>
                  <a:pt x="11778343" y="1572152"/>
                </a:cubicBezTo>
                <a:cubicBezTo>
                  <a:pt x="11817803" y="1728336"/>
                  <a:pt x="11734944" y="1996352"/>
                  <a:pt x="11778343" y="2159501"/>
                </a:cubicBezTo>
                <a:cubicBezTo>
                  <a:pt x="11821742" y="2322650"/>
                  <a:pt x="11703037" y="2654009"/>
                  <a:pt x="11778343" y="2805585"/>
                </a:cubicBezTo>
                <a:cubicBezTo>
                  <a:pt x="11853649" y="2957161"/>
                  <a:pt x="11735620" y="3142983"/>
                  <a:pt x="11778343" y="3334199"/>
                </a:cubicBezTo>
                <a:cubicBezTo>
                  <a:pt x="11821066" y="3525415"/>
                  <a:pt x="11761337" y="3692361"/>
                  <a:pt x="11778343" y="3804078"/>
                </a:cubicBezTo>
                <a:cubicBezTo>
                  <a:pt x="11795349" y="3915795"/>
                  <a:pt x="11759614" y="4136438"/>
                  <a:pt x="11778343" y="4273957"/>
                </a:cubicBezTo>
                <a:cubicBezTo>
                  <a:pt x="11797072" y="4411476"/>
                  <a:pt x="11719086" y="4633474"/>
                  <a:pt x="11778343" y="4920041"/>
                </a:cubicBezTo>
                <a:cubicBezTo>
                  <a:pt x="11837600" y="5206608"/>
                  <a:pt x="11742752" y="5173090"/>
                  <a:pt x="11778343" y="5331185"/>
                </a:cubicBezTo>
                <a:cubicBezTo>
                  <a:pt x="11813934" y="5489280"/>
                  <a:pt x="11710197" y="5791879"/>
                  <a:pt x="11778343" y="6153474"/>
                </a:cubicBezTo>
                <a:cubicBezTo>
                  <a:pt x="11790473" y="6286255"/>
                  <a:pt x="11675844" y="6438716"/>
                  <a:pt x="11498359" y="6433458"/>
                </a:cubicBezTo>
                <a:cubicBezTo>
                  <a:pt x="11287451" y="6466652"/>
                  <a:pt x="11223285" y="6416347"/>
                  <a:pt x="11020102" y="6433458"/>
                </a:cubicBezTo>
                <a:cubicBezTo>
                  <a:pt x="10816919" y="6450569"/>
                  <a:pt x="10821913" y="6411083"/>
                  <a:pt x="10766212" y="6433458"/>
                </a:cubicBezTo>
                <a:cubicBezTo>
                  <a:pt x="10710511" y="6455833"/>
                  <a:pt x="10627551" y="6415822"/>
                  <a:pt x="10512323" y="6433458"/>
                </a:cubicBezTo>
                <a:cubicBezTo>
                  <a:pt x="10397095" y="6451094"/>
                  <a:pt x="10146883" y="6428091"/>
                  <a:pt x="10034066" y="6433458"/>
                </a:cubicBezTo>
                <a:cubicBezTo>
                  <a:pt x="9921249" y="6438825"/>
                  <a:pt x="9674210" y="6399072"/>
                  <a:pt x="9443625" y="6433458"/>
                </a:cubicBezTo>
                <a:cubicBezTo>
                  <a:pt x="9213040" y="6467844"/>
                  <a:pt x="9070106" y="6409779"/>
                  <a:pt x="8741001" y="6433458"/>
                </a:cubicBezTo>
                <a:cubicBezTo>
                  <a:pt x="8411896" y="6457137"/>
                  <a:pt x="8218708" y="6379644"/>
                  <a:pt x="8038376" y="6433458"/>
                </a:cubicBezTo>
                <a:cubicBezTo>
                  <a:pt x="7858045" y="6487272"/>
                  <a:pt x="7580983" y="6392873"/>
                  <a:pt x="7223568" y="6433458"/>
                </a:cubicBezTo>
                <a:cubicBezTo>
                  <a:pt x="6866153" y="6474043"/>
                  <a:pt x="6915695" y="6399709"/>
                  <a:pt x="6633127" y="6433458"/>
                </a:cubicBezTo>
                <a:cubicBezTo>
                  <a:pt x="6350559" y="6467207"/>
                  <a:pt x="6468758" y="6407321"/>
                  <a:pt x="6379237" y="6433458"/>
                </a:cubicBezTo>
                <a:cubicBezTo>
                  <a:pt x="6289716" y="6459595"/>
                  <a:pt x="5767619" y="6411921"/>
                  <a:pt x="5564429" y="6433458"/>
                </a:cubicBezTo>
                <a:cubicBezTo>
                  <a:pt x="5361239" y="6454995"/>
                  <a:pt x="5161213" y="6400335"/>
                  <a:pt x="4973988" y="6433458"/>
                </a:cubicBezTo>
                <a:cubicBezTo>
                  <a:pt x="4786763" y="6466581"/>
                  <a:pt x="4615543" y="6376959"/>
                  <a:pt x="4383547" y="6433458"/>
                </a:cubicBezTo>
                <a:cubicBezTo>
                  <a:pt x="4151551" y="6489957"/>
                  <a:pt x="4128799" y="6422897"/>
                  <a:pt x="4017474" y="6433458"/>
                </a:cubicBezTo>
                <a:cubicBezTo>
                  <a:pt x="3906149" y="6444019"/>
                  <a:pt x="3603836" y="6392809"/>
                  <a:pt x="3202666" y="6433458"/>
                </a:cubicBezTo>
                <a:cubicBezTo>
                  <a:pt x="2801496" y="6474107"/>
                  <a:pt x="2954718" y="6415637"/>
                  <a:pt x="2836593" y="6433458"/>
                </a:cubicBezTo>
                <a:cubicBezTo>
                  <a:pt x="2718468" y="6451279"/>
                  <a:pt x="2206536" y="6336595"/>
                  <a:pt x="2021784" y="6433458"/>
                </a:cubicBezTo>
                <a:cubicBezTo>
                  <a:pt x="1837032" y="6530321"/>
                  <a:pt x="1830054" y="6404353"/>
                  <a:pt x="1767895" y="6433458"/>
                </a:cubicBezTo>
                <a:cubicBezTo>
                  <a:pt x="1705736" y="6462563"/>
                  <a:pt x="1239926" y="6428706"/>
                  <a:pt x="1065270" y="6433458"/>
                </a:cubicBezTo>
                <a:cubicBezTo>
                  <a:pt x="890615" y="6438210"/>
                  <a:pt x="580316" y="6357087"/>
                  <a:pt x="279984" y="6433458"/>
                </a:cubicBezTo>
                <a:cubicBezTo>
                  <a:pt x="157837" y="6415394"/>
                  <a:pt x="2006" y="6336790"/>
                  <a:pt x="0" y="6153474"/>
                </a:cubicBezTo>
                <a:cubicBezTo>
                  <a:pt x="-10426" y="6011053"/>
                  <a:pt x="20936" y="5742189"/>
                  <a:pt x="0" y="5624860"/>
                </a:cubicBezTo>
                <a:cubicBezTo>
                  <a:pt x="-20936" y="5507531"/>
                  <a:pt x="40012" y="5387872"/>
                  <a:pt x="0" y="5154981"/>
                </a:cubicBezTo>
                <a:cubicBezTo>
                  <a:pt x="-40012" y="4922090"/>
                  <a:pt x="3153" y="4838403"/>
                  <a:pt x="0" y="4626367"/>
                </a:cubicBezTo>
                <a:cubicBezTo>
                  <a:pt x="-3153" y="4414331"/>
                  <a:pt x="70114" y="4218008"/>
                  <a:pt x="0" y="3921548"/>
                </a:cubicBezTo>
                <a:cubicBezTo>
                  <a:pt x="-70114" y="3625088"/>
                  <a:pt x="53091" y="3439661"/>
                  <a:pt x="0" y="3275464"/>
                </a:cubicBezTo>
                <a:cubicBezTo>
                  <a:pt x="-53091" y="3111267"/>
                  <a:pt x="9386" y="2977967"/>
                  <a:pt x="0" y="2864320"/>
                </a:cubicBezTo>
                <a:cubicBezTo>
                  <a:pt x="-9386" y="2750673"/>
                  <a:pt x="34582" y="2637750"/>
                  <a:pt x="0" y="2453175"/>
                </a:cubicBezTo>
                <a:cubicBezTo>
                  <a:pt x="-34582" y="2268600"/>
                  <a:pt x="80279" y="1905787"/>
                  <a:pt x="0" y="1748356"/>
                </a:cubicBezTo>
                <a:cubicBezTo>
                  <a:pt x="-80279" y="1590925"/>
                  <a:pt x="13725" y="1454804"/>
                  <a:pt x="0" y="1337212"/>
                </a:cubicBezTo>
                <a:cubicBezTo>
                  <a:pt x="-13725" y="1219620"/>
                  <a:pt x="36363" y="1033562"/>
                  <a:pt x="0" y="926068"/>
                </a:cubicBezTo>
                <a:cubicBezTo>
                  <a:pt x="-36363" y="818574"/>
                  <a:pt x="4419" y="450361"/>
                  <a:pt x="0" y="279984"/>
                </a:cubicBezTo>
                <a:close/>
              </a:path>
              <a:path w="11778343" h="6433458" stroke="0" extrusionOk="0">
                <a:moveTo>
                  <a:pt x="0" y="279984"/>
                </a:moveTo>
                <a:cubicBezTo>
                  <a:pt x="-16796" y="114993"/>
                  <a:pt x="109062" y="6114"/>
                  <a:pt x="279984" y="0"/>
                </a:cubicBezTo>
                <a:cubicBezTo>
                  <a:pt x="650193" y="-60797"/>
                  <a:pt x="809298" y="54896"/>
                  <a:pt x="1094792" y="0"/>
                </a:cubicBezTo>
                <a:cubicBezTo>
                  <a:pt x="1380286" y="-54896"/>
                  <a:pt x="1459017" y="4780"/>
                  <a:pt x="1573049" y="0"/>
                </a:cubicBezTo>
                <a:cubicBezTo>
                  <a:pt x="1687081" y="-4780"/>
                  <a:pt x="1793049" y="36818"/>
                  <a:pt x="1939123" y="0"/>
                </a:cubicBezTo>
                <a:cubicBezTo>
                  <a:pt x="2085197" y="-36818"/>
                  <a:pt x="2478178" y="21138"/>
                  <a:pt x="2641747" y="0"/>
                </a:cubicBezTo>
                <a:cubicBezTo>
                  <a:pt x="2805316" y="-21138"/>
                  <a:pt x="2908914" y="34344"/>
                  <a:pt x="3120004" y="0"/>
                </a:cubicBezTo>
                <a:cubicBezTo>
                  <a:pt x="3331094" y="-34344"/>
                  <a:pt x="3588651" y="78494"/>
                  <a:pt x="3934812" y="0"/>
                </a:cubicBezTo>
                <a:cubicBezTo>
                  <a:pt x="4280973" y="-78494"/>
                  <a:pt x="4166015" y="12962"/>
                  <a:pt x="4300886" y="0"/>
                </a:cubicBezTo>
                <a:cubicBezTo>
                  <a:pt x="4435757" y="-12962"/>
                  <a:pt x="4741132" y="43151"/>
                  <a:pt x="5115694" y="0"/>
                </a:cubicBezTo>
                <a:cubicBezTo>
                  <a:pt x="5490256" y="-43151"/>
                  <a:pt x="5258036" y="3544"/>
                  <a:pt x="5369584" y="0"/>
                </a:cubicBezTo>
                <a:cubicBezTo>
                  <a:pt x="5481132" y="-3544"/>
                  <a:pt x="5796603" y="21499"/>
                  <a:pt x="5960024" y="0"/>
                </a:cubicBezTo>
                <a:cubicBezTo>
                  <a:pt x="6123445" y="-21499"/>
                  <a:pt x="6298038" y="69176"/>
                  <a:pt x="6550465" y="0"/>
                </a:cubicBezTo>
                <a:cubicBezTo>
                  <a:pt x="6802892" y="-69176"/>
                  <a:pt x="6820091" y="16301"/>
                  <a:pt x="7028722" y="0"/>
                </a:cubicBezTo>
                <a:cubicBezTo>
                  <a:pt x="7237353" y="-16301"/>
                  <a:pt x="7643119" y="47570"/>
                  <a:pt x="7843531" y="0"/>
                </a:cubicBezTo>
                <a:cubicBezTo>
                  <a:pt x="8043943" y="-47570"/>
                  <a:pt x="8291313" y="64525"/>
                  <a:pt x="8658339" y="0"/>
                </a:cubicBezTo>
                <a:cubicBezTo>
                  <a:pt x="9025365" y="-64525"/>
                  <a:pt x="8862916" y="27926"/>
                  <a:pt x="9024412" y="0"/>
                </a:cubicBezTo>
                <a:cubicBezTo>
                  <a:pt x="9185908" y="-27926"/>
                  <a:pt x="9399690" y="57232"/>
                  <a:pt x="9614853" y="0"/>
                </a:cubicBezTo>
                <a:cubicBezTo>
                  <a:pt x="9830016" y="-57232"/>
                  <a:pt x="10060936" y="94882"/>
                  <a:pt x="10429661" y="0"/>
                </a:cubicBezTo>
                <a:cubicBezTo>
                  <a:pt x="10798386" y="-94882"/>
                  <a:pt x="11010248" y="104685"/>
                  <a:pt x="11498359" y="0"/>
                </a:cubicBezTo>
                <a:cubicBezTo>
                  <a:pt x="11634784" y="32553"/>
                  <a:pt x="11807100" y="146721"/>
                  <a:pt x="11778343" y="279984"/>
                </a:cubicBezTo>
                <a:cubicBezTo>
                  <a:pt x="11791526" y="379483"/>
                  <a:pt x="11756735" y="609427"/>
                  <a:pt x="11778343" y="749863"/>
                </a:cubicBezTo>
                <a:cubicBezTo>
                  <a:pt x="11799951" y="890299"/>
                  <a:pt x="11774494" y="1211594"/>
                  <a:pt x="11778343" y="1337212"/>
                </a:cubicBezTo>
                <a:cubicBezTo>
                  <a:pt x="11782192" y="1462830"/>
                  <a:pt x="11740843" y="1574282"/>
                  <a:pt x="11778343" y="1807091"/>
                </a:cubicBezTo>
                <a:cubicBezTo>
                  <a:pt x="11815843" y="2039900"/>
                  <a:pt x="11727746" y="2218547"/>
                  <a:pt x="11778343" y="2394440"/>
                </a:cubicBezTo>
                <a:cubicBezTo>
                  <a:pt x="11828940" y="2570333"/>
                  <a:pt x="11734301" y="2634622"/>
                  <a:pt x="11778343" y="2805585"/>
                </a:cubicBezTo>
                <a:cubicBezTo>
                  <a:pt x="11822385" y="2976549"/>
                  <a:pt x="11747560" y="3112357"/>
                  <a:pt x="11778343" y="3216729"/>
                </a:cubicBezTo>
                <a:cubicBezTo>
                  <a:pt x="11809126" y="3321101"/>
                  <a:pt x="11755215" y="3565581"/>
                  <a:pt x="11778343" y="3804078"/>
                </a:cubicBezTo>
                <a:cubicBezTo>
                  <a:pt x="11801471" y="4042575"/>
                  <a:pt x="11751304" y="4105755"/>
                  <a:pt x="11778343" y="4273957"/>
                </a:cubicBezTo>
                <a:cubicBezTo>
                  <a:pt x="11805382" y="4442159"/>
                  <a:pt x="11762727" y="4715935"/>
                  <a:pt x="11778343" y="4920041"/>
                </a:cubicBezTo>
                <a:cubicBezTo>
                  <a:pt x="11793959" y="5124147"/>
                  <a:pt x="11774689" y="5167065"/>
                  <a:pt x="11778343" y="5389920"/>
                </a:cubicBezTo>
                <a:cubicBezTo>
                  <a:pt x="11781997" y="5612775"/>
                  <a:pt x="11732384" y="5891770"/>
                  <a:pt x="11778343" y="6153474"/>
                </a:cubicBezTo>
                <a:cubicBezTo>
                  <a:pt x="11772470" y="6314050"/>
                  <a:pt x="11644567" y="6451483"/>
                  <a:pt x="11498359" y="6433458"/>
                </a:cubicBezTo>
                <a:cubicBezTo>
                  <a:pt x="11189448" y="6515747"/>
                  <a:pt x="11014535" y="6351515"/>
                  <a:pt x="10795734" y="6433458"/>
                </a:cubicBezTo>
                <a:cubicBezTo>
                  <a:pt x="10576934" y="6515401"/>
                  <a:pt x="10600554" y="6419304"/>
                  <a:pt x="10541845" y="6433458"/>
                </a:cubicBezTo>
                <a:cubicBezTo>
                  <a:pt x="10483136" y="6447612"/>
                  <a:pt x="10320368" y="6420047"/>
                  <a:pt x="10175772" y="6433458"/>
                </a:cubicBezTo>
                <a:cubicBezTo>
                  <a:pt x="10031176" y="6446869"/>
                  <a:pt x="9699647" y="6349852"/>
                  <a:pt x="9473147" y="6433458"/>
                </a:cubicBezTo>
                <a:cubicBezTo>
                  <a:pt x="9246648" y="6517064"/>
                  <a:pt x="9277510" y="6390017"/>
                  <a:pt x="9107074" y="6433458"/>
                </a:cubicBezTo>
                <a:cubicBezTo>
                  <a:pt x="8936638" y="6476899"/>
                  <a:pt x="8964868" y="6415295"/>
                  <a:pt x="8853184" y="6433458"/>
                </a:cubicBezTo>
                <a:cubicBezTo>
                  <a:pt x="8741500" y="6451621"/>
                  <a:pt x="8598754" y="6433209"/>
                  <a:pt x="8487111" y="6433458"/>
                </a:cubicBezTo>
                <a:cubicBezTo>
                  <a:pt x="8375468" y="6433707"/>
                  <a:pt x="8130895" y="6401275"/>
                  <a:pt x="8008854" y="6433458"/>
                </a:cubicBezTo>
                <a:cubicBezTo>
                  <a:pt x="7886813" y="6465641"/>
                  <a:pt x="7636877" y="6381285"/>
                  <a:pt x="7418413" y="6433458"/>
                </a:cubicBezTo>
                <a:cubicBezTo>
                  <a:pt x="7199949" y="6485631"/>
                  <a:pt x="7222506" y="6414136"/>
                  <a:pt x="7052340" y="6433458"/>
                </a:cubicBezTo>
                <a:cubicBezTo>
                  <a:pt x="6882174" y="6452780"/>
                  <a:pt x="6539366" y="6345503"/>
                  <a:pt x="6237532" y="6433458"/>
                </a:cubicBezTo>
                <a:cubicBezTo>
                  <a:pt x="5935698" y="6521413"/>
                  <a:pt x="5938608" y="6389630"/>
                  <a:pt x="5647091" y="6433458"/>
                </a:cubicBezTo>
                <a:cubicBezTo>
                  <a:pt x="5355574" y="6477286"/>
                  <a:pt x="5081987" y="6401035"/>
                  <a:pt x="4832282" y="6433458"/>
                </a:cubicBezTo>
                <a:cubicBezTo>
                  <a:pt x="4582577" y="6465881"/>
                  <a:pt x="4455698" y="6362625"/>
                  <a:pt x="4129658" y="6433458"/>
                </a:cubicBezTo>
                <a:cubicBezTo>
                  <a:pt x="3803618" y="6504291"/>
                  <a:pt x="3754053" y="6396065"/>
                  <a:pt x="3651401" y="6433458"/>
                </a:cubicBezTo>
                <a:cubicBezTo>
                  <a:pt x="3548749" y="6470851"/>
                  <a:pt x="3163944" y="6393193"/>
                  <a:pt x="2948776" y="6433458"/>
                </a:cubicBezTo>
                <a:cubicBezTo>
                  <a:pt x="2733608" y="6473723"/>
                  <a:pt x="2738000" y="6396571"/>
                  <a:pt x="2582703" y="6433458"/>
                </a:cubicBezTo>
                <a:cubicBezTo>
                  <a:pt x="2427406" y="6470345"/>
                  <a:pt x="2192944" y="6363897"/>
                  <a:pt x="1992262" y="6433458"/>
                </a:cubicBezTo>
                <a:cubicBezTo>
                  <a:pt x="1791580" y="6503019"/>
                  <a:pt x="1848421" y="6417097"/>
                  <a:pt x="1738373" y="6433458"/>
                </a:cubicBezTo>
                <a:cubicBezTo>
                  <a:pt x="1628325" y="6449819"/>
                  <a:pt x="1248485" y="6351085"/>
                  <a:pt x="923564" y="6433458"/>
                </a:cubicBezTo>
                <a:cubicBezTo>
                  <a:pt x="598643" y="6515831"/>
                  <a:pt x="459232" y="6378949"/>
                  <a:pt x="279984" y="6433458"/>
                </a:cubicBezTo>
                <a:cubicBezTo>
                  <a:pt x="126804" y="6427840"/>
                  <a:pt x="6955" y="6281982"/>
                  <a:pt x="0" y="6153474"/>
                </a:cubicBezTo>
                <a:cubicBezTo>
                  <a:pt x="-8431" y="5895354"/>
                  <a:pt x="56376" y="5696208"/>
                  <a:pt x="0" y="5566125"/>
                </a:cubicBezTo>
                <a:cubicBezTo>
                  <a:pt x="-56376" y="5436042"/>
                  <a:pt x="37389" y="5110504"/>
                  <a:pt x="0" y="4978776"/>
                </a:cubicBezTo>
                <a:cubicBezTo>
                  <a:pt x="-37389" y="4847048"/>
                  <a:pt x="58329" y="4470954"/>
                  <a:pt x="0" y="4332692"/>
                </a:cubicBezTo>
                <a:cubicBezTo>
                  <a:pt x="-58329" y="4194430"/>
                  <a:pt x="35303" y="3878752"/>
                  <a:pt x="0" y="3627873"/>
                </a:cubicBezTo>
                <a:cubicBezTo>
                  <a:pt x="-35303" y="3376994"/>
                  <a:pt x="24563" y="3113973"/>
                  <a:pt x="0" y="2981789"/>
                </a:cubicBezTo>
                <a:cubicBezTo>
                  <a:pt x="-24563" y="2849605"/>
                  <a:pt x="35118" y="2507958"/>
                  <a:pt x="0" y="2276971"/>
                </a:cubicBezTo>
                <a:cubicBezTo>
                  <a:pt x="-35118" y="2045984"/>
                  <a:pt x="36653" y="1945750"/>
                  <a:pt x="0" y="1630887"/>
                </a:cubicBezTo>
                <a:cubicBezTo>
                  <a:pt x="-36653" y="1316024"/>
                  <a:pt x="18160" y="1272963"/>
                  <a:pt x="0" y="1161008"/>
                </a:cubicBezTo>
                <a:cubicBezTo>
                  <a:pt x="-18160" y="1049053"/>
                  <a:pt x="41712" y="579548"/>
                  <a:pt x="0" y="279984"/>
                </a:cubicBezTo>
                <a:close/>
              </a:path>
            </a:pathLst>
          </a:custGeom>
          <a:solidFill>
            <a:schemeClr val="bg1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" name="Picture 4" descr="Không có mô tả.">
            <a:extLst>
              <a:ext uri="{FF2B5EF4-FFF2-40B4-BE49-F238E27FC236}">
                <a16:creationId xmlns:a16="http://schemas.microsoft.com/office/drawing/2014/main" id="{F6FCD2CD-D44A-4712-B7D1-BCB2123B90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00621" y="164901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587EF8-2D0B-48E8-806D-27F491C3C5D2}"/>
              </a:ext>
            </a:extLst>
          </p:cNvPr>
          <p:cNvSpPr txBox="1"/>
          <p:nvPr/>
        </p:nvSpPr>
        <p:spPr>
          <a:xfrm>
            <a:off x="904237" y="1087908"/>
            <a:ext cx="4081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b) Hoàn thành bảng </a:t>
            </a:r>
            <a:r>
              <a:rPr lang="vi-VN" sz="28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 </a:t>
            </a:r>
            <a:r>
              <a:rPr lang="en-US" sz="280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</a:t>
            </a:r>
            <a:endParaRPr lang="vi-VN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6867B53A-1EC4-43F1-8B05-114A40E66B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85818821"/>
                  </p:ext>
                </p:extLst>
              </p:nvPr>
            </p:nvGraphicFramePr>
            <p:xfrm>
              <a:off x="6405775" y="400325"/>
              <a:ext cx="2951124" cy="605734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642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Bảng nhân 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/>
                            <a:t>    </a:t>
                          </a:r>
                          <a:r>
                            <a:rPr lang="en-US" sz="28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r>
                            <a:rPr lang="vi-VN" sz="28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1    </a:t>
                          </a:r>
                          <a:r>
                            <a:rPr lang="vi-VN" sz="28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=  </a:t>
                          </a:r>
                          <a:r>
                            <a:rPr lang="en-US" sz="28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vi-VN" sz="2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6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9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18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21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24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</a:t>
                          </a: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=  </a:t>
                          </a:r>
                          <a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27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</a:t>
                          </a:r>
                          <a:r>
                            <a:rPr kumimoji="0" lang="en-US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3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6867B53A-1EC4-43F1-8B05-114A40E66B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85818821"/>
                  </p:ext>
                </p:extLst>
              </p:nvPr>
            </p:nvGraphicFramePr>
            <p:xfrm>
              <a:off x="6405775" y="400325"/>
              <a:ext cx="2951124" cy="6057349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6428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Bảng nhân 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12" t="-89130" r="-1031" b="-9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12" t="-189130" r="-1031" b="-8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12" t="-289130" r="-1031" b="-7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12" t="-389130" r="-1031" b="-6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12" t="-489130" r="-1031" b="-5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12" t="-589130" r="-1031" b="-4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12" t="-696703" r="-1031" b="-3296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12" t="-788043" r="-1031" b="-2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12" t="-888043" r="-1031" b="-1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412" t="-988043" r="-1031" b="-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DB2E4CE-C9E3-47AA-9EA9-7EA138C7BBA5}"/>
              </a:ext>
            </a:extLst>
          </p:cNvPr>
          <p:cNvSpPr/>
          <p:nvPr/>
        </p:nvSpPr>
        <p:spPr>
          <a:xfrm>
            <a:off x="8529977" y="2629617"/>
            <a:ext cx="409297" cy="41595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2321D55-0F5B-47E8-A50B-4BC36712A2F8}"/>
              </a:ext>
            </a:extLst>
          </p:cNvPr>
          <p:cNvSpPr/>
          <p:nvPr/>
        </p:nvSpPr>
        <p:spPr>
          <a:xfrm>
            <a:off x="8518363" y="3185160"/>
            <a:ext cx="409297" cy="44225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AD56ED1-FF6A-40BF-B693-5CEDC649020B}"/>
              </a:ext>
            </a:extLst>
          </p:cNvPr>
          <p:cNvSpPr/>
          <p:nvPr/>
        </p:nvSpPr>
        <p:spPr>
          <a:xfrm>
            <a:off x="8499497" y="3780374"/>
            <a:ext cx="409297" cy="41595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03C5004-03EF-4386-803B-F1DBD46555B0}"/>
              </a:ext>
            </a:extLst>
          </p:cNvPr>
          <p:cNvSpPr/>
          <p:nvPr/>
        </p:nvSpPr>
        <p:spPr>
          <a:xfrm>
            <a:off x="8499497" y="4297927"/>
            <a:ext cx="409297" cy="41595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9D6946E-BD87-4FE6-83C3-E07238681679}"/>
              </a:ext>
            </a:extLst>
          </p:cNvPr>
          <p:cNvSpPr/>
          <p:nvPr/>
        </p:nvSpPr>
        <p:spPr>
          <a:xfrm>
            <a:off x="8499497" y="485438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4AD98E3-4939-4EAB-B7DE-39BABF0A4016}"/>
              </a:ext>
            </a:extLst>
          </p:cNvPr>
          <p:cNvSpPr/>
          <p:nvPr/>
        </p:nvSpPr>
        <p:spPr>
          <a:xfrm>
            <a:off x="8499497" y="5395607"/>
            <a:ext cx="409297" cy="41595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73B3EB-B1E0-4028-87A4-B04C28A65A84}"/>
              </a:ext>
            </a:extLst>
          </p:cNvPr>
          <p:cNvSpPr/>
          <p:nvPr/>
        </p:nvSpPr>
        <p:spPr>
          <a:xfrm>
            <a:off x="6756912" y="898769"/>
            <a:ext cx="409298" cy="5497006"/>
          </a:xfrm>
          <a:prstGeom prst="rect">
            <a:avLst/>
          </a:prstGeom>
          <a:noFill/>
          <a:ln w="28575">
            <a:solidFill>
              <a:srgbClr val="D34C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5E9B23-BF81-4909-9631-2F992EDD9C99}"/>
              </a:ext>
            </a:extLst>
          </p:cNvPr>
          <p:cNvSpPr txBox="1"/>
          <p:nvPr/>
        </p:nvSpPr>
        <p:spPr>
          <a:xfrm>
            <a:off x="2224343" y="2106883"/>
            <a:ext cx="1572866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800" b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Nhận xét</a:t>
            </a:r>
            <a:endParaRPr lang="vi-VN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BDDC9C-AEFA-4532-8384-24042EE71127}"/>
              </a:ext>
            </a:extLst>
          </p:cNvPr>
          <p:cNvSpPr txBox="1"/>
          <p:nvPr/>
        </p:nvSpPr>
        <p:spPr>
          <a:xfrm>
            <a:off x="380974" y="3429000"/>
            <a:ext cx="5923078" cy="1953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Thừa số thứ nhất đều là </a:t>
            </a:r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</a:t>
            </a:r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Thừa số thứ hai là các </a:t>
            </a:r>
            <a:r>
              <a:rPr lang="vi-VN" sz="280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 từ 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 đến 10.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Tích là các </a:t>
            </a:r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thêm 3, từ 3</a:t>
            </a:r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đến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</a:t>
            </a:r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0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8B89EBF-C4E6-4CE2-A949-1CA39AF5889E}"/>
              </a:ext>
            </a:extLst>
          </p:cNvPr>
          <p:cNvSpPr/>
          <p:nvPr/>
        </p:nvSpPr>
        <p:spPr>
          <a:xfrm>
            <a:off x="7438384" y="898769"/>
            <a:ext cx="480353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FB14E8D-C44D-42B0-B6F9-CA42947B092A}"/>
              </a:ext>
            </a:extLst>
          </p:cNvPr>
          <p:cNvSpPr/>
          <p:nvPr/>
        </p:nvSpPr>
        <p:spPr>
          <a:xfrm>
            <a:off x="8368149" y="898769"/>
            <a:ext cx="642368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BBDBB78C-B565-3BC1-5844-D09B20018595}"/>
              </a:ext>
            </a:extLst>
          </p:cNvPr>
          <p:cNvSpPr/>
          <p:nvPr/>
        </p:nvSpPr>
        <p:spPr>
          <a:xfrm>
            <a:off x="-1752600" y="31844"/>
            <a:ext cx="1655764" cy="192437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27E8622-B691-E246-64F0-AF929A5B09C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51028" y="1031300"/>
            <a:ext cx="2680560" cy="2615972"/>
          </a:xfrm>
          <a:prstGeom prst="rect">
            <a:avLst/>
          </a:prstGeom>
        </p:spPr>
      </p:pic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00F03E62-57A8-276D-90D8-7CD4E0CAFC5B}"/>
              </a:ext>
            </a:extLst>
          </p:cNvPr>
          <p:cNvSpPr txBox="1"/>
          <p:nvPr/>
        </p:nvSpPr>
        <p:spPr>
          <a:xfrm>
            <a:off x="9619961" y="1383316"/>
            <a:ext cx="23652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Thêm 3 vào kết quả của 3 x 2 ta được kết quả của 3 x 3</a:t>
            </a:r>
            <a:endParaRPr lang="vi-V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: Rounded Corners 13">
            <a:extLst>
              <a:ext uri="{FF2B5EF4-FFF2-40B4-BE49-F238E27FC236}">
                <a16:creationId xmlns:a16="http://schemas.microsoft.com/office/drawing/2014/main" id="{E532C526-C97F-5BFC-93EF-49C6AF1855E7}"/>
              </a:ext>
            </a:extLst>
          </p:cNvPr>
          <p:cNvSpPr/>
          <p:nvPr/>
        </p:nvSpPr>
        <p:spPr>
          <a:xfrm>
            <a:off x="8491671" y="2094722"/>
            <a:ext cx="409297" cy="39290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9447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8" grpId="0" animBg="1"/>
      <p:bldP spid="19" grpId="0" animBg="1"/>
      <p:bldP spid="20" grpId="0" uiExpand="1" build="p"/>
      <p:bldP spid="21" grpId="0" animBg="1"/>
      <p:bldP spid="22" grpId="0" animBg="1"/>
      <p:bldP spid="26" grpId="0" animBg="1"/>
      <p:bldP spid="2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29" name="Picture 28" descr="A picture containing text, vector graphics, room&#10;&#10;Description automatically generated">
            <a:extLst>
              <a:ext uri="{FF2B5EF4-FFF2-40B4-BE49-F238E27FC236}">
                <a16:creationId xmlns:a16="http://schemas.microsoft.com/office/drawing/2014/main" id="{6151E697-36EF-43F3-9041-166931CB39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546" y="899840"/>
            <a:ext cx="7816906" cy="6400800"/>
          </a:xfrm>
          <a:prstGeom prst="rect">
            <a:avLst/>
          </a:prstGeom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DBA523EE-EE5B-4C24-8B63-9273D35D7E78}"/>
              </a:ext>
            </a:extLst>
          </p:cNvPr>
          <p:cNvSpPr txBox="1"/>
          <p:nvPr/>
        </p:nvSpPr>
        <p:spPr>
          <a:xfrm>
            <a:off x="4390160" y="3289435"/>
            <a:ext cx="387754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Cùng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học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bảng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nhân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</a:t>
            </a:r>
          </a:p>
        </p:txBody>
      </p:sp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ED2A0EEB-E014-867E-C4D1-C1E1BF61CCED}"/>
              </a:ext>
            </a:extLst>
          </p:cNvPr>
          <p:cNvSpPr/>
          <p:nvPr/>
        </p:nvSpPr>
        <p:spPr>
          <a:xfrm>
            <a:off x="-1920240" y="0"/>
            <a:ext cx="1798320" cy="17678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id="{1C868AE5-31DA-017D-BB07-BF5F362DB9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546653" y="311435"/>
            <a:ext cx="2639172" cy="101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845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5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5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7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528CA50-15B3-42A9-B677-05F494F35C0A}"/>
              </a:ext>
            </a:extLst>
          </p:cNvPr>
          <p:cNvGrpSpPr/>
          <p:nvPr/>
        </p:nvGrpSpPr>
        <p:grpSpPr>
          <a:xfrm>
            <a:off x="5346668" y="301078"/>
            <a:ext cx="1498664" cy="2651760"/>
            <a:chOff x="5346668" y="301078"/>
            <a:chExt cx="1498664" cy="2651760"/>
          </a:xfrm>
        </p:grpSpPr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832A9B45-1BDF-4F0A-880A-CDB44E6FA65D}"/>
                </a:ext>
              </a:extLst>
            </p:cNvPr>
            <p:cNvSpPr/>
            <p:nvPr/>
          </p:nvSpPr>
          <p:spPr>
            <a:xfrm>
              <a:off x="5418522" y="301078"/>
              <a:ext cx="1371600" cy="2651760"/>
            </a:xfrm>
            <a:prstGeom prst="ellipse">
              <a:avLst/>
            </a:prstGeom>
            <a:solidFill>
              <a:srgbClr val="FFFF66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37C6049D-198D-4F16-8838-B16031904F76}"/>
                </a:ext>
              </a:extLst>
            </p:cNvPr>
            <p:cNvSpPr txBox="1"/>
            <p:nvPr/>
          </p:nvSpPr>
          <p:spPr>
            <a:xfrm>
              <a:off x="5346668" y="432576"/>
              <a:ext cx="149866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827225A-B274-43F0-93E9-C0390CE15488}"/>
              </a:ext>
            </a:extLst>
          </p:cNvPr>
          <p:cNvGrpSpPr/>
          <p:nvPr/>
        </p:nvGrpSpPr>
        <p:grpSpPr>
          <a:xfrm>
            <a:off x="6733999" y="698117"/>
            <a:ext cx="1625204" cy="2651760"/>
            <a:chOff x="6733999" y="698117"/>
            <a:chExt cx="1625204" cy="2651760"/>
          </a:xfrm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47C6A049-825D-4584-8DB3-381F1FEE52C0}"/>
                </a:ext>
              </a:extLst>
            </p:cNvPr>
            <p:cNvSpPr/>
            <p:nvPr/>
          </p:nvSpPr>
          <p:spPr>
            <a:xfrm rot="1900715">
              <a:off x="6733999" y="698117"/>
              <a:ext cx="1371600" cy="2651760"/>
            </a:xfrm>
            <a:prstGeom prst="ellipse">
              <a:avLst/>
            </a:prstGeom>
            <a:solidFill>
              <a:srgbClr val="FFFF66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F808DC3A-3C99-4369-B8F5-FFBE549E7D0E}"/>
                </a:ext>
              </a:extLst>
            </p:cNvPr>
            <p:cNvSpPr txBox="1"/>
            <p:nvPr/>
          </p:nvSpPr>
          <p:spPr>
            <a:xfrm>
              <a:off x="6860539" y="926152"/>
              <a:ext cx="149866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EC0D376-F176-43B5-8CB4-EBB85225299B}"/>
              </a:ext>
            </a:extLst>
          </p:cNvPr>
          <p:cNvGrpSpPr/>
          <p:nvPr/>
        </p:nvGrpSpPr>
        <p:grpSpPr>
          <a:xfrm>
            <a:off x="6803915" y="2154369"/>
            <a:ext cx="2651760" cy="1631216"/>
            <a:chOff x="6803915" y="2154369"/>
            <a:chExt cx="2651760" cy="1631216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13F6BECD-ECF4-4F19-A896-3EF9D6E9AC46}"/>
                </a:ext>
              </a:extLst>
            </p:cNvPr>
            <p:cNvSpPr/>
            <p:nvPr/>
          </p:nvSpPr>
          <p:spPr>
            <a:xfrm rot="4732362">
              <a:off x="7443995" y="1732828"/>
              <a:ext cx="1371600" cy="2651760"/>
            </a:xfrm>
            <a:prstGeom prst="ellipse">
              <a:avLst/>
            </a:prstGeom>
            <a:solidFill>
              <a:srgbClr val="FFFF66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03C7B1E4-3AF6-4CB1-9C0F-8F9C6980CC57}"/>
                </a:ext>
              </a:extLst>
            </p:cNvPr>
            <p:cNvSpPr txBox="1"/>
            <p:nvPr/>
          </p:nvSpPr>
          <p:spPr>
            <a:xfrm>
              <a:off x="7922412" y="2154369"/>
              <a:ext cx="149866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9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2DAEDFE-1BAB-44C7-A98D-F339457F3CF7}"/>
              </a:ext>
            </a:extLst>
          </p:cNvPr>
          <p:cNvGrpSpPr/>
          <p:nvPr/>
        </p:nvGrpSpPr>
        <p:grpSpPr>
          <a:xfrm>
            <a:off x="6755623" y="3481061"/>
            <a:ext cx="2651760" cy="1700042"/>
            <a:chOff x="6755623" y="3481061"/>
            <a:chExt cx="2651760" cy="1700042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DB986F2B-CAFC-4D84-90C5-330490F4A31B}"/>
                </a:ext>
              </a:extLst>
            </p:cNvPr>
            <p:cNvSpPr/>
            <p:nvPr/>
          </p:nvSpPr>
          <p:spPr>
            <a:xfrm rot="6620694">
              <a:off x="7395703" y="2840981"/>
              <a:ext cx="1371600" cy="2651760"/>
            </a:xfrm>
            <a:prstGeom prst="ellipse">
              <a:avLst/>
            </a:prstGeom>
            <a:solidFill>
              <a:srgbClr val="FFFF66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ECFAD21C-661A-4CF0-BC81-907C9EB1C35C}"/>
                </a:ext>
              </a:extLst>
            </p:cNvPr>
            <p:cNvSpPr txBox="1"/>
            <p:nvPr/>
          </p:nvSpPr>
          <p:spPr>
            <a:xfrm>
              <a:off x="7860092" y="3549887"/>
              <a:ext cx="149866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12</a:t>
              </a:r>
            </a:p>
          </p:txBody>
        </p: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3D2F2754-FE63-4052-ACB2-3ED1AC31D75C}"/>
              </a:ext>
            </a:extLst>
          </p:cNvPr>
          <p:cNvGrpSpPr/>
          <p:nvPr/>
        </p:nvGrpSpPr>
        <p:grpSpPr>
          <a:xfrm>
            <a:off x="6713922" y="3793436"/>
            <a:ext cx="1742830" cy="2651760"/>
            <a:chOff x="6713922" y="3793436"/>
            <a:chExt cx="1742830" cy="2651760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2B2E1108-7B55-4A80-B2D5-AC8563237C3F}"/>
                </a:ext>
              </a:extLst>
            </p:cNvPr>
            <p:cNvSpPr/>
            <p:nvPr/>
          </p:nvSpPr>
          <p:spPr>
            <a:xfrm rot="8807381">
              <a:off x="6713922" y="3793436"/>
              <a:ext cx="1371600" cy="2651760"/>
            </a:xfrm>
            <a:prstGeom prst="ellipse">
              <a:avLst/>
            </a:prstGeom>
            <a:solidFill>
              <a:srgbClr val="FFFF66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9223D772-5CD2-4CE6-8764-D6BE43A5632D}"/>
                </a:ext>
              </a:extLst>
            </p:cNvPr>
            <p:cNvSpPr txBox="1"/>
            <p:nvPr/>
          </p:nvSpPr>
          <p:spPr>
            <a:xfrm>
              <a:off x="6958088" y="4678751"/>
              <a:ext cx="149866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15</a:t>
              </a:r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FEE058D3-12D6-4046-BA40-6442A796157B}"/>
              </a:ext>
            </a:extLst>
          </p:cNvPr>
          <p:cNvGrpSpPr/>
          <p:nvPr/>
        </p:nvGrpSpPr>
        <p:grpSpPr>
          <a:xfrm>
            <a:off x="5393847" y="3905162"/>
            <a:ext cx="1498664" cy="2651760"/>
            <a:chOff x="5393847" y="3905162"/>
            <a:chExt cx="1498664" cy="2651760"/>
          </a:xfrm>
        </p:grpSpPr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80C93C30-0CF7-4E1C-90BC-DFB84479F2FD}"/>
                </a:ext>
              </a:extLst>
            </p:cNvPr>
            <p:cNvSpPr/>
            <p:nvPr/>
          </p:nvSpPr>
          <p:spPr>
            <a:xfrm>
              <a:off x="5418522" y="3905162"/>
              <a:ext cx="1371600" cy="2651760"/>
            </a:xfrm>
            <a:prstGeom prst="ellipse">
              <a:avLst/>
            </a:prstGeom>
            <a:solidFill>
              <a:srgbClr val="FFFF66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E9B81C74-9898-4CFE-8AE0-2E7D5D9794F6}"/>
                </a:ext>
              </a:extLst>
            </p:cNvPr>
            <p:cNvSpPr txBox="1"/>
            <p:nvPr/>
          </p:nvSpPr>
          <p:spPr>
            <a:xfrm>
              <a:off x="5393847" y="4859287"/>
              <a:ext cx="149866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18</a:t>
              </a:r>
            </a:p>
          </p:txBody>
        </p: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0EFA14C1-590F-43A8-9922-87B535FC1068}"/>
              </a:ext>
            </a:extLst>
          </p:cNvPr>
          <p:cNvGrpSpPr/>
          <p:nvPr/>
        </p:nvGrpSpPr>
        <p:grpSpPr>
          <a:xfrm>
            <a:off x="3924043" y="3746101"/>
            <a:ext cx="1715460" cy="2651760"/>
            <a:chOff x="3924043" y="3746101"/>
            <a:chExt cx="1715460" cy="2651760"/>
          </a:xfrm>
        </p:grpSpPr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B79B3809-EFC4-43D6-83AC-0021FC1E58BF}"/>
                </a:ext>
              </a:extLst>
            </p:cNvPr>
            <p:cNvSpPr/>
            <p:nvPr/>
          </p:nvSpPr>
          <p:spPr>
            <a:xfrm rot="12792619" flipH="1">
              <a:off x="4267903" y="3746101"/>
              <a:ext cx="1371600" cy="2651760"/>
            </a:xfrm>
            <a:prstGeom prst="ellipse">
              <a:avLst/>
            </a:prstGeom>
            <a:solidFill>
              <a:srgbClr val="FFFF66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BEA573CF-18BD-418A-A4F2-4B76F7D3EB6C}"/>
                </a:ext>
              </a:extLst>
            </p:cNvPr>
            <p:cNvSpPr txBox="1"/>
            <p:nvPr/>
          </p:nvSpPr>
          <p:spPr>
            <a:xfrm>
              <a:off x="3924043" y="4763122"/>
              <a:ext cx="149866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21</a:t>
              </a:r>
            </a:p>
          </p:txBody>
        </p: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7FE4882E-8649-4FAB-B510-9E3FC1FB4FB1}"/>
              </a:ext>
            </a:extLst>
          </p:cNvPr>
          <p:cNvGrpSpPr/>
          <p:nvPr/>
        </p:nvGrpSpPr>
        <p:grpSpPr>
          <a:xfrm>
            <a:off x="3047276" y="3486191"/>
            <a:ext cx="2651760" cy="1657507"/>
            <a:chOff x="3047276" y="3486191"/>
            <a:chExt cx="2651760" cy="1657507"/>
          </a:xfrm>
        </p:grpSpPr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1275E937-2C27-4F9C-BFF1-01A2A7AE5A56}"/>
                </a:ext>
              </a:extLst>
            </p:cNvPr>
            <p:cNvSpPr/>
            <p:nvPr/>
          </p:nvSpPr>
          <p:spPr>
            <a:xfrm rot="14979306" flipH="1">
              <a:off x="3687356" y="2846111"/>
              <a:ext cx="1371600" cy="2651760"/>
            </a:xfrm>
            <a:prstGeom prst="ellipse">
              <a:avLst/>
            </a:prstGeom>
            <a:solidFill>
              <a:srgbClr val="FFFF66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247512F2-F4B7-487A-93AF-0CB103E27726}"/>
                </a:ext>
              </a:extLst>
            </p:cNvPr>
            <p:cNvSpPr txBox="1"/>
            <p:nvPr/>
          </p:nvSpPr>
          <p:spPr>
            <a:xfrm>
              <a:off x="3151768" y="3512482"/>
              <a:ext cx="149866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600" b="1" dirty="0">
                  <a:solidFill>
                    <a:srgbClr val="FF0066"/>
                  </a:solidFill>
                  <a:latin typeface="Calibri" panose="020F0502020204030204"/>
                </a:rPr>
                <a:t>24</a:t>
              </a:r>
              <a:endPara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52446DDA-D464-4984-96C9-D5BFF9012B20}"/>
              </a:ext>
            </a:extLst>
          </p:cNvPr>
          <p:cNvGrpSpPr/>
          <p:nvPr/>
        </p:nvGrpSpPr>
        <p:grpSpPr>
          <a:xfrm>
            <a:off x="2804116" y="2154369"/>
            <a:ext cx="2651760" cy="1631216"/>
            <a:chOff x="2804116" y="2154369"/>
            <a:chExt cx="2651760" cy="1631216"/>
          </a:xfrm>
        </p:grpSpPr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56CAB69E-AEED-4705-A22C-17B750633F92}"/>
                </a:ext>
              </a:extLst>
            </p:cNvPr>
            <p:cNvSpPr/>
            <p:nvPr/>
          </p:nvSpPr>
          <p:spPr>
            <a:xfrm rot="16867638" flipH="1">
              <a:off x="3444196" y="1741259"/>
              <a:ext cx="1371600" cy="2651760"/>
            </a:xfrm>
            <a:prstGeom prst="ellipse">
              <a:avLst/>
            </a:prstGeom>
            <a:solidFill>
              <a:srgbClr val="FFFF66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23714748-1869-4F0F-BFF0-70F965D6A49D}"/>
                </a:ext>
              </a:extLst>
            </p:cNvPr>
            <p:cNvSpPr txBox="1"/>
            <p:nvPr/>
          </p:nvSpPr>
          <p:spPr>
            <a:xfrm>
              <a:off x="2855691" y="2154369"/>
              <a:ext cx="149866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27</a:t>
              </a:r>
            </a:p>
          </p:txBody>
        </p: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8D1E4B24-0E8A-4DED-B2A2-BC5A0464BB14}"/>
              </a:ext>
            </a:extLst>
          </p:cNvPr>
          <p:cNvGrpSpPr/>
          <p:nvPr/>
        </p:nvGrpSpPr>
        <p:grpSpPr>
          <a:xfrm>
            <a:off x="3937689" y="735522"/>
            <a:ext cx="1631604" cy="2651760"/>
            <a:chOff x="3937689" y="735522"/>
            <a:chExt cx="1631604" cy="2651760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B5D07918-79D3-4BE9-B42E-19152A6B218B}"/>
                </a:ext>
              </a:extLst>
            </p:cNvPr>
            <p:cNvSpPr/>
            <p:nvPr/>
          </p:nvSpPr>
          <p:spPr>
            <a:xfrm rot="19699285" flipH="1">
              <a:off x="4197693" y="735522"/>
              <a:ext cx="1371600" cy="2651760"/>
            </a:xfrm>
            <a:prstGeom prst="ellipse">
              <a:avLst/>
            </a:prstGeom>
            <a:solidFill>
              <a:srgbClr val="FFFF66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DBFC1A13-40CF-494E-86E9-C628E00D961A}"/>
                </a:ext>
              </a:extLst>
            </p:cNvPr>
            <p:cNvSpPr txBox="1"/>
            <p:nvPr/>
          </p:nvSpPr>
          <p:spPr>
            <a:xfrm>
              <a:off x="3937689" y="928333"/>
              <a:ext cx="1498664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30</a:t>
              </a:r>
            </a:p>
          </p:txBody>
        </p:sp>
      </p:grpSp>
      <p:sp>
        <p:nvSpPr>
          <p:cNvPr id="170" name="Oval 169">
            <a:extLst>
              <a:ext uri="{FF2B5EF4-FFF2-40B4-BE49-F238E27FC236}">
                <a16:creationId xmlns:a16="http://schemas.microsoft.com/office/drawing/2014/main" id="{A126D9D1-B0A5-4BFD-BD2C-16344597E842}"/>
              </a:ext>
            </a:extLst>
          </p:cNvPr>
          <p:cNvSpPr/>
          <p:nvPr/>
        </p:nvSpPr>
        <p:spPr>
          <a:xfrm>
            <a:off x="5420096" y="311435"/>
            <a:ext cx="1371600" cy="2651760"/>
          </a:xfrm>
          <a:prstGeom prst="ellipse">
            <a:avLst/>
          </a:prstGeom>
          <a:solidFill>
            <a:srgbClr val="FBCEB5"/>
          </a:solidFill>
          <a:ln w="38100">
            <a:solidFill>
              <a:srgbClr val="FF5E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516C22A7-F5A0-4CC5-9FCB-AD80DF317465}"/>
              </a:ext>
            </a:extLst>
          </p:cNvPr>
          <p:cNvSpPr/>
          <p:nvPr/>
        </p:nvSpPr>
        <p:spPr>
          <a:xfrm rot="1900715">
            <a:off x="6744666" y="673963"/>
            <a:ext cx="1371600" cy="2651760"/>
          </a:xfrm>
          <a:prstGeom prst="ellipse">
            <a:avLst/>
          </a:prstGeom>
          <a:solidFill>
            <a:srgbClr val="FBCEB5"/>
          </a:solidFill>
          <a:ln w="38100">
            <a:solidFill>
              <a:srgbClr val="FF5E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DA978B7E-2175-46DB-AB40-CF80EB38DE80}"/>
              </a:ext>
            </a:extLst>
          </p:cNvPr>
          <p:cNvSpPr/>
          <p:nvPr/>
        </p:nvSpPr>
        <p:spPr>
          <a:xfrm rot="4732362">
            <a:off x="7588775" y="1675488"/>
            <a:ext cx="1371600" cy="2651760"/>
          </a:xfrm>
          <a:prstGeom prst="ellipse">
            <a:avLst/>
          </a:prstGeom>
          <a:solidFill>
            <a:srgbClr val="FBCEB5"/>
          </a:solidFill>
          <a:ln w="38100">
            <a:solidFill>
              <a:srgbClr val="FF5E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108C137B-0E44-44D6-9282-91AD637F6479}"/>
              </a:ext>
            </a:extLst>
          </p:cNvPr>
          <p:cNvSpPr/>
          <p:nvPr/>
        </p:nvSpPr>
        <p:spPr>
          <a:xfrm rot="6620694">
            <a:off x="7465550" y="2840420"/>
            <a:ext cx="1371600" cy="2651760"/>
          </a:xfrm>
          <a:prstGeom prst="ellipse">
            <a:avLst/>
          </a:prstGeom>
          <a:solidFill>
            <a:srgbClr val="FBCEB5"/>
          </a:solidFill>
          <a:ln w="38100">
            <a:solidFill>
              <a:srgbClr val="FF5E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FE45A5B2-DE1E-40C3-805E-F16678AA766C}"/>
              </a:ext>
            </a:extLst>
          </p:cNvPr>
          <p:cNvSpPr/>
          <p:nvPr/>
        </p:nvSpPr>
        <p:spPr>
          <a:xfrm rot="8807381">
            <a:off x="6765243" y="3838544"/>
            <a:ext cx="1371600" cy="2651760"/>
          </a:xfrm>
          <a:prstGeom prst="ellipse">
            <a:avLst/>
          </a:prstGeom>
          <a:solidFill>
            <a:srgbClr val="FBCEB5"/>
          </a:solidFill>
          <a:ln w="38100">
            <a:solidFill>
              <a:srgbClr val="FF5E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C9A9638B-8228-4C3F-AE34-3AF0F28DEC2F}"/>
              </a:ext>
            </a:extLst>
          </p:cNvPr>
          <p:cNvSpPr/>
          <p:nvPr/>
        </p:nvSpPr>
        <p:spPr>
          <a:xfrm>
            <a:off x="5421965" y="4236271"/>
            <a:ext cx="1371600" cy="2651760"/>
          </a:xfrm>
          <a:prstGeom prst="ellipse">
            <a:avLst/>
          </a:prstGeom>
          <a:solidFill>
            <a:srgbClr val="FBCEB5"/>
          </a:solidFill>
          <a:ln w="38100">
            <a:solidFill>
              <a:srgbClr val="FF5E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E686DFC0-C8D2-40EC-A7F7-60DE4DC5F79B}"/>
              </a:ext>
            </a:extLst>
          </p:cNvPr>
          <p:cNvSpPr/>
          <p:nvPr/>
        </p:nvSpPr>
        <p:spPr>
          <a:xfrm rot="12792619" flipH="1">
            <a:off x="4128861" y="4002779"/>
            <a:ext cx="1371600" cy="2651760"/>
          </a:xfrm>
          <a:prstGeom prst="ellipse">
            <a:avLst/>
          </a:prstGeom>
          <a:solidFill>
            <a:srgbClr val="FBCEB5"/>
          </a:solidFill>
          <a:ln w="38100">
            <a:solidFill>
              <a:srgbClr val="FF5E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3B589175-E6A2-451F-B687-CDCBEDE70E15}"/>
              </a:ext>
            </a:extLst>
          </p:cNvPr>
          <p:cNvSpPr/>
          <p:nvPr/>
        </p:nvSpPr>
        <p:spPr>
          <a:xfrm rot="14979306" flipH="1">
            <a:off x="3577873" y="2911692"/>
            <a:ext cx="1371600" cy="2651760"/>
          </a:xfrm>
          <a:prstGeom prst="ellipse">
            <a:avLst/>
          </a:prstGeom>
          <a:solidFill>
            <a:srgbClr val="FBCEB5"/>
          </a:solidFill>
          <a:ln w="38100">
            <a:solidFill>
              <a:srgbClr val="FF5E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46C3C9EF-2029-450A-850B-DF31CF57965A}"/>
              </a:ext>
            </a:extLst>
          </p:cNvPr>
          <p:cNvSpPr/>
          <p:nvPr/>
        </p:nvSpPr>
        <p:spPr>
          <a:xfrm rot="16867638" flipH="1">
            <a:off x="3284208" y="1711227"/>
            <a:ext cx="1371600" cy="2651760"/>
          </a:xfrm>
          <a:prstGeom prst="ellipse">
            <a:avLst/>
          </a:prstGeom>
          <a:solidFill>
            <a:srgbClr val="FBCEB5"/>
          </a:solidFill>
          <a:ln w="38100">
            <a:solidFill>
              <a:srgbClr val="FF5E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40D37000-B933-4369-859B-E455E04F9DAF}"/>
              </a:ext>
            </a:extLst>
          </p:cNvPr>
          <p:cNvSpPr/>
          <p:nvPr/>
        </p:nvSpPr>
        <p:spPr>
          <a:xfrm rot="19699285" flipH="1">
            <a:off x="4034090" y="460102"/>
            <a:ext cx="1371600" cy="2651760"/>
          </a:xfrm>
          <a:prstGeom prst="ellipse">
            <a:avLst/>
          </a:prstGeom>
          <a:solidFill>
            <a:srgbClr val="FBCEB5"/>
          </a:solidFill>
          <a:ln w="38100">
            <a:solidFill>
              <a:srgbClr val="FF5E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654BDA0C-3193-4DCD-A67B-73FFB7EA5A85}"/>
              </a:ext>
            </a:extLst>
          </p:cNvPr>
          <p:cNvSpPr/>
          <p:nvPr/>
        </p:nvSpPr>
        <p:spPr>
          <a:xfrm>
            <a:off x="5090160" y="2433320"/>
            <a:ext cx="2011680" cy="2011680"/>
          </a:xfrm>
          <a:prstGeom prst="ellipse">
            <a:avLst/>
          </a:prstGeom>
          <a:solidFill>
            <a:srgbClr val="FF5E6D"/>
          </a:solidFill>
          <a:ln w="38100">
            <a:solidFill>
              <a:srgbClr val="FBCE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3A67BE3F-82A1-4ED6-A343-5A0D15ACEE9C}"/>
              </a:ext>
            </a:extLst>
          </p:cNvPr>
          <p:cNvSpPr txBox="1"/>
          <p:nvPr/>
        </p:nvSpPr>
        <p:spPr>
          <a:xfrm>
            <a:off x="5136970" y="2976339"/>
            <a:ext cx="189029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 3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81DC1143-6C44-49FB-9707-6B95444E4951}"/>
              </a:ext>
            </a:extLst>
          </p:cNvPr>
          <p:cNvSpPr txBox="1"/>
          <p:nvPr/>
        </p:nvSpPr>
        <p:spPr>
          <a:xfrm>
            <a:off x="5378082" y="834905"/>
            <a:ext cx="14986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8C5B3B85-1350-4606-99C8-B148A563C519}"/>
              </a:ext>
            </a:extLst>
          </p:cNvPr>
          <p:cNvSpPr txBox="1"/>
          <p:nvPr/>
        </p:nvSpPr>
        <p:spPr>
          <a:xfrm>
            <a:off x="6751621" y="997008"/>
            <a:ext cx="14986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4DB45A5F-B36F-4390-A95B-37B71AFED78B}"/>
              </a:ext>
            </a:extLst>
          </p:cNvPr>
          <p:cNvSpPr txBox="1"/>
          <p:nvPr/>
        </p:nvSpPr>
        <p:spPr>
          <a:xfrm>
            <a:off x="7702844" y="2184073"/>
            <a:ext cx="14986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A54E98B9-47A0-4C8B-992D-C562504B8E3E}"/>
              </a:ext>
            </a:extLst>
          </p:cNvPr>
          <p:cNvSpPr txBox="1"/>
          <p:nvPr/>
        </p:nvSpPr>
        <p:spPr>
          <a:xfrm>
            <a:off x="7489935" y="3327185"/>
            <a:ext cx="14986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F4989B33-FDED-45FC-8193-15730ED73427}"/>
              </a:ext>
            </a:extLst>
          </p:cNvPr>
          <p:cNvSpPr txBox="1"/>
          <p:nvPr/>
        </p:nvSpPr>
        <p:spPr>
          <a:xfrm>
            <a:off x="6793789" y="4468053"/>
            <a:ext cx="14986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F2D0E259-AD55-48EF-B3C8-75932B717815}"/>
              </a:ext>
            </a:extLst>
          </p:cNvPr>
          <p:cNvSpPr txBox="1"/>
          <p:nvPr/>
        </p:nvSpPr>
        <p:spPr>
          <a:xfrm>
            <a:off x="5475581" y="4778492"/>
            <a:ext cx="14986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34E2763B-7A30-4272-90E4-95455C2814DD}"/>
              </a:ext>
            </a:extLst>
          </p:cNvPr>
          <p:cNvSpPr txBox="1"/>
          <p:nvPr/>
        </p:nvSpPr>
        <p:spPr>
          <a:xfrm>
            <a:off x="4034210" y="4615093"/>
            <a:ext cx="14986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99B11B33-8612-4969-BAF8-63A49F8116CE}"/>
              </a:ext>
            </a:extLst>
          </p:cNvPr>
          <p:cNvSpPr txBox="1"/>
          <p:nvPr/>
        </p:nvSpPr>
        <p:spPr>
          <a:xfrm>
            <a:off x="3350143" y="3548721"/>
            <a:ext cx="14986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DE53D381-5EE4-4B69-82C5-39D2B9188582}"/>
              </a:ext>
            </a:extLst>
          </p:cNvPr>
          <p:cNvSpPr txBox="1"/>
          <p:nvPr/>
        </p:nvSpPr>
        <p:spPr>
          <a:xfrm>
            <a:off x="3155640" y="2220326"/>
            <a:ext cx="14986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B6053BC0-F34D-47D0-9E7F-7897CD5AC015}"/>
              </a:ext>
            </a:extLst>
          </p:cNvPr>
          <p:cNvSpPr txBox="1"/>
          <p:nvPr/>
        </p:nvSpPr>
        <p:spPr>
          <a:xfrm>
            <a:off x="3879982" y="862455"/>
            <a:ext cx="14986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</a:t>
            </a:r>
          </a:p>
        </p:txBody>
      </p:sp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07A4FAFB-2D49-4A68-152D-B6635DB56A91}"/>
              </a:ext>
            </a:extLst>
          </p:cNvPr>
          <p:cNvSpPr/>
          <p:nvPr/>
        </p:nvSpPr>
        <p:spPr>
          <a:xfrm>
            <a:off x="-1920240" y="0"/>
            <a:ext cx="1798320" cy="17678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6" name="Picture 4" descr="Không có mô tả.">
            <a:extLst>
              <a:ext uri="{FF2B5EF4-FFF2-40B4-BE49-F238E27FC236}">
                <a16:creationId xmlns:a16="http://schemas.microsoft.com/office/drawing/2014/main" id="{682C635A-2770-0C6F-F0B6-1CBCB5C9CA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546653" y="311435"/>
            <a:ext cx="2639172" cy="101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392975"/>
      </p:ext>
    </p:extLst>
  </p:cSld>
  <p:clrMapOvr>
    <a:masterClrMapping/>
  </p:clrMapOvr>
  <p:transition spd="med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5" presetClass="entr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" presetID="1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1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1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1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1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1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1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1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1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 fill="hold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 fill="hold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1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100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5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1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2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4" dur="500"/>
                                            <p:tgtEl>
                                              <p:spTgt spid="1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5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1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1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3" dur="500"/>
                                            <p:tgtEl>
                                              <p:spTgt spid="1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4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6" dur="500"/>
                                            <p:tgtEl>
                                              <p:spTgt spid="1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7" fill="hold">
                          <p:stCondLst>
                            <p:cond delay="indefinite"/>
                          </p:stCondLst>
                          <p:childTnLst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1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3" dur="500"/>
                                            <p:tgtEl>
                                              <p:spTgt spid="18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4" fill="hold">
                          <p:stCondLst>
                            <p:cond delay="indefinite"/>
                          </p:stCondLst>
                          <p:childTnLst>
                            <p:par>
                              <p:cTn id="1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8" dur="5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9" dur="5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0" dur="500"/>
                                            <p:tgtEl>
                                              <p:spTgt spid="18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1" fill="hold">
                          <p:stCondLst>
                            <p:cond delay="indefinite"/>
                          </p:stCondLst>
                          <p:childTnLst>
                            <p:par>
                              <p:cTn id="1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5" dur="50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7" dur="500"/>
                                            <p:tgtEl>
                                              <p:spTgt spid="18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8" fill="hold">
                          <p:stCondLst>
                            <p:cond delay="indefinite"/>
                          </p:stCondLst>
                          <p:childTnLst>
                            <p:par>
                              <p:cTn id="1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2" dur="5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3" dur="5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4" dur="500"/>
                                            <p:tgtEl>
                                              <p:spTgt spid="18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5" fill="hold">
                          <p:stCondLst>
                            <p:cond delay="indefinite"/>
                          </p:stCondLst>
                          <p:childTnLst>
                            <p:par>
                              <p:cTn id="1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7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9" dur="5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0" dur="5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1" dur="500"/>
                                            <p:tgtEl>
                                              <p:spTgt spid="18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2" fill="hold">
                          <p:stCondLst>
                            <p:cond delay="indefinite"/>
                          </p:stCondLst>
                          <p:childTnLst>
                            <p:par>
                              <p:cTn id="1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4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6" dur="500" fill="hold"/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7" dur="500" fill="hold"/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8" dur="500"/>
                                            <p:tgtEl>
                                              <p:spTgt spid="18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4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9" fill="hold">
                          <p:stCondLst>
                            <p:cond delay="indefinite"/>
                          </p:stCondLst>
                          <p:childTnLst>
                            <p:par>
                              <p:cTn id="1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3" dur="5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4" dur="5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5" dur="500"/>
                                            <p:tgtEl>
                                              <p:spTgt spid="18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6" fill="hold">
                          <p:stCondLst>
                            <p:cond delay="indefinite"/>
                          </p:stCondLst>
                          <p:childTnLst>
                            <p:par>
                              <p:cTn id="1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8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0" dur="5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1" dur="5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2" dur="500"/>
                                            <p:tgtEl>
                                              <p:spTgt spid="18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3" fill="hold">
                          <p:stCondLst>
                            <p:cond delay="indefinite"/>
                          </p:stCondLst>
                          <p:childTnLst>
                            <p:par>
                              <p:cTn id="1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7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8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9" dur="500"/>
                                            <p:tgtEl>
                                              <p:spTgt spid="19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0" fill="hold">
                          <p:stCondLst>
                            <p:cond delay="indefinite"/>
                          </p:stCondLst>
                          <p:childTnLst>
                            <p:par>
                              <p:cTn id="17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4" dur="500" fill="hold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5" dur="500" fill="hold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6" dur="500"/>
                                            <p:tgtEl>
                                              <p:spTgt spid="19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77" restart="whenNotActive" fill="hold" evtFilter="cancelBubble" nodeType="interactiveSeq">
                    <p:stCondLst>
                      <p:cond evt="onClick" delay="0">
                        <p:tgtEl>
                          <p:spTgt spid="18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78" fill="hold">
                          <p:stCondLst>
                            <p:cond delay="0"/>
                          </p:stCondLst>
                          <p:childTnLst>
                            <p:par>
                              <p:cTn id="1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0" presetID="22" presetClass="exit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181" dur="500"/>
                                            <p:tgtEl>
                                              <p:spTgt spid="17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83" presetID="22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184" dur="500"/>
                                            <p:tgtEl>
                                              <p:spTgt spid="18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2"/>
                      </p:tgtEl>
                    </p:cond>
                  </p:nextCondLst>
                </p:seq>
                <p:seq concurrent="1" nextAc="seek">
                  <p:cTn id="186" restart="whenNotActive" fill="hold" evtFilter="cancelBubble" nodeType="interactiveSeq">
                    <p:stCondLst>
                      <p:cond evt="onClick" delay="0">
                        <p:tgtEl>
                          <p:spTgt spid="18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7" fill="hold">
                          <p:stCondLst>
                            <p:cond delay="0"/>
                          </p:stCondLst>
                          <p:childTnLst>
                            <p:par>
                              <p:cTn id="1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9" presetID="22" presetClass="exit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190" dur="500"/>
                                            <p:tgtEl>
                                              <p:spTgt spid="17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92" presetID="22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193" dur="500"/>
                                            <p:tgtEl>
                                              <p:spTgt spid="18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3"/>
                      </p:tgtEl>
                    </p:cond>
                  </p:nextCondLst>
                </p:seq>
                <p:seq concurrent="1" nextAc="seek">
                  <p:cTn id="195" restart="whenNotActive" fill="hold" evtFilter="cancelBubble" nodeType="interactiveSeq">
                    <p:stCondLst>
                      <p:cond evt="onClick" delay="0">
                        <p:tgtEl>
                          <p:spTgt spid="19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96" fill="hold">
                          <p:stCondLst>
                            <p:cond delay="0"/>
                          </p:stCondLst>
                          <p:childTnLst>
                            <p:par>
                              <p:cTn id="1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8" presetID="22" presetClass="exit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199" dur="500"/>
                                            <p:tgtEl>
                                              <p:spTgt spid="17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9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01" presetID="22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02" dur="500"/>
                                            <p:tgtEl>
                                              <p:spTgt spid="19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1"/>
                      </p:tgtEl>
                    </p:cond>
                  </p:nextCondLst>
                </p:seq>
                <p:seq concurrent="1" nextAc="seek">
                  <p:cTn id="204" restart="whenNotActive" fill="hold" evtFilter="cancelBubble" nodeType="interactiveSeq">
                    <p:stCondLst>
                      <p:cond evt="onClick" delay="0">
                        <p:tgtEl>
                          <p:spTgt spid="19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05" fill="hold">
                          <p:stCondLst>
                            <p:cond delay="0"/>
                          </p:stCondLst>
                          <p:childTnLst>
                            <p:par>
                              <p:cTn id="20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7" presetID="22" presetClass="exit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08" dur="500"/>
                                            <p:tgtEl>
                                              <p:spTgt spid="17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10" presetID="22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11" dur="500"/>
                                            <p:tgtEl>
                                              <p:spTgt spid="19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0"/>
                      </p:tgtEl>
                    </p:cond>
                  </p:nextCondLst>
                </p:seq>
                <p:seq concurrent="1" nextAc="seek">
                  <p:cTn id="213" restart="whenNotActive" fill="hold" evtFilter="cancelBubble" nodeType="interactiveSeq">
                    <p:stCondLst>
                      <p:cond evt="onClick" delay="0">
                        <p:tgtEl>
                          <p:spTgt spid="18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14" fill="hold">
                          <p:stCondLst>
                            <p:cond delay="0"/>
                          </p:stCondLst>
                          <p:childTnLst>
                            <p:par>
                              <p:cTn id="2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6" presetID="22" presetClass="exit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17" dur="500"/>
                                            <p:tgtEl>
                                              <p:spTgt spid="17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19" presetID="22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20" dur="500"/>
                                            <p:tgtEl>
                                              <p:spTgt spid="18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9"/>
                      </p:tgtEl>
                    </p:cond>
                  </p:nextCondLst>
                </p:seq>
                <p:seq concurrent="1" nextAc="seek">
                  <p:cTn id="222" restart="whenNotActive" fill="hold" evtFilter="cancelBubble" nodeType="interactiveSeq">
                    <p:stCondLst>
                      <p:cond evt="onClick" delay="0">
                        <p:tgtEl>
                          <p:spTgt spid="18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3" fill="hold">
                          <p:stCondLst>
                            <p:cond delay="0"/>
                          </p:stCondLst>
                          <p:childTnLst>
                            <p:par>
                              <p:cTn id="2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5" presetID="22" presetClass="exit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26" dur="500"/>
                                            <p:tgtEl>
                                              <p:spTgt spid="17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28" presetID="22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29" dur="500"/>
                                            <p:tgtEl>
                                              <p:spTgt spid="18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8"/>
                      </p:tgtEl>
                    </p:cond>
                  </p:nextCondLst>
                </p:seq>
                <p:seq concurrent="1" nextAc="seek">
                  <p:cTn id="231" restart="whenNotActive" fill="hold" evtFilter="cancelBubble" nodeType="interactiveSeq">
                    <p:stCondLst>
                      <p:cond evt="onClick" delay="0">
                        <p:tgtEl>
                          <p:spTgt spid="18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32" fill="hold">
                          <p:stCondLst>
                            <p:cond delay="0"/>
                          </p:stCondLst>
                          <p:childTnLst>
                            <p:par>
                              <p:cTn id="2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4" presetID="22" presetClass="exit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35" dur="500"/>
                                            <p:tgtEl>
                                              <p:spTgt spid="17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37" presetID="22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38" dur="500"/>
                                            <p:tgtEl>
                                              <p:spTgt spid="18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4"/>
                      </p:tgtEl>
                    </p:cond>
                  </p:nextCondLst>
                </p:seq>
                <p:seq concurrent="1" nextAc="seek">
                  <p:cTn id="240" restart="whenNotActive" fill="hold" evtFilter="cancelBubble" nodeType="interactiveSeq">
                    <p:stCondLst>
                      <p:cond evt="onClick" delay="0">
                        <p:tgtEl>
                          <p:spTgt spid="18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41" fill="hold">
                          <p:stCondLst>
                            <p:cond delay="0"/>
                          </p:stCondLst>
                          <p:childTnLst>
                            <p:par>
                              <p:cTn id="2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3" presetID="22" presetClass="exit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44" dur="500"/>
                                            <p:tgtEl>
                                              <p:spTgt spid="17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46" presetID="22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47" dur="500"/>
                                            <p:tgtEl>
                                              <p:spTgt spid="18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6"/>
                      </p:tgtEl>
                    </p:cond>
                  </p:nextCondLst>
                </p:seq>
                <p:seq concurrent="1" nextAc="seek">
                  <p:cTn id="249" restart="whenNotActive" fill="hold" evtFilter="cancelBubble" nodeType="interactiveSeq">
                    <p:stCondLst>
                      <p:cond evt="onClick" delay="0">
                        <p:tgtEl>
                          <p:spTgt spid="18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0" fill="hold">
                          <p:stCondLst>
                            <p:cond delay="0"/>
                          </p:stCondLst>
                          <p:childTnLst>
                            <p:par>
                              <p:cTn id="2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2" presetID="22" presetClass="exit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53" dur="500"/>
                                            <p:tgtEl>
                                              <p:spTgt spid="17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5" presetID="22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56" dur="500"/>
                                            <p:tgtEl>
                                              <p:spTgt spid="18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5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7"/>
                      </p:tgtEl>
                    </p:cond>
                  </p:nextCondLst>
                </p:seq>
                <p:seq concurrent="1" nextAc="seek">
                  <p:cTn id="258" restart="whenNotActive" fill="hold" evtFilter="cancelBubble" nodeType="interactiveSeq">
                    <p:stCondLst>
                      <p:cond evt="onClick" delay="0">
                        <p:tgtEl>
                          <p:spTgt spid="18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9" fill="hold">
                          <p:stCondLst>
                            <p:cond delay="0"/>
                          </p:stCondLst>
                          <p:childTnLst>
                            <p:par>
                              <p:cTn id="2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1" presetID="22" presetClass="exit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62" dur="500"/>
                                            <p:tgtEl>
                                              <p:spTgt spid="17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6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64" presetID="22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65" dur="500"/>
                                            <p:tgtEl>
                                              <p:spTgt spid="18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5"/>
                      </p:tgtEl>
                    </p:cond>
                  </p:nextCondLst>
                </p:seq>
              </p:childTnLst>
            </p:cTn>
          </p:par>
        </p:tnLst>
        <p:bldLst>
          <p:bldP spid="170" grpId="0" animBg="1"/>
          <p:bldP spid="170" grpId="1" animBg="1"/>
          <p:bldP spid="171" grpId="0" animBg="1"/>
          <p:bldP spid="171" grpId="1" animBg="1"/>
          <p:bldP spid="172" grpId="0" animBg="1"/>
          <p:bldP spid="172" grpId="1" animBg="1"/>
          <p:bldP spid="173" grpId="0" animBg="1"/>
          <p:bldP spid="173" grpId="1" animBg="1"/>
          <p:bldP spid="174" grpId="0" animBg="1"/>
          <p:bldP spid="174" grpId="1" animBg="1"/>
          <p:bldP spid="175" grpId="0" animBg="1"/>
          <p:bldP spid="175" grpId="1" animBg="1"/>
          <p:bldP spid="176" grpId="0" animBg="1"/>
          <p:bldP spid="176" grpId="1" animBg="1"/>
          <p:bldP spid="177" grpId="0" animBg="1"/>
          <p:bldP spid="177" grpId="1" animBg="1"/>
          <p:bldP spid="178" grpId="0" animBg="1"/>
          <p:bldP spid="178" grpId="1" animBg="1"/>
          <p:bldP spid="179" grpId="0" animBg="1"/>
          <p:bldP spid="179" grpId="1" animBg="1"/>
          <p:bldP spid="180" grpId="0" animBg="1"/>
          <p:bldP spid="181" grpId="0"/>
          <p:bldP spid="182" grpId="0"/>
          <p:bldP spid="182" grpId="1"/>
          <p:bldP spid="183" grpId="0"/>
          <p:bldP spid="183" grpId="1"/>
          <p:bldP spid="184" grpId="0"/>
          <p:bldP spid="184" grpId="1"/>
          <p:bldP spid="185" grpId="0"/>
          <p:bldP spid="185" grpId="1"/>
          <p:bldP spid="186" grpId="0"/>
          <p:bldP spid="186" grpId="1"/>
          <p:bldP spid="187" grpId="0"/>
          <p:bldP spid="187" grpId="1"/>
          <p:bldP spid="188" grpId="0"/>
          <p:bldP spid="188" grpId="1"/>
          <p:bldP spid="189" grpId="0"/>
          <p:bldP spid="189" grpId="1"/>
          <p:bldP spid="190" grpId="0"/>
          <p:bldP spid="190" grpId="1"/>
          <p:bldP spid="191" grpId="0"/>
          <p:bldP spid="191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5" presetClass="entr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1" presetID="1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1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1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1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1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1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1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15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1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 fill="hold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 fill="hold"/>
                                            <p:tgtEl>
                                              <p:spTgt spid="1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15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100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 fmla="#ppt_x+(cos(-2*pi*(1-$))*-#ppt_x-sin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 fill="hold"/>
                                            <p:tgtEl>
                                              <p:spTgt spid="18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+(sin(-2*pi*(1-$))*-#ppt_x+cos(-2*pi*(1-$))*(1-#ppt_y))*(1-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750" fill="hold"/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750" fill="hold"/>
                                            <p:tgtEl>
                                              <p:spTgt spid="1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750" fill="hold"/>
                                            <p:tgtEl>
                                              <p:spTgt spid="194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750" fill="hold"/>
                                            <p:tgtEl>
                                              <p:spTgt spid="194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1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3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7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9" dur="500"/>
                                            <p:tgtEl>
                                              <p:spTgt spid="1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0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2" dur="500"/>
                                            <p:tgtEl>
                                              <p:spTgt spid="1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3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5" dur="500"/>
                                            <p:tgtEl>
                                              <p:spTgt spid="1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8" dur="500"/>
                                            <p:tgtEl>
                                              <p:spTgt spid="1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9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1" dur="500"/>
                                            <p:tgtEl>
                                              <p:spTgt spid="16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2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4" dur="500"/>
                                            <p:tgtEl>
                                              <p:spTgt spid="1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5" fill="hold">
                          <p:stCondLst>
                            <p:cond delay="indefinite"/>
                          </p:stCondLst>
                          <p:childTnLst>
                            <p:par>
                              <p:cTn id="1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7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9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0" dur="500" fill="hold"/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1" dur="500"/>
                                            <p:tgtEl>
                                              <p:spTgt spid="182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2" fill="hold">
                          <p:stCondLst>
                            <p:cond delay="indefinite"/>
                          </p:stCondLst>
                          <p:childTnLst>
                            <p:par>
                              <p:cTn id="1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4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6" dur="5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7" dur="500" fill="hold"/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8" dur="500"/>
                                            <p:tgtEl>
                                              <p:spTgt spid="183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9" fill="hold">
                          <p:stCondLst>
                            <p:cond delay="indefinite"/>
                          </p:stCondLst>
                          <p:childTnLst>
                            <p:par>
                              <p:cTn id="1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3" dur="50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4" dur="500" fill="hold"/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5" dur="500"/>
                                            <p:tgtEl>
                                              <p:spTgt spid="18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6" fill="hold">
                          <p:stCondLst>
                            <p:cond delay="indefinite"/>
                          </p:stCondLst>
                          <p:childTnLst>
                            <p:par>
                              <p:cTn id="1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8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0" dur="5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1" dur="500" fill="hold"/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2" dur="500"/>
                                            <p:tgtEl>
                                              <p:spTgt spid="185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3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3" fill="hold">
                          <p:stCondLst>
                            <p:cond delay="indefinite"/>
                          </p:stCondLst>
                          <p:childTnLst>
                            <p:par>
                              <p:cTn id="1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7" dur="5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8" dur="500" fill="hold"/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9" dur="500"/>
                                            <p:tgtEl>
                                              <p:spTgt spid="18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0" fill="hold">
                          <p:stCondLst>
                            <p:cond delay="indefinite"/>
                          </p:stCondLst>
                          <p:childTnLst>
                            <p:par>
                              <p:cTn id="1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4" dur="500" fill="hold"/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5" dur="500" fill="hold"/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6" dur="500"/>
                                            <p:tgtEl>
                                              <p:spTgt spid="18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7" fill="hold">
                          <p:stCondLst>
                            <p:cond delay="indefinite"/>
                          </p:stCondLst>
                          <p:childTnLst>
                            <p:par>
                              <p:cTn id="1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1" dur="5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2" dur="500" fill="hold"/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3" dur="500"/>
                                            <p:tgtEl>
                                              <p:spTgt spid="18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4" fill="hold">
                          <p:stCondLst>
                            <p:cond delay="indefinite"/>
                          </p:stCondLst>
                          <p:childTnLst>
                            <p:par>
                              <p:cTn id="1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8" dur="5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9" dur="500" fill="hold"/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0" dur="500"/>
                                            <p:tgtEl>
                                              <p:spTgt spid="18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1" fill="hold">
                          <p:stCondLst>
                            <p:cond delay="indefinite"/>
                          </p:stCondLst>
                          <p:childTnLst>
                            <p:par>
                              <p:cTn id="1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3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5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6" dur="500" fill="hold"/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7" dur="500"/>
                                            <p:tgtEl>
                                              <p:spTgt spid="19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7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8" fill="hold">
                          <p:stCondLst>
                            <p:cond delay="indefinite"/>
                          </p:stCondLst>
                          <p:childTnLst>
                            <p:par>
                              <p:cTn id="1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2" dur="500" fill="hold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3" dur="500" fill="hold"/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4" dur="500"/>
                                            <p:tgtEl>
                                              <p:spTgt spid="19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85" restart="whenNotActive" fill="hold" evtFilter="cancelBubble" nodeType="interactiveSeq">
                    <p:stCondLst>
                      <p:cond evt="onClick" delay="0">
                        <p:tgtEl>
                          <p:spTgt spid="18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6" fill="hold">
                          <p:stCondLst>
                            <p:cond delay="0"/>
                          </p:stCondLst>
                          <p:childTnLst>
                            <p:par>
                              <p:cTn id="18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8" presetID="22" presetClass="exit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189" dur="500"/>
                                            <p:tgtEl>
                                              <p:spTgt spid="17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8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91" presetID="22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192" dur="500"/>
                                            <p:tgtEl>
                                              <p:spTgt spid="18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2"/>
                      </p:tgtEl>
                    </p:cond>
                  </p:nextCondLst>
                </p:seq>
                <p:seq concurrent="1" nextAc="seek">
                  <p:cTn id="194" restart="whenNotActive" fill="hold" evtFilter="cancelBubble" nodeType="interactiveSeq">
                    <p:stCondLst>
                      <p:cond evt="onClick" delay="0">
                        <p:tgtEl>
                          <p:spTgt spid="18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95" fill="hold">
                          <p:stCondLst>
                            <p:cond delay="0"/>
                          </p:stCondLst>
                          <p:childTnLst>
                            <p:par>
                              <p:cTn id="1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7" presetID="22" presetClass="exit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198" dur="500"/>
                                            <p:tgtEl>
                                              <p:spTgt spid="17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9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00" presetID="22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01" dur="500"/>
                                            <p:tgtEl>
                                              <p:spTgt spid="18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3"/>
                      </p:tgtEl>
                    </p:cond>
                  </p:nextCondLst>
                </p:seq>
                <p:seq concurrent="1" nextAc="seek">
                  <p:cTn id="203" restart="whenNotActive" fill="hold" evtFilter="cancelBubble" nodeType="interactiveSeq">
                    <p:stCondLst>
                      <p:cond evt="onClick" delay="0">
                        <p:tgtEl>
                          <p:spTgt spid="19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04" fill="hold">
                          <p:stCondLst>
                            <p:cond delay="0"/>
                          </p:stCondLst>
                          <p:childTnLst>
                            <p:par>
                              <p:cTn id="20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6" presetID="22" presetClass="exit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07" dur="500"/>
                                            <p:tgtEl>
                                              <p:spTgt spid="17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0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09" presetID="22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10" dur="500"/>
                                            <p:tgtEl>
                                              <p:spTgt spid="19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1"/>
                      </p:tgtEl>
                    </p:cond>
                  </p:nextCondLst>
                </p:seq>
                <p:seq concurrent="1" nextAc="seek">
                  <p:cTn id="212" restart="whenNotActive" fill="hold" evtFilter="cancelBubble" nodeType="interactiveSeq">
                    <p:stCondLst>
                      <p:cond evt="onClick" delay="0">
                        <p:tgtEl>
                          <p:spTgt spid="19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13" fill="hold">
                          <p:stCondLst>
                            <p:cond delay="0"/>
                          </p:stCondLst>
                          <p:childTnLst>
                            <p:par>
                              <p:cTn id="2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5" presetID="22" presetClass="exit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16" dur="500"/>
                                            <p:tgtEl>
                                              <p:spTgt spid="17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1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18" presetID="22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19" dur="500"/>
                                            <p:tgtEl>
                                              <p:spTgt spid="19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0"/>
                      </p:tgtEl>
                    </p:cond>
                  </p:nextCondLst>
                </p:seq>
                <p:seq concurrent="1" nextAc="seek">
                  <p:cTn id="221" restart="whenNotActive" fill="hold" evtFilter="cancelBubble" nodeType="interactiveSeq">
                    <p:stCondLst>
                      <p:cond evt="onClick" delay="0">
                        <p:tgtEl>
                          <p:spTgt spid="18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2" fill="hold">
                          <p:stCondLst>
                            <p:cond delay="0"/>
                          </p:stCondLst>
                          <p:childTnLst>
                            <p:par>
                              <p:cTn id="2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4" presetID="22" presetClass="exit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25" dur="500"/>
                                            <p:tgtEl>
                                              <p:spTgt spid="17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2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27" presetID="22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28" dur="500"/>
                                            <p:tgtEl>
                                              <p:spTgt spid="18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9"/>
                      </p:tgtEl>
                    </p:cond>
                  </p:nextCondLst>
                </p:seq>
                <p:seq concurrent="1" nextAc="seek">
                  <p:cTn id="230" restart="whenNotActive" fill="hold" evtFilter="cancelBubble" nodeType="interactiveSeq">
                    <p:stCondLst>
                      <p:cond evt="onClick" delay="0">
                        <p:tgtEl>
                          <p:spTgt spid="18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31" fill="hold">
                          <p:stCondLst>
                            <p:cond delay="0"/>
                          </p:stCondLst>
                          <p:childTnLst>
                            <p:par>
                              <p:cTn id="2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3" presetID="22" presetClass="exit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34" dur="500"/>
                                            <p:tgtEl>
                                              <p:spTgt spid="17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3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36" presetID="22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37" dur="500"/>
                                            <p:tgtEl>
                                              <p:spTgt spid="18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8"/>
                      </p:tgtEl>
                    </p:cond>
                  </p:nextCondLst>
                </p:seq>
                <p:seq concurrent="1" nextAc="seek">
                  <p:cTn id="239" restart="whenNotActive" fill="hold" evtFilter="cancelBubble" nodeType="interactiveSeq">
                    <p:stCondLst>
                      <p:cond evt="onClick" delay="0">
                        <p:tgtEl>
                          <p:spTgt spid="18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40" fill="hold">
                          <p:stCondLst>
                            <p:cond delay="0"/>
                          </p:stCondLst>
                          <p:childTnLst>
                            <p:par>
                              <p:cTn id="2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2" presetID="22" presetClass="exit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43" dur="500"/>
                                            <p:tgtEl>
                                              <p:spTgt spid="17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45" presetID="22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46" dur="500"/>
                                            <p:tgtEl>
                                              <p:spTgt spid="18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4"/>
                      </p:tgtEl>
                    </p:cond>
                  </p:nextCondLst>
                </p:seq>
                <p:seq concurrent="1" nextAc="seek">
                  <p:cTn id="248" restart="whenNotActive" fill="hold" evtFilter="cancelBubble" nodeType="interactiveSeq">
                    <p:stCondLst>
                      <p:cond evt="onClick" delay="0">
                        <p:tgtEl>
                          <p:spTgt spid="18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49" fill="hold">
                          <p:stCondLst>
                            <p:cond delay="0"/>
                          </p:stCondLst>
                          <p:childTnLst>
                            <p:par>
                              <p:cTn id="2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1" presetID="22" presetClass="exit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52" dur="500"/>
                                            <p:tgtEl>
                                              <p:spTgt spid="17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5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54" presetID="22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55" dur="500"/>
                                            <p:tgtEl>
                                              <p:spTgt spid="18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5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6"/>
                      </p:tgtEl>
                    </p:cond>
                  </p:nextCondLst>
                </p:seq>
                <p:seq concurrent="1" nextAc="seek">
                  <p:cTn id="257" restart="whenNotActive" fill="hold" evtFilter="cancelBubble" nodeType="interactiveSeq">
                    <p:stCondLst>
                      <p:cond evt="onClick" delay="0">
                        <p:tgtEl>
                          <p:spTgt spid="18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8" fill="hold">
                          <p:stCondLst>
                            <p:cond delay="0"/>
                          </p:stCondLst>
                          <p:childTnLst>
                            <p:par>
                              <p:cTn id="2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0" presetID="22" presetClass="exit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61" dur="500"/>
                                            <p:tgtEl>
                                              <p:spTgt spid="17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6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63" presetID="22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64" dur="500"/>
                                            <p:tgtEl>
                                              <p:spTgt spid="18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6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7"/>
                      </p:tgtEl>
                    </p:cond>
                  </p:nextCondLst>
                </p:seq>
                <p:seq concurrent="1" nextAc="seek">
                  <p:cTn id="266" restart="whenNotActive" fill="hold" evtFilter="cancelBubble" nodeType="interactiveSeq">
                    <p:stCondLst>
                      <p:cond evt="onClick" delay="0">
                        <p:tgtEl>
                          <p:spTgt spid="18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7" fill="hold">
                          <p:stCondLst>
                            <p:cond delay="0"/>
                          </p:stCondLst>
                          <p:childTnLst>
                            <p:par>
                              <p:cTn id="2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9" presetID="22" presetClass="exit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70" dur="500"/>
                                            <p:tgtEl>
                                              <p:spTgt spid="17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7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6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Trò-chơi-tin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72" presetID="22" presetClass="exit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wipe(up)">
                                          <p:cBhvr>
                                            <p:cTn id="273" dur="500"/>
                                            <p:tgtEl>
                                              <p:spTgt spid="18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5"/>
                      </p:tgtEl>
                    </p:cond>
                  </p:nextCondLst>
                </p:seq>
              </p:childTnLst>
            </p:cTn>
          </p:par>
        </p:tnLst>
        <p:bldLst>
          <p:bldP spid="170" grpId="0" animBg="1"/>
          <p:bldP spid="170" grpId="1" animBg="1"/>
          <p:bldP spid="171" grpId="0" animBg="1"/>
          <p:bldP spid="171" grpId="1" animBg="1"/>
          <p:bldP spid="172" grpId="0" animBg="1"/>
          <p:bldP spid="172" grpId="1" animBg="1"/>
          <p:bldP spid="173" grpId="0" animBg="1"/>
          <p:bldP spid="173" grpId="1" animBg="1"/>
          <p:bldP spid="174" grpId="0" animBg="1"/>
          <p:bldP spid="174" grpId="1" animBg="1"/>
          <p:bldP spid="175" grpId="0" animBg="1"/>
          <p:bldP spid="175" grpId="1" animBg="1"/>
          <p:bldP spid="176" grpId="0" animBg="1"/>
          <p:bldP spid="176" grpId="1" animBg="1"/>
          <p:bldP spid="177" grpId="0" animBg="1"/>
          <p:bldP spid="177" grpId="1" animBg="1"/>
          <p:bldP spid="178" grpId="0" animBg="1"/>
          <p:bldP spid="178" grpId="1" animBg="1"/>
          <p:bldP spid="179" grpId="0" animBg="1"/>
          <p:bldP spid="179" grpId="1" animBg="1"/>
          <p:bldP spid="180" grpId="0" animBg="1"/>
          <p:bldP spid="181" grpId="0"/>
          <p:bldP spid="182" grpId="0"/>
          <p:bldP spid="182" grpId="1"/>
          <p:bldP spid="183" grpId="0"/>
          <p:bldP spid="183" grpId="1"/>
          <p:bldP spid="184" grpId="0"/>
          <p:bldP spid="184" grpId="1"/>
          <p:bldP spid="185" grpId="0"/>
          <p:bldP spid="185" grpId="1"/>
          <p:bldP spid="186" grpId="0"/>
          <p:bldP spid="186" grpId="1"/>
          <p:bldP spid="187" grpId="0"/>
          <p:bldP spid="187" grpId="1"/>
          <p:bldP spid="188" grpId="0"/>
          <p:bldP spid="188" grpId="1"/>
          <p:bldP spid="189" grpId="0"/>
          <p:bldP spid="189" grpId="1"/>
          <p:bldP spid="190" grpId="0"/>
          <p:bldP spid="190" grpId="1"/>
          <p:bldP spid="191" grpId="0"/>
          <p:bldP spid="191" grpId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7237FF8D-B79B-47D2-A548-546139F32C50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A09BE19-B098-4D0F-B4B2-E4014EB8EE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C35812F3-190A-49E8-853C-A1177C18F0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19" name="矩形 18">
            <a:extLst>
              <a:ext uri="{FF2B5EF4-FFF2-40B4-BE49-F238E27FC236}">
                <a16:creationId xmlns:a16="http://schemas.microsoft.com/office/drawing/2014/main" id="{60A658DF-C2F2-4ABE-AF8E-831180981CC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34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A09AD157-567D-44A8-A905-10CE01B3AA7F}"/>
              </a:ext>
            </a:extLst>
          </p:cNvPr>
          <p:cNvSpPr/>
          <p:nvPr/>
        </p:nvSpPr>
        <p:spPr>
          <a:xfrm>
            <a:off x="1818969" y="2306445"/>
            <a:ext cx="9497959" cy="2245110"/>
          </a:xfrm>
          <a:prstGeom prst="roundRect">
            <a:avLst/>
          </a:prstGeom>
          <a:solidFill>
            <a:schemeClr val="bg1">
              <a:alpha val="7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杨任东竹石体-Medium" panose="02000000000000000000" pitchFamily="2" charset="-122"/>
              <a:ea typeface="杨任东竹石体-Medium" panose="02000000000000000000" pitchFamily="2" charset="-122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D7EAA7D-7109-461B-8B4B-D83622CFEC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280" t="-3260" r="-3023" b="68947"/>
          <a:stretch/>
        </p:blipFill>
        <p:spPr>
          <a:xfrm rot="21253489">
            <a:off x="525918" y="1729240"/>
            <a:ext cx="3700940" cy="2992022"/>
          </a:xfrm>
          <a:prstGeom prst="flowChartManualInpu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A8C8BD7-980F-4188-AAAB-D9D015F03A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3448" y="2114194"/>
            <a:ext cx="7193903" cy="2566638"/>
          </a:xfrm>
          <a:prstGeom prst="rect">
            <a:avLst/>
          </a:prstGeom>
        </p:spPr>
      </p:pic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84F7183F-A262-A960-055E-DFE75F520A38}"/>
              </a:ext>
            </a:extLst>
          </p:cNvPr>
          <p:cNvSpPr/>
          <p:nvPr/>
        </p:nvSpPr>
        <p:spPr>
          <a:xfrm>
            <a:off x="-1920240" y="0"/>
            <a:ext cx="1798320" cy="17678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396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Không có mô tả.">
            <a:extLst>
              <a:ext uri="{FF2B5EF4-FFF2-40B4-BE49-F238E27FC236}">
                <a16:creationId xmlns:a16="http://schemas.microsoft.com/office/drawing/2014/main" id="{CC8D15EB-7668-442D-8FEA-C0F1498D01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4595" y="-6357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3">
            <a:extLst>
              <a:ext uri="{FF2B5EF4-FFF2-40B4-BE49-F238E27FC236}">
                <a16:creationId xmlns:a16="http://schemas.microsoft.com/office/drawing/2014/main" id="{8F3E5899-4512-4258-ABC1-38E33E2917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038768"/>
              </p:ext>
            </p:extLst>
          </p:nvPr>
        </p:nvGraphicFramePr>
        <p:xfrm>
          <a:off x="268014" y="1346766"/>
          <a:ext cx="1128718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3848">
                  <a:extLst>
                    <a:ext uri="{9D8B030D-6E8A-4147-A177-3AD203B41FA5}">
                      <a16:colId xmlns:a16="http://schemas.microsoft.com/office/drawing/2014/main" val="1635152956"/>
                    </a:ext>
                  </a:extLst>
                </a:gridCol>
                <a:gridCol w="1333041">
                  <a:extLst>
                    <a:ext uri="{9D8B030D-6E8A-4147-A177-3AD203B41FA5}">
                      <a16:colId xmlns:a16="http://schemas.microsoft.com/office/drawing/2014/main" val="2906933124"/>
                    </a:ext>
                  </a:extLst>
                </a:gridCol>
                <a:gridCol w="1520328">
                  <a:extLst>
                    <a:ext uri="{9D8B030D-6E8A-4147-A177-3AD203B41FA5}">
                      <a16:colId xmlns:a16="http://schemas.microsoft.com/office/drawing/2014/main" val="2010161946"/>
                    </a:ext>
                  </a:extLst>
                </a:gridCol>
                <a:gridCol w="1356857">
                  <a:extLst>
                    <a:ext uri="{9D8B030D-6E8A-4147-A177-3AD203B41FA5}">
                      <a16:colId xmlns:a16="http://schemas.microsoft.com/office/drawing/2014/main" val="4098922468"/>
                    </a:ext>
                  </a:extLst>
                </a:gridCol>
                <a:gridCol w="1519334">
                  <a:extLst>
                    <a:ext uri="{9D8B030D-6E8A-4147-A177-3AD203B41FA5}">
                      <a16:colId xmlns:a16="http://schemas.microsoft.com/office/drawing/2014/main" val="2009671664"/>
                    </a:ext>
                  </a:extLst>
                </a:gridCol>
                <a:gridCol w="1438917">
                  <a:extLst>
                    <a:ext uri="{9D8B030D-6E8A-4147-A177-3AD203B41FA5}">
                      <a16:colId xmlns:a16="http://schemas.microsoft.com/office/drawing/2014/main" val="1957916432"/>
                    </a:ext>
                  </a:extLst>
                </a:gridCol>
                <a:gridCol w="1524855">
                  <a:extLst>
                    <a:ext uri="{9D8B030D-6E8A-4147-A177-3AD203B41FA5}">
                      <a16:colId xmlns:a16="http://schemas.microsoft.com/office/drawing/2014/main" val="157007564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4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Thừa số</a:t>
                      </a:r>
                      <a:endParaRPr lang="en-US" sz="4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4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4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4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4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4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4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782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4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Thừa số</a:t>
                      </a:r>
                      <a:endParaRPr lang="en-US" sz="4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4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4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4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4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4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8316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4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endParaRPr lang="en-US" sz="4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4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841672"/>
                  </a:ext>
                </a:extLst>
              </a:tr>
            </a:tbl>
          </a:graphicData>
        </a:graphic>
      </p:graphicFrame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13E6684-0D34-4AFF-B7EB-C4C74F7442FE}"/>
              </a:ext>
            </a:extLst>
          </p:cNvPr>
          <p:cNvSpPr/>
          <p:nvPr/>
        </p:nvSpPr>
        <p:spPr>
          <a:xfrm>
            <a:off x="5815347" y="2960057"/>
            <a:ext cx="968539" cy="50507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7F4C695-2DA3-4E54-B689-79BF3DDFC95C}"/>
              </a:ext>
            </a:extLst>
          </p:cNvPr>
          <p:cNvSpPr/>
          <p:nvPr/>
        </p:nvSpPr>
        <p:spPr>
          <a:xfrm>
            <a:off x="7323672" y="2891780"/>
            <a:ext cx="905170" cy="66545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879318F-683C-4628-B715-0C096EB72732}"/>
              </a:ext>
            </a:extLst>
          </p:cNvPr>
          <p:cNvSpPr/>
          <p:nvPr/>
        </p:nvSpPr>
        <p:spPr>
          <a:xfrm>
            <a:off x="8768628" y="2942388"/>
            <a:ext cx="1064907" cy="50507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F2F3207-2E62-4B0B-AF26-A8B9F10D2EA2}"/>
              </a:ext>
            </a:extLst>
          </p:cNvPr>
          <p:cNvSpPr/>
          <p:nvPr/>
        </p:nvSpPr>
        <p:spPr>
          <a:xfrm>
            <a:off x="10197345" y="2899448"/>
            <a:ext cx="905171" cy="55567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E0B949-1365-8E5D-7F2F-0365F3844CB2}"/>
              </a:ext>
            </a:extLst>
          </p:cNvPr>
          <p:cNvSpPr/>
          <p:nvPr/>
        </p:nvSpPr>
        <p:spPr>
          <a:xfrm>
            <a:off x="-2362201" y="204952"/>
            <a:ext cx="2204546" cy="1661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757FEB8-F316-90EC-DB96-5C542E730D3A}"/>
              </a:ext>
            </a:extLst>
          </p:cNvPr>
          <p:cNvSpPr/>
          <p:nvPr/>
        </p:nvSpPr>
        <p:spPr>
          <a:xfrm>
            <a:off x="2349500" y="344252"/>
            <a:ext cx="588752" cy="529051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6D5BCEF5-8D19-ED69-B0D7-32CE6BD0AF5C}"/>
              </a:ext>
            </a:extLst>
          </p:cNvPr>
          <p:cNvSpPr txBox="1"/>
          <p:nvPr/>
        </p:nvSpPr>
        <p:spPr>
          <a:xfrm>
            <a:off x="2938251" y="216986"/>
            <a:ext cx="17246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561E683-B184-97CE-710F-526C78526A45}"/>
              </a:ext>
            </a:extLst>
          </p:cNvPr>
          <p:cNvSpPr/>
          <p:nvPr/>
        </p:nvSpPr>
        <p:spPr>
          <a:xfrm>
            <a:off x="4662913" y="2942388"/>
            <a:ext cx="612648" cy="55848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93">
            <a:extLst>
              <a:ext uri="{FF2B5EF4-FFF2-40B4-BE49-F238E27FC236}">
                <a16:creationId xmlns:a16="http://schemas.microsoft.com/office/drawing/2014/main" id="{91A15F44-94E1-F69F-2B6A-C697C232C9AC}"/>
              </a:ext>
            </a:extLst>
          </p:cNvPr>
          <p:cNvSpPr/>
          <p:nvPr/>
        </p:nvSpPr>
        <p:spPr>
          <a:xfrm>
            <a:off x="2938251" y="4296704"/>
            <a:ext cx="6983142" cy="93168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hừa </a:t>
            </a:r>
            <a:r>
              <a:rPr lang="en-US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30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8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杨任东竹石体-Medium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D19FEAB-90E5-45A5-8C1A-CA37B2609620}"/>
              </a:ext>
            </a:extLst>
          </p:cNvPr>
          <p:cNvSpPr txBox="1"/>
          <p:nvPr/>
        </p:nvSpPr>
        <p:spPr>
          <a:xfrm>
            <a:off x="1580471" y="1299120"/>
            <a:ext cx="1031963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kumimoji="0" lang="en-US" sz="3300" b="1" i="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300" b="1" i="0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300" b="1" i="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300" b="1" i="0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3300" b="1" i="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300" b="1" i="0" strike="noStrike" kern="1200" cap="none" spc="0" normalizeH="0" noProof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kumimoji="0" lang="en-US" sz="3300" b="1" i="0" strike="noStrike" kern="1200" cap="none" spc="0" normalizeH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thiếu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3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A4CFFD-1E7F-4D19-ABEB-3B1ABE51EF8B}"/>
              </a:ext>
            </a:extLst>
          </p:cNvPr>
          <p:cNvSpPr txBox="1"/>
          <p:nvPr/>
        </p:nvSpPr>
        <p:spPr>
          <a:xfrm flipH="1">
            <a:off x="-23821" y="2260130"/>
            <a:ext cx="1113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FC82D9C-619D-4214-9094-F16AFD8600BA}"/>
              </a:ext>
            </a:extLst>
          </p:cNvPr>
          <p:cNvSpPr/>
          <p:nvPr/>
        </p:nvSpPr>
        <p:spPr>
          <a:xfrm>
            <a:off x="796796" y="2139656"/>
            <a:ext cx="783675" cy="76018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B83328B-5620-4E14-89B7-E9038AEC7AB3}"/>
              </a:ext>
            </a:extLst>
          </p:cNvPr>
          <p:cNvSpPr txBox="1"/>
          <p:nvPr/>
        </p:nvSpPr>
        <p:spPr>
          <a:xfrm>
            <a:off x="837161" y="2287139"/>
            <a:ext cx="702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B3D78C5-B8C6-4011-A3B1-ED538EF97701}"/>
              </a:ext>
            </a:extLst>
          </p:cNvPr>
          <p:cNvSpPr/>
          <p:nvPr/>
        </p:nvSpPr>
        <p:spPr>
          <a:xfrm>
            <a:off x="1776558" y="2152455"/>
            <a:ext cx="783675" cy="76018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50D9121-36F0-4C51-A9EF-3DA06BA7689D}"/>
              </a:ext>
            </a:extLst>
          </p:cNvPr>
          <p:cNvSpPr txBox="1"/>
          <p:nvPr/>
        </p:nvSpPr>
        <p:spPr>
          <a:xfrm>
            <a:off x="1816923" y="2299938"/>
            <a:ext cx="702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879A414-3A08-40DB-9F69-ADBFB18A0E5E}"/>
              </a:ext>
            </a:extLst>
          </p:cNvPr>
          <p:cNvSpPr/>
          <p:nvPr/>
        </p:nvSpPr>
        <p:spPr>
          <a:xfrm>
            <a:off x="2702251" y="2209624"/>
            <a:ext cx="783675" cy="76018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557ADB2-FE86-4C7A-9EAD-3C181C21B4E4}"/>
              </a:ext>
            </a:extLst>
          </p:cNvPr>
          <p:cNvSpPr txBox="1"/>
          <p:nvPr/>
        </p:nvSpPr>
        <p:spPr>
          <a:xfrm>
            <a:off x="2742615" y="2389095"/>
            <a:ext cx="702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E35780E-6C3A-4584-B539-D27579E36E8F}"/>
              </a:ext>
            </a:extLst>
          </p:cNvPr>
          <p:cNvSpPr/>
          <p:nvPr/>
        </p:nvSpPr>
        <p:spPr>
          <a:xfrm>
            <a:off x="3629301" y="2163995"/>
            <a:ext cx="783675" cy="76018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E873A28-922E-46B7-87F0-630E8735CB0B}"/>
              </a:ext>
            </a:extLst>
          </p:cNvPr>
          <p:cNvSpPr txBox="1"/>
          <p:nvPr/>
        </p:nvSpPr>
        <p:spPr>
          <a:xfrm>
            <a:off x="3669666" y="2311478"/>
            <a:ext cx="702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603F7A2-1EBC-4EC0-B077-4792FFDD9976}"/>
              </a:ext>
            </a:extLst>
          </p:cNvPr>
          <p:cNvSpPr/>
          <p:nvPr/>
        </p:nvSpPr>
        <p:spPr>
          <a:xfrm>
            <a:off x="4545615" y="2194051"/>
            <a:ext cx="783675" cy="76018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1DA6D2A-32D6-4B89-8242-F3D5DD5206A3}"/>
              </a:ext>
            </a:extLst>
          </p:cNvPr>
          <p:cNvSpPr txBox="1"/>
          <p:nvPr/>
        </p:nvSpPr>
        <p:spPr>
          <a:xfrm>
            <a:off x="4585980" y="2341534"/>
            <a:ext cx="702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E8C4F20-DB62-428F-90C2-509374A44B75}"/>
              </a:ext>
            </a:extLst>
          </p:cNvPr>
          <p:cNvSpPr/>
          <p:nvPr/>
        </p:nvSpPr>
        <p:spPr>
          <a:xfrm>
            <a:off x="5469636" y="2163995"/>
            <a:ext cx="783675" cy="76018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D3269A8-0744-4F93-96C7-335A2BC2EBC2}"/>
              </a:ext>
            </a:extLst>
          </p:cNvPr>
          <p:cNvSpPr txBox="1"/>
          <p:nvPr/>
        </p:nvSpPr>
        <p:spPr>
          <a:xfrm>
            <a:off x="5508061" y="2333064"/>
            <a:ext cx="702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B610B69-80B7-45AF-8CFD-A6D9B42F0221}"/>
              </a:ext>
            </a:extLst>
          </p:cNvPr>
          <p:cNvSpPr/>
          <p:nvPr/>
        </p:nvSpPr>
        <p:spPr>
          <a:xfrm>
            <a:off x="6449398" y="2176794"/>
            <a:ext cx="783675" cy="76018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91CC7AC-B9A6-4B20-B4F2-079C793F4863}"/>
              </a:ext>
            </a:extLst>
          </p:cNvPr>
          <p:cNvSpPr txBox="1"/>
          <p:nvPr/>
        </p:nvSpPr>
        <p:spPr>
          <a:xfrm>
            <a:off x="6489763" y="2324277"/>
            <a:ext cx="702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B14FCD6C-06CB-4ABF-BF5D-C02C74A82BD3}"/>
              </a:ext>
            </a:extLst>
          </p:cNvPr>
          <p:cNvSpPr/>
          <p:nvPr/>
        </p:nvSpPr>
        <p:spPr>
          <a:xfrm>
            <a:off x="7385827" y="2188334"/>
            <a:ext cx="783675" cy="76018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2A17C6D-408B-4D4B-8493-E028E675724E}"/>
              </a:ext>
            </a:extLst>
          </p:cNvPr>
          <p:cNvSpPr txBox="1"/>
          <p:nvPr/>
        </p:nvSpPr>
        <p:spPr>
          <a:xfrm>
            <a:off x="7416946" y="2370317"/>
            <a:ext cx="702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0AEBA428-4BEA-415B-AEF0-737A0CE66DBE}"/>
              </a:ext>
            </a:extLst>
          </p:cNvPr>
          <p:cNvSpPr/>
          <p:nvPr/>
        </p:nvSpPr>
        <p:spPr>
          <a:xfrm>
            <a:off x="8302141" y="2188334"/>
            <a:ext cx="783675" cy="76018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100043C-92F6-43E0-B206-4C9D2E77C480}"/>
              </a:ext>
            </a:extLst>
          </p:cNvPr>
          <p:cNvSpPr txBox="1"/>
          <p:nvPr/>
        </p:nvSpPr>
        <p:spPr>
          <a:xfrm>
            <a:off x="8342506" y="2335817"/>
            <a:ext cx="702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1AEA139F-AB9B-4E1D-8381-275A259CDC03}"/>
              </a:ext>
            </a:extLst>
          </p:cNvPr>
          <p:cNvSpPr/>
          <p:nvPr/>
        </p:nvSpPr>
        <p:spPr>
          <a:xfrm>
            <a:off x="9218455" y="2218390"/>
            <a:ext cx="783675" cy="76018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29E8842-038C-4142-8BF0-4B8ACA5F4A87}"/>
              </a:ext>
            </a:extLst>
          </p:cNvPr>
          <p:cNvSpPr txBox="1"/>
          <p:nvPr/>
        </p:nvSpPr>
        <p:spPr>
          <a:xfrm>
            <a:off x="9258820" y="2365873"/>
            <a:ext cx="702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5B33A06-28F6-4F05-8646-CD0FFC90BCEC}"/>
              </a:ext>
            </a:extLst>
          </p:cNvPr>
          <p:cNvGrpSpPr/>
          <p:nvPr/>
        </p:nvGrpSpPr>
        <p:grpSpPr>
          <a:xfrm flipV="1">
            <a:off x="1045197" y="2884025"/>
            <a:ext cx="1155069" cy="873097"/>
            <a:chOff x="2164332" y="697199"/>
            <a:chExt cx="1155069" cy="873097"/>
          </a:xfrm>
        </p:grpSpPr>
        <p:sp>
          <p:nvSpPr>
            <p:cNvPr id="50" name="Right Brace 49">
              <a:extLst>
                <a:ext uri="{FF2B5EF4-FFF2-40B4-BE49-F238E27FC236}">
                  <a16:creationId xmlns:a16="http://schemas.microsoft.com/office/drawing/2014/main" id="{BFE4AA8A-779B-4E7F-BCAE-6C29AF45F288}"/>
                </a:ext>
              </a:extLst>
            </p:cNvPr>
            <p:cNvSpPr/>
            <p:nvPr/>
          </p:nvSpPr>
          <p:spPr>
            <a:xfrm rot="16200000" flipV="1">
              <a:off x="2573714" y="824609"/>
              <a:ext cx="336305" cy="1155069"/>
            </a:xfrm>
            <a:prstGeom prst="rightBrace">
              <a:avLst>
                <a:gd name="adj1" fmla="val 45924"/>
                <a:gd name="adj2" fmla="val 49246"/>
              </a:avLst>
            </a:prstGeom>
            <a:noFill/>
            <a:ln w="9525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B649FE5-C7C9-4285-80D9-9C269859465D}"/>
                </a:ext>
              </a:extLst>
            </p:cNvPr>
            <p:cNvSpPr/>
            <p:nvPr/>
          </p:nvSpPr>
          <p:spPr>
            <a:xfrm flipV="1">
              <a:off x="2232876" y="697199"/>
              <a:ext cx="8428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+3</a:t>
              </a:r>
              <a:endPara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54D5FE3-5FA6-40F6-AAF9-653BA938D39C}"/>
              </a:ext>
            </a:extLst>
          </p:cNvPr>
          <p:cNvGrpSpPr/>
          <p:nvPr/>
        </p:nvGrpSpPr>
        <p:grpSpPr>
          <a:xfrm flipV="1">
            <a:off x="2312596" y="2884025"/>
            <a:ext cx="1034564" cy="873097"/>
            <a:chOff x="2164332" y="697199"/>
            <a:chExt cx="1155069" cy="873097"/>
          </a:xfrm>
        </p:grpSpPr>
        <p:sp>
          <p:nvSpPr>
            <p:cNvPr id="54" name="Right Brace 53">
              <a:extLst>
                <a:ext uri="{FF2B5EF4-FFF2-40B4-BE49-F238E27FC236}">
                  <a16:creationId xmlns:a16="http://schemas.microsoft.com/office/drawing/2014/main" id="{14FC1883-5A6C-41C7-B0BB-82BBBA429D02}"/>
                </a:ext>
              </a:extLst>
            </p:cNvPr>
            <p:cNvSpPr/>
            <p:nvPr/>
          </p:nvSpPr>
          <p:spPr>
            <a:xfrm rot="16200000" flipV="1">
              <a:off x="2573714" y="824609"/>
              <a:ext cx="336305" cy="1155069"/>
            </a:xfrm>
            <a:prstGeom prst="rightBrace">
              <a:avLst>
                <a:gd name="adj1" fmla="val 45924"/>
                <a:gd name="adj2" fmla="val 49246"/>
              </a:avLst>
            </a:prstGeom>
            <a:noFill/>
            <a:ln w="9525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AFE15B2-71BE-465F-9B62-74EF03B752DC}"/>
                </a:ext>
              </a:extLst>
            </p:cNvPr>
            <p:cNvSpPr/>
            <p:nvPr/>
          </p:nvSpPr>
          <p:spPr>
            <a:xfrm flipV="1">
              <a:off x="2373018" y="697199"/>
              <a:ext cx="75740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+3</a:t>
              </a:r>
              <a:endPara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A079C301-F121-4016-9839-3902F245F2A1}"/>
              </a:ext>
            </a:extLst>
          </p:cNvPr>
          <p:cNvSpPr txBox="1"/>
          <p:nvPr/>
        </p:nvSpPr>
        <p:spPr>
          <a:xfrm>
            <a:off x="3758616" y="2333064"/>
            <a:ext cx="553970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6B4AA80-C267-41BE-8CC5-A091E8780F42}"/>
              </a:ext>
            </a:extLst>
          </p:cNvPr>
          <p:cNvSpPr txBox="1"/>
          <p:nvPr/>
        </p:nvSpPr>
        <p:spPr>
          <a:xfrm>
            <a:off x="4662172" y="2365232"/>
            <a:ext cx="553970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304AC3D-8E38-4B5E-B1FB-7C711FF3EF80}"/>
              </a:ext>
            </a:extLst>
          </p:cNvPr>
          <p:cNvSpPr txBox="1"/>
          <p:nvPr/>
        </p:nvSpPr>
        <p:spPr>
          <a:xfrm>
            <a:off x="6582662" y="2365232"/>
            <a:ext cx="553970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33A3EB2-EA07-4FF4-BECD-0550E71326C9}"/>
              </a:ext>
            </a:extLst>
          </p:cNvPr>
          <p:cNvSpPr txBox="1"/>
          <p:nvPr/>
        </p:nvSpPr>
        <p:spPr>
          <a:xfrm>
            <a:off x="8399641" y="2362720"/>
            <a:ext cx="553970" cy="46166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</a:p>
        </p:txBody>
      </p:sp>
      <p:sp>
        <p:nvSpPr>
          <p:cNvPr id="61" name="Flowchart: Decision 60">
            <a:extLst>
              <a:ext uri="{FF2B5EF4-FFF2-40B4-BE49-F238E27FC236}">
                <a16:creationId xmlns:a16="http://schemas.microsoft.com/office/drawing/2014/main" id="{828E55E6-1BC1-4010-887D-C2D55503DAAC}"/>
              </a:ext>
            </a:extLst>
          </p:cNvPr>
          <p:cNvSpPr/>
          <p:nvPr/>
        </p:nvSpPr>
        <p:spPr>
          <a:xfrm>
            <a:off x="20322" y="4623205"/>
            <a:ext cx="1246098" cy="1095154"/>
          </a:xfrm>
          <a:prstGeom prst="flowChartDecision">
            <a:avLst/>
          </a:prstGeom>
          <a:solidFill>
            <a:srgbClr val="0070C0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solidFill>
                  <a:srgbClr val="0070C0"/>
                </a:solidFill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Flowchart: Decision 61">
            <a:extLst>
              <a:ext uri="{FF2B5EF4-FFF2-40B4-BE49-F238E27FC236}">
                <a16:creationId xmlns:a16="http://schemas.microsoft.com/office/drawing/2014/main" id="{89C4A521-BEBC-4872-A66D-C8F71BF2A4CA}"/>
              </a:ext>
            </a:extLst>
          </p:cNvPr>
          <p:cNvSpPr/>
          <p:nvPr/>
        </p:nvSpPr>
        <p:spPr>
          <a:xfrm>
            <a:off x="1266420" y="4623205"/>
            <a:ext cx="1246098" cy="1095154"/>
          </a:xfrm>
          <a:prstGeom prst="flowChartDecision">
            <a:avLst/>
          </a:prstGeom>
          <a:solidFill>
            <a:srgbClr val="0070C0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solidFill>
                  <a:srgbClr val="0070C0"/>
                </a:solidFill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Flowchart: Decision 62">
            <a:extLst>
              <a:ext uri="{FF2B5EF4-FFF2-40B4-BE49-F238E27FC236}">
                <a16:creationId xmlns:a16="http://schemas.microsoft.com/office/drawing/2014/main" id="{DA83BC0B-F451-4177-AE8D-5517D3631BDB}"/>
              </a:ext>
            </a:extLst>
          </p:cNvPr>
          <p:cNvSpPr/>
          <p:nvPr/>
        </p:nvSpPr>
        <p:spPr>
          <a:xfrm>
            <a:off x="2512518" y="4623205"/>
            <a:ext cx="1246098" cy="1095154"/>
          </a:xfrm>
          <a:prstGeom prst="flowChartDecision">
            <a:avLst/>
          </a:prstGeom>
          <a:solidFill>
            <a:srgbClr val="0070C0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solidFill>
                  <a:srgbClr val="0070C0"/>
                </a:solidFill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Flowchart: Decision 63">
            <a:extLst>
              <a:ext uri="{FF2B5EF4-FFF2-40B4-BE49-F238E27FC236}">
                <a16:creationId xmlns:a16="http://schemas.microsoft.com/office/drawing/2014/main" id="{C8CB094A-F785-405D-BDD8-13CE7A4982A0}"/>
              </a:ext>
            </a:extLst>
          </p:cNvPr>
          <p:cNvSpPr/>
          <p:nvPr/>
        </p:nvSpPr>
        <p:spPr>
          <a:xfrm>
            <a:off x="3758616" y="4623205"/>
            <a:ext cx="1246098" cy="1095154"/>
          </a:xfrm>
          <a:prstGeom prst="flowChartDecision">
            <a:avLst/>
          </a:prstGeom>
          <a:solidFill>
            <a:srgbClr val="0070C0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solidFill>
                  <a:srgbClr val="0070C0"/>
                </a:solidFill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Flowchart: Decision 64">
            <a:extLst>
              <a:ext uri="{FF2B5EF4-FFF2-40B4-BE49-F238E27FC236}">
                <a16:creationId xmlns:a16="http://schemas.microsoft.com/office/drawing/2014/main" id="{00DCBF39-6BCC-4AE0-B5C6-2F1B6766E13B}"/>
              </a:ext>
            </a:extLst>
          </p:cNvPr>
          <p:cNvSpPr/>
          <p:nvPr/>
        </p:nvSpPr>
        <p:spPr>
          <a:xfrm>
            <a:off x="5004714" y="4623205"/>
            <a:ext cx="1246098" cy="1095154"/>
          </a:xfrm>
          <a:prstGeom prst="flowChartDecision">
            <a:avLst/>
          </a:prstGeom>
          <a:solidFill>
            <a:srgbClr val="0070C0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solidFill>
                  <a:srgbClr val="0070C0"/>
                </a:solidFill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Flowchart: Decision 65">
            <a:extLst>
              <a:ext uri="{FF2B5EF4-FFF2-40B4-BE49-F238E27FC236}">
                <a16:creationId xmlns:a16="http://schemas.microsoft.com/office/drawing/2014/main" id="{5175DBE2-135C-40A3-9DB4-954EC8C384CE}"/>
              </a:ext>
            </a:extLst>
          </p:cNvPr>
          <p:cNvSpPr/>
          <p:nvPr/>
        </p:nvSpPr>
        <p:spPr>
          <a:xfrm>
            <a:off x="6250812" y="4623205"/>
            <a:ext cx="1246098" cy="1095154"/>
          </a:xfrm>
          <a:prstGeom prst="flowChartDecision">
            <a:avLst/>
          </a:prstGeom>
          <a:solidFill>
            <a:srgbClr val="0070C0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solidFill>
                  <a:srgbClr val="0070C0"/>
                </a:solidFill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Flowchart: Decision 66">
            <a:extLst>
              <a:ext uri="{FF2B5EF4-FFF2-40B4-BE49-F238E27FC236}">
                <a16:creationId xmlns:a16="http://schemas.microsoft.com/office/drawing/2014/main" id="{784C2C12-35A7-43E1-A933-FABBCBFBBEDA}"/>
              </a:ext>
            </a:extLst>
          </p:cNvPr>
          <p:cNvSpPr/>
          <p:nvPr/>
        </p:nvSpPr>
        <p:spPr>
          <a:xfrm>
            <a:off x="7516489" y="4623205"/>
            <a:ext cx="1246098" cy="1095154"/>
          </a:xfrm>
          <a:prstGeom prst="flowChartDecision">
            <a:avLst/>
          </a:prstGeom>
          <a:solidFill>
            <a:srgbClr val="0070C0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solidFill>
                  <a:srgbClr val="0070C0"/>
                </a:solidFill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Flowchart: Decision 67">
            <a:extLst>
              <a:ext uri="{FF2B5EF4-FFF2-40B4-BE49-F238E27FC236}">
                <a16:creationId xmlns:a16="http://schemas.microsoft.com/office/drawing/2014/main" id="{DACE0D84-B293-4C04-84FF-AFD92D821F50}"/>
              </a:ext>
            </a:extLst>
          </p:cNvPr>
          <p:cNvSpPr/>
          <p:nvPr/>
        </p:nvSpPr>
        <p:spPr>
          <a:xfrm>
            <a:off x="8746612" y="4623205"/>
            <a:ext cx="1246098" cy="1095154"/>
          </a:xfrm>
          <a:prstGeom prst="flowChartDecision">
            <a:avLst/>
          </a:prstGeom>
          <a:solidFill>
            <a:srgbClr val="0070C0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solidFill>
                  <a:srgbClr val="0070C0"/>
                </a:solidFill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Flowchart: Decision 68">
            <a:extLst>
              <a:ext uri="{FF2B5EF4-FFF2-40B4-BE49-F238E27FC236}">
                <a16:creationId xmlns:a16="http://schemas.microsoft.com/office/drawing/2014/main" id="{07861E4E-A389-4D8C-992E-0944E474E2B5}"/>
              </a:ext>
            </a:extLst>
          </p:cNvPr>
          <p:cNvSpPr/>
          <p:nvPr/>
        </p:nvSpPr>
        <p:spPr>
          <a:xfrm>
            <a:off x="9976735" y="4623205"/>
            <a:ext cx="1246098" cy="1095154"/>
          </a:xfrm>
          <a:prstGeom prst="flowChartDecision">
            <a:avLst/>
          </a:prstGeom>
          <a:solidFill>
            <a:srgbClr val="0070C0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solidFill>
                  <a:srgbClr val="0070C0"/>
                </a:solidFill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Flowchart: Decision 69">
            <a:extLst>
              <a:ext uri="{FF2B5EF4-FFF2-40B4-BE49-F238E27FC236}">
                <a16:creationId xmlns:a16="http://schemas.microsoft.com/office/drawing/2014/main" id="{EA7F939E-A499-4225-BFDF-B7A7A5E1B00A}"/>
              </a:ext>
            </a:extLst>
          </p:cNvPr>
          <p:cNvSpPr/>
          <p:nvPr/>
        </p:nvSpPr>
        <p:spPr>
          <a:xfrm>
            <a:off x="11206858" y="4623205"/>
            <a:ext cx="1099411" cy="1004777"/>
          </a:xfrm>
          <a:prstGeom prst="flowChartDecision">
            <a:avLst/>
          </a:prstGeom>
          <a:solidFill>
            <a:srgbClr val="0070C0"/>
          </a:solidFill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solidFill>
                  <a:srgbClr val="0070C0"/>
                </a:solidFill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E1C3BF9-129E-43BD-9736-7E53C2DCDC44}"/>
              </a:ext>
            </a:extLst>
          </p:cNvPr>
          <p:cNvSpPr txBox="1"/>
          <p:nvPr/>
        </p:nvSpPr>
        <p:spPr>
          <a:xfrm>
            <a:off x="162380" y="4943840"/>
            <a:ext cx="837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C6263F9-000A-4653-8D10-7EA95EAAAADE}"/>
              </a:ext>
            </a:extLst>
          </p:cNvPr>
          <p:cNvSpPr txBox="1"/>
          <p:nvPr/>
        </p:nvSpPr>
        <p:spPr>
          <a:xfrm>
            <a:off x="2674362" y="4935753"/>
            <a:ext cx="837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D72C622-7125-4ACD-9ABB-5BDFB07F287F}"/>
              </a:ext>
            </a:extLst>
          </p:cNvPr>
          <p:cNvSpPr txBox="1"/>
          <p:nvPr/>
        </p:nvSpPr>
        <p:spPr>
          <a:xfrm>
            <a:off x="6440897" y="4909172"/>
            <a:ext cx="837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B55B88C-7C64-4776-9C46-D04D62BCF7F5}"/>
              </a:ext>
            </a:extLst>
          </p:cNvPr>
          <p:cNvSpPr txBox="1"/>
          <p:nvPr/>
        </p:nvSpPr>
        <p:spPr>
          <a:xfrm>
            <a:off x="11374080" y="4935753"/>
            <a:ext cx="837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B815C63-0535-42DE-B1F9-1D6269096440}"/>
              </a:ext>
            </a:extLst>
          </p:cNvPr>
          <p:cNvSpPr txBox="1"/>
          <p:nvPr/>
        </p:nvSpPr>
        <p:spPr>
          <a:xfrm>
            <a:off x="1462274" y="4958716"/>
            <a:ext cx="837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F009AA8-CAC1-4252-98BF-F0233495FEF7}"/>
              </a:ext>
            </a:extLst>
          </p:cNvPr>
          <p:cNvSpPr txBox="1"/>
          <p:nvPr/>
        </p:nvSpPr>
        <p:spPr>
          <a:xfrm>
            <a:off x="3911026" y="4958716"/>
            <a:ext cx="837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FF53B30C-48D9-40EA-87DF-E30E210F42CC}"/>
              </a:ext>
            </a:extLst>
          </p:cNvPr>
          <p:cNvSpPr txBox="1"/>
          <p:nvPr/>
        </p:nvSpPr>
        <p:spPr>
          <a:xfrm>
            <a:off x="5209013" y="4909172"/>
            <a:ext cx="837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DAE4BC7-24CC-4953-883C-E6927B4ECEF5}"/>
              </a:ext>
            </a:extLst>
          </p:cNvPr>
          <p:cNvSpPr txBox="1"/>
          <p:nvPr/>
        </p:nvSpPr>
        <p:spPr>
          <a:xfrm>
            <a:off x="7708490" y="4937873"/>
            <a:ext cx="837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59C554E-E6D6-4E0B-B651-12CD5685F5ED}"/>
              </a:ext>
            </a:extLst>
          </p:cNvPr>
          <p:cNvSpPr txBox="1"/>
          <p:nvPr/>
        </p:nvSpPr>
        <p:spPr>
          <a:xfrm>
            <a:off x="8958899" y="4958973"/>
            <a:ext cx="837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3EE44AA-6D4B-4375-B87E-20FCCDA6A4FC}"/>
              </a:ext>
            </a:extLst>
          </p:cNvPr>
          <p:cNvSpPr txBox="1"/>
          <p:nvPr/>
        </p:nvSpPr>
        <p:spPr>
          <a:xfrm>
            <a:off x="10189022" y="4958716"/>
            <a:ext cx="837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979299C-2EEA-47A0-A1F0-92AB0EB5086D}"/>
              </a:ext>
            </a:extLst>
          </p:cNvPr>
          <p:cNvSpPr txBox="1"/>
          <p:nvPr/>
        </p:nvSpPr>
        <p:spPr>
          <a:xfrm flipH="1">
            <a:off x="0" y="3845349"/>
            <a:ext cx="1113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6A872E61-CB2F-45A7-93E7-FB9F206961BD}"/>
              </a:ext>
            </a:extLst>
          </p:cNvPr>
          <p:cNvGrpSpPr/>
          <p:nvPr/>
        </p:nvGrpSpPr>
        <p:grpSpPr>
          <a:xfrm flipV="1">
            <a:off x="796796" y="5700885"/>
            <a:ext cx="1155069" cy="873097"/>
            <a:chOff x="2164332" y="697199"/>
            <a:chExt cx="1155069" cy="873097"/>
          </a:xfrm>
        </p:grpSpPr>
        <p:sp>
          <p:nvSpPr>
            <p:cNvPr id="84" name="Right Brace 83">
              <a:extLst>
                <a:ext uri="{FF2B5EF4-FFF2-40B4-BE49-F238E27FC236}">
                  <a16:creationId xmlns:a16="http://schemas.microsoft.com/office/drawing/2014/main" id="{1B9D088A-9BCC-494A-9E60-7B0B47C09749}"/>
                </a:ext>
              </a:extLst>
            </p:cNvPr>
            <p:cNvSpPr/>
            <p:nvPr/>
          </p:nvSpPr>
          <p:spPr>
            <a:xfrm rot="16200000" flipV="1">
              <a:off x="2573714" y="824609"/>
              <a:ext cx="336305" cy="1155069"/>
            </a:xfrm>
            <a:prstGeom prst="rightBrace">
              <a:avLst>
                <a:gd name="adj1" fmla="val 45924"/>
                <a:gd name="adj2" fmla="val 49246"/>
              </a:avLst>
            </a:prstGeom>
            <a:noFill/>
            <a:ln w="9525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3DB2DC47-C8CE-4CB7-AF1F-3A4A4DE6EE0E}"/>
                </a:ext>
              </a:extLst>
            </p:cNvPr>
            <p:cNvSpPr/>
            <p:nvPr/>
          </p:nvSpPr>
          <p:spPr>
            <a:xfrm flipV="1">
              <a:off x="2232876" y="697199"/>
              <a:ext cx="8428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-3</a:t>
              </a:r>
              <a:endPara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DB327959-AE85-48B7-A900-0A4A93A48CDC}"/>
              </a:ext>
            </a:extLst>
          </p:cNvPr>
          <p:cNvGrpSpPr/>
          <p:nvPr/>
        </p:nvGrpSpPr>
        <p:grpSpPr>
          <a:xfrm flipV="1">
            <a:off x="1988485" y="5695820"/>
            <a:ext cx="1155069" cy="873097"/>
            <a:chOff x="2164332" y="697199"/>
            <a:chExt cx="1155069" cy="873097"/>
          </a:xfrm>
        </p:grpSpPr>
        <p:sp>
          <p:nvSpPr>
            <p:cNvPr id="87" name="Right Brace 86">
              <a:extLst>
                <a:ext uri="{FF2B5EF4-FFF2-40B4-BE49-F238E27FC236}">
                  <a16:creationId xmlns:a16="http://schemas.microsoft.com/office/drawing/2014/main" id="{30B355A6-7878-4D67-8326-070DF50D026B}"/>
                </a:ext>
              </a:extLst>
            </p:cNvPr>
            <p:cNvSpPr/>
            <p:nvPr/>
          </p:nvSpPr>
          <p:spPr>
            <a:xfrm rot="16200000" flipV="1">
              <a:off x="2573714" y="824609"/>
              <a:ext cx="336305" cy="1155069"/>
            </a:xfrm>
            <a:prstGeom prst="rightBrace">
              <a:avLst>
                <a:gd name="adj1" fmla="val 45924"/>
                <a:gd name="adj2" fmla="val 49246"/>
              </a:avLst>
            </a:prstGeom>
            <a:noFill/>
            <a:ln w="9525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DB343FB6-2C71-407E-ADB0-5BFC81E6CA4C}"/>
                </a:ext>
              </a:extLst>
            </p:cNvPr>
            <p:cNvSpPr/>
            <p:nvPr/>
          </p:nvSpPr>
          <p:spPr>
            <a:xfrm flipV="1">
              <a:off x="2232876" y="697199"/>
              <a:ext cx="84281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kern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-3</a:t>
              </a:r>
              <a:endPara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id="{B140BA8D-8C2D-404D-A674-A1E0FD3D2EC8}"/>
              </a:ext>
            </a:extLst>
          </p:cNvPr>
          <p:cNvSpPr txBox="1"/>
          <p:nvPr/>
        </p:nvSpPr>
        <p:spPr>
          <a:xfrm>
            <a:off x="4033090" y="4935706"/>
            <a:ext cx="682064" cy="5232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6ED09A4B-A8F7-40DC-9DC3-24AC5028FF67}"/>
              </a:ext>
            </a:extLst>
          </p:cNvPr>
          <p:cNvSpPr txBox="1"/>
          <p:nvPr/>
        </p:nvSpPr>
        <p:spPr>
          <a:xfrm>
            <a:off x="5278743" y="4935855"/>
            <a:ext cx="682064" cy="5232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DD77702-3D36-4355-9572-58C6CE2A4753}"/>
              </a:ext>
            </a:extLst>
          </p:cNvPr>
          <p:cNvSpPr txBox="1"/>
          <p:nvPr/>
        </p:nvSpPr>
        <p:spPr>
          <a:xfrm>
            <a:off x="7787601" y="4909172"/>
            <a:ext cx="682064" cy="5232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591DF0A-8274-4911-9526-F53A65970D08}"/>
              </a:ext>
            </a:extLst>
          </p:cNvPr>
          <p:cNvSpPr txBox="1"/>
          <p:nvPr/>
        </p:nvSpPr>
        <p:spPr>
          <a:xfrm>
            <a:off x="10388906" y="4935706"/>
            <a:ext cx="528392" cy="52322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C7744F3A-40E1-AB78-374E-EAB774FE1826}"/>
              </a:ext>
            </a:extLst>
          </p:cNvPr>
          <p:cNvSpPr/>
          <p:nvPr/>
        </p:nvSpPr>
        <p:spPr>
          <a:xfrm>
            <a:off x="-1691640" y="0"/>
            <a:ext cx="1576242" cy="17678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Không có mô tả.">
            <a:extLst>
              <a:ext uri="{FF2B5EF4-FFF2-40B4-BE49-F238E27FC236}">
                <a16:creationId xmlns:a16="http://schemas.microsoft.com/office/drawing/2014/main" id="{2DD552B4-0ADC-2964-D459-992824CCAC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588509" y="194801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4">
            <a:extLst>
              <a:ext uri="{FF2B5EF4-FFF2-40B4-BE49-F238E27FC236}">
                <a16:creationId xmlns:a16="http://schemas.microsoft.com/office/drawing/2014/main" id="{69EC8DC8-ABDF-E094-EF1A-20CC12F4DB23}"/>
              </a:ext>
            </a:extLst>
          </p:cNvPr>
          <p:cNvSpPr/>
          <p:nvPr/>
        </p:nvSpPr>
        <p:spPr>
          <a:xfrm>
            <a:off x="782977" y="1227170"/>
            <a:ext cx="783675" cy="651974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95312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" grpId="0"/>
      <p:bldP spid="27" grpId="0" animBg="1"/>
      <p:bldP spid="30" grpId="0"/>
      <p:bldP spid="31" grpId="0" animBg="1"/>
      <p:bldP spid="32" grpId="0"/>
      <p:bldP spid="33" grpId="0" animBg="1"/>
      <p:bldP spid="34" grpId="0"/>
      <p:bldP spid="35" grpId="0" animBg="1"/>
      <p:bldP spid="36" grpId="0"/>
      <p:bldP spid="37" grpId="0" animBg="1"/>
      <p:bldP spid="38" grpId="0"/>
      <p:bldP spid="39" grpId="0" animBg="1"/>
      <p:bldP spid="40" grpId="0"/>
      <p:bldP spid="41" grpId="0" animBg="1"/>
      <p:bldP spid="42" grpId="0"/>
      <p:bldP spid="43" grpId="0" animBg="1"/>
      <p:bldP spid="44" grpId="0"/>
      <p:bldP spid="45" grpId="0" animBg="1"/>
      <p:bldP spid="46" grpId="0"/>
      <p:bldP spid="47" grpId="0" animBg="1"/>
      <p:bldP spid="48" grpId="0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/>
      <p:bldP spid="72" grpId="0"/>
      <p:bldP spid="73" grpId="0"/>
      <p:bldP spid="74" grpId="0"/>
      <p:bldP spid="75" grpId="0"/>
      <p:bldP spid="76" grpId="0"/>
      <p:bldP spid="78" grpId="0"/>
      <p:bldP spid="79" grpId="0"/>
      <p:bldP spid="80" grpId="0"/>
      <p:bldP spid="81" grpId="0"/>
      <p:bldP spid="82" grpId="0"/>
      <p:bldP spid="89" grpId="0" animBg="1"/>
      <p:bldP spid="90" grpId="0" animBg="1"/>
      <p:bldP spid="91" grpId="0" animBg="1"/>
      <p:bldP spid="9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CF70F470-167B-4D79-B2AB-BCF09A6BE1D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466431B-828A-4BBB-8C74-8CFB0981DB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444500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BA13237-8147-4254-8241-47972B2C1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413000"/>
              <a:ext cx="12192000" cy="4445000"/>
            </a:xfrm>
            <a:prstGeom prst="rect">
              <a:avLst/>
            </a:prstGeom>
          </p:spPr>
        </p:pic>
      </p:grpSp>
      <p:sp>
        <p:nvSpPr>
          <p:cNvPr id="22" name="矩形: 圆角 7">
            <a:extLst>
              <a:ext uri="{FF2B5EF4-FFF2-40B4-BE49-F238E27FC236}">
                <a16:creationId xmlns:a16="http://schemas.microsoft.com/office/drawing/2014/main" id="{84A93AF5-1E2D-4B59-B4A7-57F89BA269D0}"/>
              </a:ext>
            </a:extLst>
          </p:cNvPr>
          <p:cNvSpPr/>
          <p:nvPr/>
        </p:nvSpPr>
        <p:spPr>
          <a:xfrm>
            <a:off x="289560" y="228599"/>
            <a:ext cx="11612880" cy="6514867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杨任东竹石体-Medium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2F6355E-518E-4B07-BC80-F042BF4C76B5}"/>
              </a:ext>
            </a:extLst>
          </p:cNvPr>
          <p:cNvSpPr txBox="1"/>
          <p:nvPr/>
        </p:nvSpPr>
        <p:spPr>
          <a:xfrm>
            <a:off x="2672545" y="1738328"/>
            <a:ext cx="22827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7CC34DE-D3CA-4831-B444-D520F19AE376}"/>
              </a:ext>
            </a:extLst>
          </p:cNvPr>
          <p:cNvSpPr txBox="1"/>
          <p:nvPr/>
        </p:nvSpPr>
        <p:spPr>
          <a:xfrm>
            <a:off x="782977" y="2288774"/>
            <a:ext cx="477847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cờ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3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  6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: …người 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051CEC1-1CCE-4A11-A980-D5ADB10796EB}"/>
              </a:ext>
            </a:extLst>
          </p:cNvPr>
          <p:cNvSpPr txBox="1"/>
          <p:nvPr/>
        </p:nvSpPr>
        <p:spPr>
          <a:xfrm>
            <a:off x="1622723" y="654352"/>
            <a:ext cx="100551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33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300" b="1" i="0" u="none" strike="noStrike" kern="1200" cap="none" spc="0" normalizeH="0" noProof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300" b="1">
                <a:latin typeface="Times New Roman" panose="02020603050405020304" pitchFamily="18" charset="0"/>
                <a:cs typeface="Times New Roman" panose="02020603050405020304" pitchFamily="18" charset="0"/>
              </a:rPr>
              <a:t>n đấu cờ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25613D-6208-4ECA-925B-18ED3B43A93D}"/>
              </a:ext>
            </a:extLst>
          </p:cNvPr>
          <p:cNvSpPr txBox="1"/>
          <p:nvPr/>
        </p:nvSpPr>
        <p:spPr>
          <a:xfrm>
            <a:off x="6650301" y="3075057"/>
            <a:ext cx="2159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01182EB-7C6E-4DC5-BA14-B24065653CD1}"/>
              </a:ext>
            </a:extLst>
          </p:cNvPr>
          <p:cNvSpPr txBox="1"/>
          <p:nvPr/>
        </p:nvSpPr>
        <p:spPr>
          <a:xfrm>
            <a:off x="3901440" y="3892418"/>
            <a:ext cx="7776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6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4000" b="1" i="0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4000" b="1" i="0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BA06013-ECCA-4914-A2B0-498233C833B2}"/>
              </a:ext>
            </a:extLst>
          </p:cNvPr>
          <p:cNvSpPr txBox="1"/>
          <p:nvPr/>
        </p:nvSpPr>
        <p:spPr>
          <a:xfrm>
            <a:off x="3901441" y="4589671"/>
            <a:ext cx="6818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x 6 = 18 (</a:t>
            </a:r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sz="4000" b="1" i="0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A0056D0-5E02-4675-BD55-36A6598C1F9D}"/>
              </a:ext>
            </a:extLst>
          </p:cNvPr>
          <p:cNvSpPr txBox="1"/>
          <p:nvPr/>
        </p:nvSpPr>
        <p:spPr>
          <a:xfrm>
            <a:off x="4707345" y="5263148"/>
            <a:ext cx="6818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4000" b="1" noProof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noProof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noProof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18 </a:t>
            </a:r>
            <a:r>
              <a:rPr lang="en-US" sz="4000" b="1" noProof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kumimoji="0" lang="en-US" sz="4000" b="1" i="0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4">
            <a:extLst>
              <a:ext uri="{FF2B5EF4-FFF2-40B4-BE49-F238E27FC236}">
                <a16:creationId xmlns:a16="http://schemas.microsoft.com/office/drawing/2014/main" id="{13F31142-DC11-8D1C-82E8-9811F87E0B91}"/>
              </a:ext>
            </a:extLst>
          </p:cNvPr>
          <p:cNvSpPr/>
          <p:nvPr/>
        </p:nvSpPr>
        <p:spPr>
          <a:xfrm>
            <a:off x="782977" y="632810"/>
            <a:ext cx="783675" cy="651974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F377ACB3-7615-E013-1490-6650283497C6}"/>
              </a:ext>
            </a:extLst>
          </p:cNvPr>
          <p:cNvSpPr/>
          <p:nvPr/>
        </p:nvSpPr>
        <p:spPr>
          <a:xfrm>
            <a:off x="-2179320" y="0"/>
            <a:ext cx="2107062" cy="2194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47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9" grpId="0"/>
      <p:bldP spid="17" grpId="0"/>
      <p:bldP spid="27" grpId="0"/>
      <p:bldP spid="30" grpId="0"/>
      <p:bldP spid="3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自定义 14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ED6870"/>
      </a:accent1>
      <a:accent2>
        <a:srgbClr val="ED5257"/>
      </a:accent2>
      <a:accent3>
        <a:srgbClr val="F38C8F"/>
      </a:accent3>
      <a:accent4>
        <a:srgbClr val="F9CCCF"/>
      </a:accent4>
      <a:accent5>
        <a:srgbClr val="F38C8F"/>
      </a:accent5>
      <a:accent6>
        <a:srgbClr val="F9C5C7"/>
      </a:accent6>
      <a:hlink>
        <a:srgbClr val="ED6870"/>
      </a:hlink>
      <a:folHlink>
        <a:srgbClr val="ED5257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414</Words>
  <Application>Microsoft Office PowerPoint</Application>
  <PresentationFormat>Widescreen</PresentationFormat>
  <Paragraphs>136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等线</vt:lpstr>
      <vt:lpstr>Arial</vt:lpstr>
      <vt:lpstr>Calibri</vt:lpstr>
      <vt:lpstr>Calibri Light</vt:lpstr>
      <vt:lpstr>Cambria Math</vt:lpstr>
      <vt:lpstr>Times New Roman</vt:lpstr>
      <vt:lpstr>杨任东竹石体-Medium</vt:lpstr>
      <vt:lpstr>Office Theme</vt:lpstr>
      <vt:lpstr>Office 主题​​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</cp:lastModifiedBy>
  <cp:revision>76</cp:revision>
  <dcterms:created xsi:type="dcterms:W3CDTF">2022-05-07T14:20:40Z</dcterms:created>
  <dcterms:modified xsi:type="dcterms:W3CDTF">2025-09-17T04:32:42Z</dcterms:modified>
</cp:coreProperties>
</file>