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</p:sldMasterIdLst>
  <p:notesMasterIdLst>
    <p:notesMasterId r:id="rId12"/>
  </p:notesMasterIdLst>
  <p:handoutMasterIdLst>
    <p:handoutMasterId r:id="rId13"/>
  </p:handoutMasterIdLst>
  <p:sldIdLst>
    <p:sldId id="2909" r:id="rId4"/>
    <p:sldId id="258" r:id="rId5"/>
    <p:sldId id="257" r:id="rId6"/>
    <p:sldId id="341" r:id="rId7"/>
    <p:sldId id="292" r:id="rId8"/>
    <p:sldId id="319" r:id="rId9"/>
    <p:sldId id="321" r:id="rId10"/>
    <p:sldId id="3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9CF7B-2141-4518-83FE-33DDDAC8B3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96E5D-AD38-4C03-81BB-1F8DFBBE4F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7AD5D-FF6B-4968-B564-6CD2132E1931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198A1-B7C2-4A72-B383-61A75E3CC7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62C23-EBEF-4B9B-AD68-27F7FAF2B6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AA833-1DEE-49D2-B4DB-50C22708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238C4-17CF-4970-857C-DA6F67AEF7B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213DF-7E13-41A9-9BFA-012D87A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1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1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2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42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5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3404046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7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/>
              <a:t>9/12/2025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25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18536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/>
              <a:t>9/12/2025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3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/>
              <a:t>9/12/2025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9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/>
              <a:t>9/12/2025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21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9/12/2025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13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/>
              <a:t>9/12/2025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5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3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6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1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3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3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7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9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1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C393-4A2D-4F78-8995-94FA4B9F2DD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4E97F1CE-C6FA-491F-A6E2-CBFE3A9C82F7}"/>
              </a:ext>
            </a:extLst>
          </p:cNvPr>
          <p:cNvSpPr txBox="1"/>
          <p:nvPr userDrawn="1"/>
        </p:nvSpPr>
        <p:spPr>
          <a:xfrm>
            <a:off x="-3276903" y="35769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5"/>
            <a:ext cx="277337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1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chỉnh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chỉnh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/>
              <a:t>9/12/2025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/>
              <a:t>‹#›</a:t>
            </a:fld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880EA-E48F-4962-A024-65E43847E82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D9FAD0-EECD-42C9-8FDB-FC972E85D3B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70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84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99431" y="382968"/>
            <a:ext cx="7613212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4543" y="197260"/>
            <a:ext cx="2363844" cy="125274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10" cy="743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4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49301" y="818818"/>
            <a:ext cx="7493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THÀNH PHẦN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PHÉP CỘNG, PHÉP TRỪ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41545" y="2631156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hạng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24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11)</a:t>
              </a: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45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6" descr="图片包含 物体&#10;&#10;已生成高可信度的说明">
            <a:extLst>
              <a:ext uri="{FF2B5EF4-FFF2-40B4-BE49-F238E27FC236}">
                <a16:creationId xmlns:a16="http://schemas.microsoft.com/office/drawing/2014/main" id="{B141A731-86DB-47F8-B43A-42F5A3477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11" name="图片 77">
            <a:extLst>
              <a:ext uri="{FF2B5EF4-FFF2-40B4-BE49-F238E27FC236}">
                <a16:creationId xmlns:a16="http://schemas.microsoft.com/office/drawing/2014/main" id="{008DC08E-6D8F-4485-B8B4-9B8D64F514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13" name="图片 78">
            <a:extLst>
              <a:ext uri="{FF2B5EF4-FFF2-40B4-BE49-F238E27FC236}">
                <a16:creationId xmlns:a16="http://schemas.microsoft.com/office/drawing/2014/main" id="{CA10D7DC-35AD-4CAF-80DE-B38A1FE0B2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14" name="图片 80">
            <a:extLst>
              <a:ext uri="{FF2B5EF4-FFF2-40B4-BE49-F238E27FC236}">
                <a16:creationId xmlns:a16="http://schemas.microsoft.com/office/drawing/2014/main" id="{0A73F31A-573F-4955-9CB2-24C49DCD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7453" y="2641209"/>
            <a:ext cx="3940479" cy="3559433"/>
          </a:xfrm>
          <a:prstGeom prst="rect">
            <a:avLst/>
          </a:prstGeom>
        </p:spPr>
      </p:pic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E4CBCE95-37DE-493F-BCC4-DCF384D02E12}"/>
              </a:ext>
            </a:extLst>
          </p:cNvPr>
          <p:cNvSpPr/>
          <p:nvPr/>
        </p:nvSpPr>
        <p:spPr>
          <a:xfrm>
            <a:off x="3278847" y="1500809"/>
            <a:ext cx="5998842" cy="118486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D525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5" b="0" i="0" u="none" strike="noStrike" kern="0" cap="none" spc="0" normalizeH="0" baseline="0" noProof="0">
              <a:ln>
                <a:noFill/>
              </a:ln>
              <a:solidFill>
                <a:srgbClr val="1D5253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070A019-6BD7-4050-93CC-6B39F948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095" y="1346182"/>
            <a:ext cx="7439809" cy="1467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60000">
            <a:off x="9293860" y="-2724785"/>
            <a:ext cx="5318760" cy="6892925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3961E64-AD89-46B1-A195-2DD0D59E31E3}"/>
              </a:ext>
            </a:extLst>
          </p:cNvPr>
          <p:cNvSpPr/>
          <p:nvPr/>
        </p:nvSpPr>
        <p:spPr>
          <a:xfrm>
            <a:off x="250721" y="221224"/>
            <a:ext cx="11577485" cy="640817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3492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BD6EECB8-23B5-43E0-A8FB-6C15C6EA786C}"/>
              </a:ext>
            </a:extLst>
          </p:cNvPr>
          <p:cNvSpPr/>
          <p:nvPr/>
        </p:nvSpPr>
        <p:spPr>
          <a:xfrm>
            <a:off x="2157040" y="26389"/>
            <a:ext cx="7690235" cy="55008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189DE-FFDC-4CFA-BCFC-936EDBEE37F7}"/>
              </a:ext>
            </a:extLst>
          </p:cNvPr>
          <p:cNvSpPr txBox="1"/>
          <p:nvPr/>
        </p:nvSpPr>
        <p:spPr>
          <a:xfrm>
            <a:off x="1093541" y="603400"/>
            <a:ext cx="9621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3F474F-F008-4ADA-9FA6-D52861514557}"/>
              </a:ext>
            </a:extLst>
          </p:cNvPr>
          <p:cNvGrpSpPr/>
          <p:nvPr/>
        </p:nvGrpSpPr>
        <p:grpSpPr>
          <a:xfrm>
            <a:off x="1431563" y="1707548"/>
            <a:ext cx="3568147" cy="3263197"/>
            <a:chOff x="467138" y="2693504"/>
            <a:chExt cx="3568147" cy="326319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C3A9CDF-83F1-41DD-97A0-898C9685148F}"/>
                </a:ext>
              </a:extLst>
            </p:cNvPr>
            <p:cNvSpPr/>
            <p:nvPr/>
          </p:nvSpPr>
          <p:spPr>
            <a:xfrm>
              <a:off x="1827698" y="2693504"/>
              <a:ext cx="733293" cy="53671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28A6E9-2154-437D-90F7-15D7BAC77DEE}"/>
                </a:ext>
              </a:extLst>
            </p:cNvPr>
            <p:cNvCxnSpPr>
              <a:cxnSpLocks/>
            </p:cNvCxnSpPr>
            <p:nvPr/>
          </p:nvCxnSpPr>
          <p:spPr>
            <a:xfrm>
              <a:off x="2194345" y="3240157"/>
              <a:ext cx="0" cy="2782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7C1CFC0-E7E8-46AB-B28C-1C5841A5A9FB}"/>
                </a:ext>
              </a:extLst>
            </p:cNvPr>
            <p:cNvSpPr/>
            <p:nvPr/>
          </p:nvSpPr>
          <p:spPr>
            <a:xfrm>
              <a:off x="467138" y="3473726"/>
              <a:ext cx="3568147" cy="1639957"/>
            </a:xfrm>
            <a:prstGeom prst="round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11C1FA-3D84-4B7F-B6F3-2A582F04B89A}"/>
                </a:ext>
              </a:extLst>
            </p:cNvPr>
            <p:cNvSpPr/>
            <p:nvPr/>
          </p:nvSpPr>
          <p:spPr>
            <a:xfrm>
              <a:off x="546651" y="3726238"/>
              <a:ext cx="2230749" cy="11016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54E54A87-532F-4798-88D8-DC93F277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38" y="3710515"/>
              <a:ext cx="636105" cy="563923"/>
            </a:xfrm>
            <a:prstGeom prst="rect">
              <a:avLst/>
            </a:prstGeom>
          </p:spPr>
        </p:pic>
        <p:pic>
          <p:nvPicPr>
            <p:cNvPr id="20" name="Picture 19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2FF2A9AF-5C6D-4B8B-B641-22CCB5D6C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473" y="3713122"/>
              <a:ext cx="636105" cy="563923"/>
            </a:xfrm>
            <a:prstGeom prst="rect">
              <a:avLst/>
            </a:prstGeom>
          </p:spPr>
        </p:pic>
        <p:pic>
          <p:nvPicPr>
            <p:cNvPr id="21" name="Picture 20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0FF39B44-263C-41DB-BF81-879FF5470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08" y="3710515"/>
              <a:ext cx="636105" cy="563923"/>
            </a:xfrm>
            <a:prstGeom prst="rect">
              <a:avLst/>
            </a:prstGeom>
          </p:spPr>
        </p:pic>
        <p:pic>
          <p:nvPicPr>
            <p:cNvPr id="22" name="Picture 21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FE686B89-5382-45ED-80CB-71C0B6849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143" y="3732024"/>
              <a:ext cx="636105" cy="563923"/>
            </a:xfrm>
            <a:prstGeom prst="rect">
              <a:avLst/>
            </a:prstGeom>
          </p:spPr>
        </p:pic>
        <p:pic>
          <p:nvPicPr>
            <p:cNvPr id="24" name="Picture 23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A93E0432-047A-432F-93CE-7D523CA25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986" y="3707461"/>
              <a:ext cx="636105" cy="563923"/>
            </a:xfrm>
            <a:prstGeom prst="rect">
              <a:avLst/>
            </a:prstGeom>
          </p:spPr>
        </p:pic>
        <p:pic>
          <p:nvPicPr>
            <p:cNvPr id="25" name="Picture 24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894E0F0E-7F44-4431-9C50-205D89E63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42" y="4267881"/>
              <a:ext cx="636105" cy="563923"/>
            </a:xfrm>
            <a:prstGeom prst="rect">
              <a:avLst/>
            </a:prstGeom>
          </p:spPr>
        </p:pic>
        <p:pic>
          <p:nvPicPr>
            <p:cNvPr id="26" name="Picture 25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C75B94CD-30F2-4C05-8415-7B26D8026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47" y="4261773"/>
              <a:ext cx="636105" cy="563923"/>
            </a:xfrm>
            <a:prstGeom prst="rect">
              <a:avLst/>
            </a:prstGeom>
          </p:spPr>
        </p:pic>
        <p:pic>
          <p:nvPicPr>
            <p:cNvPr id="27" name="Picture 26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6E012B2B-1FAC-4FEF-8497-5F201666B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298" y="4251510"/>
              <a:ext cx="636105" cy="563923"/>
            </a:xfrm>
            <a:prstGeom prst="rect">
              <a:avLst/>
            </a:prstGeom>
          </p:spPr>
        </p:pic>
        <p:pic>
          <p:nvPicPr>
            <p:cNvPr id="28" name="Picture 27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60A19220-A598-4A80-85ED-067E8458F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988" y="4251510"/>
              <a:ext cx="636105" cy="563923"/>
            </a:xfrm>
            <a:prstGeom prst="rect">
              <a:avLst/>
            </a:prstGeom>
          </p:spPr>
        </p:pic>
        <p:pic>
          <p:nvPicPr>
            <p:cNvPr id="29" name="Picture 28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2C86E129-819A-4794-B258-F780B3BF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541" y="4251510"/>
              <a:ext cx="636105" cy="563923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5AF0F9A-2B49-4001-A75F-883553ED560C}"/>
                </a:ext>
              </a:extLst>
            </p:cNvPr>
            <p:cNvSpPr/>
            <p:nvPr/>
          </p:nvSpPr>
          <p:spPr>
            <a:xfrm>
              <a:off x="2876408" y="3732172"/>
              <a:ext cx="1155114" cy="10800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2EDD3B0-1395-4302-865E-517023F45DBA}"/>
                </a:ext>
              </a:extLst>
            </p:cNvPr>
            <p:cNvCxnSpPr>
              <a:cxnSpLocks/>
            </p:cNvCxnSpPr>
            <p:nvPr/>
          </p:nvCxnSpPr>
          <p:spPr>
            <a:xfrm>
              <a:off x="1717267" y="4835388"/>
              <a:ext cx="0" cy="58749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F67EF0-93C4-4379-8A45-7821622D93A9}"/>
                </a:ext>
              </a:extLst>
            </p:cNvPr>
            <p:cNvCxnSpPr>
              <a:cxnSpLocks/>
            </p:cNvCxnSpPr>
            <p:nvPr/>
          </p:nvCxnSpPr>
          <p:spPr>
            <a:xfrm>
              <a:off x="3456615" y="4825696"/>
              <a:ext cx="0" cy="52155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0AF3D41-8E93-4944-BA83-FB2C243CE750}"/>
                </a:ext>
              </a:extLst>
            </p:cNvPr>
            <p:cNvSpPr/>
            <p:nvPr/>
          </p:nvSpPr>
          <p:spPr>
            <a:xfrm>
              <a:off x="1334703" y="5419987"/>
              <a:ext cx="733293" cy="536714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11B20AF-ACFE-4513-8D14-BD522CF5DCB0}"/>
                </a:ext>
              </a:extLst>
            </p:cNvPr>
            <p:cNvSpPr/>
            <p:nvPr/>
          </p:nvSpPr>
          <p:spPr>
            <a:xfrm>
              <a:off x="3118599" y="5374182"/>
              <a:ext cx="733293" cy="536714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B5241A0-4A03-4FA5-A715-CF95F82E79A3}"/>
              </a:ext>
            </a:extLst>
          </p:cNvPr>
          <p:cNvSpPr/>
          <p:nvPr/>
        </p:nvSpPr>
        <p:spPr>
          <a:xfrm>
            <a:off x="968991" y="5119776"/>
            <a:ext cx="4548014" cy="1430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0B2213-3F59-44A8-9451-A69942C73218}"/>
              </a:ext>
            </a:extLst>
          </p:cNvPr>
          <p:cNvGrpSpPr/>
          <p:nvPr/>
        </p:nvGrpSpPr>
        <p:grpSpPr>
          <a:xfrm>
            <a:off x="1431563" y="5206780"/>
            <a:ext cx="4303315" cy="584775"/>
            <a:chOff x="1431563" y="5206780"/>
            <a:chExt cx="4303315" cy="58477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FD0ED0-A4E8-46B4-BB82-3C63400D650B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  +              =    14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0B434B-4BB4-4898-8F3C-B17D1E26928F}"/>
                </a:ext>
              </a:extLst>
            </p:cNvPr>
            <p:cNvSpPr/>
            <p:nvPr/>
          </p:nvSpPr>
          <p:spPr>
            <a:xfrm>
              <a:off x="2903262" y="5348317"/>
              <a:ext cx="480909" cy="32799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F74129-6431-4D4A-975A-361BC41B4BD2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59EFDE-F5AB-413E-B942-32053256C254}"/>
              </a:ext>
            </a:extLst>
          </p:cNvPr>
          <p:cNvSpPr/>
          <p:nvPr/>
        </p:nvSpPr>
        <p:spPr>
          <a:xfrm>
            <a:off x="1050881" y="5878559"/>
            <a:ext cx="1296842" cy="671328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7AC451B-748C-42AE-B762-25C0C380D633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DFF860D-EA27-45A5-954C-BA0C06992B70}"/>
              </a:ext>
            </a:extLst>
          </p:cNvPr>
          <p:cNvSpPr/>
          <p:nvPr/>
        </p:nvSpPr>
        <p:spPr>
          <a:xfrm>
            <a:off x="2442952" y="5878559"/>
            <a:ext cx="1298873" cy="68460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28F4A35-2B67-402B-87A5-FDC85786E5A7}"/>
              </a:ext>
            </a:extLst>
          </p:cNvPr>
          <p:cNvCxnSpPr/>
          <p:nvPr/>
        </p:nvCxnSpPr>
        <p:spPr>
          <a:xfrm>
            <a:off x="4669809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31460D3-E22F-42E0-A8F0-E1A700DEE86F}"/>
              </a:ext>
            </a:extLst>
          </p:cNvPr>
          <p:cNvSpPr/>
          <p:nvPr/>
        </p:nvSpPr>
        <p:spPr>
          <a:xfrm>
            <a:off x="3910728" y="5996633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CC47A3-DD5A-4E53-AF0C-2B5AFB19F2C1}"/>
              </a:ext>
            </a:extLst>
          </p:cNvPr>
          <p:cNvSpPr/>
          <p:nvPr/>
        </p:nvSpPr>
        <p:spPr>
          <a:xfrm>
            <a:off x="6039463" y="5201533"/>
            <a:ext cx="4999383" cy="11097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AB9A57-F827-4BCD-B663-C86C2BF0A52F}"/>
              </a:ext>
            </a:extLst>
          </p:cNvPr>
          <p:cNvSpPr txBox="1"/>
          <p:nvPr/>
        </p:nvSpPr>
        <p:spPr>
          <a:xfrm>
            <a:off x="5247861" y="2244262"/>
            <a:ext cx="6260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878F5B-BC78-4B2A-ABD1-66C0C2688E16}"/>
              </a:ext>
            </a:extLst>
          </p:cNvPr>
          <p:cNvSpPr txBox="1"/>
          <p:nvPr/>
        </p:nvSpPr>
        <p:spPr>
          <a:xfrm>
            <a:off x="5321246" y="3488289"/>
            <a:ext cx="6260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– 10 = 4 (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39" grpId="0" animBg="1"/>
      <p:bldP spid="48" grpId="0" animBg="1"/>
      <p:bldP spid="53" grpId="0" animBg="1"/>
      <p:bldP spid="61" grpId="0" animBg="1"/>
      <p:bldP spid="50" grpId="0" animBg="1"/>
      <p:bldP spid="62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6" descr="图片包含 物体&#10;&#10;已生成高可信度的说明">
            <a:extLst>
              <a:ext uri="{FF2B5EF4-FFF2-40B4-BE49-F238E27FC236}">
                <a16:creationId xmlns:a16="http://schemas.microsoft.com/office/drawing/2014/main" id="{B141A731-86DB-47F8-B43A-42F5A3477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11" name="图片 77">
            <a:extLst>
              <a:ext uri="{FF2B5EF4-FFF2-40B4-BE49-F238E27FC236}">
                <a16:creationId xmlns:a16="http://schemas.microsoft.com/office/drawing/2014/main" id="{008DC08E-6D8F-4485-B8B4-9B8D64F514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13" name="图片 78">
            <a:extLst>
              <a:ext uri="{FF2B5EF4-FFF2-40B4-BE49-F238E27FC236}">
                <a16:creationId xmlns:a16="http://schemas.microsoft.com/office/drawing/2014/main" id="{CA10D7DC-35AD-4CAF-80DE-B38A1FE0B2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14" name="图片 80">
            <a:extLst>
              <a:ext uri="{FF2B5EF4-FFF2-40B4-BE49-F238E27FC236}">
                <a16:creationId xmlns:a16="http://schemas.microsoft.com/office/drawing/2014/main" id="{0A73F31A-573F-4955-9CB2-24C49DCD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7453" y="2641209"/>
            <a:ext cx="3940479" cy="3559433"/>
          </a:xfrm>
          <a:prstGeom prst="rect">
            <a:avLst/>
          </a:prstGeom>
        </p:spPr>
      </p:pic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E4CBCE95-37DE-493F-BCC4-DCF384D02E12}"/>
              </a:ext>
            </a:extLst>
          </p:cNvPr>
          <p:cNvSpPr/>
          <p:nvPr/>
        </p:nvSpPr>
        <p:spPr>
          <a:xfrm>
            <a:off x="3278847" y="1500809"/>
            <a:ext cx="5998842" cy="118486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D525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5" b="0" i="0" u="none" strike="noStrike" kern="0" cap="none" spc="0" normalizeH="0" baseline="0" noProof="0">
              <a:ln>
                <a:noFill/>
              </a:ln>
              <a:solidFill>
                <a:srgbClr val="1D5253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070A019-6BD7-4050-93CC-6B39F948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589" y="1368642"/>
            <a:ext cx="7439809" cy="1467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Hoạt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60000"/>
                  <a:lumOff val="40000"/>
                </a:srgbClr>
              </a:solidFill>
              <a:effectLst/>
              <a:uLnTx/>
              <a:uFillTx/>
              <a:latin typeface="Coiny" panose="0200090306050006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48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00000">
            <a:off x="-1472565" y="2096135"/>
            <a:ext cx="4917440" cy="807085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60000">
            <a:off x="9293860" y="-2724785"/>
            <a:ext cx="5318760" cy="6892925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3961E64-AD89-46B1-A195-2DD0D59E31E3}"/>
              </a:ext>
            </a:extLst>
          </p:cNvPr>
          <p:cNvSpPr/>
          <p:nvPr/>
        </p:nvSpPr>
        <p:spPr>
          <a:xfrm>
            <a:off x="250721" y="221224"/>
            <a:ext cx="11577485" cy="62533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3492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BD6EECB8-23B5-43E0-A8FB-6C15C6EA786C}"/>
              </a:ext>
            </a:extLst>
          </p:cNvPr>
          <p:cNvSpPr/>
          <p:nvPr/>
        </p:nvSpPr>
        <p:spPr>
          <a:xfrm>
            <a:off x="2445026" y="583631"/>
            <a:ext cx="6848003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DD07C7-054D-4077-8649-77BF41799E44}"/>
              </a:ext>
            </a:extLst>
          </p:cNvPr>
          <p:cNvGrpSpPr/>
          <p:nvPr/>
        </p:nvGrpSpPr>
        <p:grpSpPr>
          <a:xfrm>
            <a:off x="365485" y="1712837"/>
            <a:ext cx="4999383" cy="1924824"/>
            <a:chOff x="625730" y="2080646"/>
            <a:chExt cx="4999383" cy="19248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94CDB-8D36-43AD-84E3-2A2DD564574C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+ 10 = 26</a:t>
              </a:r>
            </a:p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26 – 10 = 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2BC812-2095-4441-84E3-B017429AA562}"/>
                </a:ext>
              </a:extLst>
            </p:cNvPr>
            <p:cNvSpPr/>
            <p:nvPr/>
          </p:nvSpPr>
          <p:spPr>
            <a:xfrm>
              <a:off x="2445026" y="2452254"/>
              <a:ext cx="759909" cy="57647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00243A-CAD6-4A19-8167-6EF6C60DF447}"/>
              </a:ext>
            </a:extLst>
          </p:cNvPr>
          <p:cNvGrpSpPr/>
          <p:nvPr/>
        </p:nvGrpSpPr>
        <p:grpSpPr>
          <a:xfrm>
            <a:off x="6471024" y="2165945"/>
            <a:ext cx="5572539" cy="1569660"/>
            <a:chOff x="5914433" y="1788258"/>
            <a:chExt cx="5572539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8824DD-A431-4179-B59E-E088868E548A}"/>
                </a:ext>
              </a:extLst>
            </p:cNvPr>
            <p:cNvSpPr txBox="1"/>
            <p:nvPr/>
          </p:nvSpPr>
          <p:spPr>
            <a:xfrm>
              <a:off x="5914433" y="1788258"/>
              <a:ext cx="55725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+ 20 = 35</a:t>
              </a:r>
            </a:p>
            <a:p>
              <a:pPr marL="514350" indent="-514350">
                <a:buAutoNum type="alphaLcParenR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+ 15 = 25</a:t>
              </a:r>
            </a:p>
            <a:p>
              <a:pPr marL="514350" indent="-514350">
                <a:buAutoNum type="alphaLcParenR"/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 +        = 28 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1B8C8AC-7561-475B-BEF4-D5E166D91C9F}"/>
                </a:ext>
              </a:extLst>
            </p:cNvPr>
            <p:cNvSpPr/>
            <p:nvPr/>
          </p:nvSpPr>
          <p:spPr>
            <a:xfrm>
              <a:off x="6347248" y="1825020"/>
              <a:ext cx="57134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44B48C6-2C8A-48DB-A9D3-A1AE05F8FB51}"/>
                </a:ext>
              </a:extLst>
            </p:cNvPr>
            <p:cNvSpPr/>
            <p:nvPr/>
          </p:nvSpPr>
          <p:spPr>
            <a:xfrm>
              <a:off x="6349343" y="2388372"/>
              <a:ext cx="57134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DC89007-80B1-4722-A028-9FCF6FC36DD4}"/>
                </a:ext>
              </a:extLst>
            </p:cNvPr>
            <p:cNvSpPr/>
            <p:nvPr/>
          </p:nvSpPr>
          <p:spPr>
            <a:xfrm>
              <a:off x="7355596" y="2833388"/>
              <a:ext cx="57134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9508387-54F5-4442-9861-43074A17F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62" y="3220387"/>
            <a:ext cx="4841564" cy="316097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EAF4881-7BB2-4145-905F-E0A888BD06FC}"/>
              </a:ext>
            </a:extLst>
          </p:cNvPr>
          <p:cNvGrpSpPr/>
          <p:nvPr/>
        </p:nvGrpSpPr>
        <p:grpSpPr>
          <a:xfrm>
            <a:off x="7803281" y="4318147"/>
            <a:ext cx="2787382" cy="1569659"/>
            <a:chOff x="7803281" y="4318148"/>
            <a:chExt cx="2447945" cy="144086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7E4DA91-FC60-4B5F-A33C-B0B30982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803281" y="4426073"/>
              <a:ext cx="2447945" cy="133293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249F4E-EDF4-4EE3-969A-F714BECD54A0}"/>
                </a:ext>
              </a:extLst>
            </p:cNvPr>
            <p:cNvSpPr txBox="1"/>
            <p:nvPr/>
          </p:nvSpPr>
          <p:spPr>
            <a:xfrm rot="1398626">
              <a:off x="7817721" y="4318148"/>
              <a:ext cx="22301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vở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ED73935-E6E1-4E2A-946D-2A489C32E5D4}"/>
              </a:ext>
            </a:extLst>
          </p:cNvPr>
          <p:cNvSpPr/>
          <p:nvPr/>
        </p:nvSpPr>
        <p:spPr>
          <a:xfrm>
            <a:off x="6915935" y="2759131"/>
            <a:ext cx="571343" cy="50184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076DC2-D09D-4D35-8EC1-A811C362650C}"/>
              </a:ext>
            </a:extLst>
          </p:cNvPr>
          <p:cNvSpPr/>
          <p:nvPr/>
        </p:nvSpPr>
        <p:spPr>
          <a:xfrm>
            <a:off x="6898492" y="2189058"/>
            <a:ext cx="571343" cy="50184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8AFCD-28E5-417A-BF46-510F636C5D56}"/>
              </a:ext>
            </a:extLst>
          </p:cNvPr>
          <p:cNvSpPr/>
          <p:nvPr/>
        </p:nvSpPr>
        <p:spPr>
          <a:xfrm>
            <a:off x="7907997" y="3211075"/>
            <a:ext cx="571343" cy="50184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291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7256" y="125703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ชื่อเรื่อง 826">
            <a:extLst>
              <a:ext uri="{FF2B5EF4-FFF2-40B4-BE49-F238E27FC236}">
                <a16:creationId xmlns:a16="http://schemas.microsoft.com/office/drawing/2014/main" id="{F1D4A2D0-63FF-45A0-B4DA-4EFB55499DD0}"/>
              </a:ext>
            </a:extLst>
          </p:cNvPr>
          <p:cNvSpPr txBox="1">
            <a:spLocks/>
          </p:cNvSpPr>
          <p:nvPr/>
        </p:nvSpPr>
        <p:spPr>
          <a:xfrm>
            <a:off x="1688133" y="478980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  <a:endParaRPr lang="th-TH" sz="4800" dirty="0">
              <a:ln>
                <a:solidFill>
                  <a:srgbClr val="5E2700"/>
                </a:solidFill>
              </a:ln>
              <a:latin typeface="Times New Roman" panose="02020603050405020304" pitchFamily="18" charset="0"/>
            </a:endParaRPr>
          </a:p>
        </p:txBody>
      </p:sp>
      <p:graphicFrame>
        <p:nvGraphicFramePr>
          <p:cNvPr id="34" name="Table 2">
            <a:extLst>
              <a:ext uri="{FF2B5EF4-FFF2-40B4-BE49-F238E27FC236}">
                <a16:creationId xmlns:a16="http://schemas.microsoft.com/office/drawing/2014/main" id="{010CD7B1-A790-4405-BCD3-1BFC9CC1C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21720"/>
              </p:ext>
            </p:extLst>
          </p:nvPr>
        </p:nvGraphicFramePr>
        <p:xfrm>
          <a:off x="1147761" y="257608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id="{DDF7162F-9865-437E-802F-268C37E8129B}"/>
              </a:ext>
            </a:extLst>
          </p:cNvPr>
          <p:cNvSpPr/>
          <p:nvPr/>
        </p:nvSpPr>
        <p:spPr>
          <a:xfrm>
            <a:off x="928060" y="39513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13DEDD5-08CB-4C7F-8664-0D2BD321E6C9}"/>
              </a:ext>
            </a:extLst>
          </p:cNvPr>
          <p:cNvSpPr/>
          <p:nvPr/>
        </p:nvSpPr>
        <p:spPr>
          <a:xfrm>
            <a:off x="3539771" y="1136177"/>
            <a:ext cx="6033594" cy="11097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940030-E1C8-4AC6-BFBB-014EDC61319B}"/>
              </a:ext>
            </a:extLst>
          </p:cNvPr>
          <p:cNvSpPr/>
          <p:nvPr/>
        </p:nvSpPr>
        <p:spPr>
          <a:xfrm>
            <a:off x="5276849" y="2597178"/>
            <a:ext cx="819150" cy="632084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C2AD855-81E1-450C-ADB8-9DD70C34CEF7}"/>
              </a:ext>
            </a:extLst>
          </p:cNvPr>
          <p:cNvSpPr/>
          <p:nvPr/>
        </p:nvSpPr>
        <p:spPr>
          <a:xfrm>
            <a:off x="6778388" y="3347881"/>
            <a:ext cx="8191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D3D1EE5-70A9-4789-BB3D-CC599E21E737}"/>
              </a:ext>
            </a:extLst>
          </p:cNvPr>
          <p:cNvSpPr/>
          <p:nvPr/>
        </p:nvSpPr>
        <p:spPr>
          <a:xfrm>
            <a:off x="8424733" y="2692035"/>
            <a:ext cx="8191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870FF2A-C288-4C44-B347-6BBD47909B5F}"/>
              </a:ext>
            </a:extLst>
          </p:cNvPr>
          <p:cNvSpPr/>
          <p:nvPr/>
        </p:nvSpPr>
        <p:spPr>
          <a:xfrm>
            <a:off x="9740228" y="3347881"/>
            <a:ext cx="1047749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</a:t>
            </a:r>
          </a:p>
        </p:txBody>
      </p:sp>
    </p:spTree>
    <p:extLst>
      <p:ext uri="{BB962C8B-B14F-4D97-AF65-F5344CB8AC3E}">
        <p14:creationId xmlns:p14="http://schemas.microsoft.com/office/powerpoint/2010/main" val="14597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1611" y="302341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CAB858-83E6-4005-B950-AD312D45773A}"/>
              </a:ext>
            </a:extLst>
          </p:cNvPr>
          <p:cNvSpPr/>
          <p:nvPr/>
        </p:nvSpPr>
        <p:spPr>
          <a:xfrm>
            <a:off x="520919" y="52014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ea typeface="+mn-ea"/>
                <a:cs typeface="Itim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B29AA-45B3-40B9-A9F6-453C1DC3C04D}"/>
              </a:ext>
            </a:extLst>
          </p:cNvPr>
          <p:cNvSpPr txBox="1"/>
          <p:nvPr/>
        </p:nvSpPr>
        <p:spPr>
          <a:xfrm>
            <a:off x="1308736" y="520146"/>
            <a:ext cx="1014412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bến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tất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65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thuyền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chở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h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tham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bến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40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thuyền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bến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bao </a:t>
            </a:r>
            <a:r>
              <a:rPr lang="en-US" sz="2800" b="1" err="1">
                <a:solidFill>
                  <a:srgbClr val="0070C0"/>
                </a:solidFill>
                <a:cs typeface="Arial" panose="020B0604020202020204" pitchFamily="34" charset="0"/>
              </a:rPr>
              <a:t>nhiêu</a:t>
            </a:r>
            <a:r>
              <a:rPr lang="en-US" sz="2800" b="1">
                <a:solidFill>
                  <a:srgbClr val="0070C0"/>
                </a:solidFill>
                <a:cs typeface="Arial" panose="020B0604020202020204" pitchFamily="34" charset="0"/>
              </a:rPr>
              <a:t> thuyền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F79A89-1DD8-456E-BA35-F5618A0DA47D}"/>
              </a:ext>
            </a:extLst>
          </p:cNvPr>
          <p:cNvSpPr txBox="1"/>
          <p:nvPr/>
        </p:nvSpPr>
        <p:spPr>
          <a:xfrm>
            <a:off x="1171689" y="2185686"/>
            <a:ext cx="264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Tóm</a:t>
            </a:r>
            <a:r>
              <a:rPr lang="en-US" sz="3200" b="1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tắt</a:t>
            </a:r>
            <a:endParaRPr lang="en-US" sz="3200" b="1" u="sng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22495E-A9A2-43DB-8F9B-54A1385F2E27}"/>
              </a:ext>
            </a:extLst>
          </p:cNvPr>
          <p:cNvSpPr txBox="1"/>
          <p:nvPr/>
        </p:nvSpPr>
        <p:spPr>
          <a:xfrm>
            <a:off x="-459691" y="2909586"/>
            <a:ext cx="52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: 65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thuyền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8314A1-F324-4DC3-B931-75712EEA8FA9}"/>
              </a:ext>
            </a:extLst>
          </p:cNvPr>
          <p:cNvSpPr txBox="1"/>
          <p:nvPr/>
        </p:nvSpPr>
        <p:spPr>
          <a:xfrm>
            <a:off x="141611" y="3675283"/>
            <a:ext cx="52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Bến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: 40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thuyền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12D068-8E36-4712-9EF5-0AFAD867114B}"/>
              </a:ext>
            </a:extLst>
          </p:cNvPr>
          <p:cNvSpPr txBox="1"/>
          <p:nvPr/>
        </p:nvSpPr>
        <p:spPr>
          <a:xfrm>
            <a:off x="-459691" y="4498806"/>
            <a:ext cx="612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Bến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cs typeface="Arial" panose="020B0604020202020204" pitchFamily="34" charset="0"/>
              </a:rPr>
              <a:t>thứ</a:t>
            </a:r>
            <a:r>
              <a:rPr lang="en-US" sz="3200">
                <a:solidFill>
                  <a:srgbClr val="002060"/>
                </a:solidFill>
                <a:cs typeface="Arial" panose="020B0604020202020204" pitchFamily="34" charset="0"/>
              </a:rPr>
              <a:t> hai:... thuyền?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CF71FF-898C-413C-8710-F634C3283CF8}"/>
              </a:ext>
            </a:extLst>
          </p:cNvPr>
          <p:cNvSpPr txBox="1"/>
          <p:nvPr/>
        </p:nvSpPr>
        <p:spPr>
          <a:xfrm>
            <a:off x="6816440" y="2159033"/>
            <a:ext cx="264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cs typeface="Arial" panose="020B0604020202020204" pitchFamily="34" charset="0"/>
              </a:rPr>
              <a:t>giải</a:t>
            </a:r>
            <a:endParaRPr lang="en-US" sz="3200" b="1" u="sng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74ECFB-07BC-4E5E-A2BF-BE7618741F2D}"/>
              </a:ext>
            </a:extLst>
          </p:cNvPr>
          <p:cNvSpPr txBox="1"/>
          <p:nvPr/>
        </p:nvSpPr>
        <p:spPr>
          <a:xfrm>
            <a:off x="5373441" y="2895071"/>
            <a:ext cx="617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cs typeface="Arial" panose="020B0604020202020204" pitchFamily="34" charset="0"/>
              </a:rPr>
              <a:t>Bến thứ hai có số </a:t>
            </a:r>
            <a:r>
              <a:rPr lang="en-US" sz="3200" b="1" err="1">
                <a:solidFill>
                  <a:srgbClr val="FF0000"/>
                </a:solidFill>
                <a:cs typeface="Arial" panose="020B0604020202020204" pitchFamily="34" charset="0"/>
              </a:rPr>
              <a:t>thuyền</a:t>
            </a:r>
            <a:r>
              <a:rPr lang="en-US" sz="3200" b="1">
                <a:solidFill>
                  <a:srgbClr val="FF0000"/>
                </a:solidFill>
                <a:cs typeface="Arial" panose="020B0604020202020204" pitchFamily="34" charset="0"/>
              </a:rPr>
              <a:t> là: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EC8287-BF5C-4C5B-B881-3203B8FAE466}"/>
              </a:ext>
            </a:extLst>
          </p:cNvPr>
          <p:cNvSpPr txBox="1"/>
          <p:nvPr/>
        </p:nvSpPr>
        <p:spPr>
          <a:xfrm>
            <a:off x="5955168" y="3618971"/>
            <a:ext cx="52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65 – 40 = 25 (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thuyền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EB23F6-0FDF-4DB4-A7AA-0270F960750B}"/>
              </a:ext>
            </a:extLst>
          </p:cNvPr>
          <p:cNvSpPr txBox="1"/>
          <p:nvPr/>
        </p:nvSpPr>
        <p:spPr>
          <a:xfrm>
            <a:off x="6070885" y="4432976"/>
            <a:ext cx="612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: 25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thuyền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2" name="Straight Connector 16">
            <a:extLst>
              <a:ext uri="{FF2B5EF4-FFF2-40B4-BE49-F238E27FC236}">
                <a16:creationId xmlns:a16="http://schemas.microsoft.com/office/drawing/2014/main" id="{E36FEC5C-5C4B-20DE-87C5-C71F6EE2D640}"/>
              </a:ext>
            </a:extLst>
          </p:cNvPr>
          <p:cNvCxnSpPr/>
          <p:nvPr/>
        </p:nvCxnSpPr>
        <p:spPr>
          <a:xfrm>
            <a:off x="2600866" y="1072835"/>
            <a:ext cx="35210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id="{3F3EA22D-907C-B55B-1B99-8161F7A3AED4}"/>
              </a:ext>
            </a:extLst>
          </p:cNvPr>
          <p:cNvCxnSpPr/>
          <p:nvPr/>
        </p:nvCxnSpPr>
        <p:spPr>
          <a:xfrm>
            <a:off x="1651609" y="1701620"/>
            <a:ext cx="35210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30A700AE-34BD-C883-5AE1-8A11F65D9E9B}"/>
              </a:ext>
            </a:extLst>
          </p:cNvPr>
          <p:cNvCxnSpPr/>
          <p:nvPr/>
        </p:nvCxnSpPr>
        <p:spPr>
          <a:xfrm>
            <a:off x="6257983" y="1701620"/>
            <a:ext cx="35210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8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0A727-3B09-4416-901F-FD3E0E6AD5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2" y="1658983"/>
            <a:ext cx="10267487" cy="27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280</Words>
  <Application>Microsoft Office PowerPoint</Application>
  <PresentationFormat>Widescreen</PresentationFormat>
  <Paragraphs>76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Coiny</vt:lpstr>
      <vt:lpstr>Tahoma</vt:lpstr>
      <vt:lpstr>Times New Roman</vt:lpstr>
      <vt:lpstr>字魂59号-创粗黑</vt:lpstr>
      <vt:lpstr>1_Office Theme</vt:lpstr>
      <vt:lpstr>FLOWERS 16X9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49</cp:revision>
  <dcterms:created xsi:type="dcterms:W3CDTF">2022-05-05T14:41:31Z</dcterms:created>
  <dcterms:modified xsi:type="dcterms:W3CDTF">2025-09-12T03:41:05Z</dcterms:modified>
</cp:coreProperties>
</file>