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25" r:id="rId2"/>
    <p:sldId id="297" r:id="rId3"/>
    <p:sldId id="299" r:id="rId4"/>
    <p:sldId id="2631" r:id="rId5"/>
    <p:sldId id="2632" r:id="rId6"/>
    <p:sldId id="2633" r:id="rId7"/>
    <p:sldId id="3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24272" y="345900"/>
            <a:ext cx="8657303" cy="4139652"/>
            <a:chOff x="1876551" y="64793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876551" y="64793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347296" y="1127885"/>
              <a:ext cx="7714211" cy="24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(tr.10)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72241" y="64793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7">
            <a:extLst>
              <a:ext uri="{FF2B5EF4-FFF2-40B4-BE49-F238E27FC236}">
                <a16:creationId xmlns:a16="http://schemas.microsoft.com/office/drawing/2014/main" id="{73BF62C3-CB40-0376-F10D-E79A2BA9B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82"/>
          <a:stretch/>
        </p:blipFill>
        <p:spPr>
          <a:xfrm>
            <a:off x="532606" y="1235182"/>
            <a:ext cx="2329970" cy="2017012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4E4491D5-539B-641C-41BC-9D8B6FA5FCCA}"/>
              </a:ext>
            </a:extLst>
          </p:cNvPr>
          <p:cNvSpPr txBox="1"/>
          <p:nvPr/>
        </p:nvSpPr>
        <p:spPr>
          <a:xfrm>
            <a:off x="1173242" y="160758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Số?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86546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Hiệu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707272" y="2196548"/>
              <a:ext cx="1399918" cy="924339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504278" y="347870"/>
            <a:ext cx="9591352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516291" y="566122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7F1D7-C9A6-7E5A-A913-5CBFFED7407F}"/>
              </a:ext>
            </a:extLst>
          </p:cNvPr>
          <p:cNvCxnSpPr>
            <a:cxnSpLocks/>
          </p:cNvCxnSpPr>
          <p:nvPr/>
        </p:nvCxnSpPr>
        <p:spPr>
          <a:xfrm>
            <a:off x="5499434" y="964335"/>
            <a:ext cx="40564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91670-4FB6-16B8-5416-C0FE63A7DC27}"/>
              </a:ext>
            </a:extLst>
          </p:cNvPr>
          <p:cNvCxnSpPr>
            <a:cxnSpLocks/>
          </p:cNvCxnSpPr>
          <p:nvPr/>
        </p:nvCxnSpPr>
        <p:spPr>
          <a:xfrm>
            <a:off x="3310014" y="1713264"/>
            <a:ext cx="6801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E419D-C926-7241-5C38-8EF2A648456F}"/>
              </a:ext>
            </a:extLst>
          </p:cNvPr>
          <p:cNvCxnSpPr>
            <a:cxnSpLocks/>
          </p:cNvCxnSpPr>
          <p:nvPr/>
        </p:nvCxnSpPr>
        <p:spPr>
          <a:xfrm>
            <a:off x="2860876" y="3172331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B2A2A5-1D67-BF0B-CBAC-8EAA469A281E}"/>
              </a:ext>
            </a:extLst>
          </p:cNvPr>
          <p:cNvCxnSpPr>
            <a:cxnSpLocks/>
          </p:cNvCxnSpPr>
          <p:nvPr/>
        </p:nvCxnSpPr>
        <p:spPr>
          <a:xfrm>
            <a:off x="2751138" y="3818167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154305" y="512029"/>
            <a:ext cx="5965825" cy="2770703"/>
            <a:chOff x="302" y="2582"/>
            <a:chExt cx="9395" cy="4304"/>
          </a:xfrm>
        </p:grpSpPr>
        <p:sp>
          <p:nvSpPr>
            <p:cNvPr id="26" name="文本框 26">
              <a:extLst>
                <a:ext uri="{FF2B5EF4-FFF2-40B4-BE49-F238E27FC236}">
                  <a16:creationId xmlns:a16="http://schemas.microsoft.com/office/drawing/2014/main" id="{28E7E1DD-BDB4-4A46-9693-C135E6785B5C}"/>
                </a:ext>
              </a:extLst>
            </p:cNvPr>
            <p:cNvSpPr txBox="1"/>
            <p:nvPr/>
          </p:nvSpPr>
          <p:spPr>
            <a:xfrm>
              <a:off x="3734" y="4631"/>
              <a:ext cx="3595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rPr>
                <a:t>目标</a:t>
              </a:r>
              <a:r>
                <a:rPr lang="en-US" altLang="zh-CN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4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02" y="2582"/>
              <a:ext cx="9395" cy="43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142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18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Đáp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Đáp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F1833705-B315-495D-84C2-D19E5EEFEDB5}"/>
              </a:ext>
            </a:extLst>
          </p:cNvPr>
          <p:cNvSpPr/>
          <p:nvPr/>
        </p:nvSpPr>
        <p:spPr>
          <a:xfrm>
            <a:off x="1089393" y="4054576"/>
            <a:ext cx="2047824" cy="75015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259</Words>
  <Application>Microsoft Office PowerPoint</Application>
  <PresentationFormat>Widescreen</PresentationFormat>
  <Paragraphs>67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57</cp:revision>
  <dcterms:created xsi:type="dcterms:W3CDTF">2022-05-03T14:04:29Z</dcterms:created>
  <dcterms:modified xsi:type="dcterms:W3CDTF">2025-09-12T03:41:19Z</dcterms:modified>
</cp:coreProperties>
</file>