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</p:sldMasterIdLst>
  <p:notesMasterIdLst>
    <p:notesMasterId r:id="rId11"/>
  </p:notesMasterIdLst>
  <p:handoutMasterIdLst>
    <p:handoutMasterId r:id="rId12"/>
  </p:handoutMasterIdLst>
  <p:sldIdLst>
    <p:sldId id="256" r:id="rId3"/>
    <p:sldId id="378" r:id="rId4"/>
    <p:sldId id="389" r:id="rId5"/>
    <p:sldId id="392" r:id="rId6"/>
    <p:sldId id="393" r:id="rId7"/>
    <p:sldId id="397" r:id="rId8"/>
    <p:sldId id="396" r:id="rId9"/>
    <p:sldId id="323" r:id="rId10"/>
  </p:sldIdLst>
  <p:sldSz cx="12192000" cy="6858000"/>
  <p:notesSz cx="6858000" cy="9144000"/>
  <p:embeddedFontLst>
    <p:embeddedFont>
      <p:font typeface="#9Slide02 Tieu de dai" panose="020B0604020202020204" charset="0"/>
      <p:bold r:id="rId13"/>
    </p:embeddedFont>
    <p:embeddedFont>
      <p:font typeface="#9Slide03 IcielPanton Black" panose="020B0604020202020204" charset="0"/>
      <p:bold r:id="rId14"/>
    </p:embeddedFont>
    <p:embeddedFont>
      <p:font typeface="#9Slide03 Ralewayv4020 Black" panose="00000A00000000000000" charset="0"/>
      <p:bold r:id="rId15"/>
    </p:embeddedFont>
    <p:embeddedFont>
      <p:font typeface="#9Slide03 Sofia Pro Soft" panose="020B0604020202020204" charset="0"/>
      <p:regular r:id="rId16"/>
    </p:embeddedFont>
    <p:embeddedFont>
      <p:font typeface="#9Slide03 Sofia Pro Soft Bold" panose="020B0604020202020204" charset="0"/>
      <p:bold r:id="rId17"/>
    </p:embeddedFont>
    <p:embeddedFont>
      <p:font typeface="#9Slide04 Taviraj ExtraBold" panose="020B0604020202020204" charset="-34"/>
      <p:bold r:id="rId18"/>
    </p:embeddedFont>
    <p:embeddedFont>
      <p:font typeface="Bebas Neue" panose="020B0606020202050201" pitchFamily="3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Karla" pitchFamily="2" charset="0"/>
      <p:regular r:id="rId24"/>
      <p:bold r:id="rId25"/>
    </p:embeddedFont>
    <p:embeddedFont>
      <p:font typeface="Love Ya Like A Sister" panose="02000000000000000000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AD0"/>
    <a:srgbClr val="002060"/>
    <a:srgbClr val="226E74"/>
    <a:srgbClr val="FFFFFF"/>
    <a:srgbClr val="81391F"/>
    <a:srgbClr val="FFF2CC"/>
    <a:srgbClr val="CBEAEE"/>
    <a:srgbClr val="ED7D31"/>
    <a:srgbClr val="8EF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7" autoAdjust="0"/>
    <p:restoredTop sz="86410"/>
  </p:normalViewPr>
  <p:slideViewPr>
    <p:cSldViewPr>
      <p:cViewPr varScale="1">
        <p:scale>
          <a:sx n="72" d="100"/>
          <a:sy n="72" d="100"/>
        </p:scale>
        <p:origin x="840" y="78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2AC38-A2E3-49A5-A7AE-6B4FF81DB4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CDB3-F662-40A5-B1B5-45FAFB71B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8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2.sv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4.png"/><Relationship Id="rId16" Type="http://schemas.openxmlformats.org/officeDocument/2006/relationships/image" Target="../media/image16.png"/><Relationship Id="rId20" Type="http://schemas.openxmlformats.org/officeDocument/2006/relationships/image" Target="../media/image20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svg"/><Relationship Id="rId9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2792" y="455577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38032" y="1487576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723394" y="2931719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317375" y="5203328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31146" y="391755"/>
            <a:ext cx="1748114" cy="158204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-289942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9087"/>
          <a:stretch>
            <a:fillRect/>
          </a:stretch>
        </p:blipFill>
        <p:spPr>
          <a:xfrm>
            <a:off x="2881393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699921" y="4011535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752635" y="4353444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23825" y="400050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4A4033-F737-C673-0688-E34E09CE275C}"/>
              </a:ext>
            </a:extLst>
          </p:cNvPr>
          <p:cNvSpPr/>
          <p:nvPr userDrawn="1"/>
        </p:nvSpPr>
        <p:spPr>
          <a:xfrm>
            <a:off x="3276600" y="905779"/>
            <a:ext cx="52758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11500" kern="0">
                <a:ln w="47625" cap="rnd" cmpd="thinThick">
                  <a:gradFill>
                    <a:gsLst>
                      <a:gs pos="39000">
                        <a:srgbClr val="4CB380">
                          <a:lumMod val="94000"/>
                          <a:lumOff val="6000"/>
                        </a:srgbClr>
                      </a:gs>
                      <a:gs pos="67000">
                        <a:srgbClr val="9AE8E4"/>
                      </a:gs>
                      <a:gs pos="100000">
                        <a:srgbClr val="298289"/>
                      </a:gs>
                    </a:gsLst>
                    <a:lin ang="5400000" scaled="1"/>
                  </a:gra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</a:effectLst>
                <a:latin typeface="#9Slide04 Taviraj ExtraBold" panose="00000900000000000000" pitchFamily="2" charset="-34"/>
                <a:ea typeface="字魂27号-布丁体" panose="00000505000000000000" pitchFamily="2" charset="-122"/>
                <a:cs typeface="#9Slide04 Taviraj ExtraBold" panose="00000900000000000000" pitchFamily="2" charset="-34"/>
                <a:sym typeface="Arial"/>
              </a:rPr>
              <a:t>BÀI 72</a:t>
            </a:r>
            <a:endParaRPr lang="zh-CN" altLang="en-US" sz="11500" kern="0" dirty="0">
              <a:ln w="47625" cap="rnd" cmpd="thinThick">
                <a:gradFill>
                  <a:gsLst>
                    <a:gs pos="39000">
                      <a:srgbClr val="4CB380">
                        <a:lumMod val="94000"/>
                        <a:lumOff val="6000"/>
                      </a:srgbClr>
                    </a:gs>
                    <a:gs pos="67000">
                      <a:srgbClr val="9AE8E4"/>
                    </a:gs>
                    <a:gs pos="100000">
                      <a:srgbClr val="298289"/>
                    </a:gs>
                  </a:gsLst>
                  <a:lin ang="5400000" scaled="1"/>
                </a:gra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</a:effectLst>
              <a:latin typeface="#9Slide04 Taviraj ExtraBold" panose="00000900000000000000" pitchFamily="2" charset="-34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7A8937-7CA6-B4C6-2711-0EA2A0A03DB6}"/>
              </a:ext>
            </a:extLst>
          </p:cNvPr>
          <p:cNvGrpSpPr/>
          <p:nvPr userDrawn="1"/>
        </p:nvGrpSpPr>
        <p:grpSpPr>
          <a:xfrm>
            <a:off x="2078036" y="4090173"/>
            <a:ext cx="8035935" cy="1334057"/>
            <a:chOff x="-482947" y="1894688"/>
            <a:chExt cx="8035935" cy="1334057"/>
          </a:xfrm>
        </p:grpSpPr>
        <p:sp>
          <p:nvSpPr>
            <p:cNvPr id="6" name="PHẠM DUYÊN 1 - 9Slide.vn">
              <a:extLst>
                <a:ext uri="{FF2B5EF4-FFF2-40B4-BE49-F238E27FC236}">
                  <a16:creationId xmlns:a16="http://schemas.microsoft.com/office/drawing/2014/main" id="{BD13B6E4-3501-5A6B-D499-CFC1D9AF381B}"/>
                </a:ext>
              </a:extLst>
            </p:cNvPr>
            <p:cNvSpPr/>
            <p:nvPr/>
          </p:nvSpPr>
          <p:spPr>
            <a:xfrm>
              <a:off x="-482947" y="1894688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8000">
                  <a:ln w="152400">
                    <a:solidFill>
                      <a:schemeClr val="bg1"/>
                    </a:solidFill>
                  </a:ln>
                  <a:solidFill>
                    <a:schemeClr val="accent4">
                      <a:lumMod val="50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>
                <a:ln w="152400"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34BB47BA-D211-B41D-D721-B40E27278E4B}"/>
                </a:ext>
              </a:extLst>
            </p:cNvPr>
            <p:cNvSpPr/>
            <p:nvPr/>
          </p:nvSpPr>
          <p:spPr>
            <a:xfrm>
              <a:off x="-475172" y="1905306"/>
              <a:ext cx="802816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8000">
                  <a:solidFill>
                    <a:srgbClr val="226E74"/>
                  </a:solidFill>
                  <a:latin typeface="#9Slide03 IcielPanton Black" panose="00000A00000000000000" pitchFamily="2" charset="0"/>
                  <a:ea typeface="字魂27号-布丁体" panose="00000505000000000000" pitchFamily="2" charset="-122"/>
                </a:rPr>
                <a:t>Luyện tập chung</a:t>
              </a:r>
              <a:endParaRPr lang="zh-CN" altLang="en-US" sz="8000" dirty="0">
                <a:solidFill>
                  <a:srgbClr val="226E74"/>
                </a:solidFill>
                <a:latin typeface="#9Slide03 IcielPanton Black" panose="00000A00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" name="8">
            <a:extLst>
              <a:ext uri="{FF2B5EF4-FFF2-40B4-BE49-F238E27FC236}">
                <a16:creationId xmlns:a16="http://schemas.microsoft.com/office/drawing/2014/main" id="{20697A57-3FF2-D538-550E-252A1E34ADAA}"/>
              </a:ext>
            </a:extLst>
          </p:cNvPr>
          <p:cNvSpPr/>
          <p:nvPr userDrawn="1"/>
        </p:nvSpPr>
        <p:spPr>
          <a:xfrm>
            <a:off x="2078029" y="2529483"/>
            <a:ext cx="8662949" cy="21546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lnSpc>
                <a:spcPct val="118000"/>
              </a:lnSpc>
              <a:buClr>
                <a:srgbClr val="000000"/>
              </a:buClr>
            </a:pPr>
            <a: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  <a:t>LÀM QUEN VỚI YẾU TỐ</a:t>
            </a:r>
            <a:b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</a:br>
            <a:r>
              <a:rPr lang="en-US" altLang="zh-CN" sz="6000" kern="0">
                <a:ln w="25400" cap="rnd" cmpd="sng">
                  <a:solidFill>
                    <a:schemeClr val="bg1"/>
                  </a:solidFill>
                  <a:miter lim="800000"/>
                </a:ln>
                <a:solidFill>
                  <a:srgbClr val="2E5E5B"/>
                </a:solidFill>
                <a:effectLst>
                  <a:glow rad="228600">
                    <a:srgbClr val="D7E6AA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Ralewayv4020 Black" panose="00000A00000000000000" pitchFamily="2" charset="0"/>
                <a:ea typeface="#9Slide02 Tieu de dai" panose="02000000000000000000" pitchFamily="2" charset="0"/>
                <a:cs typeface="#9Slide04 Taviraj ExtraBold" panose="00000900000000000000" pitchFamily="2" charset="-34"/>
                <a:sym typeface="Arial"/>
              </a:rPr>
              <a:t>THỐNG KÊ, XÁC XUẤT</a:t>
            </a:r>
            <a:endParaRPr lang="zh-CN" altLang="en-US" sz="6000" kern="0" dirty="0">
              <a:ln w="25400" cap="rnd" cmpd="sng">
                <a:solidFill>
                  <a:schemeClr val="bg1"/>
                </a:solidFill>
                <a:miter lim="800000"/>
              </a:ln>
              <a:solidFill>
                <a:srgbClr val="2E5E5B"/>
              </a:solidFill>
              <a:effectLst>
                <a:glow rad="228600">
                  <a:srgbClr val="D7E6AA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Ralewayv4020 Black" panose="00000A00000000000000" pitchFamily="2" charset="0"/>
              <a:ea typeface="字魂27号-布丁体" panose="00000505000000000000" pitchFamily="2" charset="-122"/>
              <a:cs typeface="#9Slide04 Taviraj ExtraBold" panose="00000900000000000000" pitchFamily="2" charset="-3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ẠM DUYÊ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81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36965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74761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37888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2002585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65038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24063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6332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74413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B5C3F9A0-6742-A4FF-AF56-A06EDBCDCD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0403D34-402F-9838-11DD-4D7853A894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5642" y="4593878"/>
            <a:ext cx="4057475" cy="2114959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13701E6-5436-7678-C0FA-8FBC82317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3A829D7F-0F6D-72C0-08C3-710D2FAAB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D40422A3-FFA2-E179-2CAA-8D5B50D05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4CCC3B29-64CD-C6E4-844E-63990EEC9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2" name="PHẠM DUYÊN 7 - 9Slide.vn">
            <a:extLst>
              <a:ext uri="{FF2B5EF4-FFF2-40B4-BE49-F238E27FC236}">
                <a16:creationId xmlns:a16="http://schemas.microsoft.com/office/drawing/2014/main" id="{7461FDF1-4E8B-8AD8-C964-3FBFA39DF9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64947" y="2950244"/>
            <a:ext cx="772188" cy="478757"/>
          </a:xfrm>
          <a:prstGeom prst="rect">
            <a:avLst/>
          </a:prstGeom>
        </p:spPr>
      </p:pic>
      <p:pic>
        <p:nvPicPr>
          <p:cNvPr id="13" name="PHẠM DUYÊN 8 - 9Slide.vn">
            <a:extLst>
              <a:ext uri="{FF2B5EF4-FFF2-40B4-BE49-F238E27FC236}">
                <a16:creationId xmlns:a16="http://schemas.microsoft.com/office/drawing/2014/main" id="{0599C320-6CEA-8536-3245-D3CA8CD4AC5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4" name="PHẠM DUYÊN 9 - 9Slide.vn">
            <a:extLst>
              <a:ext uri="{FF2B5EF4-FFF2-40B4-BE49-F238E27FC236}">
                <a16:creationId xmlns:a16="http://schemas.microsoft.com/office/drawing/2014/main" id="{729295A3-5823-DAB3-5137-6402394D68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5" name="PHẠM DUYÊN 10 - 9Slide.vn">
            <a:extLst>
              <a:ext uri="{FF2B5EF4-FFF2-40B4-BE49-F238E27FC236}">
                <a16:creationId xmlns:a16="http://schemas.microsoft.com/office/drawing/2014/main" id="{449C5F7F-315A-F9EB-8C3A-DDC5D91BE69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6" name="PHẠM DUYÊN 11 - 9Slide.vn">
            <a:extLst>
              <a:ext uri="{FF2B5EF4-FFF2-40B4-BE49-F238E27FC236}">
                <a16:creationId xmlns:a16="http://schemas.microsoft.com/office/drawing/2014/main" id="{801F1D6B-4898-179B-E826-A6B20D22931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7" name="PHẠM DUYÊN 12 - 9Slide.vn">
            <a:extLst>
              <a:ext uri="{FF2B5EF4-FFF2-40B4-BE49-F238E27FC236}">
                <a16:creationId xmlns:a16="http://schemas.microsoft.com/office/drawing/2014/main" id="{BDC35888-53AA-DE2B-21D5-B44C0614A4F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62156" y="327062"/>
            <a:ext cx="2429845" cy="2199009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6E251707-C866-26E1-ACAF-DE919B4038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387081">
            <a:off x="642829" y="-63939"/>
            <a:ext cx="1425743" cy="2332503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D3F2D657-043F-6C18-28AA-B835B5648C5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289942" y="0"/>
            <a:ext cx="3217001" cy="327062"/>
          </a:xfrm>
          <a:prstGeom prst="rect">
            <a:avLst/>
          </a:prstGeom>
        </p:spPr>
      </p:pic>
      <p:pic>
        <p:nvPicPr>
          <p:cNvPr id="20" name="PHẠM DUYÊN 15 - 9Slide.vn">
            <a:extLst>
              <a:ext uri="{FF2B5EF4-FFF2-40B4-BE49-F238E27FC236}">
                <a16:creationId xmlns:a16="http://schemas.microsoft.com/office/drawing/2014/main" id="{3BA4220A-0CD4-948E-6320-66E297402D2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81393" y="0"/>
            <a:ext cx="2924665" cy="327062"/>
          </a:xfrm>
          <a:prstGeom prst="rect">
            <a:avLst/>
          </a:prstGeom>
        </p:spPr>
      </p:pic>
      <p:pic>
        <p:nvPicPr>
          <p:cNvPr id="21" name="PHẠM DUYÊN 16 - 9Slide.vn">
            <a:extLst>
              <a:ext uri="{FF2B5EF4-FFF2-40B4-BE49-F238E27FC236}">
                <a16:creationId xmlns:a16="http://schemas.microsoft.com/office/drawing/2014/main" id="{566A9657-4AD1-A940-3093-70609B5B07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2" name="PHẠM DUYÊN 17 - 9Slide.vn">
            <a:extLst>
              <a:ext uri="{FF2B5EF4-FFF2-40B4-BE49-F238E27FC236}">
                <a16:creationId xmlns:a16="http://schemas.microsoft.com/office/drawing/2014/main" id="{9E75332B-A903-4FD8-CA6A-A2CACB490B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3" name="PHẠM DUYÊN 18 - 9Slide.vn">
            <a:extLst>
              <a:ext uri="{FF2B5EF4-FFF2-40B4-BE49-F238E27FC236}">
                <a16:creationId xmlns:a16="http://schemas.microsoft.com/office/drawing/2014/main" id="{C385E99B-E00B-A415-FA1A-7C561D9423C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4" name="PHẠM DUYÊN 19 - 9Slide.vn">
            <a:extLst>
              <a:ext uri="{FF2B5EF4-FFF2-40B4-BE49-F238E27FC236}">
                <a16:creationId xmlns:a16="http://schemas.microsoft.com/office/drawing/2014/main" id="{0891FA90-5537-6A34-E24D-F4982874079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0451632" y="3530600"/>
            <a:ext cx="772188" cy="478757"/>
          </a:xfrm>
          <a:prstGeom prst="rect">
            <a:avLst/>
          </a:prstGeom>
        </p:spPr>
      </p:pic>
      <p:pic>
        <p:nvPicPr>
          <p:cNvPr id="25" name="PHẠM DUYÊN 20 - 9Slide.vn">
            <a:extLst>
              <a:ext uri="{FF2B5EF4-FFF2-40B4-BE49-F238E27FC236}">
                <a16:creationId xmlns:a16="http://schemas.microsoft.com/office/drawing/2014/main" id="{C8D73DE4-72B0-920B-DD1A-70AA3105C0A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6" name="PHẠM DUYÊN 21 - 9Slide.vn">
            <a:extLst>
              <a:ext uri="{FF2B5EF4-FFF2-40B4-BE49-F238E27FC236}">
                <a16:creationId xmlns:a16="http://schemas.microsoft.com/office/drawing/2014/main" id="{CFADF32C-3F4D-425A-0BBE-772E506B793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253703" y="1909105"/>
            <a:ext cx="292315" cy="878543"/>
          </a:xfrm>
          <a:prstGeom prst="rect">
            <a:avLst/>
          </a:prstGeom>
        </p:spPr>
      </p:pic>
      <p:pic>
        <p:nvPicPr>
          <p:cNvPr id="27" name="PHẠM DUYÊN 22 - 9Slide.vn">
            <a:extLst>
              <a:ext uri="{FF2B5EF4-FFF2-40B4-BE49-F238E27FC236}">
                <a16:creationId xmlns:a16="http://schemas.microsoft.com/office/drawing/2014/main" id="{093DD637-CDA9-6903-183E-075A750BE66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770607" y="685801"/>
            <a:ext cx="292315" cy="8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2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13787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55387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71392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 userDrawn="1"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725600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5143772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440204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5336369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23592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3490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90628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82AB5-691F-F5A7-BB3D-C803ABD55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D13120FE-61F5-9426-DDE0-655CAB09E7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5642" y="4536728"/>
            <a:ext cx="4057475" cy="2114959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BAB4A97B-4FA0-384E-E7BC-6FC74339B1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14625" y="950240"/>
            <a:ext cx="6762750" cy="41697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DC5A5620-D93B-D5CF-1991-E43CE46B3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F8ADF5C-B76D-3404-C000-D2385DB6EB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D986A7E0-14A3-4C41-D742-AB13B006D0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759C04EC-754E-739D-BB9B-6A5E4CA53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64F9CE5A-51F1-43D5-2751-F143D69D0FE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24766" y="2834380"/>
            <a:ext cx="772188" cy="478757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406F0207-6A2F-293E-E4D9-687C2515B41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1506200" y="1877565"/>
            <a:ext cx="573060" cy="416663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CAFBD540-87E6-3A6F-BEDA-E78C10A5909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818419" y="4729600"/>
            <a:ext cx="448325" cy="409470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207DBED1-4677-5E17-96C5-9F660FE3264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8111432" y="4792716"/>
            <a:ext cx="423377" cy="502028"/>
          </a:xfrm>
          <a:prstGeom prst="rect">
            <a:avLst/>
          </a:prstGeom>
        </p:spPr>
      </p:pic>
      <p:pic>
        <p:nvPicPr>
          <p:cNvPr id="13" name="PHẠM DUYÊN 12 - 9Slide.vn">
            <a:extLst>
              <a:ext uri="{FF2B5EF4-FFF2-40B4-BE49-F238E27FC236}">
                <a16:creationId xmlns:a16="http://schemas.microsoft.com/office/drawing/2014/main" id="{669D1373-0737-FEC0-402B-1DFC392DAF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5532446" y="5781206"/>
            <a:ext cx="263318" cy="394730"/>
          </a:xfrm>
          <a:prstGeom prst="rect">
            <a:avLst/>
          </a:prstGeom>
        </p:spPr>
      </p:pic>
      <p:pic>
        <p:nvPicPr>
          <p:cNvPr id="14" name="PHẠM DUYÊN 13 - 9Slide.vn">
            <a:extLst>
              <a:ext uri="{FF2B5EF4-FFF2-40B4-BE49-F238E27FC236}">
                <a16:creationId xmlns:a16="http://schemas.microsoft.com/office/drawing/2014/main" id="{05B5D9EF-629A-FC01-3922-207EE38BE2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6537" y="430805"/>
            <a:ext cx="2429845" cy="2199009"/>
          </a:xfrm>
          <a:prstGeom prst="rect">
            <a:avLst/>
          </a:prstGeom>
        </p:spPr>
      </p:pic>
      <p:pic>
        <p:nvPicPr>
          <p:cNvPr id="16" name="PHẠM DUYÊN 15 - 9Slide.vn">
            <a:extLst>
              <a:ext uri="{FF2B5EF4-FFF2-40B4-BE49-F238E27FC236}">
                <a16:creationId xmlns:a16="http://schemas.microsoft.com/office/drawing/2014/main" id="{EABE791C-EAC7-2A51-69C7-1815B77353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E08D46AE-E1D9-1945-0CD4-C349301B580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8" name="PHẠM DUYÊN 17 - 9Slide.vn">
            <a:extLst>
              <a:ext uri="{FF2B5EF4-FFF2-40B4-BE49-F238E27FC236}">
                <a16:creationId xmlns:a16="http://schemas.microsoft.com/office/drawing/2014/main" id="{890ADC00-FDBD-5574-5D91-01D4071162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9" name="PHẠM DUYÊN 18 - 9Slide.vn">
            <a:extLst>
              <a:ext uri="{FF2B5EF4-FFF2-40B4-BE49-F238E27FC236}">
                <a16:creationId xmlns:a16="http://schemas.microsoft.com/office/drawing/2014/main" id="{766D8213-22EE-2292-F80C-6D8E17C899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0" name="PHẠM DUYÊN 19 - 9Slide.vn">
            <a:extLst>
              <a:ext uri="{FF2B5EF4-FFF2-40B4-BE49-F238E27FC236}">
                <a16:creationId xmlns:a16="http://schemas.microsoft.com/office/drawing/2014/main" id="{1932888E-9BAF-134F-57BF-0F9552EFD9B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21" name="PHẠM DUYÊN 20 - 9Slide.vn">
            <a:extLst>
              <a:ext uri="{FF2B5EF4-FFF2-40B4-BE49-F238E27FC236}">
                <a16:creationId xmlns:a16="http://schemas.microsoft.com/office/drawing/2014/main" id="{A2B275E5-6A66-A088-177D-3299DF7FEF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0204889" y="3429000"/>
            <a:ext cx="772188" cy="478757"/>
          </a:xfrm>
          <a:prstGeom prst="rect">
            <a:avLst/>
          </a:prstGeom>
        </p:spPr>
      </p:pic>
      <p:pic>
        <p:nvPicPr>
          <p:cNvPr id="22" name="PHẠM DUYÊN 21 - 9Slide.vn">
            <a:extLst>
              <a:ext uri="{FF2B5EF4-FFF2-40B4-BE49-F238E27FC236}">
                <a16:creationId xmlns:a16="http://schemas.microsoft.com/office/drawing/2014/main" id="{ED4CBE83-CFE9-F702-3D06-D1C78F3F45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53702" y="4480033"/>
            <a:ext cx="1337281" cy="2095455"/>
          </a:xfrm>
          <a:prstGeom prst="rect">
            <a:avLst/>
          </a:prstGeom>
        </p:spPr>
      </p:pic>
      <p:pic>
        <p:nvPicPr>
          <p:cNvPr id="23" name="PHẠM DUYÊN 22 - 9Slide.vn">
            <a:extLst>
              <a:ext uri="{FF2B5EF4-FFF2-40B4-BE49-F238E27FC236}">
                <a16:creationId xmlns:a16="http://schemas.microsoft.com/office/drawing/2014/main" id="{41BE9245-3381-B06D-3D21-2C2E96C25D0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670769" y="729262"/>
            <a:ext cx="292315" cy="878543"/>
          </a:xfrm>
          <a:prstGeom prst="rect">
            <a:avLst/>
          </a:prstGeom>
        </p:spPr>
      </p:pic>
      <p:pic>
        <p:nvPicPr>
          <p:cNvPr id="26" name="PHẠM DUYÊN 22 - 9Slide.vn">
            <a:extLst>
              <a:ext uri="{FF2B5EF4-FFF2-40B4-BE49-F238E27FC236}">
                <a16:creationId xmlns:a16="http://schemas.microsoft.com/office/drawing/2014/main" id="{69AFDDB8-1687-1CF6-DF40-46B001F742C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623962">
            <a:off x="638935" y="264335"/>
            <a:ext cx="706416" cy="21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02774819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324813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95C84AB-439C-9433-A5D3-A1779F35925D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176730B2-3B69-334C-4AEB-A5A7FA18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124160BA-F18E-4876-B42D-84B3A37CA6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88B685-BA42-F77A-DFD3-B8CFC67578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26FABCAD-728B-F92C-906A-478D34228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6245E521-1758-5187-3F8A-1C7BD556C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3A69D8F4-B52A-E9B2-523D-983BFD5FE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3" name="PHẠM DUYÊN 8 - 9Slide.vn">
            <a:extLst>
              <a:ext uri="{FF2B5EF4-FFF2-40B4-BE49-F238E27FC236}">
                <a16:creationId xmlns:a16="http://schemas.microsoft.com/office/drawing/2014/main" id="{4E28B8B0-E7B2-BCD7-1A20-4BF26C30B1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4" name="PHẠM DUYÊN 9 - 9Slide.vn">
            <a:extLst>
              <a:ext uri="{FF2B5EF4-FFF2-40B4-BE49-F238E27FC236}">
                <a16:creationId xmlns:a16="http://schemas.microsoft.com/office/drawing/2014/main" id="{C19C6D6E-3854-21F1-B505-227FEFCD21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5" name="PHẠM DUYÊN 10 - 9Slide.vn">
            <a:extLst>
              <a:ext uri="{FF2B5EF4-FFF2-40B4-BE49-F238E27FC236}">
                <a16:creationId xmlns:a16="http://schemas.microsoft.com/office/drawing/2014/main" id="{DD728E8F-29F5-6788-B1CF-D93F6EE035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EB8ADF81-F23B-A715-47E1-73E90BCAAF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3" name="PHẠM DUYÊN 12 - 9Slide.vn">
            <a:extLst>
              <a:ext uri="{FF2B5EF4-FFF2-40B4-BE49-F238E27FC236}">
                <a16:creationId xmlns:a16="http://schemas.microsoft.com/office/drawing/2014/main" id="{D6AA76D6-52FC-453A-A215-B2CFCA1ED0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34" name="PHẠM DUYÊN 2 - 9Slide.vn">
            <a:extLst>
              <a:ext uri="{FF2B5EF4-FFF2-40B4-BE49-F238E27FC236}">
                <a16:creationId xmlns:a16="http://schemas.microsoft.com/office/drawing/2014/main" id="{5497A143-9864-0685-2729-85E2869D7F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0738" y="4735285"/>
            <a:ext cx="3697433" cy="192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6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gradFill flip="none" rotWithShape="1">
          <a:gsLst>
            <a:gs pos="73000">
              <a:srgbClr val="B8D9FF"/>
            </a:gs>
            <a:gs pos="2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CD119871-B30D-80E7-05BF-4BA849327C7C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BE845EDC-6061-89B6-ACA2-13EF3A34B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190333" y="3714061"/>
            <a:ext cx="4001667" cy="3856607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4BFF902C-42D8-8192-EAC6-54CCEDE6F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D7BB9EDF-BC23-3CD4-B2A0-1F263533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C72B74F-8257-C210-F5A7-256367049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427362" y="4046373"/>
            <a:ext cx="4001667" cy="3856607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96434F2A-B45C-BD8D-5D3F-DFCA735CE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8651179" y="4369690"/>
            <a:ext cx="4001667" cy="3856607"/>
          </a:xfrm>
          <a:prstGeom prst="rect">
            <a:avLst/>
          </a:prstGeom>
        </p:spPr>
      </p:pic>
      <p:pic>
        <p:nvPicPr>
          <p:cNvPr id="26" name="PHẠM DUYÊN 7 - 9Slide.vn">
            <a:extLst>
              <a:ext uri="{FF2B5EF4-FFF2-40B4-BE49-F238E27FC236}">
                <a16:creationId xmlns:a16="http://schemas.microsoft.com/office/drawing/2014/main" id="{03E935E2-5DBC-2E99-598E-3E5756E3B3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2399429-70C2-3171-D7C7-2C0A97A84E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28" name="PHẠM DUYÊN 9 - 9Slide.vn">
            <a:extLst>
              <a:ext uri="{FF2B5EF4-FFF2-40B4-BE49-F238E27FC236}">
                <a16:creationId xmlns:a16="http://schemas.microsoft.com/office/drawing/2014/main" id="{21F3381C-8768-0892-D17D-DD50290EAD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29" name="PHẠM DUYÊN 10 - 9Slide.vn">
            <a:extLst>
              <a:ext uri="{FF2B5EF4-FFF2-40B4-BE49-F238E27FC236}">
                <a16:creationId xmlns:a16="http://schemas.microsoft.com/office/drawing/2014/main" id="{7A824AE8-4413-C6D9-D685-7171C5EF18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30" name="PHẠM DUYÊN 11 - 9Slide.vn">
            <a:extLst>
              <a:ext uri="{FF2B5EF4-FFF2-40B4-BE49-F238E27FC236}">
                <a16:creationId xmlns:a16="http://schemas.microsoft.com/office/drawing/2014/main" id="{0B5F84BD-A193-0DC7-8615-5AF38229C6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31" name="PHẠM DUYÊN 12 - 9Slide.vn">
            <a:extLst>
              <a:ext uri="{FF2B5EF4-FFF2-40B4-BE49-F238E27FC236}">
                <a16:creationId xmlns:a16="http://schemas.microsoft.com/office/drawing/2014/main" id="{21B0741C-37BA-9789-2FF6-C4DCF04BC9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79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74CCD631-236C-2763-E1BF-42412385E775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7055F-46BD-9869-5A1F-DE78E813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D37C3DC5-2B09-A6AC-BB3D-6453D7A56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FD3B4EB-EA1D-85E5-4F47-C569CA0B1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787758AF-906A-55BB-B866-DD53CDCA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206AA980-66FF-663D-689A-1AB90E4464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47791EF-DDF8-46AE-E354-395FD6A93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E46D37F-675E-FCFD-0DF2-AF1542F7FC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D5ABCF93-DA38-9240-5C9B-236548B7DF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2EEABC5-7207-4165-D776-963032695A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25" name="PHẠM DUYÊN 13 - 9Slide.vn">
            <a:extLst>
              <a:ext uri="{FF2B5EF4-FFF2-40B4-BE49-F238E27FC236}">
                <a16:creationId xmlns:a16="http://schemas.microsoft.com/office/drawing/2014/main" id="{D22EB11F-9E57-0D64-0143-052EEDD309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BCFAEF62-E8A1-94AE-D346-B60FFC655B32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4897929-CA6A-DBB3-19AB-4D3B8B8BB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BBE38F84-8B19-6055-7194-1983816700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8" name="PHẠM DUYÊN 7 - 9Slide.vn">
            <a:extLst>
              <a:ext uri="{FF2B5EF4-FFF2-40B4-BE49-F238E27FC236}">
                <a16:creationId xmlns:a16="http://schemas.microsoft.com/office/drawing/2014/main" id="{B5CB01B4-EB5F-01BB-774C-89A617961B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9" name="PHẠM DUYÊN 8 - 9Slide.vn">
            <a:extLst>
              <a:ext uri="{FF2B5EF4-FFF2-40B4-BE49-F238E27FC236}">
                <a16:creationId xmlns:a16="http://schemas.microsoft.com/office/drawing/2014/main" id="{B361C8AF-ED8B-5E34-C29E-96986248DD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10" name="PHẠM DUYÊN 9 - 9Slide.vn">
            <a:extLst>
              <a:ext uri="{FF2B5EF4-FFF2-40B4-BE49-F238E27FC236}">
                <a16:creationId xmlns:a16="http://schemas.microsoft.com/office/drawing/2014/main" id="{A7EA3FBF-2C46-4D7E-A3AB-338B93E313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AC1305EE-EF91-E47B-199B-36ACD3A68B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2" name="PHẠM DUYÊN 11 - 9Slide.vn">
            <a:extLst>
              <a:ext uri="{FF2B5EF4-FFF2-40B4-BE49-F238E27FC236}">
                <a16:creationId xmlns:a16="http://schemas.microsoft.com/office/drawing/2014/main" id="{C29F46AC-BB97-A169-B6E9-A325F0CC79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2AF678-AD54-52E9-732D-4F2B150CB7C3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9BB63-AA82-B535-27E3-07FD68AC0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65" b="22975"/>
          <a:stretch/>
        </p:blipFill>
        <p:spPr>
          <a:xfrm>
            <a:off x="9525000" y="4285760"/>
            <a:ext cx="2667000" cy="257224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2071FB4A-8146-A4D4-5DF1-50C07A7B9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8141" y="6575487"/>
            <a:ext cx="6278068" cy="282513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59774C38-84EB-9521-DDE6-7754300C5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5658" y="6575487"/>
            <a:ext cx="6278068" cy="282513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2053FAFD-FFA8-E098-48E1-56FF5B4C2A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300236" y="0"/>
            <a:ext cx="3217001" cy="327062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7E29DCC0-11E0-885A-5791-4FC60329D7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2871099" y="0"/>
            <a:ext cx="2924665" cy="32706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FD7A3AB2-21C7-493F-F5A5-335C34C3A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087"/>
          <a:stretch>
            <a:fillRect/>
          </a:stretch>
        </p:blipFill>
        <p:spPr>
          <a:xfrm>
            <a:off x="5759691" y="0"/>
            <a:ext cx="2924665" cy="327062"/>
          </a:xfrm>
          <a:prstGeom prst="rect">
            <a:avLst/>
          </a:prstGeom>
        </p:spPr>
      </p:pic>
      <p:pic>
        <p:nvPicPr>
          <p:cNvPr id="9" name="PHẠM DUYÊN 10 - 9Slide.vn">
            <a:extLst>
              <a:ext uri="{FF2B5EF4-FFF2-40B4-BE49-F238E27FC236}">
                <a16:creationId xmlns:a16="http://schemas.microsoft.com/office/drawing/2014/main" id="{D8B08725-F30E-9EFB-8782-B45FBA843E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/>
          <a:stretch>
            <a:fillRect/>
          </a:stretch>
        </p:blipFill>
        <p:spPr>
          <a:xfrm>
            <a:off x="8623173" y="0"/>
            <a:ext cx="2940467" cy="327062"/>
          </a:xfrm>
          <a:prstGeom prst="rect">
            <a:avLst/>
          </a:prstGeom>
        </p:spPr>
      </p:pic>
      <p:pic>
        <p:nvPicPr>
          <p:cNvPr id="10" name="PHẠM DUYÊN 11 - 9Slide.vn">
            <a:extLst>
              <a:ext uri="{FF2B5EF4-FFF2-40B4-BE49-F238E27FC236}">
                <a16:creationId xmlns:a16="http://schemas.microsoft.com/office/drawing/2014/main" id="{A12CBEEF-79AA-606E-EE74-DC7D3B9BBB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8595" r="62382"/>
          <a:stretch>
            <a:fillRect/>
          </a:stretch>
        </p:blipFill>
        <p:spPr>
          <a:xfrm>
            <a:off x="11440954" y="27677"/>
            <a:ext cx="933626" cy="327062"/>
          </a:xfrm>
          <a:prstGeom prst="rect">
            <a:avLst/>
          </a:prstGeom>
        </p:spPr>
      </p:pic>
      <p:pic>
        <p:nvPicPr>
          <p:cNvPr id="11" name="PHẠM DUYÊN 12 - 9Slide.vn">
            <a:extLst>
              <a:ext uri="{FF2B5EF4-FFF2-40B4-BE49-F238E27FC236}">
                <a16:creationId xmlns:a16="http://schemas.microsoft.com/office/drawing/2014/main" id="{5015F261-9CFF-1EA8-44C5-6EC3AD082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98026" y="5190297"/>
            <a:ext cx="900112" cy="1410432"/>
          </a:xfrm>
          <a:prstGeom prst="rect">
            <a:avLst/>
          </a:prstGeom>
        </p:spPr>
      </p:pic>
      <p:pic>
        <p:nvPicPr>
          <p:cNvPr id="12" name="PHẠM DUYÊN 13 - 9Slide.vn">
            <a:extLst>
              <a:ext uri="{FF2B5EF4-FFF2-40B4-BE49-F238E27FC236}">
                <a16:creationId xmlns:a16="http://schemas.microsoft.com/office/drawing/2014/main" id="{06BBE4AA-8E00-D796-C873-53556E0653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8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87" y="5711863"/>
            <a:ext cx="1238385" cy="11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78000">
              <a:srgbClr val="B8D9FF"/>
            </a:gs>
            <a:gs pos="39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816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B8D9FF"/>
            </a:gs>
            <a:gs pos="91000">
              <a:srgbClr val="85B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F10F63CD-7ED0-25FC-DF51-4C20A662F43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B539F1-4818-F0D1-47E7-F1AEA4FDF2B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8022" r="560" b="80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HẠM DUYÊN">
            <a:extLst>
              <a:ext uri="{FF2B5EF4-FFF2-40B4-BE49-F238E27FC236}">
                <a16:creationId xmlns:a16="http://schemas.microsoft.com/office/drawing/2014/main" id="{FDBCE925-9511-5A6B-C9CA-3701C5A888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D1822C-C67A-6565-EFA7-7922EEBCD7F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DE539F-545C-B198-CD38-11FC140F7DA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650E1-6385-98BD-0FE6-7C77CC10A9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A49C1A-E776-168C-4F7A-65C0AC449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5" r:id="rId3"/>
    <p:sldLayoutId id="2147483664" r:id="rId4"/>
    <p:sldLayoutId id="2147483668" r:id="rId5"/>
    <p:sldLayoutId id="2147483662" r:id="rId6"/>
    <p:sldLayoutId id="2147483667" r:id="rId7"/>
    <p:sldLayoutId id="2147483666" r:id="rId8"/>
    <p:sldLayoutId id="2147483669" r:id="rId9"/>
    <p:sldLayoutId id="2147483659" r:id="rId10"/>
    <p:sldLayoutId id="214748367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587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3F1A46FD-0708-1A67-8BCC-5ABED5DEB706}"/>
              </a:ext>
            </a:extLst>
          </p:cNvPr>
          <p:cNvSpPr txBox="1"/>
          <p:nvPr/>
        </p:nvSpPr>
        <p:spPr>
          <a:xfrm>
            <a:off x="3562161" y="4318178"/>
            <a:ext cx="4488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Trang 106 </a:t>
            </a: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5E7CDB65-2B8D-015E-03B4-FF98A75A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955" y="899315"/>
            <a:ext cx="3846090" cy="162799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69F51F1A-9555-9899-7D0D-39018EBE2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6" t="32006" r="24078" b="34752"/>
          <a:stretch/>
        </p:blipFill>
        <p:spPr>
          <a:xfrm>
            <a:off x="465687" y="694330"/>
            <a:ext cx="1675494" cy="665946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D650AE59-3134-5CAF-2C8E-C8773E237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490" y="2490853"/>
            <a:ext cx="9969910" cy="227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A2A44CA-C608-EE6F-E3D7-231692EDD771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B21B8E-5086-A5D0-57F9-A9912AFFC52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634555A-E59B-060E-4CD6-E957B11462F9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88A6335-99C6-F3BF-9BAA-1CB29E52969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7FAAF4-5228-FD3D-E1FA-F4DC979DFD8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9" name="PHẠM DUYÊN 2 - 9Slide.vn">
            <a:extLst>
              <a:ext uri="{FF2B5EF4-FFF2-40B4-BE49-F238E27FC236}">
                <a16:creationId xmlns:a16="http://schemas.microsoft.com/office/drawing/2014/main" id="{7192EEE0-A581-5F9F-62C5-C29CA045035C}"/>
              </a:ext>
            </a:extLst>
          </p:cNvPr>
          <p:cNvSpPr txBox="1"/>
          <p:nvPr/>
        </p:nvSpPr>
        <p:spPr>
          <a:xfrm>
            <a:off x="1322469" y="504371"/>
            <a:ext cx="104123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900" spc="-1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 bảng số liệu về số </a:t>
            </a:r>
            <a:r>
              <a:rPr lang="en-US" sz="3900" spc="-1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giờ đọc sách của các bạn Việt, Mai, Nam và Rô-bốt trong tuần vừa qua.</a:t>
            </a:r>
          </a:p>
        </p:txBody>
      </p:sp>
      <p:graphicFrame>
        <p:nvGraphicFramePr>
          <p:cNvPr id="3" name="PHẠM DUYÊN 1 - 9Slide.vn">
            <a:extLst>
              <a:ext uri="{FF2B5EF4-FFF2-40B4-BE49-F238E27FC236}">
                <a16:creationId xmlns:a16="http://schemas.microsoft.com/office/drawing/2014/main" id="{AF6243CB-94A9-6248-71AD-C58B69B5A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501462"/>
              </p:ext>
            </p:extLst>
          </p:nvPr>
        </p:nvGraphicFramePr>
        <p:xfrm>
          <a:off x="472440" y="1981200"/>
          <a:ext cx="1124712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96038957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Bạn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</a:rPr>
                        <a:t>Việt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</a:rPr>
                        <a:t>Mai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</a:rPr>
                        <a:t>Nam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</a:rPr>
                        <a:t>Rô-bốt</a:t>
                      </a:r>
                      <a:endParaRPr lang="en-US" sz="35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10419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sách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 (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</a:rPr>
                        <a:t>giờ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4" name="PHẠM DUYÊN 8 - 9Slide.vn">
            <a:extLst>
              <a:ext uri="{FF2B5EF4-FFF2-40B4-BE49-F238E27FC236}">
                <a16:creationId xmlns:a16="http://schemas.microsoft.com/office/drawing/2014/main" id="{6458C903-F97E-25EE-E23B-12EC34CDAC75}"/>
              </a:ext>
            </a:extLst>
          </p:cNvPr>
          <p:cNvSpPr txBox="1"/>
          <p:nvPr/>
        </p:nvSpPr>
        <p:spPr>
          <a:xfrm>
            <a:off x="457200" y="4327570"/>
            <a:ext cx="11374829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4000" spc="-40">
                <a:solidFill>
                  <a:srgbClr val="008F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bảng trên, hãy cho biết trong tuần qua:</a:t>
            </a:r>
          </a:p>
        </p:txBody>
      </p:sp>
      <p:sp>
        <p:nvSpPr>
          <p:cNvPr id="5" name="PHẠM DUYÊN 9 - 9Slide.vn">
            <a:extLst>
              <a:ext uri="{FF2B5EF4-FFF2-40B4-BE49-F238E27FC236}">
                <a16:creationId xmlns:a16="http://schemas.microsoft.com/office/drawing/2014/main" id="{92D36075-94EE-8975-E534-2BF49C0EB087}"/>
              </a:ext>
            </a:extLst>
          </p:cNvPr>
          <p:cNvSpPr txBox="1"/>
          <p:nvPr/>
        </p:nvSpPr>
        <p:spPr>
          <a:xfrm>
            <a:off x="457200" y="5088303"/>
            <a:ext cx="11070028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HẠM DUYÊN 9 - 9Slide.vn">
            <a:extLst>
              <a:ext uri="{FF2B5EF4-FFF2-40B4-BE49-F238E27FC236}">
                <a16:creationId xmlns:a16="http://schemas.microsoft.com/office/drawing/2014/main" id="{90C9A3F4-1B6D-3C04-2A95-74E8090A45ED}"/>
              </a:ext>
            </a:extLst>
          </p:cNvPr>
          <p:cNvSpPr txBox="1"/>
          <p:nvPr/>
        </p:nvSpPr>
        <p:spPr>
          <a:xfrm>
            <a:off x="457200" y="5791200"/>
            <a:ext cx="11070028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4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spc="-4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90039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33EAEFB-9731-5149-2EF8-0CB9AC59C9F6}"/>
              </a:ext>
            </a:extLst>
          </p:cNvPr>
          <p:cNvGrpSpPr/>
          <p:nvPr/>
        </p:nvGrpSpPr>
        <p:grpSpPr>
          <a:xfrm>
            <a:off x="413692" y="45146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B3616C-E0E6-4ABA-835B-12444D8709C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E3E988B-68BA-96DC-7C7F-8FFB82F0448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8FC4F4C-976A-885D-2170-C34F043D773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9CCE39-5F24-C9EC-5499-64F59ECFBEB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7" name="PHẠM DUYÊN 2 - 9Slide.vn">
            <a:extLst>
              <a:ext uri="{FF2B5EF4-FFF2-40B4-BE49-F238E27FC236}">
                <a16:creationId xmlns:a16="http://schemas.microsoft.com/office/drawing/2014/main" id="{0BAA31F9-0B4A-2B3B-188F-96909AD73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754774"/>
              </p:ext>
            </p:extLst>
          </p:nvPr>
        </p:nvGraphicFramePr>
        <p:xfrm>
          <a:off x="472440" y="1210156"/>
          <a:ext cx="1124712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96038957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Bạn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Rô-bốt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</a:tbl>
          </a:graphicData>
        </a:graphic>
      </p:graphicFrame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E7AA774A-A9A3-3A72-EEE4-4B0E3C513C48}"/>
              </a:ext>
            </a:extLst>
          </p:cNvPr>
          <p:cNvSpPr txBox="1"/>
          <p:nvPr/>
        </p:nvSpPr>
        <p:spPr>
          <a:xfrm>
            <a:off x="1244711" y="487018"/>
            <a:ext cx="11070028" cy="67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3DDF20D-4AC2-B553-B8B7-2AB1E928E1F8}"/>
              </a:ext>
            </a:extLst>
          </p:cNvPr>
          <p:cNvSpPr txBox="1"/>
          <p:nvPr/>
        </p:nvSpPr>
        <p:spPr>
          <a:xfrm>
            <a:off x="241170" y="2899165"/>
            <a:ext cx="12039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Trong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C6CC8D94-F70F-F64D-915B-C08D008767AB}"/>
              </a:ext>
            </a:extLst>
          </p:cNvPr>
          <p:cNvSpPr txBox="1"/>
          <p:nvPr/>
        </p:nvSpPr>
        <p:spPr>
          <a:xfrm>
            <a:off x="275139" y="5622784"/>
            <a:ext cx="1203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latinLnBrk="0"/>
            <a:r>
              <a:rPr lang="en-US" sz="36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79952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D991CA-45B4-AEAF-A5BE-02CAE779B989}"/>
              </a:ext>
            </a:extLst>
          </p:cNvPr>
          <p:cNvGrpSpPr/>
          <p:nvPr/>
        </p:nvGrpSpPr>
        <p:grpSpPr>
          <a:xfrm>
            <a:off x="474652" y="488362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F4AEDF-DAAB-BF38-0B71-C9FD09D8380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98F1245-D9A2-5F6A-EB6F-798AE3415ED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4474867-B831-B9AE-987B-E91A7599C99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EC14A5-1249-C9D2-FE81-2856EE0DDEA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63DDE9-385E-B2E1-222F-D1B51197B961}"/>
              </a:ext>
            </a:extLst>
          </p:cNvPr>
          <p:cNvSpPr txBox="1"/>
          <p:nvPr/>
        </p:nvSpPr>
        <p:spPr>
          <a:xfrm>
            <a:off x="447869" y="504371"/>
            <a:ext cx="11286932" cy="186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46125" algn="just">
              <a:lnSpc>
                <a:spcPct val="109000"/>
              </a:lnSpc>
            </a:pPr>
            <a:r>
              <a:rPr lang="vi-VN" sz="3600" spc="-153">
                <a:solidFill>
                  <a:srgbClr val="226E7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Rô-bốt vừa ghé thăm Sa-Pa trong một chuyến đi dài ba ngày. Nhiệt độ không khí thấp nhất và cao nhất trong ba ngày tại đó được Rô-bốt ghi chép lại như sau:</a:t>
            </a:r>
            <a:endParaRPr lang="en-US" sz="3600" spc="-153">
              <a:solidFill>
                <a:srgbClr val="226E7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1FA2EAA7-31BB-A70B-F35A-5705FD2E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296988"/>
            <a:ext cx="6257731" cy="4169806"/>
          </a:xfrm>
          <a:prstGeom prst="roundRect">
            <a:avLst>
              <a:gd name="adj" fmla="val 0"/>
            </a:avLst>
          </a:prstGeom>
          <a:effectLst>
            <a:softEdge rad="127000"/>
          </a:effectLst>
        </p:spPr>
      </p:pic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A33E8BC-04D9-E5D8-E01C-7D16684CB31A}"/>
              </a:ext>
            </a:extLst>
          </p:cNvPr>
          <p:cNvSpPr txBox="1"/>
          <p:nvPr/>
        </p:nvSpPr>
        <p:spPr>
          <a:xfrm>
            <a:off x="447869" y="2721043"/>
            <a:ext cx="4505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10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17 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vi-VN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A129184A-DB1E-F8E3-D9B3-8BF2E5032520}"/>
              </a:ext>
            </a:extLst>
          </p:cNvPr>
          <p:cNvSpPr txBox="1"/>
          <p:nvPr/>
        </p:nvSpPr>
        <p:spPr>
          <a:xfrm>
            <a:off x="447869" y="3551467"/>
            <a:ext cx="4505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11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19 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vi-VN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9B7C2A84-00D1-4756-CDEB-8B31F4393FDD}"/>
              </a:ext>
            </a:extLst>
          </p:cNvPr>
          <p:cNvSpPr txBox="1"/>
          <p:nvPr/>
        </p:nvSpPr>
        <p:spPr>
          <a:xfrm>
            <a:off x="447869" y="4381891"/>
            <a:ext cx="418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7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– 12 </a:t>
            </a:r>
            <a:r>
              <a:rPr lang="en-US" sz="3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vi-VN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7482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65D560B-BBFF-7566-1E82-73A894A2FBE4}"/>
              </a:ext>
            </a:extLst>
          </p:cNvPr>
          <p:cNvGrpSpPr/>
          <p:nvPr/>
        </p:nvGrpSpPr>
        <p:grpSpPr>
          <a:xfrm>
            <a:off x="192765" y="12386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D3859E-644B-C1A9-1641-FD77F9F5C22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BC2554D-FB98-0DC7-4287-C85607B714C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D083BE5-9B29-3F76-A680-4E7F0C952D0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A72A9A-BB9C-F199-4113-7451F58DE85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EB643642-62FC-14BA-CCBF-12FA80B22FB0}"/>
              </a:ext>
            </a:extLst>
          </p:cNvPr>
          <p:cNvSpPr txBox="1"/>
          <p:nvPr/>
        </p:nvSpPr>
        <p:spPr>
          <a:xfrm>
            <a:off x="721534" y="550383"/>
            <a:ext cx="40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1: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17 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;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394EB615-D7C1-2C28-F5F5-DEDC45919C7D}"/>
              </a:ext>
            </a:extLst>
          </p:cNvPr>
          <p:cNvSpPr txBox="1"/>
          <p:nvPr/>
        </p:nvSpPr>
        <p:spPr>
          <a:xfrm>
            <a:off x="4573069" y="558225"/>
            <a:ext cx="40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2: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11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19 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; 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59F4FB1-9467-B3E0-E04C-30BFC35C97F4}"/>
              </a:ext>
            </a:extLst>
          </p:cNvPr>
          <p:cNvSpPr txBox="1"/>
          <p:nvPr/>
        </p:nvSpPr>
        <p:spPr>
          <a:xfrm>
            <a:off x="8331240" y="518510"/>
            <a:ext cx="4002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+mj-lt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+mj-lt"/>
              </a:rPr>
              <a:t> 3: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7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12 </a:t>
            </a:r>
            <a:r>
              <a:rPr lang="en-US" sz="32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C 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PHẠM DUYÊN 12 - 9Slide.vn">
            <a:extLst>
              <a:ext uri="{FF2B5EF4-FFF2-40B4-BE49-F238E27FC236}">
                <a16:creationId xmlns:a16="http://schemas.microsoft.com/office/drawing/2014/main" id="{7373F94F-DFAE-2D07-D464-A186C1686C1B}"/>
              </a:ext>
            </a:extLst>
          </p:cNvPr>
          <p:cNvGrpSpPr/>
          <p:nvPr/>
        </p:nvGrpSpPr>
        <p:grpSpPr>
          <a:xfrm>
            <a:off x="448430" y="1139919"/>
            <a:ext cx="1837570" cy="658370"/>
            <a:chOff x="524918" y="414040"/>
            <a:chExt cx="2105698" cy="875498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65FE1A00-4386-2312-BB75-1ED6D0CAF784}"/>
                </a:ext>
              </a:extLst>
            </p:cNvPr>
            <p:cNvSpPr/>
            <p:nvPr/>
          </p:nvSpPr>
          <p:spPr>
            <a:xfrm>
              <a:off x="1275134" y="510780"/>
              <a:ext cx="908290" cy="668922"/>
            </a:xfrm>
            <a:prstGeom prst="roundRect">
              <a:avLst/>
            </a:prstGeom>
            <a:gradFill flip="none" rotWithShape="1">
              <a:gsLst>
                <a:gs pos="19000">
                  <a:srgbClr val="4C5F97"/>
                </a:gs>
                <a:gs pos="86000">
                  <a:srgbClr val="116B7D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A9715432-D9FA-F028-5A57-A692A3666408}"/>
                </a:ext>
              </a:extLst>
            </p:cNvPr>
            <p:cNvSpPr txBox="1"/>
            <p:nvPr/>
          </p:nvSpPr>
          <p:spPr>
            <a:xfrm>
              <a:off x="1200645" y="414040"/>
              <a:ext cx="1030203" cy="86444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Số</a:t>
              </a:r>
              <a:endPara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85302A68-C990-EE88-501E-3655AC392A85}"/>
                </a:ext>
              </a:extLst>
            </p:cNvPr>
            <p:cNvSpPr txBox="1"/>
            <p:nvPr/>
          </p:nvSpPr>
          <p:spPr>
            <a:xfrm>
              <a:off x="2083474" y="432644"/>
              <a:ext cx="547142" cy="83422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?</a:t>
              </a:r>
            </a:p>
          </p:txBody>
        </p:sp>
        <p:sp>
          <p:nvSpPr>
            <p:cNvPr id="14" name="PHẠM DUYÊN 4 - 9Slide.vn">
              <a:extLst>
                <a:ext uri="{FF2B5EF4-FFF2-40B4-BE49-F238E27FC236}">
                  <a16:creationId xmlns:a16="http://schemas.microsoft.com/office/drawing/2014/main" id="{BC13E2EF-5B52-B96F-A08E-6542C7C54E05}"/>
                </a:ext>
              </a:extLst>
            </p:cNvPr>
            <p:cNvSpPr txBox="1"/>
            <p:nvPr/>
          </p:nvSpPr>
          <p:spPr>
            <a:xfrm>
              <a:off x="524918" y="432644"/>
              <a:ext cx="810850" cy="856894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a)</a:t>
              </a:r>
            </a:p>
          </p:txBody>
        </p:sp>
      </p:grp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B3BBECD6-A02F-EA2E-F146-40A13C59A621}"/>
              </a:ext>
            </a:extLst>
          </p:cNvPr>
          <p:cNvSpPr txBox="1"/>
          <p:nvPr/>
        </p:nvSpPr>
        <p:spPr>
          <a:xfrm>
            <a:off x="234883" y="1716043"/>
            <a:ext cx="12429444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4000"/>
              </a:lnSpc>
            </a:pP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Dựa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thông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tin ở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graphicFrame>
        <p:nvGraphicFramePr>
          <p:cNvPr id="16" name="PHẠM DUYÊN 3 - 9Slide.vn">
            <a:extLst>
              <a:ext uri="{FF2B5EF4-FFF2-40B4-BE49-F238E27FC236}">
                <a16:creationId xmlns:a16="http://schemas.microsoft.com/office/drawing/2014/main" id="{69F991B9-32F0-B797-CE2D-E624CCB60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76118"/>
              </p:ext>
            </p:extLst>
          </p:nvPr>
        </p:nvGraphicFramePr>
        <p:xfrm>
          <a:off x="400433" y="2362823"/>
          <a:ext cx="11214014" cy="2131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2703">
                  <a:extLst>
                    <a:ext uri="{9D8B030D-6E8A-4147-A177-3AD203B41FA5}">
                      <a16:colId xmlns:a16="http://schemas.microsoft.com/office/drawing/2014/main" val="3183354180"/>
                    </a:ext>
                  </a:extLst>
                </a:gridCol>
                <a:gridCol w="2580437">
                  <a:extLst>
                    <a:ext uri="{9D8B030D-6E8A-4147-A177-3AD203B41FA5}">
                      <a16:colId xmlns:a16="http://schemas.microsoft.com/office/drawing/2014/main" val="1150086352"/>
                    </a:ext>
                  </a:extLst>
                </a:gridCol>
                <a:gridCol w="2580437">
                  <a:extLst>
                    <a:ext uri="{9D8B030D-6E8A-4147-A177-3AD203B41FA5}">
                      <a16:colId xmlns:a16="http://schemas.microsoft.com/office/drawing/2014/main" val="2442236841"/>
                    </a:ext>
                  </a:extLst>
                </a:gridCol>
                <a:gridCol w="2580437">
                  <a:extLst>
                    <a:ext uri="{9D8B030D-6E8A-4147-A177-3AD203B41FA5}">
                      <a16:colId xmlns:a16="http://schemas.microsoft.com/office/drawing/2014/main" val="4217086188"/>
                    </a:ext>
                  </a:extLst>
                </a:gridCol>
              </a:tblGrid>
              <a:tr h="55222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62875"/>
                  </a:ext>
                </a:extLst>
              </a:tr>
              <a:tr h="7015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Cao </a:t>
                      </a:r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nhất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383757"/>
                  </a:ext>
                </a:extLst>
              </a:tr>
              <a:tr h="7284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Thấp</a:t>
                      </a:r>
                      <a:r>
                        <a:rPr lang="en-US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nhất</a:t>
                      </a:r>
                      <a:endParaRPr lang="en-US" sz="3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752452"/>
                  </a:ext>
                </a:extLst>
              </a:tr>
            </a:tbl>
          </a:graphicData>
        </a:graphic>
      </p:graphicFrame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AB85CFF5-62D7-24B2-E825-330E49AA5CEB}"/>
              </a:ext>
            </a:extLst>
          </p:cNvPr>
          <p:cNvSpPr/>
          <p:nvPr/>
        </p:nvSpPr>
        <p:spPr>
          <a:xfrm>
            <a:off x="400433" y="2367584"/>
            <a:ext cx="3540675" cy="681046"/>
          </a:xfrm>
          <a:prstGeom prst="triangle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3D4D891F-D02B-B671-0D96-7FEB326A9C3D}"/>
              </a:ext>
            </a:extLst>
          </p:cNvPr>
          <p:cNvSpPr txBox="1"/>
          <p:nvPr/>
        </p:nvSpPr>
        <p:spPr>
          <a:xfrm>
            <a:off x="2773801" y="2272893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PHẠM DUYÊN 6 - 9Slide.vn">
            <a:extLst>
              <a:ext uri="{FF2B5EF4-FFF2-40B4-BE49-F238E27FC236}">
                <a16:creationId xmlns:a16="http://schemas.microsoft.com/office/drawing/2014/main" id="{6340DD87-1D02-F23F-28C3-4948BFC4F7C4}"/>
              </a:ext>
            </a:extLst>
          </p:cNvPr>
          <p:cNvSpPr txBox="1"/>
          <p:nvPr/>
        </p:nvSpPr>
        <p:spPr>
          <a:xfrm>
            <a:off x="400433" y="2539425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PHẠM DUYÊN 12 - 9Slide.vn">
            <a:extLst>
              <a:ext uri="{FF2B5EF4-FFF2-40B4-BE49-F238E27FC236}">
                <a16:creationId xmlns:a16="http://schemas.microsoft.com/office/drawing/2014/main" id="{D84297B3-6420-75B6-C530-99681D022C1F}"/>
              </a:ext>
            </a:extLst>
          </p:cNvPr>
          <p:cNvSpPr txBox="1"/>
          <p:nvPr/>
        </p:nvSpPr>
        <p:spPr>
          <a:xfrm>
            <a:off x="4114800" y="3078325"/>
            <a:ext cx="196903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17 </a:t>
            </a:r>
            <a:r>
              <a:rPr lang="en-US" sz="3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PHẠM DUYÊN 12 - 9Slide.vn">
            <a:extLst>
              <a:ext uri="{FF2B5EF4-FFF2-40B4-BE49-F238E27FC236}">
                <a16:creationId xmlns:a16="http://schemas.microsoft.com/office/drawing/2014/main" id="{6BC0698E-0EF4-2853-92AD-A8232E99FCF4}"/>
              </a:ext>
            </a:extLst>
          </p:cNvPr>
          <p:cNvSpPr txBox="1"/>
          <p:nvPr/>
        </p:nvSpPr>
        <p:spPr>
          <a:xfrm>
            <a:off x="4330061" y="3787302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lang="en-US" sz="3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HẠM DUYÊN 12 - 9Slide.vn">
            <a:extLst>
              <a:ext uri="{FF2B5EF4-FFF2-40B4-BE49-F238E27FC236}">
                <a16:creationId xmlns:a16="http://schemas.microsoft.com/office/drawing/2014/main" id="{7E9305A8-7BBC-9A0B-C13A-D213B2312F40}"/>
              </a:ext>
            </a:extLst>
          </p:cNvPr>
          <p:cNvSpPr txBox="1"/>
          <p:nvPr/>
        </p:nvSpPr>
        <p:spPr>
          <a:xfrm>
            <a:off x="7037024" y="3087469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19 </a:t>
            </a:r>
            <a:r>
              <a:rPr lang="en-US" sz="3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0885F263-77D1-0453-C4FC-9457439010CC}"/>
              </a:ext>
            </a:extLst>
          </p:cNvPr>
          <p:cNvSpPr txBox="1"/>
          <p:nvPr/>
        </p:nvSpPr>
        <p:spPr>
          <a:xfrm>
            <a:off x="7005810" y="3810000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11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PHẠM DUYÊN 12 - 9Slide.vn">
            <a:extLst>
              <a:ext uri="{FF2B5EF4-FFF2-40B4-BE49-F238E27FC236}">
                <a16:creationId xmlns:a16="http://schemas.microsoft.com/office/drawing/2014/main" id="{8257222A-5F81-697D-1155-1F69D177F0EA}"/>
              </a:ext>
            </a:extLst>
          </p:cNvPr>
          <p:cNvSpPr txBox="1"/>
          <p:nvPr/>
        </p:nvSpPr>
        <p:spPr>
          <a:xfrm>
            <a:off x="9563218" y="3090231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12 </a:t>
            </a:r>
            <a:r>
              <a:rPr lang="en-US" sz="3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>
                <a:solidFill>
                  <a:srgbClr val="FF0000"/>
                </a:solidFill>
              </a:rPr>
              <a:t>C</a:t>
            </a:r>
            <a:r>
              <a:rPr lang="en-US" sz="36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PHẠM DUYÊN 12 - 9Slide.vn">
            <a:extLst>
              <a:ext uri="{FF2B5EF4-FFF2-40B4-BE49-F238E27FC236}">
                <a16:creationId xmlns:a16="http://schemas.microsoft.com/office/drawing/2014/main" id="{EFEECF2D-DF34-122F-D068-1649E8836491}"/>
              </a:ext>
            </a:extLst>
          </p:cNvPr>
          <p:cNvSpPr txBox="1"/>
          <p:nvPr/>
        </p:nvSpPr>
        <p:spPr>
          <a:xfrm>
            <a:off x="9554955" y="3824586"/>
            <a:ext cx="15385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en-US" sz="3600" dirty="0"/>
              <a:t>C</a:t>
            </a:r>
            <a:r>
              <a:rPr lang="en-US" sz="3600" b="1" dirty="0"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PHẠM DUYÊN 9 - 9Slide.vn">
            <a:extLst>
              <a:ext uri="{FF2B5EF4-FFF2-40B4-BE49-F238E27FC236}">
                <a16:creationId xmlns:a16="http://schemas.microsoft.com/office/drawing/2014/main" id="{1E5EB6ED-7C95-2515-66FA-5D8A47D23777}"/>
              </a:ext>
            </a:extLst>
          </p:cNvPr>
          <p:cNvSpPr txBox="1"/>
          <p:nvPr/>
        </p:nvSpPr>
        <p:spPr>
          <a:xfrm>
            <a:off x="400433" y="4533557"/>
            <a:ext cx="11184161" cy="11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pPr>
              <a:lnSpc>
                <a:spcPct val="105000"/>
              </a:lnSpc>
            </a:pPr>
            <a:r>
              <a:rPr lang="vi-VN" sz="3400" spc="-60" dirty="0">
                <a:solidFill>
                  <a:schemeClr val="tx1"/>
                </a:solidFill>
                <a:latin typeface="+mn-lt"/>
              </a:rPr>
              <a:t>b) Dựa vào bảng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trên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hãy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biết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ngày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3400" spc="-60" dirty="0" err="1">
                <a:solidFill>
                  <a:schemeClr val="tx1"/>
                </a:solidFill>
                <a:latin typeface="+mn-lt"/>
              </a:rPr>
              <a:t>nào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 có nhiệt độ xuống dưới 10</a:t>
            </a:r>
            <a:r>
              <a:rPr lang="en-US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</a:t>
            </a:r>
            <a:r>
              <a:rPr lang="vi-VN" sz="3400" spc="-60" dirty="0">
                <a:solidFill>
                  <a:schemeClr val="tx1"/>
                </a:solidFill>
                <a:latin typeface="+mn-lt"/>
              </a:rPr>
              <a:t>C</a:t>
            </a:r>
            <a:r>
              <a:rPr lang="en-US" sz="3400" spc="-6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7" name="PHẠM DUYÊN 10 - 9Slide.vn">
            <a:extLst>
              <a:ext uri="{FF2B5EF4-FFF2-40B4-BE49-F238E27FC236}">
                <a16:creationId xmlns:a16="http://schemas.microsoft.com/office/drawing/2014/main" id="{836085CF-981F-E059-8FC3-DB1E600750F2}"/>
              </a:ext>
            </a:extLst>
          </p:cNvPr>
          <p:cNvSpPr/>
          <p:nvPr/>
        </p:nvSpPr>
        <p:spPr>
          <a:xfrm>
            <a:off x="9089021" y="3812647"/>
            <a:ext cx="2495573" cy="646330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D0"/>
              </a:solidFill>
            </a:endParaRPr>
          </a:p>
        </p:txBody>
      </p:sp>
      <p:sp>
        <p:nvSpPr>
          <p:cNvPr id="28" name="PHẠM DUYÊN 3 - 9Slide.vn">
            <a:extLst>
              <a:ext uri="{FF2B5EF4-FFF2-40B4-BE49-F238E27FC236}">
                <a16:creationId xmlns:a16="http://schemas.microsoft.com/office/drawing/2014/main" id="{CCF27F97-F6F9-771D-D2C6-8FF88E0ED5A7}"/>
              </a:ext>
            </a:extLst>
          </p:cNvPr>
          <p:cNvSpPr/>
          <p:nvPr/>
        </p:nvSpPr>
        <p:spPr>
          <a:xfrm>
            <a:off x="1737700" y="5696319"/>
            <a:ext cx="8547606" cy="603456"/>
          </a:xfrm>
          <a:prstGeom prst="roundRect">
            <a:avLst>
              <a:gd name="adj" fmla="val 6103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HẠM DUYÊN 4 - 9Slide.vn">
            <a:extLst>
              <a:ext uri="{FF2B5EF4-FFF2-40B4-BE49-F238E27FC236}">
                <a16:creationId xmlns:a16="http://schemas.microsoft.com/office/drawing/2014/main" id="{858E456A-BAD8-BB1E-3824-B339D0D3EA9C}"/>
              </a:ext>
            </a:extLst>
          </p:cNvPr>
          <p:cNvSpPr txBox="1"/>
          <p:nvPr/>
        </p:nvSpPr>
        <p:spPr>
          <a:xfrm>
            <a:off x="1737700" y="5725073"/>
            <a:ext cx="866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spc="-60" dirty="0">
                <a:solidFill>
                  <a:schemeClr val="accent5">
                    <a:lumMod val="75000"/>
                  </a:schemeClr>
                </a:solidFill>
              </a:rPr>
              <a:t>Ngày thứ 3 có nhiệt độ xuống dưới 10</a:t>
            </a:r>
            <a:r>
              <a:rPr lang="en-US" sz="3600" spc="-6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 baseline="30000" dirty="0">
                <a:solidFill>
                  <a:schemeClr val="accent5">
                    <a:lumMod val="75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Arial" panose="020B0604020202020204" pitchFamily="34" charset="0"/>
              </a:rPr>
              <a:t>º</a:t>
            </a:r>
            <a:r>
              <a:rPr lang="vi-VN" sz="3600" spc="-60" dirty="0">
                <a:solidFill>
                  <a:schemeClr val="accent5">
                    <a:lumMod val="75000"/>
                  </a:schemeClr>
                </a:solidFill>
              </a:rPr>
              <a:t>C .</a:t>
            </a:r>
          </a:p>
        </p:txBody>
      </p:sp>
    </p:spTree>
    <p:extLst>
      <p:ext uri="{BB962C8B-B14F-4D97-AF65-F5344CB8AC3E}">
        <p14:creationId xmlns:p14="http://schemas.microsoft.com/office/powerpoint/2010/main" val="3524926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/>
      <p:bldP spid="27" grpId="0" animBg="1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30B67DB-5387-EA57-7E2B-7E53158F0F56}"/>
              </a:ext>
            </a:extLst>
          </p:cNvPr>
          <p:cNvGrpSpPr/>
          <p:nvPr/>
        </p:nvGrpSpPr>
        <p:grpSpPr>
          <a:xfrm>
            <a:off x="52696" y="17495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25EE4F-C9DE-C1FF-5DA8-11EE33319C4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0610F01-CBAB-FC9C-EDBD-47041C793F6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896AEA3-EEBC-A679-2813-D8F7E1C76BA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B748D-61E6-DE5D-D33A-60D13C9021F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85011072-6D3C-FF27-B72B-B19E11CA080C}"/>
              </a:ext>
            </a:extLst>
          </p:cNvPr>
          <p:cNvSpPr txBox="1"/>
          <p:nvPr/>
        </p:nvSpPr>
        <p:spPr>
          <a:xfrm>
            <a:off x="503920" y="3657600"/>
            <a:ext cx="11286882" cy="294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226E74"/>
                </a:solidFill>
                <a:latin typeface="+mn-lt"/>
              </a:rPr>
              <a:t>b) Dựa vào bảng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số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liệu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trên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,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trả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lời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câu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 </a:t>
            </a:r>
            <a:r>
              <a:rPr lang="en-US" sz="3600" spc="0" dirty="0" err="1">
                <a:solidFill>
                  <a:srgbClr val="226E74"/>
                </a:solidFill>
                <a:latin typeface="+mn-lt"/>
              </a:rPr>
              <a:t>hỏi</a:t>
            </a:r>
            <a:r>
              <a:rPr lang="en-US" sz="3600" spc="0" dirty="0">
                <a:solidFill>
                  <a:srgbClr val="226E74"/>
                </a:solidFill>
                <a:latin typeface="+mn-lt"/>
              </a:rPr>
              <a:t>:</a:t>
            </a:r>
          </a:p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000000"/>
                </a:solidFill>
                <a:latin typeface="+mn-lt"/>
              </a:rPr>
              <a:t>- Lớp nào có nhiều hơn 30 học sinh?</a:t>
            </a:r>
          </a:p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000000"/>
                </a:solidFill>
                <a:latin typeface="+mn-lt"/>
              </a:rPr>
              <a:t>- Lớp nào có nhiều học sinh nữ nhất? Lớp nào có ít học sinh nữ nhất?</a:t>
            </a:r>
          </a:p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000000"/>
                </a:solidFill>
                <a:latin typeface="+mn-lt"/>
              </a:rPr>
              <a:t>- Những lớp nào có số học sinh nam bằng nhau?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AD3E8-25B1-2925-ACBD-1CB1F52E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7" y="1456723"/>
            <a:ext cx="11576645" cy="2157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CD1482-8491-4211-3345-4511BEC099D1}"/>
              </a:ext>
            </a:extLst>
          </p:cNvPr>
          <p:cNvSpPr txBox="1"/>
          <p:nvPr/>
        </p:nvSpPr>
        <p:spPr>
          <a:xfrm>
            <a:off x="747005" y="197184"/>
            <a:ext cx="11043797" cy="126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vi-VN" sz="3600" spc="-153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a) Hoàn thành bảng số</a:t>
            </a:r>
            <a:r>
              <a:rPr lang="vi-VN" sz="3600" spc="-153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spc="-153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liệu về số học sinh khối lớp 3 tại </a:t>
            </a:r>
            <a:r>
              <a:rPr lang="en-US" sz="3600" spc="-153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spc="-153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 trường tiểu học.</a:t>
            </a:r>
            <a:endParaRPr lang="en-US" sz="3600" spc="-153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DC4236-A0B6-46E0-31E7-F02C4915DB7D}"/>
              </a:ext>
            </a:extLst>
          </p:cNvPr>
          <p:cNvGrpSpPr/>
          <p:nvPr/>
        </p:nvGrpSpPr>
        <p:grpSpPr>
          <a:xfrm>
            <a:off x="4648200" y="2477869"/>
            <a:ext cx="1295400" cy="646331"/>
            <a:chOff x="4724400" y="2477869"/>
            <a:chExt cx="1295400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67C12C-267D-4B41-3E2E-2AEFB93FF359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AA7A47-EB55-6548-4152-A2692D2C1390}"/>
                </a:ext>
              </a:extLst>
            </p:cNvPr>
            <p:cNvSpPr/>
            <p:nvPr/>
          </p:nvSpPr>
          <p:spPr>
            <a:xfrm>
              <a:off x="5078590" y="2477869"/>
              <a:ext cx="58702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94BEB-DAB7-932D-8AE7-47C325E59A2D}"/>
              </a:ext>
            </a:extLst>
          </p:cNvPr>
          <p:cNvGrpSpPr/>
          <p:nvPr/>
        </p:nvGrpSpPr>
        <p:grpSpPr>
          <a:xfrm>
            <a:off x="7239000" y="2006025"/>
            <a:ext cx="1295400" cy="646331"/>
            <a:chOff x="4724400" y="2527156"/>
            <a:chExt cx="1295400" cy="64633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A3A14A-AE8E-FEA1-F6A6-97FAD518DAD7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CAE372-1859-5E6E-6786-F8310329808E}"/>
                </a:ext>
              </a:extLst>
            </p:cNvPr>
            <p:cNvSpPr/>
            <p:nvPr/>
          </p:nvSpPr>
          <p:spPr>
            <a:xfrm>
              <a:off x="5078590" y="2527156"/>
              <a:ext cx="587020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  <a:endPara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895FA5-076A-79EB-8942-8902F0E45074}"/>
              </a:ext>
            </a:extLst>
          </p:cNvPr>
          <p:cNvGrpSpPr/>
          <p:nvPr/>
        </p:nvGrpSpPr>
        <p:grpSpPr>
          <a:xfrm>
            <a:off x="9843102" y="3022652"/>
            <a:ext cx="1295400" cy="646331"/>
            <a:chOff x="4724400" y="2527156"/>
            <a:chExt cx="1295400" cy="6463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53CE80-9320-697D-8C27-4690F50AB4BC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E838AE-43F2-0477-60F4-A5F48149A8A0}"/>
                </a:ext>
              </a:extLst>
            </p:cNvPr>
            <p:cNvSpPr/>
            <p:nvPr/>
          </p:nvSpPr>
          <p:spPr>
            <a:xfrm>
              <a:off x="5085803" y="2527156"/>
              <a:ext cx="572593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31</a:t>
              </a:r>
              <a:endPara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6748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HẠM DUYÊN 1 - 9Slide.vn">
            <a:extLst>
              <a:ext uri="{FF2B5EF4-FFF2-40B4-BE49-F238E27FC236}">
                <a16:creationId xmlns:a16="http://schemas.microsoft.com/office/drawing/2014/main" id="{C6118D4B-27BE-6479-F867-9A3B2801A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76" y="5199326"/>
            <a:ext cx="3111654" cy="1658674"/>
          </a:xfrm>
          <a:prstGeom prst="roundRect">
            <a:avLst>
              <a:gd name="adj" fmla="val 10099"/>
            </a:avLst>
          </a:prstGeom>
          <a:effectLst>
            <a:softEdge rad="63500"/>
          </a:effectLst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30B67DB-5387-EA57-7E2B-7E53158F0F56}"/>
              </a:ext>
            </a:extLst>
          </p:cNvPr>
          <p:cNvGrpSpPr/>
          <p:nvPr/>
        </p:nvGrpSpPr>
        <p:grpSpPr>
          <a:xfrm>
            <a:off x="437828" y="11428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25EE4F-C9DE-C1FF-5DA8-11EE33319C4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0610F01-CBAB-FC9C-EDBD-47041C793F6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226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896AEA3-EEBC-A679-2813-D8F7E1C76BA1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C2C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CB748D-61E6-DE5D-D33A-60D13C9021F1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85011072-6D3C-FF27-B72B-B19E11CA080C}"/>
              </a:ext>
            </a:extLst>
          </p:cNvPr>
          <p:cNvSpPr txBox="1"/>
          <p:nvPr/>
        </p:nvSpPr>
        <p:spPr>
          <a:xfrm>
            <a:off x="441846" y="2472949"/>
            <a:ext cx="11184161" cy="294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94000"/>
              </a:lnSpc>
              <a:defRPr sz="4000" spc="-40">
                <a:solidFill>
                  <a:srgbClr val="008F96"/>
                </a:solidFill>
                <a:latin typeface="+mj-lt"/>
              </a:defRPr>
            </a:lvl1pPr>
          </a:lstStyle>
          <a:p>
            <a:pPr>
              <a:lnSpc>
                <a:spcPct val="104000"/>
              </a:lnSpc>
            </a:pPr>
            <a:r>
              <a:rPr lang="vi-VN" sz="3600" spc="0" dirty="0">
                <a:solidFill>
                  <a:srgbClr val="226E74"/>
                </a:solidFill>
              </a:rPr>
              <a:t>b) Dựa vào bảng </a:t>
            </a:r>
            <a:r>
              <a:rPr lang="en-US" sz="3600" spc="0" dirty="0" err="1">
                <a:solidFill>
                  <a:srgbClr val="226E74"/>
                </a:solidFill>
              </a:rPr>
              <a:t>số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liệu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trên</a:t>
            </a:r>
            <a:r>
              <a:rPr lang="en-US" sz="3600" spc="0" dirty="0">
                <a:solidFill>
                  <a:srgbClr val="226E74"/>
                </a:solidFill>
              </a:rPr>
              <a:t>, </a:t>
            </a:r>
            <a:r>
              <a:rPr lang="en-US" sz="3600" spc="0" dirty="0" err="1">
                <a:solidFill>
                  <a:srgbClr val="226E74"/>
                </a:solidFill>
              </a:rPr>
              <a:t>trả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lời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câu</a:t>
            </a:r>
            <a:r>
              <a:rPr lang="en-US" sz="3600" spc="0" dirty="0">
                <a:solidFill>
                  <a:srgbClr val="226E74"/>
                </a:solidFill>
              </a:rPr>
              <a:t> </a:t>
            </a:r>
            <a:r>
              <a:rPr lang="en-US" sz="3600" spc="0" dirty="0" err="1">
                <a:solidFill>
                  <a:srgbClr val="226E74"/>
                </a:solidFill>
              </a:rPr>
              <a:t>hỏi</a:t>
            </a:r>
            <a:r>
              <a:rPr lang="en-US" sz="3600" spc="0" dirty="0">
                <a:solidFill>
                  <a:srgbClr val="226E74"/>
                </a:solidFill>
              </a:rPr>
              <a:t>:</a:t>
            </a:r>
          </a:p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0000"/>
                </a:solidFill>
                <a:latin typeface="+mn-lt"/>
              </a:rPr>
              <a:t>- Lớp nào có nhiều hơn 30 học sinh?</a:t>
            </a:r>
          </a:p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0000"/>
                </a:solidFill>
                <a:latin typeface="+mn-lt"/>
              </a:rPr>
              <a:t>- Lớp nào có nhiều học sinh nữ nhất? Lớp nào có ít học sinh nữ nhất?</a:t>
            </a:r>
          </a:p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0000"/>
                </a:solidFill>
                <a:latin typeface="+mn-lt"/>
              </a:rPr>
              <a:t>- Những lớp nào có số học sinh nam bằng nhau?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E5A28-7806-0321-BAE4-BDFE81E41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77" y="263149"/>
            <a:ext cx="11576645" cy="21573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A04A94-4C9E-5A85-CA68-3068F2C4E6FC}"/>
              </a:ext>
            </a:extLst>
          </p:cNvPr>
          <p:cNvGrpSpPr/>
          <p:nvPr/>
        </p:nvGrpSpPr>
        <p:grpSpPr>
          <a:xfrm>
            <a:off x="7239000" y="812451"/>
            <a:ext cx="1295400" cy="584775"/>
            <a:chOff x="4724400" y="2527156"/>
            <a:chExt cx="1295400" cy="5847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B2578F-27E5-9363-140C-49D80A650582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4894D-B10B-469A-BC3F-6D4FE247F3A6}"/>
                </a:ext>
              </a:extLst>
            </p:cNvPr>
            <p:cNvSpPr/>
            <p:nvPr/>
          </p:nvSpPr>
          <p:spPr>
            <a:xfrm>
              <a:off x="5101032" y="2527156"/>
              <a:ext cx="5421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  <a:endParaRPr lang="en-US" sz="32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728869-7FCC-2F40-94B7-F18428121C84}"/>
              </a:ext>
            </a:extLst>
          </p:cNvPr>
          <p:cNvGrpSpPr/>
          <p:nvPr/>
        </p:nvGrpSpPr>
        <p:grpSpPr>
          <a:xfrm>
            <a:off x="9843102" y="1829078"/>
            <a:ext cx="1295400" cy="584775"/>
            <a:chOff x="4724400" y="2527156"/>
            <a:chExt cx="1295400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CDB6C8-4E74-C689-D182-78786FF29DA1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3272FEF-EF59-3C42-5AE3-E18444A578D8}"/>
                </a:ext>
              </a:extLst>
            </p:cNvPr>
            <p:cNvSpPr/>
            <p:nvPr/>
          </p:nvSpPr>
          <p:spPr>
            <a:xfrm>
              <a:off x="5107444" y="2527156"/>
              <a:ext cx="52931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31</a:t>
              </a:r>
              <a:endParaRPr lang="en-US" sz="32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F5AA42-7FAE-9CE3-550A-04D18AAB65DA}"/>
              </a:ext>
            </a:extLst>
          </p:cNvPr>
          <p:cNvGrpSpPr/>
          <p:nvPr/>
        </p:nvGrpSpPr>
        <p:grpSpPr>
          <a:xfrm>
            <a:off x="4647868" y="1283343"/>
            <a:ext cx="1295400" cy="584775"/>
            <a:chOff x="4724400" y="2477869"/>
            <a:chExt cx="1295400" cy="5847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433055-7AB3-8DBC-EFF7-D8AE09351920}"/>
                </a:ext>
              </a:extLst>
            </p:cNvPr>
            <p:cNvSpPr/>
            <p:nvPr/>
          </p:nvSpPr>
          <p:spPr>
            <a:xfrm>
              <a:off x="4724400" y="2667000"/>
              <a:ext cx="1295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3C9BAA-E571-9E6D-30C7-944FC1D37EE9}"/>
                </a:ext>
              </a:extLst>
            </p:cNvPr>
            <p:cNvSpPr/>
            <p:nvPr/>
          </p:nvSpPr>
          <p:spPr>
            <a:xfrm>
              <a:off x="5101032" y="2477869"/>
              <a:ext cx="5421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cap="none" spc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</a:p>
          </p:txBody>
        </p:sp>
      </p:grpSp>
      <p:sp>
        <p:nvSpPr>
          <p:cNvPr id="14" name="PHẠM DUYÊN 5 - 9Slide.vn">
            <a:extLst>
              <a:ext uri="{FF2B5EF4-FFF2-40B4-BE49-F238E27FC236}">
                <a16:creationId xmlns:a16="http://schemas.microsoft.com/office/drawing/2014/main" id="{D4B06AD0-177F-7C68-46A9-4A20442C95DD}"/>
              </a:ext>
            </a:extLst>
          </p:cNvPr>
          <p:cNvSpPr/>
          <p:nvPr/>
        </p:nvSpPr>
        <p:spPr>
          <a:xfrm>
            <a:off x="306555" y="1813609"/>
            <a:ext cx="11576645" cy="596265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BC2EDD-8C8F-D444-EA12-E093F809BF36}"/>
              </a:ext>
            </a:extLst>
          </p:cNvPr>
          <p:cNvSpPr txBox="1"/>
          <p:nvPr/>
        </p:nvSpPr>
        <p:spPr>
          <a:xfrm>
            <a:off x="408761" y="2967535"/>
            <a:ext cx="9231478" cy="63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- Lớp 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3B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và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3C </a:t>
            </a: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có nhiều hơn 30 học sinh.</a:t>
            </a: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F159091F-38C2-5AA5-1A32-7FF94E6B597A}"/>
              </a:ext>
            </a:extLst>
          </p:cNvPr>
          <p:cNvSpPr/>
          <p:nvPr/>
        </p:nvSpPr>
        <p:spPr>
          <a:xfrm>
            <a:off x="305433" y="1343284"/>
            <a:ext cx="11576645" cy="596265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BFB82-22B3-7FC6-CD6A-67B116C1E80C}"/>
              </a:ext>
            </a:extLst>
          </p:cNvPr>
          <p:cNvSpPr txBox="1"/>
          <p:nvPr/>
        </p:nvSpPr>
        <p:spPr>
          <a:xfrm>
            <a:off x="445921" y="3579813"/>
            <a:ext cx="11300156" cy="12137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FF0000"/>
                </a:solidFill>
                <a:latin typeface="+mn-lt"/>
              </a:rPr>
              <a:t>-</a:t>
            </a: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latin typeface="+mn-lt"/>
              </a:rPr>
              <a:t>Lớp 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3B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nhiều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học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sinh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nữ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nhất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.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Lớp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3C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ít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học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 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sinh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nữ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FF0000"/>
                </a:solidFill>
                <a:latin typeface="+mn-lt"/>
              </a:rPr>
              <a:t>nhất</a:t>
            </a:r>
            <a:r>
              <a:rPr lang="en-US" sz="3600" b="1" spc="0" dirty="0">
                <a:solidFill>
                  <a:srgbClr val="FF0000"/>
                </a:solidFill>
                <a:latin typeface="+mn-lt"/>
              </a:rPr>
              <a:t>.</a:t>
            </a:r>
            <a:endParaRPr lang="vi-VN" sz="3600" b="1" spc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PHẠM DUYÊN 5 - 9Slide.vn">
            <a:extLst>
              <a:ext uri="{FF2B5EF4-FFF2-40B4-BE49-F238E27FC236}">
                <a16:creationId xmlns:a16="http://schemas.microsoft.com/office/drawing/2014/main" id="{A29DDC4C-DBC8-C1DB-E82C-DD038423C735}"/>
              </a:ext>
            </a:extLst>
          </p:cNvPr>
          <p:cNvSpPr/>
          <p:nvPr/>
        </p:nvSpPr>
        <p:spPr>
          <a:xfrm>
            <a:off x="305433" y="820810"/>
            <a:ext cx="11576645" cy="596265"/>
          </a:xfrm>
          <a:prstGeom prst="roundRect">
            <a:avLst>
              <a:gd name="adj" fmla="val 8646"/>
            </a:avLst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7C0D10-3BE0-10D7-5851-3D50E97CC5AA}"/>
              </a:ext>
            </a:extLst>
          </p:cNvPr>
          <p:cNvSpPr txBox="1"/>
          <p:nvPr/>
        </p:nvSpPr>
        <p:spPr>
          <a:xfrm>
            <a:off x="493198" y="4738109"/>
            <a:ext cx="10936802" cy="63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4000"/>
              </a:lnSpc>
            </a:pPr>
            <a:r>
              <a:rPr lang="vi-VN" sz="3600" b="1" spc="0" dirty="0">
                <a:solidFill>
                  <a:srgbClr val="0070C0"/>
                </a:solidFill>
                <a:latin typeface="+mn-lt"/>
              </a:rPr>
              <a:t>- Lớp 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3A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và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3B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có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số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học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sinh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nam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bằng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600" b="1" spc="0" dirty="0" err="1">
                <a:solidFill>
                  <a:srgbClr val="0070C0"/>
                </a:solidFill>
                <a:latin typeface="+mn-lt"/>
              </a:rPr>
              <a:t>nhau</a:t>
            </a:r>
            <a:r>
              <a:rPr lang="en-US" sz="3600" b="1" spc="0" dirty="0">
                <a:solidFill>
                  <a:srgbClr val="0070C0"/>
                </a:solidFill>
                <a:latin typeface="+mn-lt"/>
              </a:rPr>
              <a:t>.</a:t>
            </a:r>
            <a:endParaRPr lang="vi-VN" sz="3600" b="1" spc="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19666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8A54A643-E9F9-BF62-F7BA-4C12366F4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01" y="1371600"/>
            <a:ext cx="6625399" cy="3322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2443</TotalTime>
  <Words>537</Words>
  <Application>Microsoft Office PowerPoint</Application>
  <PresentationFormat>Widescreen</PresentationFormat>
  <Paragraphs>89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Arial-Rounded</vt:lpstr>
      <vt:lpstr>Arial</vt:lpstr>
      <vt:lpstr>Love Ya Like A Sister</vt:lpstr>
      <vt:lpstr>#9Slide03 IcielPanton Black</vt:lpstr>
      <vt:lpstr>#9Slide03 Ralewayv4020 Black</vt:lpstr>
      <vt:lpstr>Cambria</vt:lpstr>
      <vt:lpstr>Calibri</vt:lpstr>
      <vt:lpstr>#9Slide03 Sofia Pro Soft Bold</vt:lpstr>
      <vt:lpstr>#9Slide03 Sofia Pro Soft</vt:lpstr>
      <vt:lpstr>#9Slide02 Tieu de dai</vt:lpstr>
      <vt:lpstr>#9Slide04 Taviraj ExtraBold</vt:lpstr>
      <vt:lpstr>Karla</vt:lpstr>
      <vt:lpstr>Bebas Neue</vt:lpstr>
      <vt:lpstr>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1065</cp:revision>
  <dcterms:created xsi:type="dcterms:W3CDTF">2021-11-18T08:18:08Z</dcterms:created>
  <dcterms:modified xsi:type="dcterms:W3CDTF">2025-04-28T05:32:41Z</dcterms:modified>
  <cp:category>9Slide.vn</cp:category>
</cp:coreProperties>
</file>