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6" r:id="rId3"/>
    <p:sldId id="378" r:id="rId4"/>
    <p:sldId id="379" r:id="rId5"/>
    <p:sldId id="382" r:id="rId6"/>
    <p:sldId id="383" r:id="rId7"/>
    <p:sldId id="371" r:id="rId8"/>
    <p:sldId id="384" r:id="rId9"/>
    <p:sldId id="385" r:id="rId10"/>
    <p:sldId id="386" r:id="rId11"/>
    <p:sldId id="389" r:id="rId12"/>
    <p:sldId id="390" r:id="rId13"/>
    <p:sldId id="29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F05E-73CB-0622-ABC3-217C241C8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8A349-D9A3-39A1-F193-CBB4D08F7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C9892-7BFD-C920-7F5E-73479E6E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DA8D4-6516-3843-E1D1-24B482DA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2E38-5C6A-B6B1-7320-42F16F62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98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3D5F-BD30-6773-3E26-9795D19C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14DFC-A833-83E4-4026-BB6A547AF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256A1-A6C8-825E-AED3-94781E1C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88099-EC4C-39B1-A2B2-189B92F0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F4AFC-3C0F-082E-910A-283C8170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21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2854C-67B7-7566-23E8-7940CDEEE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D6196-3222-067B-D00C-5CA61C1CB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C615B-82E6-37AD-CDD5-22412E01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DC41F-6C7B-4B4F-E471-11E52949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BDA48-0014-E8BE-0753-1B4CF00D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5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1 - 9Slide.vn">
            <a:extLst>
              <a:ext uri="{FF2B5EF4-FFF2-40B4-BE49-F238E27FC236}">
                <a16:creationId xmlns:a16="http://schemas.microsoft.com/office/drawing/2014/main" id="{B5C3F9A0-6742-A4FF-AF56-A06EDBCDC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90333" y="3714061"/>
            <a:ext cx="4001667" cy="3856607"/>
          </a:xfrm>
          <a:prstGeom prst="rect">
            <a:avLst/>
          </a:prstGeom>
        </p:spPr>
      </p:pic>
      <p:pic>
        <p:nvPicPr>
          <p:cNvPr id="6" name="PHẠM DUYÊN 2 - 9Slide.vn">
            <a:extLst>
              <a:ext uri="{FF2B5EF4-FFF2-40B4-BE49-F238E27FC236}">
                <a16:creationId xmlns:a16="http://schemas.microsoft.com/office/drawing/2014/main" id="{F0403D34-402F-9838-11DD-4D7853A894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5642" y="4593878"/>
            <a:ext cx="4057475" cy="2114959"/>
          </a:xfrm>
          <a:prstGeom prst="rect">
            <a:avLst/>
          </a:prstGeom>
        </p:spPr>
      </p:pic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F13701E6-5436-7678-C0FA-8FBC82317F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8141" y="6575487"/>
            <a:ext cx="6278068" cy="282513"/>
          </a:xfrm>
          <a:prstGeom prst="rect">
            <a:avLst/>
          </a:prstGeom>
        </p:spPr>
      </p:pic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3A829D7F-0F6D-72C0-08C3-710D2FAABD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05658" y="6575487"/>
            <a:ext cx="6278068" cy="282513"/>
          </a:xfrm>
          <a:prstGeom prst="rect">
            <a:avLst/>
          </a:prstGeom>
        </p:spPr>
      </p:pic>
      <p:pic>
        <p:nvPicPr>
          <p:cNvPr id="10" name="PHẠM DUYÊN 5 - 9Slide.vn">
            <a:extLst>
              <a:ext uri="{FF2B5EF4-FFF2-40B4-BE49-F238E27FC236}">
                <a16:creationId xmlns:a16="http://schemas.microsoft.com/office/drawing/2014/main" id="{D40422A3-FFA2-E179-2CAA-8D5B50D05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427362" y="4046373"/>
            <a:ext cx="4001667" cy="3856607"/>
          </a:xfrm>
          <a:prstGeom prst="rect">
            <a:avLst/>
          </a:prstGeom>
        </p:spPr>
      </p:pic>
      <p:pic>
        <p:nvPicPr>
          <p:cNvPr id="11" name="PHẠM DUYÊN 6 - 9Slide.vn">
            <a:extLst>
              <a:ext uri="{FF2B5EF4-FFF2-40B4-BE49-F238E27FC236}">
                <a16:creationId xmlns:a16="http://schemas.microsoft.com/office/drawing/2014/main" id="{4CCC3B29-64CD-C6E4-844E-63990EEC9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651179" y="4369690"/>
            <a:ext cx="4001667" cy="3856607"/>
          </a:xfrm>
          <a:prstGeom prst="rect">
            <a:avLst/>
          </a:prstGeom>
        </p:spPr>
      </p:pic>
      <p:pic>
        <p:nvPicPr>
          <p:cNvPr id="12" name="PHẠM DUYÊN 7 - 9Slide.vn">
            <a:extLst>
              <a:ext uri="{FF2B5EF4-FFF2-40B4-BE49-F238E27FC236}">
                <a16:creationId xmlns:a16="http://schemas.microsoft.com/office/drawing/2014/main" id="{7461FDF1-4E8B-8AD8-C964-3FBFA39DF99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764947" y="2950244"/>
            <a:ext cx="772188" cy="478757"/>
          </a:xfrm>
          <a:prstGeom prst="rect">
            <a:avLst/>
          </a:prstGeom>
        </p:spPr>
      </p:pic>
      <p:pic>
        <p:nvPicPr>
          <p:cNvPr id="13" name="PHẠM DUYÊN 8 - 9Slide.vn">
            <a:extLst>
              <a:ext uri="{FF2B5EF4-FFF2-40B4-BE49-F238E27FC236}">
                <a16:creationId xmlns:a16="http://schemas.microsoft.com/office/drawing/2014/main" id="{0599C320-6CEA-8536-3245-D3CA8CD4AC5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1506200" y="1877565"/>
            <a:ext cx="573060" cy="416663"/>
          </a:xfrm>
          <a:prstGeom prst="rect">
            <a:avLst/>
          </a:prstGeom>
        </p:spPr>
      </p:pic>
      <p:pic>
        <p:nvPicPr>
          <p:cNvPr id="14" name="PHẠM DUYÊN 9 - 9Slide.vn">
            <a:extLst>
              <a:ext uri="{FF2B5EF4-FFF2-40B4-BE49-F238E27FC236}">
                <a16:creationId xmlns:a16="http://schemas.microsoft.com/office/drawing/2014/main" id="{729295A3-5823-DAB3-5137-6402394D688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2818419" y="4729600"/>
            <a:ext cx="448325" cy="409470"/>
          </a:xfrm>
          <a:prstGeom prst="rect">
            <a:avLst/>
          </a:prstGeom>
        </p:spPr>
      </p:pic>
      <p:pic>
        <p:nvPicPr>
          <p:cNvPr id="15" name="PHẠM DUYÊN 10 - 9Slide.vn">
            <a:extLst>
              <a:ext uri="{FF2B5EF4-FFF2-40B4-BE49-F238E27FC236}">
                <a16:creationId xmlns:a16="http://schemas.microsoft.com/office/drawing/2014/main" id="{449C5F7F-315A-F9EB-8C3A-DDC5D91BE69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8111432" y="4792716"/>
            <a:ext cx="423377" cy="502028"/>
          </a:xfrm>
          <a:prstGeom prst="rect">
            <a:avLst/>
          </a:prstGeom>
        </p:spPr>
      </p:pic>
      <p:pic>
        <p:nvPicPr>
          <p:cNvPr id="16" name="PHẠM DUYÊN 11 - 9Slide.vn">
            <a:extLst>
              <a:ext uri="{FF2B5EF4-FFF2-40B4-BE49-F238E27FC236}">
                <a16:creationId xmlns:a16="http://schemas.microsoft.com/office/drawing/2014/main" id="{801F1D6B-4898-179B-E826-A6B20D22931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5532446" y="5781206"/>
            <a:ext cx="263318" cy="394730"/>
          </a:xfrm>
          <a:prstGeom prst="rect">
            <a:avLst/>
          </a:prstGeom>
        </p:spPr>
      </p:pic>
      <p:pic>
        <p:nvPicPr>
          <p:cNvPr id="17" name="PHẠM DUYÊN 12 - 9Slide.vn">
            <a:extLst>
              <a:ext uri="{FF2B5EF4-FFF2-40B4-BE49-F238E27FC236}">
                <a16:creationId xmlns:a16="http://schemas.microsoft.com/office/drawing/2014/main" id="{BDC35888-53AA-DE2B-21D5-B44C0614A4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762156" y="327062"/>
            <a:ext cx="2429845" cy="2199009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6E251707-C866-26E1-ACAF-DE919B4038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387081">
            <a:off x="642829" y="-63939"/>
            <a:ext cx="1425743" cy="2332503"/>
          </a:xfrm>
          <a:prstGeom prst="rect">
            <a:avLst/>
          </a:prstGeom>
        </p:spPr>
      </p:pic>
      <p:pic>
        <p:nvPicPr>
          <p:cNvPr id="19" name="PHẠM DUYÊN 14 - 9Slide.vn">
            <a:extLst>
              <a:ext uri="{FF2B5EF4-FFF2-40B4-BE49-F238E27FC236}">
                <a16:creationId xmlns:a16="http://schemas.microsoft.com/office/drawing/2014/main" id="{D3F2D657-043F-6C18-28AA-B835B5648C5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-289942" y="0"/>
            <a:ext cx="3217001" cy="327062"/>
          </a:xfrm>
          <a:prstGeom prst="rect">
            <a:avLst/>
          </a:prstGeom>
        </p:spPr>
      </p:pic>
      <p:pic>
        <p:nvPicPr>
          <p:cNvPr id="20" name="PHẠM DUYÊN 15 - 9Slide.vn">
            <a:extLst>
              <a:ext uri="{FF2B5EF4-FFF2-40B4-BE49-F238E27FC236}">
                <a16:creationId xmlns:a16="http://schemas.microsoft.com/office/drawing/2014/main" id="{3BA4220A-0CD4-948E-6320-66E297402D2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9087"/>
          <a:stretch>
            <a:fillRect/>
          </a:stretch>
        </p:blipFill>
        <p:spPr>
          <a:xfrm>
            <a:off x="2881393" y="0"/>
            <a:ext cx="2924665" cy="327062"/>
          </a:xfrm>
          <a:prstGeom prst="rect">
            <a:avLst/>
          </a:prstGeom>
        </p:spPr>
      </p:pic>
      <p:pic>
        <p:nvPicPr>
          <p:cNvPr id="21" name="PHẠM DUYÊN 16 - 9Slide.vn">
            <a:extLst>
              <a:ext uri="{FF2B5EF4-FFF2-40B4-BE49-F238E27FC236}">
                <a16:creationId xmlns:a16="http://schemas.microsoft.com/office/drawing/2014/main" id="{566A9657-4AD1-A940-3093-70609B5B075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9087"/>
          <a:stretch>
            <a:fillRect/>
          </a:stretch>
        </p:blipFill>
        <p:spPr>
          <a:xfrm>
            <a:off x="5759691" y="0"/>
            <a:ext cx="2924665" cy="327062"/>
          </a:xfrm>
          <a:prstGeom prst="rect">
            <a:avLst/>
          </a:prstGeom>
        </p:spPr>
      </p:pic>
      <p:pic>
        <p:nvPicPr>
          <p:cNvPr id="22" name="PHẠM DUYÊN 17 - 9Slide.vn">
            <a:extLst>
              <a:ext uri="{FF2B5EF4-FFF2-40B4-BE49-F238E27FC236}">
                <a16:creationId xmlns:a16="http://schemas.microsoft.com/office/drawing/2014/main" id="{9E75332B-A903-4FD8-CA6A-A2CACB490B7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8595"/>
          <a:stretch>
            <a:fillRect/>
          </a:stretch>
        </p:blipFill>
        <p:spPr>
          <a:xfrm>
            <a:off x="8623173" y="0"/>
            <a:ext cx="2940467" cy="327062"/>
          </a:xfrm>
          <a:prstGeom prst="rect">
            <a:avLst/>
          </a:prstGeom>
        </p:spPr>
      </p:pic>
      <p:pic>
        <p:nvPicPr>
          <p:cNvPr id="23" name="PHẠM DUYÊN 18 - 9Slide.vn">
            <a:extLst>
              <a:ext uri="{FF2B5EF4-FFF2-40B4-BE49-F238E27FC236}">
                <a16:creationId xmlns:a16="http://schemas.microsoft.com/office/drawing/2014/main" id="{C385E99B-E00B-A415-FA1A-7C561D9423C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8595" r="62382"/>
          <a:stretch>
            <a:fillRect/>
          </a:stretch>
        </p:blipFill>
        <p:spPr>
          <a:xfrm>
            <a:off x="11440954" y="27677"/>
            <a:ext cx="933626" cy="327062"/>
          </a:xfrm>
          <a:prstGeom prst="rect">
            <a:avLst/>
          </a:prstGeom>
        </p:spPr>
      </p:pic>
      <p:pic>
        <p:nvPicPr>
          <p:cNvPr id="24" name="PHẠM DUYÊN 19 - 9Slide.vn">
            <a:extLst>
              <a:ext uri="{FF2B5EF4-FFF2-40B4-BE49-F238E27FC236}">
                <a16:creationId xmlns:a16="http://schemas.microsoft.com/office/drawing/2014/main" id="{0891FA90-5537-6A34-E24D-F4982874079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0451632" y="3530600"/>
            <a:ext cx="772188" cy="478757"/>
          </a:xfrm>
          <a:prstGeom prst="rect">
            <a:avLst/>
          </a:prstGeom>
        </p:spPr>
      </p:pic>
      <p:pic>
        <p:nvPicPr>
          <p:cNvPr id="25" name="PHẠM DUYÊN 20 - 9Slide.vn">
            <a:extLst>
              <a:ext uri="{FF2B5EF4-FFF2-40B4-BE49-F238E27FC236}">
                <a16:creationId xmlns:a16="http://schemas.microsoft.com/office/drawing/2014/main" id="{C8D73DE4-72B0-920B-DD1A-70AA3105C0A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253702" y="4480033"/>
            <a:ext cx="1337281" cy="2095455"/>
          </a:xfrm>
          <a:prstGeom prst="rect">
            <a:avLst/>
          </a:prstGeom>
        </p:spPr>
      </p:pic>
      <p:pic>
        <p:nvPicPr>
          <p:cNvPr id="26" name="PHẠM DUYÊN 21 - 9Slide.vn">
            <a:extLst>
              <a:ext uri="{FF2B5EF4-FFF2-40B4-BE49-F238E27FC236}">
                <a16:creationId xmlns:a16="http://schemas.microsoft.com/office/drawing/2014/main" id="{CFADF32C-3F4D-425A-0BBE-772E506B793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253703" y="1909105"/>
            <a:ext cx="292315" cy="878543"/>
          </a:xfrm>
          <a:prstGeom prst="rect">
            <a:avLst/>
          </a:prstGeom>
        </p:spPr>
      </p:pic>
      <p:pic>
        <p:nvPicPr>
          <p:cNvPr id="27" name="PHẠM DUYÊN 22 - 9Slide.vn">
            <a:extLst>
              <a:ext uri="{FF2B5EF4-FFF2-40B4-BE49-F238E27FC236}">
                <a16:creationId xmlns:a16="http://schemas.microsoft.com/office/drawing/2014/main" id="{093DD637-CDA9-6903-183E-075A750BE66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770607" y="685801"/>
            <a:ext cx="292315" cy="8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8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BCFAEF62-E8A1-94AE-D346-B60FFC655B32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04897929-CA6A-DBB3-19AB-4D3B8B8BB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8141" y="6575487"/>
            <a:ext cx="6278068" cy="282513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BBE38F84-8B19-6055-7194-198381670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5658" y="6575487"/>
            <a:ext cx="6278068" cy="282513"/>
          </a:xfrm>
          <a:prstGeom prst="rect">
            <a:avLst/>
          </a:prstGeom>
        </p:spPr>
      </p:pic>
      <p:pic>
        <p:nvPicPr>
          <p:cNvPr id="8" name="PHẠM DUYÊN 7 - 9Slide.vn">
            <a:extLst>
              <a:ext uri="{FF2B5EF4-FFF2-40B4-BE49-F238E27FC236}">
                <a16:creationId xmlns:a16="http://schemas.microsoft.com/office/drawing/2014/main" id="{B5CB01B4-EB5F-01BB-774C-89A617961B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300236" y="0"/>
            <a:ext cx="3217001" cy="327062"/>
          </a:xfrm>
          <a:prstGeom prst="rect">
            <a:avLst/>
          </a:prstGeom>
        </p:spPr>
      </p:pic>
      <p:pic>
        <p:nvPicPr>
          <p:cNvPr id="9" name="PHẠM DUYÊN 8 - 9Slide.vn">
            <a:extLst>
              <a:ext uri="{FF2B5EF4-FFF2-40B4-BE49-F238E27FC236}">
                <a16:creationId xmlns:a16="http://schemas.microsoft.com/office/drawing/2014/main" id="{B361C8AF-ED8B-5E34-C29E-96986248DD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2871099" y="0"/>
            <a:ext cx="2924665" cy="327062"/>
          </a:xfrm>
          <a:prstGeom prst="rect">
            <a:avLst/>
          </a:prstGeom>
        </p:spPr>
      </p:pic>
      <p:pic>
        <p:nvPicPr>
          <p:cNvPr id="10" name="PHẠM DUYÊN 9 - 9Slide.vn">
            <a:extLst>
              <a:ext uri="{FF2B5EF4-FFF2-40B4-BE49-F238E27FC236}">
                <a16:creationId xmlns:a16="http://schemas.microsoft.com/office/drawing/2014/main" id="{A7EA3FBF-2C46-4D7E-A3AB-338B93E313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5759691" y="0"/>
            <a:ext cx="2924665" cy="327062"/>
          </a:xfrm>
          <a:prstGeom prst="rect">
            <a:avLst/>
          </a:prstGeom>
        </p:spPr>
      </p:pic>
      <p:pic>
        <p:nvPicPr>
          <p:cNvPr id="11" name="PHẠM DUYÊN 10 - 9Slide.vn">
            <a:extLst>
              <a:ext uri="{FF2B5EF4-FFF2-40B4-BE49-F238E27FC236}">
                <a16:creationId xmlns:a16="http://schemas.microsoft.com/office/drawing/2014/main" id="{AC1305EE-EF91-E47B-199B-36ACD3A68B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/>
          <a:stretch>
            <a:fillRect/>
          </a:stretch>
        </p:blipFill>
        <p:spPr>
          <a:xfrm>
            <a:off x="8623173" y="0"/>
            <a:ext cx="2940467" cy="327062"/>
          </a:xfrm>
          <a:prstGeom prst="rect">
            <a:avLst/>
          </a:prstGeom>
        </p:spPr>
      </p:pic>
      <p:pic>
        <p:nvPicPr>
          <p:cNvPr id="12" name="PHẠM DUYÊN 11 - 9Slide.vn">
            <a:extLst>
              <a:ext uri="{FF2B5EF4-FFF2-40B4-BE49-F238E27FC236}">
                <a16:creationId xmlns:a16="http://schemas.microsoft.com/office/drawing/2014/main" id="{C29F46AC-BB97-A169-B6E9-A325F0CC79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 r="62382"/>
          <a:stretch>
            <a:fillRect/>
          </a:stretch>
        </p:blipFill>
        <p:spPr>
          <a:xfrm>
            <a:off x="11440954" y="27677"/>
            <a:ext cx="933626" cy="3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27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6520-6CF3-EDF3-D0A5-ABD1C4BC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3602-894A-E14F-B3C1-AD5FE856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6E67F-FB44-6E86-8FC1-D6557BFF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B2C19-7E49-E7D2-B80A-55CD2CB3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EBB1E-97AE-AC7A-502F-762E8775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019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1A67-2D75-7F07-A3BD-A67B1BDD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39955-0B6B-F70D-4F6A-F503C11D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76DC6-A988-6F8A-8ADE-A669C026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72D5-5565-F21A-9F3D-FFB738EB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BB867-8B77-B1B5-0642-6718E2D6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526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C0E8-B1E9-580E-66E4-4B2B2AAB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8081-1185-8693-9D25-A09DD8901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44642-CA49-7D9F-10FC-BC37143D2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63714-AE29-DF3E-D373-8F62D8FA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DCE4C-EBBC-9058-8329-8F21FAFC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A0CE8-84F5-EC37-3613-D85AE481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83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05D8-BD47-1C2D-B5ED-79E23A5A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81449-C42B-2351-573C-653933FB3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F55F-C227-A8C1-0354-EE16DA18F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09463-6035-319E-258E-900B5B08A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7669F-DB3C-0A1D-B565-301D2ED9D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F67C0-6D7C-A6E2-E3D7-6471748E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F072E-7D5D-F2C8-9BEB-7D0FF844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C741D-2A14-8DAE-7F05-E32E8D3F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22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7291-AAA7-099B-7DBD-276AE191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1FAA2-727E-1F10-2B04-31DDEF3A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65AF1-8FDE-1BE0-0808-B1E2CD2A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4C429-F1B1-5B77-15CD-2252651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5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356B5-09EF-4A7A-BEBA-82586281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190E4-2732-8AF0-ACCB-86DA148D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F07CE-329A-E2A9-47F9-6E6FA88E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9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BAB8-ECE8-1121-08C7-E1AD365D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388E-3A2A-B572-1D1A-CEF1832F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BD046-D8C7-2DE1-BE65-19F976A93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FA8A2-A44C-E7B2-0433-9AE57A26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12D70-9ED4-9896-3AE7-E50065A6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F3C32-66B7-F679-CAD6-43E2CFE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543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B4E7-F787-927D-83BE-72D279B6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0676B-CC08-B554-E54E-335AE19BE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FD949-ECE8-298F-6032-89D0581D9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7CBF3-C9CB-BB38-653B-FB24B169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895BA-65DE-7FD1-2A06-D12FD8F5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D769F-06D9-E60A-BFBD-6A0CB976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766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DAD5B-8FE5-CD3B-552A-61F0E357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E2482-06A7-99EE-EB6A-A8D646AD2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DF0F7-17B3-E316-C9CF-AF56D9140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3B82-1E07-4B10-86A8-2895A37C2102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4A029-DDDE-69A1-D9B5-2D9394830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32C3-81B6-BCB7-3BD0-981B80467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DDD73-A16A-4F62-9DFE-E4FB76D232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72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37ED7528-E471-7396-35FA-0803C0486B65}"/>
              </a:ext>
            </a:extLst>
          </p:cNvPr>
          <p:cNvSpPr txBox="1"/>
          <p:nvPr/>
        </p:nvSpPr>
        <p:spPr>
          <a:xfrm>
            <a:off x="3733800" y="4343400"/>
            <a:ext cx="447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Trang 104 </a:t>
            </a:r>
          </a:p>
        </p:txBody>
      </p: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BA1BF699-51A3-70AB-45F9-CBEE7203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55" y="899315"/>
            <a:ext cx="3846090" cy="162799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987B918E-24B4-BBA1-8658-B2319FBCA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26" t="32006" r="24078" b="34752"/>
          <a:stretch/>
        </p:blipFill>
        <p:spPr>
          <a:xfrm>
            <a:off x="465687" y="694330"/>
            <a:ext cx="1675494" cy="665946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8248F451-5DDB-2AF3-9DEE-FD947D819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198" y="2527313"/>
            <a:ext cx="9969910" cy="22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2395477D-0DCA-C19D-272B-5F6DFB167610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2EBCE4-A412-87BC-D7F0-8015B9673D21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6B154B5-3A82-542D-4190-3A9A8ABBCD13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3550DEA-CF56-4564-1254-D6BDC925591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09E9E1-88C6-D564-87B5-3C1673C7E4B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D218F4E4-EF1D-565F-3D0F-455942286DFC}"/>
              </a:ext>
            </a:extLst>
          </p:cNvPr>
          <p:cNvSpPr txBox="1"/>
          <p:nvPr/>
        </p:nvSpPr>
        <p:spPr>
          <a:xfrm>
            <a:off x="408585" y="2362200"/>
            <a:ext cx="11374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a) Trong tháng 2, cửa hàng bán được </a:t>
            </a:r>
            <a:r>
              <a:rPr lang="vi-VN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quyển sách khoa học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 quyển truyện tranh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spc="-2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C3888-D845-9341-6D61-4BBF167E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78371"/>
            <a:ext cx="9699212" cy="1919007"/>
          </a:xfrm>
          <a:prstGeom prst="rect">
            <a:avLst/>
          </a:prstGeom>
        </p:spPr>
      </p:pic>
      <p:sp>
        <p:nvSpPr>
          <p:cNvPr id="22" name="PHẠM DUYÊN 11 - 9Slide.vn">
            <a:extLst>
              <a:ext uri="{FF2B5EF4-FFF2-40B4-BE49-F238E27FC236}">
                <a16:creationId xmlns:a16="http://schemas.microsoft.com/office/drawing/2014/main" id="{80BCF73E-9315-62DB-8B8D-52386E876829}"/>
              </a:ext>
            </a:extLst>
          </p:cNvPr>
          <p:cNvSpPr/>
          <p:nvPr/>
        </p:nvSpPr>
        <p:spPr>
          <a:xfrm>
            <a:off x="6705600" y="425225"/>
            <a:ext cx="2133600" cy="1872153"/>
          </a:xfrm>
          <a:prstGeom prst="roundRect">
            <a:avLst>
              <a:gd name="adj" fmla="val 8646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2395477D-0DCA-C19D-272B-5F6DFB167610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2EBCE4-A412-87BC-D7F0-8015B9673D21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6B154B5-3A82-542D-4190-3A9A8ABBCD13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3550DEA-CF56-4564-1254-D6BDC925591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09E9E1-88C6-D564-87B5-3C1673C7E4B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D218F4E4-EF1D-565F-3D0F-455942286DFC}"/>
              </a:ext>
            </a:extLst>
          </p:cNvPr>
          <p:cNvSpPr txBox="1"/>
          <p:nvPr/>
        </p:nvSpPr>
        <p:spPr>
          <a:xfrm>
            <a:off x="408585" y="2368379"/>
            <a:ext cx="113748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spc="-2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Mỗi tháng cửa hàng bán được số quyển truyện tranh là:</a:t>
            </a:r>
          </a:p>
          <a:p>
            <a:r>
              <a:rPr lang="vi-VN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1: 400 quyển</a:t>
            </a:r>
          </a:p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2: 540 quyển</a:t>
            </a:r>
          </a:p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3: 612 quyển</a:t>
            </a:r>
          </a:p>
          <a:p>
            <a:pPr algn="just" latinLnBrk="0"/>
            <a:endParaRPr lang="vi-VN" sz="3200" spc="-2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C3888-D845-9341-6D61-4BBF167E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78371"/>
            <a:ext cx="9699212" cy="1919007"/>
          </a:xfrm>
          <a:prstGeom prst="rect">
            <a:avLst/>
          </a:prstGeom>
        </p:spPr>
      </p:pic>
      <p:sp>
        <p:nvSpPr>
          <p:cNvPr id="22" name="PHẠM DUYÊN 11 - 9Slide.vn">
            <a:extLst>
              <a:ext uri="{FF2B5EF4-FFF2-40B4-BE49-F238E27FC236}">
                <a16:creationId xmlns:a16="http://schemas.microsoft.com/office/drawing/2014/main" id="{80BCF73E-9315-62DB-8B8D-52386E876829}"/>
              </a:ext>
            </a:extLst>
          </p:cNvPr>
          <p:cNvSpPr/>
          <p:nvPr/>
        </p:nvSpPr>
        <p:spPr>
          <a:xfrm>
            <a:off x="1447800" y="1608709"/>
            <a:ext cx="9699212" cy="688669"/>
          </a:xfrm>
          <a:prstGeom prst="roundRect">
            <a:avLst>
              <a:gd name="adj" fmla="val 8646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E5F43-F993-AB3E-E88A-F91F3CDD5860}"/>
              </a:ext>
            </a:extLst>
          </p:cNvPr>
          <p:cNvSpPr txBox="1"/>
          <p:nvPr/>
        </p:nvSpPr>
        <p:spPr>
          <a:xfrm>
            <a:off x="383184" y="2362200"/>
            <a:ext cx="114002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a) Trong tháng 2, cửa hàng bán được </a:t>
            </a:r>
            <a:r>
              <a:rPr lang="vi-VN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quyển sách khoa học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 quyển truyện tranh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spc="-2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2395477D-0DCA-C19D-272B-5F6DFB167610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2EBCE4-A412-87BC-D7F0-8015B9673D21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6B154B5-3A82-542D-4190-3A9A8ABBCD13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3550DEA-CF56-4564-1254-D6BDC925591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09E9E1-88C6-D564-87B5-3C1673C7E4B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D218F4E4-EF1D-565F-3D0F-455942286DFC}"/>
              </a:ext>
            </a:extLst>
          </p:cNvPr>
          <p:cNvSpPr txBox="1"/>
          <p:nvPr/>
        </p:nvSpPr>
        <p:spPr>
          <a:xfrm>
            <a:off x="408585" y="2368379"/>
            <a:ext cx="113748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spc="-2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Mỗi tháng cửa hàng bán được số quyển truyện tranh là:</a:t>
            </a:r>
          </a:p>
          <a:p>
            <a:r>
              <a:rPr lang="vi-VN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1: 400 quyển</a:t>
            </a:r>
          </a:p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2: 540 quyển</a:t>
            </a:r>
          </a:p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3: 612 quyển</a:t>
            </a:r>
          </a:p>
          <a:p>
            <a:pPr algn="just" latinLnBrk="0"/>
            <a:endParaRPr lang="vi-VN" sz="3200" spc="-2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C3888-D845-9341-6D61-4BBF167E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78371"/>
            <a:ext cx="9699212" cy="1919007"/>
          </a:xfrm>
          <a:prstGeom prst="rect">
            <a:avLst/>
          </a:prstGeom>
        </p:spPr>
      </p:pic>
      <p:sp>
        <p:nvSpPr>
          <p:cNvPr id="22" name="PHẠM DUYÊN 11 - 9Slide.vn">
            <a:extLst>
              <a:ext uri="{FF2B5EF4-FFF2-40B4-BE49-F238E27FC236}">
                <a16:creationId xmlns:a16="http://schemas.microsoft.com/office/drawing/2014/main" id="{80BCF73E-9315-62DB-8B8D-52386E876829}"/>
              </a:ext>
            </a:extLst>
          </p:cNvPr>
          <p:cNvSpPr/>
          <p:nvPr/>
        </p:nvSpPr>
        <p:spPr>
          <a:xfrm>
            <a:off x="4419601" y="378371"/>
            <a:ext cx="2286000" cy="1865829"/>
          </a:xfrm>
          <a:prstGeom prst="roundRect">
            <a:avLst>
              <a:gd name="adj" fmla="val 8646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E5F43-F993-AB3E-E88A-F91F3CDD5860}"/>
              </a:ext>
            </a:extLst>
          </p:cNvPr>
          <p:cNvSpPr txBox="1"/>
          <p:nvPr/>
        </p:nvSpPr>
        <p:spPr>
          <a:xfrm>
            <a:off x="383184" y="2362200"/>
            <a:ext cx="114002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a) Trong tháng 2, cửa hàng bán được </a:t>
            </a:r>
            <a:r>
              <a:rPr lang="vi-VN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quyển sách khoa học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 quyển truyện tranh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spc="-2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60C42-C181-AB44-9E55-5CB70AF4F220}"/>
              </a:ext>
            </a:extLst>
          </p:cNvPr>
          <p:cNvSpPr txBox="1"/>
          <p:nvPr/>
        </p:nvSpPr>
        <p:spPr>
          <a:xfrm>
            <a:off x="337544" y="5242858"/>
            <a:ext cx="114915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c) Trong tháng 1, cửa hàng bán được tất cả số quyển sách 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280 + 400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quyển sách)</a:t>
            </a:r>
          </a:p>
        </p:txBody>
      </p:sp>
    </p:spTree>
    <p:extLst>
      <p:ext uri="{BB962C8B-B14F-4D97-AF65-F5344CB8AC3E}">
        <p14:creationId xmlns:p14="http://schemas.microsoft.com/office/powerpoint/2010/main" val="17950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143A4-BB12-3ECE-53DD-F975C13F4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842" y="2048784"/>
            <a:ext cx="91960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7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CD9EBE5A-B2EC-530B-0E81-70C9E9F69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87"/>
            <a:ext cx="1655440" cy="827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C01EFCF0-A01D-5669-1A34-9CECF9FA726C}"/>
              </a:ext>
            </a:extLst>
          </p:cNvPr>
          <p:cNvSpPr txBox="1"/>
          <p:nvPr/>
        </p:nvSpPr>
        <p:spPr>
          <a:xfrm>
            <a:off x="359972" y="758864"/>
            <a:ext cx="11472056" cy="165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E808A89D-B3B5-5DD8-A55B-190D34F4F24E}"/>
              </a:ext>
            </a:extLst>
          </p:cNvPr>
          <p:cNvSpPr txBox="1"/>
          <p:nvPr/>
        </p:nvSpPr>
        <p:spPr>
          <a:xfrm>
            <a:off x="348599" y="2648150"/>
            <a:ext cx="11472056" cy="165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3A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PHẠM DUYÊN 3 - 9Slide.vn">
            <a:extLst>
              <a:ext uri="{FF2B5EF4-FFF2-40B4-BE49-F238E27FC236}">
                <a16:creationId xmlns:a16="http://schemas.microsoft.com/office/drawing/2014/main" id="{A4C22C24-64FF-675F-1563-12ADC4332145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4686941"/>
          <a:ext cx="11277600" cy="165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183354180"/>
                    </a:ext>
                  </a:extLst>
                </a:gridCol>
                <a:gridCol w="1857270">
                  <a:extLst>
                    <a:ext uri="{9D8B030D-6E8A-4147-A177-3AD203B41FA5}">
                      <a16:colId xmlns:a16="http://schemas.microsoft.com/office/drawing/2014/main" val="1150086352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2442236841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4217086188"/>
                    </a:ext>
                  </a:extLst>
                </a:gridCol>
              </a:tblGrid>
              <a:tr h="7048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Chạy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Nhảy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bao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62875"/>
                  </a:ext>
                </a:extLst>
              </a:tr>
              <a:tr h="94986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83757"/>
                  </a:ext>
                </a:extLst>
              </a:tr>
            </a:tbl>
          </a:graphicData>
        </a:graphic>
      </p:graphicFrame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EB9BEBB1-8D63-1241-AF39-88D7770D7BBC}"/>
              </a:ext>
            </a:extLst>
          </p:cNvPr>
          <p:cNvSpPr txBox="1"/>
          <p:nvPr/>
        </p:nvSpPr>
        <p:spPr>
          <a:xfrm>
            <a:off x="4646642" y="547482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26FDEC50-2E97-7EB5-C589-8BCCBC465940}"/>
              </a:ext>
            </a:extLst>
          </p:cNvPr>
          <p:cNvSpPr txBox="1"/>
          <p:nvPr/>
        </p:nvSpPr>
        <p:spPr>
          <a:xfrm>
            <a:off x="7160372" y="5455155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22E4C81A-E85A-FD66-B8E0-5A943EE6345D}"/>
              </a:ext>
            </a:extLst>
          </p:cNvPr>
          <p:cNvSpPr txBox="1"/>
          <p:nvPr/>
        </p:nvSpPr>
        <p:spPr>
          <a:xfrm>
            <a:off x="9982200" y="546498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029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HẠM DUYÊN 1 - 9Slide.vn">
            <a:extLst>
              <a:ext uri="{FF2B5EF4-FFF2-40B4-BE49-F238E27FC236}">
                <a16:creationId xmlns:a16="http://schemas.microsoft.com/office/drawing/2014/main" id="{3B26DB87-9CE6-DF35-E355-825FBB531D9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33400"/>
          <a:ext cx="11277600" cy="174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183354180"/>
                    </a:ext>
                  </a:extLst>
                </a:gridCol>
                <a:gridCol w="1857270">
                  <a:extLst>
                    <a:ext uri="{9D8B030D-6E8A-4147-A177-3AD203B41FA5}">
                      <a16:colId xmlns:a16="http://schemas.microsoft.com/office/drawing/2014/main" val="1150086352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2442236841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421708618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3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</a:t>
                      </a:r>
                      <a:endParaRPr lang="en-US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 co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Chạy tiếp sức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Nhảy bao bố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62875"/>
                  </a:ext>
                </a:extLst>
              </a:tr>
              <a:tr h="113863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3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3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83757"/>
                  </a:ext>
                </a:extLst>
              </a:tr>
            </a:tbl>
          </a:graphicData>
        </a:graphic>
      </p:graphicFrame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2B394800-D115-A23C-D717-33A7CE9ABBD0}"/>
              </a:ext>
            </a:extLst>
          </p:cNvPr>
          <p:cNvSpPr txBox="1"/>
          <p:nvPr/>
        </p:nvSpPr>
        <p:spPr>
          <a:xfrm>
            <a:off x="4642918" y="131144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769FE623-5DE7-CFAF-D353-FDB7F00647FC}"/>
              </a:ext>
            </a:extLst>
          </p:cNvPr>
          <p:cNvSpPr txBox="1"/>
          <p:nvPr/>
        </p:nvSpPr>
        <p:spPr>
          <a:xfrm>
            <a:off x="7194078" y="1311444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7821EB9E-E331-E5CA-5C82-F64A9B2C134B}"/>
              </a:ext>
            </a:extLst>
          </p:cNvPr>
          <p:cNvSpPr txBox="1"/>
          <p:nvPr/>
        </p:nvSpPr>
        <p:spPr>
          <a:xfrm>
            <a:off x="10058400" y="131144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PHẠM DUYÊN 8 - 9Slide.vn">
            <a:extLst>
              <a:ext uri="{FF2B5EF4-FFF2-40B4-BE49-F238E27FC236}">
                <a16:creationId xmlns:a16="http://schemas.microsoft.com/office/drawing/2014/main" id="{741B3C7B-5720-9FC4-5823-61BD2D00D136}"/>
              </a:ext>
            </a:extLst>
          </p:cNvPr>
          <p:cNvSpPr txBox="1"/>
          <p:nvPr/>
        </p:nvSpPr>
        <p:spPr>
          <a:xfrm>
            <a:off x="359972" y="2834247"/>
            <a:ext cx="7183828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PHẠM DUYÊN 9 - 9Slide.vn">
            <a:extLst>
              <a:ext uri="{FF2B5EF4-FFF2-40B4-BE49-F238E27FC236}">
                <a16:creationId xmlns:a16="http://schemas.microsoft.com/office/drawing/2014/main" id="{738EDDC7-D477-050D-2C7D-CB979B00DF89}"/>
              </a:ext>
            </a:extLst>
          </p:cNvPr>
          <p:cNvSpPr txBox="1"/>
          <p:nvPr/>
        </p:nvSpPr>
        <p:spPr>
          <a:xfrm>
            <a:off x="359972" y="3626924"/>
            <a:ext cx="11374828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PHẠM DUYÊN 10 - 9Slide.vn">
            <a:extLst>
              <a:ext uri="{FF2B5EF4-FFF2-40B4-BE49-F238E27FC236}">
                <a16:creationId xmlns:a16="http://schemas.microsoft.com/office/drawing/2014/main" id="{E7B2427A-B076-AC52-FB4B-4890C5ED787E}"/>
              </a:ext>
            </a:extLst>
          </p:cNvPr>
          <p:cNvSpPr txBox="1"/>
          <p:nvPr/>
        </p:nvSpPr>
        <p:spPr>
          <a:xfrm>
            <a:off x="359972" y="4419600"/>
            <a:ext cx="11374828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003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HẠM DUYÊN 1 - 9Slide.vn">
            <a:extLst>
              <a:ext uri="{FF2B5EF4-FFF2-40B4-BE49-F238E27FC236}">
                <a16:creationId xmlns:a16="http://schemas.microsoft.com/office/drawing/2014/main" id="{3B26DB87-9CE6-DF35-E355-825FBB531D9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33400"/>
          <a:ext cx="112776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505">
                  <a:extLst>
                    <a:ext uri="{9D8B030D-6E8A-4147-A177-3AD203B41FA5}">
                      <a16:colId xmlns:a16="http://schemas.microsoft.com/office/drawing/2014/main" val="3183354180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1150086352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2442236841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4217086188"/>
                    </a:ext>
                  </a:extLst>
                </a:gridCol>
              </a:tblGrid>
              <a:tr h="81208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3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</a:t>
                      </a:r>
                      <a:endParaRPr lang="en-US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62875"/>
                  </a:ext>
                </a:extLst>
              </a:tr>
              <a:tr h="113863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br>
                        <a:rPr lang="en-US" sz="3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3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83757"/>
                  </a:ext>
                </a:extLst>
              </a:tr>
            </a:tbl>
          </a:graphicData>
        </a:graphic>
      </p:graphicFrame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2B394800-D115-A23C-D717-33A7CE9ABBD0}"/>
              </a:ext>
            </a:extLst>
          </p:cNvPr>
          <p:cNvSpPr txBox="1"/>
          <p:nvPr/>
        </p:nvSpPr>
        <p:spPr>
          <a:xfrm>
            <a:off x="4143375" y="145500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769FE623-5DE7-CFAF-D353-FDB7F00647FC}"/>
              </a:ext>
            </a:extLst>
          </p:cNvPr>
          <p:cNvSpPr txBox="1"/>
          <p:nvPr/>
        </p:nvSpPr>
        <p:spPr>
          <a:xfrm>
            <a:off x="7192933" y="1455003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7821EB9E-E331-E5CA-5C82-F64A9B2C134B}"/>
              </a:ext>
            </a:extLst>
          </p:cNvPr>
          <p:cNvSpPr txBox="1"/>
          <p:nvPr/>
        </p:nvSpPr>
        <p:spPr>
          <a:xfrm>
            <a:off x="10053335" y="14550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" name="PHẠM DUYÊN 5 - 9Slide.vn" descr="Ý nghĩa trò chơi nhảy bao bố mầm non cách chơi và luật chơi">
            <a:extLst>
              <a:ext uri="{FF2B5EF4-FFF2-40B4-BE49-F238E27FC236}">
                <a16:creationId xmlns:a16="http://schemas.microsoft.com/office/drawing/2014/main" id="{E965BA6B-6C4B-CA87-5F53-D24A2817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493" r="1809" b="1295"/>
          <a:stretch>
            <a:fillRect/>
          </a:stretch>
        </p:blipFill>
        <p:spPr bwMode="auto">
          <a:xfrm>
            <a:off x="9829800" y="-1074537"/>
            <a:ext cx="1191926" cy="737346"/>
          </a:xfrm>
          <a:custGeom>
            <a:avLst/>
            <a:gdLst>
              <a:gd name="connsiteX0" fmla="*/ 313427 w 3553165"/>
              <a:gd name="connsiteY0" fmla="*/ 101 h 1878577"/>
              <a:gd name="connsiteX1" fmla="*/ 1762465 w 3553165"/>
              <a:gd name="connsiteY1" fmla="*/ 66775 h 1878577"/>
              <a:gd name="connsiteX2" fmla="*/ 3240079 w 3553165"/>
              <a:gd name="connsiteY2" fmla="*/ 101 h 1878577"/>
              <a:gd name="connsiteX3" fmla="*/ 3553165 w 3553165"/>
              <a:gd name="connsiteY3" fmla="*/ 313187 h 1878577"/>
              <a:gd name="connsiteX4" fmla="*/ 3438865 w 3553165"/>
              <a:gd name="connsiteY4" fmla="*/ 993875 h 1878577"/>
              <a:gd name="connsiteX5" fmla="*/ 3553165 w 3553165"/>
              <a:gd name="connsiteY5" fmla="*/ 1565491 h 1878577"/>
              <a:gd name="connsiteX6" fmla="*/ 3240079 w 3553165"/>
              <a:gd name="connsiteY6" fmla="*/ 1878577 h 1878577"/>
              <a:gd name="connsiteX7" fmla="*/ 1724365 w 3553165"/>
              <a:gd name="connsiteY7" fmla="*/ 1793975 h 1878577"/>
              <a:gd name="connsiteX8" fmla="*/ 313427 w 3553165"/>
              <a:gd name="connsiteY8" fmla="*/ 1878577 h 1878577"/>
              <a:gd name="connsiteX9" fmla="*/ 341 w 3553165"/>
              <a:gd name="connsiteY9" fmla="*/ 1565491 h 1878577"/>
              <a:gd name="connsiteX10" fmla="*/ 47965 w 3553165"/>
              <a:gd name="connsiteY10" fmla="*/ 892275 h 1878577"/>
              <a:gd name="connsiteX11" fmla="*/ 341 w 3553165"/>
              <a:gd name="connsiteY11" fmla="*/ 313187 h 1878577"/>
              <a:gd name="connsiteX12" fmla="*/ 313427 w 3553165"/>
              <a:gd name="connsiteY12" fmla="*/ 101 h 187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3165" h="1878577">
                <a:moveTo>
                  <a:pt x="313427" y="101"/>
                </a:moveTo>
                <a:cubicBezTo>
                  <a:pt x="792206" y="-3074"/>
                  <a:pt x="1283686" y="69950"/>
                  <a:pt x="1762465" y="66775"/>
                </a:cubicBezTo>
                <a:cubicBezTo>
                  <a:pt x="2259236" y="69950"/>
                  <a:pt x="2743308" y="-3074"/>
                  <a:pt x="3240079" y="101"/>
                </a:cubicBezTo>
                <a:cubicBezTo>
                  <a:pt x="3412992" y="101"/>
                  <a:pt x="3553165" y="140274"/>
                  <a:pt x="3553165" y="313187"/>
                </a:cubicBezTo>
                <a:cubicBezTo>
                  <a:pt x="3553165" y="540083"/>
                  <a:pt x="3438865" y="766979"/>
                  <a:pt x="3438865" y="993875"/>
                </a:cubicBezTo>
                <a:lnTo>
                  <a:pt x="3553165" y="1565491"/>
                </a:lnTo>
                <a:cubicBezTo>
                  <a:pt x="3553165" y="1738404"/>
                  <a:pt x="3412992" y="1878577"/>
                  <a:pt x="3240079" y="1878577"/>
                </a:cubicBezTo>
                <a:cubicBezTo>
                  <a:pt x="2709441" y="1875776"/>
                  <a:pt x="2255003" y="1796776"/>
                  <a:pt x="1724365" y="1793975"/>
                </a:cubicBezTo>
                <a:lnTo>
                  <a:pt x="313427" y="1878577"/>
                </a:lnTo>
                <a:cubicBezTo>
                  <a:pt x="140514" y="1878577"/>
                  <a:pt x="341" y="1738404"/>
                  <a:pt x="341" y="1565491"/>
                </a:cubicBezTo>
                <a:cubicBezTo>
                  <a:pt x="-4951" y="1332619"/>
                  <a:pt x="53257" y="1125147"/>
                  <a:pt x="47965" y="892275"/>
                </a:cubicBezTo>
                <a:lnTo>
                  <a:pt x="341" y="313187"/>
                </a:lnTo>
                <a:cubicBezTo>
                  <a:pt x="341" y="140274"/>
                  <a:pt x="140514" y="101"/>
                  <a:pt x="313427" y="101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PHẠM DUYÊN 6 - 9Slide.vn">
            <a:extLst>
              <a:ext uri="{FF2B5EF4-FFF2-40B4-BE49-F238E27FC236}">
                <a16:creationId xmlns:a16="http://schemas.microsoft.com/office/drawing/2014/main" id="{B6982AFA-24A1-988A-A7C0-5762037C3877}"/>
              </a:ext>
            </a:extLst>
          </p:cNvPr>
          <p:cNvGrpSpPr/>
          <p:nvPr/>
        </p:nvGrpSpPr>
        <p:grpSpPr>
          <a:xfrm>
            <a:off x="3733345" y="-1077659"/>
            <a:ext cx="1757462" cy="797058"/>
            <a:chOff x="5911359" y="3700728"/>
            <a:chExt cx="6413983" cy="290892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9DAEB60-5C3F-A185-9F49-8FF9B51EEDDA}"/>
                </a:ext>
              </a:extLst>
            </p:cNvPr>
            <p:cNvSpPr/>
            <p:nvPr/>
          </p:nvSpPr>
          <p:spPr>
            <a:xfrm>
              <a:off x="5911359" y="3700728"/>
              <a:ext cx="6413983" cy="2908927"/>
            </a:xfrm>
            <a:custGeom>
              <a:avLst/>
              <a:gdLst>
                <a:gd name="connsiteX0" fmla="*/ 0 w 3552824"/>
                <a:gd name="connsiteY0" fmla="*/ 313086 h 1878476"/>
                <a:gd name="connsiteX1" fmla="*/ 313086 w 3552824"/>
                <a:gd name="connsiteY1" fmla="*/ 0 h 1878476"/>
                <a:gd name="connsiteX2" fmla="*/ 3239738 w 3552824"/>
                <a:gd name="connsiteY2" fmla="*/ 0 h 1878476"/>
                <a:gd name="connsiteX3" fmla="*/ 3552824 w 3552824"/>
                <a:gd name="connsiteY3" fmla="*/ 313086 h 1878476"/>
                <a:gd name="connsiteX4" fmla="*/ 3552824 w 3552824"/>
                <a:gd name="connsiteY4" fmla="*/ 1565390 h 1878476"/>
                <a:gd name="connsiteX5" fmla="*/ 3239738 w 3552824"/>
                <a:gd name="connsiteY5" fmla="*/ 1878476 h 1878476"/>
                <a:gd name="connsiteX6" fmla="*/ 313086 w 3552824"/>
                <a:gd name="connsiteY6" fmla="*/ 1878476 h 1878476"/>
                <a:gd name="connsiteX7" fmla="*/ 0 w 3552824"/>
                <a:gd name="connsiteY7" fmla="*/ 1565390 h 1878476"/>
                <a:gd name="connsiteX8" fmla="*/ 0 w 3552824"/>
                <a:gd name="connsiteY8" fmla="*/ 313086 h 1878476"/>
                <a:gd name="connsiteX0" fmla="*/ 0 w 3552824"/>
                <a:gd name="connsiteY0" fmla="*/ 313186 h 1878576"/>
                <a:gd name="connsiteX1" fmla="*/ 313086 w 3552824"/>
                <a:gd name="connsiteY1" fmla="*/ 100 h 1878576"/>
                <a:gd name="connsiteX2" fmla="*/ 1762124 w 3552824"/>
                <a:gd name="connsiteY2" fmla="*/ 66774 h 1878576"/>
                <a:gd name="connsiteX3" fmla="*/ 3239738 w 3552824"/>
                <a:gd name="connsiteY3" fmla="*/ 100 h 1878576"/>
                <a:gd name="connsiteX4" fmla="*/ 3552824 w 3552824"/>
                <a:gd name="connsiteY4" fmla="*/ 313186 h 1878576"/>
                <a:gd name="connsiteX5" fmla="*/ 3552824 w 3552824"/>
                <a:gd name="connsiteY5" fmla="*/ 1565490 h 1878576"/>
                <a:gd name="connsiteX6" fmla="*/ 3239738 w 3552824"/>
                <a:gd name="connsiteY6" fmla="*/ 1878576 h 1878576"/>
                <a:gd name="connsiteX7" fmla="*/ 313086 w 3552824"/>
                <a:gd name="connsiteY7" fmla="*/ 1878576 h 1878576"/>
                <a:gd name="connsiteX8" fmla="*/ 0 w 3552824"/>
                <a:gd name="connsiteY8" fmla="*/ 1565490 h 1878576"/>
                <a:gd name="connsiteX9" fmla="*/ 0 w 3552824"/>
                <a:gd name="connsiteY9" fmla="*/ 313186 h 1878576"/>
                <a:gd name="connsiteX0" fmla="*/ 0 w 3552824"/>
                <a:gd name="connsiteY0" fmla="*/ 313186 h 1878576"/>
                <a:gd name="connsiteX1" fmla="*/ 313086 w 3552824"/>
                <a:gd name="connsiteY1" fmla="*/ 100 h 1878576"/>
                <a:gd name="connsiteX2" fmla="*/ 1762124 w 3552824"/>
                <a:gd name="connsiteY2" fmla="*/ 66774 h 1878576"/>
                <a:gd name="connsiteX3" fmla="*/ 3239738 w 3552824"/>
                <a:gd name="connsiteY3" fmla="*/ 100 h 1878576"/>
                <a:gd name="connsiteX4" fmla="*/ 3552824 w 3552824"/>
                <a:gd name="connsiteY4" fmla="*/ 313186 h 1878576"/>
                <a:gd name="connsiteX5" fmla="*/ 3438524 w 3552824"/>
                <a:gd name="connsiteY5" fmla="*/ 993874 h 1878576"/>
                <a:gd name="connsiteX6" fmla="*/ 3552824 w 3552824"/>
                <a:gd name="connsiteY6" fmla="*/ 1565490 h 1878576"/>
                <a:gd name="connsiteX7" fmla="*/ 3239738 w 3552824"/>
                <a:gd name="connsiteY7" fmla="*/ 1878576 h 1878576"/>
                <a:gd name="connsiteX8" fmla="*/ 313086 w 3552824"/>
                <a:gd name="connsiteY8" fmla="*/ 1878576 h 1878576"/>
                <a:gd name="connsiteX9" fmla="*/ 0 w 3552824"/>
                <a:gd name="connsiteY9" fmla="*/ 1565490 h 1878576"/>
                <a:gd name="connsiteX10" fmla="*/ 0 w 3552824"/>
                <a:gd name="connsiteY10" fmla="*/ 313186 h 1878576"/>
                <a:gd name="connsiteX0" fmla="*/ 0 w 3552824"/>
                <a:gd name="connsiteY0" fmla="*/ 313186 h 1878576"/>
                <a:gd name="connsiteX1" fmla="*/ 313086 w 3552824"/>
                <a:gd name="connsiteY1" fmla="*/ 100 h 1878576"/>
                <a:gd name="connsiteX2" fmla="*/ 1762124 w 3552824"/>
                <a:gd name="connsiteY2" fmla="*/ 66774 h 1878576"/>
                <a:gd name="connsiteX3" fmla="*/ 3239738 w 3552824"/>
                <a:gd name="connsiteY3" fmla="*/ 100 h 1878576"/>
                <a:gd name="connsiteX4" fmla="*/ 3552824 w 3552824"/>
                <a:gd name="connsiteY4" fmla="*/ 313186 h 1878576"/>
                <a:gd name="connsiteX5" fmla="*/ 3438524 w 3552824"/>
                <a:gd name="connsiteY5" fmla="*/ 993874 h 1878576"/>
                <a:gd name="connsiteX6" fmla="*/ 3552824 w 3552824"/>
                <a:gd name="connsiteY6" fmla="*/ 1565490 h 1878576"/>
                <a:gd name="connsiteX7" fmla="*/ 3239738 w 3552824"/>
                <a:gd name="connsiteY7" fmla="*/ 1878576 h 1878576"/>
                <a:gd name="connsiteX8" fmla="*/ 1724024 w 3552824"/>
                <a:gd name="connsiteY8" fmla="*/ 1793974 h 1878576"/>
                <a:gd name="connsiteX9" fmla="*/ 313086 w 3552824"/>
                <a:gd name="connsiteY9" fmla="*/ 1878576 h 1878576"/>
                <a:gd name="connsiteX10" fmla="*/ 0 w 3552824"/>
                <a:gd name="connsiteY10" fmla="*/ 1565490 h 1878576"/>
                <a:gd name="connsiteX11" fmla="*/ 0 w 3552824"/>
                <a:gd name="connsiteY11" fmla="*/ 313186 h 1878576"/>
                <a:gd name="connsiteX0" fmla="*/ 340 w 3553164"/>
                <a:gd name="connsiteY0" fmla="*/ 313186 h 1878576"/>
                <a:gd name="connsiteX1" fmla="*/ 313426 w 3553164"/>
                <a:gd name="connsiteY1" fmla="*/ 100 h 1878576"/>
                <a:gd name="connsiteX2" fmla="*/ 1762464 w 3553164"/>
                <a:gd name="connsiteY2" fmla="*/ 66774 h 1878576"/>
                <a:gd name="connsiteX3" fmla="*/ 3240078 w 3553164"/>
                <a:gd name="connsiteY3" fmla="*/ 100 h 1878576"/>
                <a:gd name="connsiteX4" fmla="*/ 3553164 w 3553164"/>
                <a:gd name="connsiteY4" fmla="*/ 313186 h 1878576"/>
                <a:gd name="connsiteX5" fmla="*/ 3438864 w 3553164"/>
                <a:gd name="connsiteY5" fmla="*/ 993874 h 1878576"/>
                <a:gd name="connsiteX6" fmla="*/ 3553164 w 3553164"/>
                <a:gd name="connsiteY6" fmla="*/ 1565490 h 1878576"/>
                <a:gd name="connsiteX7" fmla="*/ 3240078 w 3553164"/>
                <a:gd name="connsiteY7" fmla="*/ 1878576 h 1878576"/>
                <a:gd name="connsiteX8" fmla="*/ 1724364 w 3553164"/>
                <a:gd name="connsiteY8" fmla="*/ 1793974 h 1878576"/>
                <a:gd name="connsiteX9" fmla="*/ 313426 w 3553164"/>
                <a:gd name="connsiteY9" fmla="*/ 1878576 h 1878576"/>
                <a:gd name="connsiteX10" fmla="*/ 340 w 3553164"/>
                <a:gd name="connsiteY10" fmla="*/ 1565490 h 1878576"/>
                <a:gd name="connsiteX11" fmla="*/ 47964 w 3553164"/>
                <a:gd name="connsiteY11" fmla="*/ 892274 h 1878576"/>
                <a:gd name="connsiteX12" fmla="*/ 340 w 3553164"/>
                <a:gd name="connsiteY12" fmla="*/ 313186 h 1878576"/>
                <a:gd name="connsiteX0" fmla="*/ 340 w 3553164"/>
                <a:gd name="connsiteY0" fmla="*/ 313186 h 1878576"/>
                <a:gd name="connsiteX1" fmla="*/ 313426 w 3553164"/>
                <a:gd name="connsiteY1" fmla="*/ 100 h 1878576"/>
                <a:gd name="connsiteX2" fmla="*/ 1762464 w 3553164"/>
                <a:gd name="connsiteY2" fmla="*/ 66774 h 1878576"/>
                <a:gd name="connsiteX3" fmla="*/ 3240078 w 3553164"/>
                <a:gd name="connsiteY3" fmla="*/ 100 h 1878576"/>
                <a:gd name="connsiteX4" fmla="*/ 3553164 w 3553164"/>
                <a:gd name="connsiteY4" fmla="*/ 313186 h 1878576"/>
                <a:gd name="connsiteX5" fmla="*/ 3491419 w 3553164"/>
                <a:gd name="connsiteY5" fmla="*/ 1014928 h 1878576"/>
                <a:gd name="connsiteX6" fmla="*/ 3553164 w 3553164"/>
                <a:gd name="connsiteY6" fmla="*/ 1565490 h 1878576"/>
                <a:gd name="connsiteX7" fmla="*/ 3240078 w 3553164"/>
                <a:gd name="connsiteY7" fmla="*/ 1878576 h 1878576"/>
                <a:gd name="connsiteX8" fmla="*/ 1724364 w 3553164"/>
                <a:gd name="connsiteY8" fmla="*/ 1793974 h 1878576"/>
                <a:gd name="connsiteX9" fmla="*/ 313426 w 3553164"/>
                <a:gd name="connsiteY9" fmla="*/ 1878576 h 1878576"/>
                <a:gd name="connsiteX10" fmla="*/ 340 w 3553164"/>
                <a:gd name="connsiteY10" fmla="*/ 1565490 h 1878576"/>
                <a:gd name="connsiteX11" fmla="*/ 47964 w 3553164"/>
                <a:gd name="connsiteY11" fmla="*/ 892274 h 1878576"/>
                <a:gd name="connsiteX12" fmla="*/ 340 w 3553164"/>
                <a:gd name="connsiteY12" fmla="*/ 313186 h 187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3164" h="1878576">
                  <a:moveTo>
                    <a:pt x="340" y="313186"/>
                  </a:moveTo>
                  <a:cubicBezTo>
                    <a:pt x="340" y="140273"/>
                    <a:pt x="140513" y="100"/>
                    <a:pt x="313426" y="100"/>
                  </a:cubicBezTo>
                  <a:cubicBezTo>
                    <a:pt x="792205" y="-3075"/>
                    <a:pt x="1283685" y="69949"/>
                    <a:pt x="1762464" y="66774"/>
                  </a:cubicBezTo>
                  <a:cubicBezTo>
                    <a:pt x="2259235" y="69949"/>
                    <a:pt x="2743307" y="-3075"/>
                    <a:pt x="3240078" y="100"/>
                  </a:cubicBezTo>
                  <a:cubicBezTo>
                    <a:pt x="3412991" y="100"/>
                    <a:pt x="3553164" y="140273"/>
                    <a:pt x="3553164" y="313186"/>
                  </a:cubicBezTo>
                  <a:cubicBezTo>
                    <a:pt x="3553164" y="540082"/>
                    <a:pt x="3491419" y="788032"/>
                    <a:pt x="3491419" y="1014928"/>
                  </a:cubicBezTo>
                  <a:lnTo>
                    <a:pt x="3553164" y="1565490"/>
                  </a:lnTo>
                  <a:cubicBezTo>
                    <a:pt x="3553164" y="1738403"/>
                    <a:pt x="3412991" y="1878576"/>
                    <a:pt x="3240078" y="1878576"/>
                  </a:cubicBezTo>
                  <a:cubicBezTo>
                    <a:pt x="2709440" y="1875775"/>
                    <a:pt x="2255002" y="1796775"/>
                    <a:pt x="1724364" y="1793974"/>
                  </a:cubicBezTo>
                  <a:lnTo>
                    <a:pt x="313426" y="1878576"/>
                  </a:lnTo>
                  <a:cubicBezTo>
                    <a:pt x="140513" y="1878576"/>
                    <a:pt x="340" y="1738403"/>
                    <a:pt x="340" y="1565490"/>
                  </a:cubicBezTo>
                  <a:cubicBezTo>
                    <a:pt x="-4952" y="1332618"/>
                    <a:pt x="53256" y="1125146"/>
                    <a:pt x="47964" y="892274"/>
                  </a:cubicBezTo>
                  <a:lnTo>
                    <a:pt x="340" y="313186"/>
                  </a:lnTo>
                  <a:close/>
                </a:path>
              </a:pathLst>
            </a:custGeom>
            <a:solidFill>
              <a:srgbClr val="CBE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6705B19-7C0B-EDC9-7DDD-B6F25E93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095999" y="4191000"/>
              <a:ext cx="6044702" cy="1737852"/>
            </a:xfrm>
            <a:prstGeom prst="rect">
              <a:avLst/>
            </a:prstGeom>
          </p:spPr>
        </p:pic>
      </p:grpSp>
      <p:pic>
        <p:nvPicPr>
          <p:cNvPr id="11" name="PHẠM DUYÊN 7 - 9Slide.vn">
            <a:extLst>
              <a:ext uri="{FF2B5EF4-FFF2-40B4-BE49-F238E27FC236}">
                <a16:creationId xmlns:a16="http://schemas.microsoft.com/office/drawing/2014/main" id="{D161B9C5-C0DF-F69B-F33D-A2DDCC9B4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89628" y="-1100180"/>
            <a:ext cx="935436" cy="800968"/>
          </a:xfrm>
          <a:prstGeom prst="rect">
            <a:avLst/>
          </a:prstGeom>
        </p:spPr>
      </p:pic>
      <p:sp>
        <p:nvSpPr>
          <p:cNvPr id="12" name="PHẠM DUYÊN 8 - 9Slide.vn">
            <a:extLst>
              <a:ext uri="{FF2B5EF4-FFF2-40B4-BE49-F238E27FC236}">
                <a16:creationId xmlns:a16="http://schemas.microsoft.com/office/drawing/2014/main" id="{741B3C7B-5720-9FC4-5823-61BD2D00D136}"/>
              </a:ext>
            </a:extLst>
          </p:cNvPr>
          <p:cNvSpPr txBox="1"/>
          <p:nvPr/>
        </p:nvSpPr>
        <p:spPr>
          <a:xfrm>
            <a:off x="359972" y="2834247"/>
            <a:ext cx="5583628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PHẠM DUYÊN 9 - 9Slide.vn">
            <a:extLst>
              <a:ext uri="{FF2B5EF4-FFF2-40B4-BE49-F238E27FC236}">
                <a16:creationId xmlns:a16="http://schemas.microsoft.com/office/drawing/2014/main" id="{738EDDC7-D477-050D-2C7D-CB979B00DF89}"/>
              </a:ext>
            </a:extLst>
          </p:cNvPr>
          <p:cNvSpPr txBox="1"/>
          <p:nvPr/>
        </p:nvSpPr>
        <p:spPr>
          <a:xfrm>
            <a:off x="359972" y="3626924"/>
            <a:ext cx="10003228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PHẠM DUYÊN 11 - 9Slide.vn">
            <a:extLst>
              <a:ext uri="{FF2B5EF4-FFF2-40B4-BE49-F238E27FC236}">
                <a16:creationId xmlns:a16="http://schemas.microsoft.com/office/drawing/2014/main" id="{58D5BE2D-F268-6F36-FF56-5B50C99712CB}"/>
              </a:ext>
            </a:extLst>
          </p:cNvPr>
          <p:cNvSpPr/>
          <p:nvPr/>
        </p:nvSpPr>
        <p:spPr>
          <a:xfrm>
            <a:off x="1358900" y="4522746"/>
            <a:ext cx="2382916" cy="835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3800" dirty="0" err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800" dirty="0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</a:t>
            </a:r>
            <a:endParaRPr lang="vi-VN" sz="3800" dirty="0">
              <a:solidFill>
                <a:schemeClr val="tx2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PHẠM DUYÊN 12 - 9Slide.vn">
            <a:extLst>
              <a:ext uri="{FF2B5EF4-FFF2-40B4-BE49-F238E27FC236}">
                <a16:creationId xmlns:a16="http://schemas.microsoft.com/office/drawing/2014/main" id="{CD734868-F015-9B94-2503-8BBE4381E0C5}"/>
              </a:ext>
            </a:extLst>
          </p:cNvPr>
          <p:cNvSpPr/>
          <p:nvPr/>
        </p:nvSpPr>
        <p:spPr>
          <a:xfrm>
            <a:off x="4113966" y="4522746"/>
            <a:ext cx="3179841" cy="835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3800" dirty="0" err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800" dirty="0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800" dirty="0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sức</a:t>
            </a:r>
            <a:endParaRPr lang="vi-VN" sz="3800" dirty="0">
              <a:solidFill>
                <a:schemeClr val="tx2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3 - 9Slide.vn">
            <a:extLst>
              <a:ext uri="{FF2B5EF4-FFF2-40B4-BE49-F238E27FC236}">
                <a16:creationId xmlns:a16="http://schemas.microsoft.com/office/drawing/2014/main" id="{98EA7127-DA22-60FA-67AC-66E07ACC1F9D}"/>
              </a:ext>
            </a:extLst>
          </p:cNvPr>
          <p:cNvSpPr/>
          <p:nvPr/>
        </p:nvSpPr>
        <p:spPr>
          <a:xfrm>
            <a:off x="7665958" y="4522746"/>
            <a:ext cx="3179841" cy="835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3800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 bao bố</a:t>
            </a:r>
            <a:endParaRPr lang="vi-VN" sz="3800" dirty="0">
              <a:solidFill>
                <a:schemeClr val="tx2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50C9EB-A845-B01D-4401-D97DA2023361}"/>
              </a:ext>
            </a:extLst>
          </p:cNvPr>
          <p:cNvSpPr txBox="1"/>
          <p:nvPr/>
        </p:nvSpPr>
        <p:spPr>
          <a:xfrm>
            <a:off x="3712250" y="645359"/>
            <a:ext cx="162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D1B703-2A97-41F9-ED8A-40416E9915B4}"/>
              </a:ext>
            </a:extLst>
          </p:cNvPr>
          <p:cNvSpPr txBox="1"/>
          <p:nvPr/>
        </p:nvSpPr>
        <p:spPr>
          <a:xfrm>
            <a:off x="6044745" y="610054"/>
            <a:ext cx="2832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endParaRPr lang="en-US" sz="32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961AB9-F5E9-966B-E900-9A3FA907FE1F}"/>
              </a:ext>
            </a:extLst>
          </p:cNvPr>
          <p:cNvSpPr txBox="1"/>
          <p:nvPr/>
        </p:nvSpPr>
        <p:spPr>
          <a:xfrm>
            <a:off x="9015835" y="634425"/>
            <a:ext cx="25799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endParaRPr lang="en-US" sz="32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2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HẠM DUYÊN 1 - 9Slide.vn">
            <a:extLst>
              <a:ext uri="{FF2B5EF4-FFF2-40B4-BE49-F238E27FC236}">
                <a16:creationId xmlns:a16="http://schemas.microsoft.com/office/drawing/2014/main" id="{AD24E7BD-BDB8-993D-D4E3-DF7D1A60DE5E}"/>
              </a:ext>
            </a:extLst>
          </p:cNvPr>
          <p:cNvSpPr txBox="1"/>
          <p:nvPr/>
        </p:nvSpPr>
        <p:spPr>
          <a:xfrm>
            <a:off x="2133600" y="5652506"/>
            <a:ext cx="944880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n-US" sz="4000"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00BCA136-AA58-9672-E8B8-A45B5245A7F6}"/>
              </a:ext>
            </a:extLst>
          </p:cNvPr>
          <p:cNvSpPr txBox="1"/>
          <p:nvPr/>
        </p:nvSpPr>
        <p:spPr>
          <a:xfrm>
            <a:off x="2133600" y="4633915"/>
            <a:ext cx="944880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4000" spc="-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Chạy tiếp sức có:    </a:t>
            </a:r>
            <a:r>
              <a:rPr lang="en-US" sz="4000" spc="-4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4000" spc="-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bạn tham gia.</a:t>
            </a:r>
          </a:p>
        </p:txBody>
      </p:sp>
      <p:sp>
        <p:nvSpPr>
          <p:cNvPr id="14" name="PHẠM DUYÊN 3 - 9Slide.vn">
            <a:extLst>
              <a:ext uri="{FF2B5EF4-FFF2-40B4-BE49-F238E27FC236}">
                <a16:creationId xmlns:a16="http://schemas.microsoft.com/office/drawing/2014/main" id="{230B3A44-B6DB-B4D9-D8F8-7706A992E50F}"/>
              </a:ext>
            </a:extLst>
          </p:cNvPr>
          <p:cNvSpPr/>
          <p:nvPr/>
        </p:nvSpPr>
        <p:spPr>
          <a:xfrm>
            <a:off x="6599316" y="4569273"/>
            <a:ext cx="868284" cy="736736"/>
          </a:xfrm>
          <a:prstGeom prst="roundRect">
            <a:avLst/>
          </a:prstGeom>
          <a:gradFill>
            <a:gsLst>
              <a:gs pos="0">
                <a:srgbClr val="91E4D6"/>
              </a:gs>
              <a:gs pos="21000">
                <a:schemeClr val="accent1">
                  <a:lumMod val="5000"/>
                  <a:lumOff val="95000"/>
                </a:schemeClr>
              </a:gs>
              <a:gs pos="100000">
                <a:srgbClr val="3BCCF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vi-VN"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F5C6B689-DE87-C338-194C-110304BD5852}"/>
              </a:ext>
            </a:extLst>
          </p:cNvPr>
          <p:cNvSpPr/>
          <p:nvPr/>
        </p:nvSpPr>
        <p:spPr>
          <a:xfrm>
            <a:off x="6553200" y="5587864"/>
            <a:ext cx="868284" cy="736736"/>
          </a:xfrm>
          <a:prstGeom prst="roundRect">
            <a:avLst/>
          </a:prstGeom>
          <a:gradFill>
            <a:gsLst>
              <a:gs pos="0">
                <a:srgbClr val="91E4D6"/>
              </a:gs>
              <a:gs pos="21000">
                <a:schemeClr val="accent1">
                  <a:lumMod val="5000"/>
                  <a:lumOff val="95000"/>
                </a:schemeClr>
              </a:gs>
              <a:gs pos="100000">
                <a:srgbClr val="3BCCF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  <a:endParaRPr lang="vi-VN"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5 - 9Slide.vn">
            <a:extLst>
              <a:ext uri="{FF2B5EF4-FFF2-40B4-BE49-F238E27FC236}">
                <a16:creationId xmlns:a16="http://schemas.microsoft.com/office/drawing/2014/main" id="{738EDDC7-D477-050D-2C7D-CB979B00DF89}"/>
              </a:ext>
            </a:extLst>
          </p:cNvPr>
          <p:cNvSpPr txBox="1"/>
          <p:nvPr/>
        </p:nvSpPr>
        <p:spPr>
          <a:xfrm>
            <a:off x="2133600" y="3576640"/>
            <a:ext cx="8098228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n-US" sz="4000"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PHẠM DUYÊN 6 - 9Slide.vn">
            <a:extLst>
              <a:ext uri="{FF2B5EF4-FFF2-40B4-BE49-F238E27FC236}">
                <a16:creationId xmlns:a16="http://schemas.microsoft.com/office/drawing/2014/main" id="{3B26DB87-9CE6-DF35-E355-825FBB531D9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457200"/>
          <a:ext cx="11277600" cy="200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505">
                  <a:extLst>
                    <a:ext uri="{9D8B030D-6E8A-4147-A177-3AD203B41FA5}">
                      <a16:colId xmlns:a16="http://schemas.microsoft.com/office/drawing/2014/main" val="3183354180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1150086352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2442236841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4217086188"/>
                    </a:ext>
                  </a:extLst>
                </a:gridCol>
              </a:tblGrid>
              <a:tr h="812088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Môn thi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Kéo co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Chạy tiếp sức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Nhảy bao bố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62875"/>
                  </a:ext>
                </a:extLst>
              </a:tr>
              <a:tr h="113863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bạn</a:t>
                      </a:r>
                      <a:b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</a:br>
                      <a:r>
                        <a:rPr lang="en-US" sz="3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tham</a:t>
                      </a:r>
                      <a: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gia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83757"/>
                  </a:ext>
                </a:extLst>
              </a:tr>
            </a:tbl>
          </a:graphicData>
        </a:graphic>
      </p:graphicFrame>
      <p:sp>
        <p:nvSpPr>
          <p:cNvPr id="4" name="PHẠM DUYÊN 7 - 9Slide.vn">
            <a:extLst>
              <a:ext uri="{FF2B5EF4-FFF2-40B4-BE49-F238E27FC236}">
                <a16:creationId xmlns:a16="http://schemas.microsoft.com/office/drawing/2014/main" id="{2B394800-D115-A23C-D717-33A7CE9ABBD0}"/>
              </a:ext>
            </a:extLst>
          </p:cNvPr>
          <p:cNvSpPr txBox="1"/>
          <p:nvPr/>
        </p:nvSpPr>
        <p:spPr>
          <a:xfrm>
            <a:off x="4143375" y="137880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" name="PHẠM DUYÊN 8 - 9Slide.vn">
            <a:extLst>
              <a:ext uri="{FF2B5EF4-FFF2-40B4-BE49-F238E27FC236}">
                <a16:creationId xmlns:a16="http://schemas.microsoft.com/office/drawing/2014/main" id="{769FE623-5DE7-CFAF-D353-FDB7F00647FC}"/>
              </a:ext>
            </a:extLst>
          </p:cNvPr>
          <p:cNvSpPr txBox="1"/>
          <p:nvPr/>
        </p:nvSpPr>
        <p:spPr>
          <a:xfrm>
            <a:off x="7199738" y="1378803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PHẠM DUYÊN 9 - 9Slide.vn">
            <a:extLst>
              <a:ext uri="{FF2B5EF4-FFF2-40B4-BE49-F238E27FC236}">
                <a16:creationId xmlns:a16="http://schemas.microsoft.com/office/drawing/2014/main" id="{7821EB9E-E331-E5CA-5C82-F64A9B2C134B}"/>
              </a:ext>
            </a:extLst>
          </p:cNvPr>
          <p:cNvSpPr txBox="1"/>
          <p:nvPr/>
        </p:nvSpPr>
        <p:spPr>
          <a:xfrm>
            <a:off x="10053335" y="13788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" name="PHẠM DUYÊN 10 - 9Slide.vn" descr="Ý nghĩa trò chơi nhảy bao bố mầm non cách chơi và luật chơi">
            <a:extLst>
              <a:ext uri="{FF2B5EF4-FFF2-40B4-BE49-F238E27FC236}">
                <a16:creationId xmlns:a16="http://schemas.microsoft.com/office/drawing/2014/main" id="{E965BA6B-6C4B-CA87-5F53-D24A2817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493" r="1809" b="1295"/>
          <a:stretch>
            <a:fillRect/>
          </a:stretch>
        </p:blipFill>
        <p:spPr bwMode="auto">
          <a:xfrm>
            <a:off x="9829800" y="-1150737"/>
            <a:ext cx="1191926" cy="737346"/>
          </a:xfrm>
          <a:custGeom>
            <a:avLst/>
            <a:gdLst>
              <a:gd name="connsiteX0" fmla="*/ 313427 w 3553165"/>
              <a:gd name="connsiteY0" fmla="*/ 101 h 1878577"/>
              <a:gd name="connsiteX1" fmla="*/ 1762465 w 3553165"/>
              <a:gd name="connsiteY1" fmla="*/ 66775 h 1878577"/>
              <a:gd name="connsiteX2" fmla="*/ 3240079 w 3553165"/>
              <a:gd name="connsiteY2" fmla="*/ 101 h 1878577"/>
              <a:gd name="connsiteX3" fmla="*/ 3553165 w 3553165"/>
              <a:gd name="connsiteY3" fmla="*/ 313187 h 1878577"/>
              <a:gd name="connsiteX4" fmla="*/ 3438865 w 3553165"/>
              <a:gd name="connsiteY4" fmla="*/ 993875 h 1878577"/>
              <a:gd name="connsiteX5" fmla="*/ 3553165 w 3553165"/>
              <a:gd name="connsiteY5" fmla="*/ 1565491 h 1878577"/>
              <a:gd name="connsiteX6" fmla="*/ 3240079 w 3553165"/>
              <a:gd name="connsiteY6" fmla="*/ 1878577 h 1878577"/>
              <a:gd name="connsiteX7" fmla="*/ 1724365 w 3553165"/>
              <a:gd name="connsiteY7" fmla="*/ 1793975 h 1878577"/>
              <a:gd name="connsiteX8" fmla="*/ 313427 w 3553165"/>
              <a:gd name="connsiteY8" fmla="*/ 1878577 h 1878577"/>
              <a:gd name="connsiteX9" fmla="*/ 341 w 3553165"/>
              <a:gd name="connsiteY9" fmla="*/ 1565491 h 1878577"/>
              <a:gd name="connsiteX10" fmla="*/ 47965 w 3553165"/>
              <a:gd name="connsiteY10" fmla="*/ 892275 h 1878577"/>
              <a:gd name="connsiteX11" fmla="*/ 341 w 3553165"/>
              <a:gd name="connsiteY11" fmla="*/ 313187 h 1878577"/>
              <a:gd name="connsiteX12" fmla="*/ 313427 w 3553165"/>
              <a:gd name="connsiteY12" fmla="*/ 101 h 187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3165" h="1878577">
                <a:moveTo>
                  <a:pt x="313427" y="101"/>
                </a:moveTo>
                <a:cubicBezTo>
                  <a:pt x="792206" y="-3074"/>
                  <a:pt x="1283686" y="69950"/>
                  <a:pt x="1762465" y="66775"/>
                </a:cubicBezTo>
                <a:cubicBezTo>
                  <a:pt x="2259236" y="69950"/>
                  <a:pt x="2743308" y="-3074"/>
                  <a:pt x="3240079" y="101"/>
                </a:cubicBezTo>
                <a:cubicBezTo>
                  <a:pt x="3412992" y="101"/>
                  <a:pt x="3553165" y="140274"/>
                  <a:pt x="3553165" y="313187"/>
                </a:cubicBezTo>
                <a:cubicBezTo>
                  <a:pt x="3553165" y="540083"/>
                  <a:pt x="3438865" y="766979"/>
                  <a:pt x="3438865" y="993875"/>
                </a:cubicBezTo>
                <a:lnTo>
                  <a:pt x="3553165" y="1565491"/>
                </a:lnTo>
                <a:cubicBezTo>
                  <a:pt x="3553165" y="1738404"/>
                  <a:pt x="3412992" y="1878577"/>
                  <a:pt x="3240079" y="1878577"/>
                </a:cubicBezTo>
                <a:cubicBezTo>
                  <a:pt x="2709441" y="1875776"/>
                  <a:pt x="2255003" y="1796776"/>
                  <a:pt x="1724365" y="1793975"/>
                </a:cubicBezTo>
                <a:lnTo>
                  <a:pt x="313427" y="1878577"/>
                </a:lnTo>
                <a:cubicBezTo>
                  <a:pt x="140514" y="1878577"/>
                  <a:pt x="341" y="1738404"/>
                  <a:pt x="341" y="1565491"/>
                </a:cubicBezTo>
                <a:cubicBezTo>
                  <a:pt x="-4951" y="1332619"/>
                  <a:pt x="53257" y="1125147"/>
                  <a:pt x="47965" y="892275"/>
                </a:cubicBezTo>
                <a:lnTo>
                  <a:pt x="341" y="313187"/>
                </a:lnTo>
                <a:cubicBezTo>
                  <a:pt x="341" y="140274"/>
                  <a:pt x="140514" y="101"/>
                  <a:pt x="313427" y="101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PHẠM DUYÊN 11 - 9Slide.vn">
            <a:extLst>
              <a:ext uri="{FF2B5EF4-FFF2-40B4-BE49-F238E27FC236}">
                <a16:creationId xmlns:a16="http://schemas.microsoft.com/office/drawing/2014/main" id="{B6982AFA-24A1-988A-A7C0-5762037C3877}"/>
              </a:ext>
            </a:extLst>
          </p:cNvPr>
          <p:cNvGrpSpPr/>
          <p:nvPr/>
        </p:nvGrpSpPr>
        <p:grpSpPr>
          <a:xfrm>
            <a:off x="3733345" y="-1153859"/>
            <a:ext cx="1757462" cy="797058"/>
            <a:chOff x="5911359" y="3700728"/>
            <a:chExt cx="6413983" cy="290892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9DAEB60-5C3F-A185-9F49-8FF9B51EEDDA}"/>
                </a:ext>
              </a:extLst>
            </p:cNvPr>
            <p:cNvSpPr/>
            <p:nvPr/>
          </p:nvSpPr>
          <p:spPr>
            <a:xfrm>
              <a:off x="5911359" y="3700728"/>
              <a:ext cx="6413983" cy="2908927"/>
            </a:xfrm>
            <a:custGeom>
              <a:avLst/>
              <a:gdLst>
                <a:gd name="connsiteX0" fmla="*/ 0 w 3552824"/>
                <a:gd name="connsiteY0" fmla="*/ 313086 h 1878476"/>
                <a:gd name="connsiteX1" fmla="*/ 313086 w 3552824"/>
                <a:gd name="connsiteY1" fmla="*/ 0 h 1878476"/>
                <a:gd name="connsiteX2" fmla="*/ 3239738 w 3552824"/>
                <a:gd name="connsiteY2" fmla="*/ 0 h 1878476"/>
                <a:gd name="connsiteX3" fmla="*/ 3552824 w 3552824"/>
                <a:gd name="connsiteY3" fmla="*/ 313086 h 1878476"/>
                <a:gd name="connsiteX4" fmla="*/ 3552824 w 3552824"/>
                <a:gd name="connsiteY4" fmla="*/ 1565390 h 1878476"/>
                <a:gd name="connsiteX5" fmla="*/ 3239738 w 3552824"/>
                <a:gd name="connsiteY5" fmla="*/ 1878476 h 1878476"/>
                <a:gd name="connsiteX6" fmla="*/ 313086 w 3552824"/>
                <a:gd name="connsiteY6" fmla="*/ 1878476 h 1878476"/>
                <a:gd name="connsiteX7" fmla="*/ 0 w 3552824"/>
                <a:gd name="connsiteY7" fmla="*/ 1565390 h 1878476"/>
                <a:gd name="connsiteX8" fmla="*/ 0 w 3552824"/>
                <a:gd name="connsiteY8" fmla="*/ 313086 h 1878476"/>
                <a:gd name="connsiteX0" fmla="*/ 0 w 3552824"/>
                <a:gd name="connsiteY0" fmla="*/ 313186 h 1878576"/>
                <a:gd name="connsiteX1" fmla="*/ 313086 w 3552824"/>
                <a:gd name="connsiteY1" fmla="*/ 100 h 1878576"/>
                <a:gd name="connsiteX2" fmla="*/ 1762124 w 3552824"/>
                <a:gd name="connsiteY2" fmla="*/ 66774 h 1878576"/>
                <a:gd name="connsiteX3" fmla="*/ 3239738 w 3552824"/>
                <a:gd name="connsiteY3" fmla="*/ 100 h 1878576"/>
                <a:gd name="connsiteX4" fmla="*/ 3552824 w 3552824"/>
                <a:gd name="connsiteY4" fmla="*/ 313186 h 1878576"/>
                <a:gd name="connsiteX5" fmla="*/ 3552824 w 3552824"/>
                <a:gd name="connsiteY5" fmla="*/ 1565490 h 1878576"/>
                <a:gd name="connsiteX6" fmla="*/ 3239738 w 3552824"/>
                <a:gd name="connsiteY6" fmla="*/ 1878576 h 1878576"/>
                <a:gd name="connsiteX7" fmla="*/ 313086 w 3552824"/>
                <a:gd name="connsiteY7" fmla="*/ 1878576 h 1878576"/>
                <a:gd name="connsiteX8" fmla="*/ 0 w 3552824"/>
                <a:gd name="connsiteY8" fmla="*/ 1565490 h 1878576"/>
                <a:gd name="connsiteX9" fmla="*/ 0 w 3552824"/>
                <a:gd name="connsiteY9" fmla="*/ 313186 h 1878576"/>
                <a:gd name="connsiteX0" fmla="*/ 0 w 3552824"/>
                <a:gd name="connsiteY0" fmla="*/ 313186 h 1878576"/>
                <a:gd name="connsiteX1" fmla="*/ 313086 w 3552824"/>
                <a:gd name="connsiteY1" fmla="*/ 100 h 1878576"/>
                <a:gd name="connsiteX2" fmla="*/ 1762124 w 3552824"/>
                <a:gd name="connsiteY2" fmla="*/ 66774 h 1878576"/>
                <a:gd name="connsiteX3" fmla="*/ 3239738 w 3552824"/>
                <a:gd name="connsiteY3" fmla="*/ 100 h 1878576"/>
                <a:gd name="connsiteX4" fmla="*/ 3552824 w 3552824"/>
                <a:gd name="connsiteY4" fmla="*/ 313186 h 1878576"/>
                <a:gd name="connsiteX5" fmla="*/ 3438524 w 3552824"/>
                <a:gd name="connsiteY5" fmla="*/ 993874 h 1878576"/>
                <a:gd name="connsiteX6" fmla="*/ 3552824 w 3552824"/>
                <a:gd name="connsiteY6" fmla="*/ 1565490 h 1878576"/>
                <a:gd name="connsiteX7" fmla="*/ 3239738 w 3552824"/>
                <a:gd name="connsiteY7" fmla="*/ 1878576 h 1878576"/>
                <a:gd name="connsiteX8" fmla="*/ 313086 w 3552824"/>
                <a:gd name="connsiteY8" fmla="*/ 1878576 h 1878576"/>
                <a:gd name="connsiteX9" fmla="*/ 0 w 3552824"/>
                <a:gd name="connsiteY9" fmla="*/ 1565490 h 1878576"/>
                <a:gd name="connsiteX10" fmla="*/ 0 w 3552824"/>
                <a:gd name="connsiteY10" fmla="*/ 313186 h 1878576"/>
                <a:gd name="connsiteX0" fmla="*/ 0 w 3552824"/>
                <a:gd name="connsiteY0" fmla="*/ 313186 h 1878576"/>
                <a:gd name="connsiteX1" fmla="*/ 313086 w 3552824"/>
                <a:gd name="connsiteY1" fmla="*/ 100 h 1878576"/>
                <a:gd name="connsiteX2" fmla="*/ 1762124 w 3552824"/>
                <a:gd name="connsiteY2" fmla="*/ 66774 h 1878576"/>
                <a:gd name="connsiteX3" fmla="*/ 3239738 w 3552824"/>
                <a:gd name="connsiteY3" fmla="*/ 100 h 1878576"/>
                <a:gd name="connsiteX4" fmla="*/ 3552824 w 3552824"/>
                <a:gd name="connsiteY4" fmla="*/ 313186 h 1878576"/>
                <a:gd name="connsiteX5" fmla="*/ 3438524 w 3552824"/>
                <a:gd name="connsiteY5" fmla="*/ 993874 h 1878576"/>
                <a:gd name="connsiteX6" fmla="*/ 3552824 w 3552824"/>
                <a:gd name="connsiteY6" fmla="*/ 1565490 h 1878576"/>
                <a:gd name="connsiteX7" fmla="*/ 3239738 w 3552824"/>
                <a:gd name="connsiteY7" fmla="*/ 1878576 h 1878576"/>
                <a:gd name="connsiteX8" fmla="*/ 1724024 w 3552824"/>
                <a:gd name="connsiteY8" fmla="*/ 1793974 h 1878576"/>
                <a:gd name="connsiteX9" fmla="*/ 313086 w 3552824"/>
                <a:gd name="connsiteY9" fmla="*/ 1878576 h 1878576"/>
                <a:gd name="connsiteX10" fmla="*/ 0 w 3552824"/>
                <a:gd name="connsiteY10" fmla="*/ 1565490 h 1878576"/>
                <a:gd name="connsiteX11" fmla="*/ 0 w 3552824"/>
                <a:gd name="connsiteY11" fmla="*/ 313186 h 1878576"/>
                <a:gd name="connsiteX0" fmla="*/ 340 w 3553164"/>
                <a:gd name="connsiteY0" fmla="*/ 313186 h 1878576"/>
                <a:gd name="connsiteX1" fmla="*/ 313426 w 3553164"/>
                <a:gd name="connsiteY1" fmla="*/ 100 h 1878576"/>
                <a:gd name="connsiteX2" fmla="*/ 1762464 w 3553164"/>
                <a:gd name="connsiteY2" fmla="*/ 66774 h 1878576"/>
                <a:gd name="connsiteX3" fmla="*/ 3240078 w 3553164"/>
                <a:gd name="connsiteY3" fmla="*/ 100 h 1878576"/>
                <a:gd name="connsiteX4" fmla="*/ 3553164 w 3553164"/>
                <a:gd name="connsiteY4" fmla="*/ 313186 h 1878576"/>
                <a:gd name="connsiteX5" fmla="*/ 3438864 w 3553164"/>
                <a:gd name="connsiteY5" fmla="*/ 993874 h 1878576"/>
                <a:gd name="connsiteX6" fmla="*/ 3553164 w 3553164"/>
                <a:gd name="connsiteY6" fmla="*/ 1565490 h 1878576"/>
                <a:gd name="connsiteX7" fmla="*/ 3240078 w 3553164"/>
                <a:gd name="connsiteY7" fmla="*/ 1878576 h 1878576"/>
                <a:gd name="connsiteX8" fmla="*/ 1724364 w 3553164"/>
                <a:gd name="connsiteY8" fmla="*/ 1793974 h 1878576"/>
                <a:gd name="connsiteX9" fmla="*/ 313426 w 3553164"/>
                <a:gd name="connsiteY9" fmla="*/ 1878576 h 1878576"/>
                <a:gd name="connsiteX10" fmla="*/ 340 w 3553164"/>
                <a:gd name="connsiteY10" fmla="*/ 1565490 h 1878576"/>
                <a:gd name="connsiteX11" fmla="*/ 47964 w 3553164"/>
                <a:gd name="connsiteY11" fmla="*/ 892274 h 1878576"/>
                <a:gd name="connsiteX12" fmla="*/ 340 w 3553164"/>
                <a:gd name="connsiteY12" fmla="*/ 313186 h 1878576"/>
                <a:gd name="connsiteX0" fmla="*/ 340 w 3553164"/>
                <a:gd name="connsiteY0" fmla="*/ 313186 h 1878576"/>
                <a:gd name="connsiteX1" fmla="*/ 313426 w 3553164"/>
                <a:gd name="connsiteY1" fmla="*/ 100 h 1878576"/>
                <a:gd name="connsiteX2" fmla="*/ 1762464 w 3553164"/>
                <a:gd name="connsiteY2" fmla="*/ 66774 h 1878576"/>
                <a:gd name="connsiteX3" fmla="*/ 3240078 w 3553164"/>
                <a:gd name="connsiteY3" fmla="*/ 100 h 1878576"/>
                <a:gd name="connsiteX4" fmla="*/ 3553164 w 3553164"/>
                <a:gd name="connsiteY4" fmla="*/ 313186 h 1878576"/>
                <a:gd name="connsiteX5" fmla="*/ 3491419 w 3553164"/>
                <a:gd name="connsiteY5" fmla="*/ 1014928 h 1878576"/>
                <a:gd name="connsiteX6" fmla="*/ 3553164 w 3553164"/>
                <a:gd name="connsiteY6" fmla="*/ 1565490 h 1878576"/>
                <a:gd name="connsiteX7" fmla="*/ 3240078 w 3553164"/>
                <a:gd name="connsiteY7" fmla="*/ 1878576 h 1878576"/>
                <a:gd name="connsiteX8" fmla="*/ 1724364 w 3553164"/>
                <a:gd name="connsiteY8" fmla="*/ 1793974 h 1878576"/>
                <a:gd name="connsiteX9" fmla="*/ 313426 w 3553164"/>
                <a:gd name="connsiteY9" fmla="*/ 1878576 h 1878576"/>
                <a:gd name="connsiteX10" fmla="*/ 340 w 3553164"/>
                <a:gd name="connsiteY10" fmla="*/ 1565490 h 1878576"/>
                <a:gd name="connsiteX11" fmla="*/ 47964 w 3553164"/>
                <a:gd name="connsiteY11" fmla="*/ 892274 h 1878576"/>
                <a:gd name="connsiteX12" fmla="*/ 340 w 3553164"/>
                <a:gd name="connsiteY12" fmla="*/ 313186 h 187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3164" h="1878576">
                  <a:moveTo>
                    <a:pt x="340" y="313186"/>
                  </a:moveTo>
                  <a:cubicBezTo>
                    <a:pt x="340" y="140273"/>
                    <a:pt x="140513" y="100"/>
                    <a:pt x="313426" y="100"/>
                  </a:cubicBezTo>
                  <a:cubicBezTo>
                    <a:pt x="792205" y="-3075"/>
                    <a:pt x="1283685" y="69949"/>
                    <a:pt x="1762464" y="66774"/>
                  </a:cubicBezTo>
                  <a:cubicBezTo>
                    <a:pt x="2259235" y="69949"/>
                    <a:pt x="2743307" y="-3075"/>
                    <a:pt x="3240078" y="100"/>
                  </a:cubicBezTo>
                  <a:cubicBezTo>
                    <a:pt x="3412991" y="100"/>
                    <a:pt x="3553164" y="140273"/>
                    <a:pt x="3553164" y="313186"/>
                  </a:cubicBezTo>
                  <a:cubicBezTo>
                    <a:pt x="3553164" y="540082"/>
                    <a:pt x="3491419" y="788032"/>
                    <a:pt x="3491419" y="1014928"/>
                  </a:cubicBezTo>
                  <a:lnTo>
                    <a:pt x="3553164" y="1565490"/>
                  </a:lnTo>
                  <a:cubicBezTo>
                    <a:pt x="3553164" y="1738403"/>
                    <a:pt x="3412991" y="1878576"/>
                    <a:pt x="3240078" y="1878576"/>
                  </a:cubicBezTo>
                  <a:cubicBezTo>
                    <a:pt x="2709440" y="1875775"/>
                    <a:pt x="2255002" y="1796775"/>
                    <a:pt x="1724364" y="1793974"/>
                  </a:cubicBezTo>
                  <a:lnTo>
                    <a:pt x="313426" y="1878576"/>
                  </a:lnTo>
                  <a:cubicBezTo>
                    <a:pt x="140513" y="1878576"/>
                    <a:pt x="340" y="1738403"/>
                    <a:pt x="340" y="1565490"/>
                  </a:cubicBezTo>
                  <a:cubicBezTo>
                    <a:pt x="-4952" y="1332618"/>
                    <a:pt x="53256" y="1125146"/>
                    <a:pt x="47964" y="892274"/>
                  </a:cubicBezTo>
                  <a:lnTo>
                    <a:pt x="340" y="313186"/>
                  </a:lnTo>
                  <a:close/>
                </a:path>
              </a:pathLst>
            </a:custGeom>
            <a:solidFill>
              <a:srgbClr val="CBE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6705B19-7C0B-EDC9-7DDD-B6F25E93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095999" y="4191000"/>
              <a:ext cx="6044702" cy="1737852"/>
            </a:xfrm>
            <a:prstGeom prst="rect">
              <a:avLst/>
            </a:prstGeom>
          </p:spPr>
        </p:pic>
      </p:grpSp>
      <p:pic>
        <p:nvPicPr>
          <p:cNvPr id="11" name="PHẠM DUYÊN 12 - 9Slide.vn">
            <a:extLst>
              <a:ext uri="{FF2B5EF4-FFF2-40B4-BE49-F238E27FC236}">
                <a16:creationId xmlns:a16="http://schemas.microsoft.com/office/drawing/2014/main" id="{D161B9C5-C0DF-F69B-F33D-A2DDCC9B4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89628" y="-1176380"/>
            <a:ext cx="935436" cy="800968"/>
          </a:xfrm>
          <a:prstGeom prst="rect">
            <a:avLst/>
          </a:prstGeom>
        </p:spPr>
      </p:pic>
      <p:sp>
        <p:nvSpPr>
          <p:cNvPr id="12" name="PHẠM DUYÊN 13 - 9Slide.vn">
            <a:extLst>
              <a:ext uri="{FF2B5EF4-FFF2-40B4-BE49-F238E27FC236}">
                <a16:creationId xmlns:a16="http://schemas.microsoft.com/office/drawing/2014/main" id="{741B3C7B-5720-9FC4-5823-61BD2D00D136}"/>
              </a:ext>
            </a:extLst>
          </p:cNvPr>
          <p:cNvSpPr txBox="1"/>
          <p:nvPr/>
        </p:nvSpPr>
        <p:spPr>
          <a:xfrm>
            <a:off x="359972" y="2758047"/>
            <a:ext cx="5583628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4000" spc="-4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vào bảng ta biết:</a:t>
            </a:r>
          </a:p>
        </p:txBody>
      </p:sp>
      <p:sp>
        <p:nvSpPr>
          <p:cNvPr id="17" name="PHẠM DUYÊN 15 - 9Slide.vn">
            <a:extLst>
              <a:ext uri="{FF2B5EF4-FFF2-40B4-BE49-F238E27FC236}">
                <a16:creationId xmlns:a16="http://schemas.microsoft.com/office/drawing/2014/main" id="{58D5BE2D-F268-6F36-FF56-5B50C99712CB}"/>
              </a:ext>
            </a:extLst>
          </p:cNvPr>
          <p:cNvSpPr/>
          <p:nvPr/>
        </p:nvSpPr>
        <p:spPr>
          <a:xfrm>
            <a:off x="5132778" y="3511441"/>
            <a:ext cx="868284" cy="736736"/>
          </a:xfrm>
          <a:prstGeom prst="roundRect">
            <a:avLst/>
          </a:prstGeom>
          <a:gradFill>
            <a:gsLst>
              <a:gs pos="0">
                <a:srgbClr val="91E4D6"/>
              </a:gs>
              <a:gs pos="21000">
                <a:schemeClr val="accent1">
                  <a:lumMod val="5000"/>
                  <a:lumOff val="95000"/>
                </a:schemeClr>
              </a:gs>
              <a:gs pos="100000">
                <a:srgbClr val="3BCCF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</a:t>
            </a:r>
            <a:endParaRPr lang="vi-VN"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5" grpId="0"/>
      <p:bldP spid="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HẠM DUYÊN 1 - 9Slide.vn">
            <a:extLst>
              <a:ext uri="{FF2B5EF4-FFF2-40B4-BE49-F238E27FC236}">
                <a16:creationId xmlns:a16="http://schemas.microsoft.com/office/drawing/2014/main" id="{B775FE15-58E4-2D1E-C841-455E13F4A0E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33400"/>
          <a:ext cx="112776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505">
                  <a:extLst>
                    <a:ext uri="{9D8B030D-6E8A-4147-A177-3AD203B41FA5}">
                      <a16:colId xmlns:a16="http://schemas.microsoft.com/office/drawing/2014/main" val="3183354180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1150086352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2442236841"/>
                    </a:ext>
                  </a:extLst>
                </a:gridCol>
                <a:gridCol w="2881365">
                  <a:extLst>
                    <a:ext uri="{9D8B030D-6E8A-4147-A177-3AD203B41FA5}">
                      <a16:colId xmlns:a16="http://schemas.microsoft.com/office/drawing/2014/main" val="4217086188"/>
                    </a:ext>
                  </a:extLst>
                </a:gridCol>
              </a:tblGrid>
              <a:tr h="812088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Môn thi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 co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Chạy tiếp sức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Nhảy bao bố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62875"/>
                  </a:ext>
                </a:extLst>
              </a:tr>
              <a:tr h="113863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b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3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rgbClr val="226E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rgbClr val="226E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226E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83757"/>
                  </a:ext>
                </a:extLst>
              </a:tr>
            </a:tbl>
          </a:graphicData>
        </a:graphic>
      </p:graphicFrame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193A3933-1A70-AE6A-D328-7B88023872A7}"/>
              </a:ext>
            </a:extLst>
          </p:cNvPr>
          <p:cNvSpPr txBox="1"/>
          <p:nvPr/>
        </p:nvSpPr>
        <p:spPr>
          <a:xfrm>
            <a:off x="359972" y="2834247"/>
            <a:ext cx="5583628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77B3F18F-6A1C-0BC7-72A8-925A7BBEE152}"/>
              </a:ext>
            </a:extLst>
          </p:cNvPr>
          <p:cNvSpPr txBox="1"/>
          <p:nvPr/>
        </p:nvSpPr>
        <p:spPr>
          <a:xfrm>
            <a:off x="359972" y="3626924"/>
            <a:ext cx="11374828" cy="113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co,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12EA2B76-F513-CBE1-6451-5E61505C4C0B}"/>
              </a:ext>
            </a:extLst>
          </p:cNvPr>
          <p:cNvSpPr txBox="1"/>
          <p:nvPr/>
        </p:nvSpPr>
        <p:spPr>
          <a:xfrm>
            <a:off x="359972" y="4846124"/>
            <a:ext cx="11374828" cy="113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34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F95A3858-12B7-DC98-9FAC-60EFA36E44CA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4FCD0C7-138C-6825-29E3-AFC9DDDFBA7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21E485B-87C0-13D1-1026-8FEEC6D7D013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DB33302-B9CF-B912-7C78-60630E5B143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73DD8F-7BF6-7C88-424D-811D5057416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ABA85FDD-F260-3FF7-6A62-8DCBE54A2F7A}"/>
              </a:ext>
            </a:extLst>
          </p:cNvPr>
          <p:cNvSpPr txBox="1"/>
          <p:nvPr/>
        </p:nvSpPr>
        <p:spPr>
          <a:xfrm>
            <a:off x="1322469" y="504371"/>
            <a:ext cx="10412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spc="-53">
                <a:solidFill>
                  <a:srgbClr val="226E7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 đây là bảng số liệu về số vật nuôi trong một trang trại.</a:t>
            </a:r>
            <a:endParaRPr lang="en-US" sz="4000" spc="-53">
              <a:solidFill>
                <a:srgbClr val="226E7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PHẠM DUYÊN 3 - 9Slide.vn">
            <a:extLst>
              <a:ext uri="{FF2B5EF4-FFF2-40B4-BE49-F238E27FC236}">
                <a16:creationId xmlns:a16="http://schemas.microsoft.com/office/drawing/2014/main" id="{8B104D02-E4E5-80B6-5121-E078B81D92B9}"/>
              </a:ext>
            </a:extLst>
          </p:cNvPr>
          <p:cNvGraphicFramePr>
            <a:graphicFrameLocks noGrp="1"/>
          </p:cNvGraphicFramePr>
          <p:nvPr/>
        </p:nvGraphicFramePr>
        <p:xfrm>
          <a:off x="465926" y="2057400"/>
          <a:ext cx="1126014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637">
                  <a:extLst>
                    <a:ext uri="{9D8B030D-6E8A-4147-A177-3AD203B41FA5}">
                      <a16:colId xmlns:a16="http://schemas.microsoft.com/office/drawing/2014/main" val="3183354180"/>
                    </a:ext>
                  </a:extLst>
                </a:gridCol>
                <a:gridCol w="1992378">
                  <a:extLst>
                    <a:ext uri="{9D8B030D-6E8A-4147-A177-3AD203B41FA5}">
                      <a16:colId xmlns:a16="http://schemas.microsoft.com/office/drawing/2014/main" val="1150086352"/>
                    </a:ext>
                  </a:extLst>
                </a:gridCol>
                <a:gridCol w="1992378">
                  <a:extLst>
                    <a:ext uri="{9D8B030D-6E8A-4147-A177-3AD203B41FA5}">
                      <a16:colId xmlns:a16="http://schemas.microsoft.com/office/drawing/2014/main" val="2442236841"/>
                    </a:ext>
                  </a:extLst>
                </a:gridCol>
                <a:gridCol w="1992378">
                  <a:extLst>
                    <a:ext uri="{9D8B030D-6E8A-4147-A177-3AD203B41FA5}">
                      <a16:colId xmlns:a16="http://schemas.microsoft.com/office/drawing/2014/main" val="4217086188"/>
                    </a:ext>
                  </a:extLst>
                </a:gridCol>
                <a:gridCol w="1992378">
                  <a:extLst>
                    <a:ext uri="{9D8B030D-6E8A-4147-A177-3AD203B41FA5}">
                      <a16:colId xmlns:a16="http://schemas.microsoft.com/office/drawing/2014/main" val="312371979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Loại</a:t>
                      </a:r>
                      <a:r>
                        <a:rPr lang="en-US" sz="3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vật</a:t>
                      </a:r>
                      <a:r>
                        <a:rPr lang="en-US" sz="3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nuôi</a:t>
                      </a:r>
                      <a:endParaRPr lang="en-US" sz="3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Gà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Lợn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Dê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62875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lượng</a:t>
                      </a:r>
                      <a:r>
                        <a:rPr lang="en-US" sz="3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(con)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83757"/>
                  </a:ext>
                </a:extLst>
              </a:tr>
            </a:tbl>
          </a:graphicData>
        </a:graphic>
      </p:graphicFrame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B08FFCDE-3680-5A89-AAED-1F6688FE4452}"/>
              </a:ext>
            </a:extLst>
          </p:cNvPr>
          <p:cNvSpPr txBox="1"/>
          <p:nvPr/>
        </p:nvSpPr>
        <p:spPr>
          <a:xfrm>
            <a:off x="359971" y="4495800"/>
            <a:ext cx="113748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Trong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algn="just" latinLnBrk="0"/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Trong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6FFBB279-FC81-B48F-8F56-7DF0D5B7CE6C}"/>
              </a:ext>
            </a:extLst>
          </p:cNvPr>
          <p:cNvSpPr txBox="1"/>
          <p:nvPr/>
        </p:nvSpPr>
        <p:spPr>
          <a:xfrm>
            <a:off x="359972" y="3882683"/>
            <a:ext cx="8098228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3600" spc="-4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bảng trên, trả lời câu hỏi:</a:t>
            </a:r>
          </a:p>
        </p:txBody>
      </p:sp>
    </p:spTree>
    <p:extLst>
      <p:ext uri="{BB962C8B-B14F-4D97-AF65-F5344CB8AC3E}">
        <p14:creationId xmlns:p14="http://schemas.microsoft.com/office/powerpoint/2010/main" val="9849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>
            <a:extLst>
              <a:ext uri="{FF2B5EF4-FFF2-40B4-BE49-F238E27FC236}">
                <a16:creationId xmlns:a16="http://schemas.microsoft.com/office/drawing/2014/main" id="{BE20A3EE-BE91-4CC4-FA86-2B555965CB2A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22F104-0123-F070-C870-31E8AF0872E1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376C743-96C5-95E0-6AFB-6AB5F81B14E4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7E6CCE6-B6B8-C8E3-445F-DFAEF3F3C1F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C25727-9C0B-2F7E-2009-D242D7E4550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9" name="PHẠM DUYÊN 2 - 9Slide.vn">
            <a:extLst>
              <a:ext uri="{FF2B5EF4-FFF2-40B4-BE49-F238E27FC236}">
                <a16:creationId xmlns:a16="http://schemas.microsoft.com/office/drawing/2014/main" id="{8AA50E57-584D-C210-81E1-A0DB9EE28621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551912"/>
          <a:ext cx="102107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978">
                  <a:extLst>
                    <a:ext uri="{9D8B030D-6E8A-4147-A177-3AD203B41FA5}">
                      <a16:colId xmlns:a16="http://schemas.microsoft.com/office/drawing/2014/main" val="3183354180"/>
                    </a:ext>
                  </a:extLst>
                </a:gridCol>
                <a:gridCol w="1806705">
                  <a:extLst>
                    <a:ext uri="{9D8B030D-6E8A-4147-A177-3AD203B41FA5}">
                      <a16:colId xmlns:a16="http://schemas.microsoft.com/office/drawing/2014/main" val="1150086352"/>
                    </a:ext>
                  </a:extLst>
                </a:gridCol>
                <a:gridCol w="1806705">
                  <a:extLst>
                    <a:ext uri="{9D8B030D-6E8A-4147-A177-3AD203B41FA5}">
                      <a16:colId xmlns:a16="http://schemas.microsoft.com/office/drawing/2014/main" val="2442236841"/>
                    </a:ext>
                  </a:extLst>
                </a:gridCol>
                <a:gridCol w="1806705">
                  <a:extLst>
                    <a:ext uri="{9D8B030D-6E8A-4147-A177-3AD203B41FA5}">
                      <a16:colId xmlns:a16="http://schemas.microsoft.com/office/drawing/2014/main" val="4217086188"/>
                    </a:ext>
                  </a:extLst>
                </a:gridCol>
                <a:gridCol w="1806705">
                  <a:extLst>
                    <a:ext uri="{9D8B030D-6E8A-4147-A177-3AD203B41FA5}">
                      <a16:colId xmlns:a16="http://schemas.microsoft.com/office/drawing/2014/main" val="312371979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Loại</a:t>
                      </a:r>
                      <a:r>
                        <a:rPr lang="en-US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vật</a:t>
                      </a:r>
                      <a:r>
                        <a:rPr lang="en-US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nuôi</a:t>
                      </a:r>
                      <a:endParaRPr lang="en-US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Gà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Lợn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Dê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6287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lượng</a:t>
                      </a:r>
                      <a:r>
                        <a:rPr lang="en-US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(con)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83757"/>
                  </a:ext>
                </a:extLst>
              </a:tr>
            </a:tbl>
          </a:graphicData>
        </a:graphic>
      </p:graphicFrame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D0CC0DBD-944D-292B-0F77-8EF563B21DA1}"/>
              </a:ext>
            </a:extLst>
          </p:cNvPr>
          <p:cNvSpPr txBox="1"/>
          <p:nvPr/>
        </p:nvSpPr>
        <p:spPr>
          <a:xfrm>
            <a:off x="1156274" y="2601325"/>
            <a:ext cx="8098228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3600" spc="-4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bảng trên, trả lời câu hỏi:</a:t>
            </a: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057C5A2C-C83B-BBBD-F4CC-B9A7ABC9A1E1}"/>
              </a:ext>
            </a:extLst>
          </p:cNvPr>
          <p:cNvSpPr txBox="1"/>
          <p:nvPr/>
        </p:nvSpPr>
        <p:spPr>
          <a:xfrm>
            <a:off x="601271" y="3261150"/>
            <a:ext cx="7260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Trong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A7A2313D-9861-4321-1D13-3B7432F2146D}"/>
              </a:ext>
            </a:extLst>
          </p:cNvPr>
          <p:cNvSpPr txBox="1"/>
          <p:nvPr/>
        </p:nvSpPr>
        <p:spPr>
          <a:xfrm>
            <a:off x="7395771" y="3282423"/>
            <a:ext cx="93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1" spc="-4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3200" b="1"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A4F5AB27-4440-1971-88D2-E0B0F90A02DF}"/>
              </a:ext>
            </a:extLst>
          </p:cNvPr>
          <p:cNvSpPr txBox="1"/>
          <p:nvPr/>
        </p:nvSpPr>
        <p:spPr>
          <a:xfrm>
            <a:off x="8127945" y="3278925"/>
            <a:ext cx="93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1" spc="-4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04FB8E12-AB0D-811C-8B00-FD560F8D866F}"/>
              </a:ext>
            </a:extLst>
          </p:cNvPr>
          <p:cNvSpPr txBox="1"/>
          <p:nvPr/>
        </p:nvSpPr>
        <p:spPr>
          <a:xfrm>
            <a:off x="8805887" y="3301527"/>
            <a:ext cx="93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1" spc="-4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b="1"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5" name="PHẠM DUYÊN 8 - 9Slide.vn">
            <a:extLst>
              <a:ext uri="{FF2B5EF4-FFF2-40B4-BE49-F238E27FC236}">
                <a16:creationId xmlns:a16="http://schemas.microsoft.com/office/drawing/2014/main" id="{849D6F6C-1EF4-7058-56EC-97853BFBB483}"/>
              </a:ext>
            </a:extLst>
          </p:cNvPr>
          <p:cNvSpPr txBox="1"/>
          <p:nvPr/>
        </p:nvSpPr>
        <p:spPr>
          <a:xfrm>
            <a:off x="9606981" y="3342471"/>
            <a:ext cx="93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1" spc="-4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dê.</a:t>
            </a:r>
          </a:p>
        </p:txBody>
      </p:sp>
      <p:sp>
        <p:nvSpPr>
          <p:cNvPr id="16" name="PHẠM DUYÊN 9 - 9Slide.vn">
            <a:extLst>
              <a:ext uri="{FF2B5EF4-FFF2-40B4-BE49-F238E27FC236}">
                <a16:creationId xmlns:a16="http://schemas.microsoft.com/office/drawing/2014/main" id="{DAE5B90E-1CB0-C831-A3D7-41FE0CDEA1AF}"/>
              </a:ext>
            </a:extLst>
          </p:cNvPr>
          <p:cNvSpPr txBox="1"/>
          <p:nvPr/>
        </p:nvSpPr>
        <p:spPr>
          <a:xfrm>
            <a:off x="1096571" y="3889800"/>
            <a:ext cx="2865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32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con </a:t>
            </a:r>
            <a:r>
              <a:rPr lang="en-US" sz="3200" b="1" spc="-4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32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8" name="PHẠM DUYÊN 10 - 9Slide.vn">
            <a:extLst>
              <a:ext uri="{FF2B5EF4-FFF2-40B4-BE49-F238E27FC236}">
                <a16:creationId xmlns:a16="http://schemas.microsoft.com/office/drawing/2014/main" id="{B4D954D3-EB94-B9D6-2829-BD5B0A550924}"/>
              </a:ext>
            </a:extLst>
          </p:cNvPr>
          <p:cNvSpPr txBox="1"/>
          <p:nvPr/>
        </p:nvSpPr>
        <p:spPr>
          <a:xfrm>
            <a:off x="3711244" y="3889800"/>
            <a:ext cx="2688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1"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con </a:t>
            </a:r>
            <a:r>
              <a:rPr lang="en-US" sz="3200" b="1" spc="-4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9" name="PHẠM DUYÊN 11 - 9Slide.vn">
            <a:extLst>
              <a:ext uri="{FF2B5EF4-FFF2-40B4-BE49-F238E27FC236}">
                <a16:creationId xmlns:a16="http://schemas.microsoft.com/office/drawing/2014/main" id="{9C9B7800-B296-3B99-5918-9B5D67E89DCD}"/>
              </a:ext>
            </a:extLst>
          </p:cNvPr>
          <p:cNvSpPr txBox="1"/>
          <p:nvPr/>
        </p:nvSpPr>
        <p:spPr>
          <a:xfrm>
            <a:off x="5931281" y="3892731"/>
            <a:ext cx="234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3200" b="1"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con </a:t>
            </a:r>
            <a:r>
              <a:rPr lang="en-US" sz="3200" b="1" spc="-4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0" name="PHẠM DUYÊN 12 - 9Slide.vn">
            <a:extLst>
              <a:ext uri="{FF2B5EF4-FFF2-40B4-BE49-F238E27FC236}">
                <a16:creationId xmlns:a16="http://schemas.microsoft.com/office/drawing/2014/main" id="{539B17FB-362F-4AD0-0FB2-C4F0FFBDC3DD}"/>
              </a:ext>
            </a:extLst>
          </p:cNvPr>
          <p:cNvSpPr txBox="1"/>
          <p:nvPr/>
        </p:nvSpPr>
        <p:spPr>
          <a:xfrm>
            <a:off x="8081941" y="391050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1"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con </a:t>
            </a:r>
            <a:r>
              <a:rPr lang="en-US" sz="3200" b="1" spc="-4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32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PHẠM DUYÊN 13 - 9Slide.vn">
            <a:extLst>
              <a:ext uri="{FF2B5EF4-FFF2-40B4-BE49-F238E27FC236}">
                <a16:creationId xmlns:a16="http://schemas.microsoft.com/office/drawing/2014/main" id="{6C629B91-EAC5-DBE9-C28D-D7DA33AC2BF6}"/>
              </a:ext>
            </a:extLst>
          </p:cNvPr>
          <p:cNvSpPr txBox="1"/>
          <p:nvPr/>
        </p:nvSpPr>
        <p:spPr>
          <a:xfrm>
            <a:off x="610312" y="4513478"/>
            <a:ext cx="11070029" cy="11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Trong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spc="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spc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,số lượng </a:t>
            </a:r>
            <a:r>
              <a:rPr lang="vi-VN" sz="3200" b="1" spc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dê</a:t>
            </a:r>
            <a:r>
              <a:rPr lang="vi-VN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ít nhất.</a:t>
            </a:r>
            <a:endParaRPr lang="en-US" sz="3200" spc="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47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139EDAB-5C08-D3B8-8E92-6495479FE172}"/>
              </a:ext>
            </a:extLst>
          </p:cNvPr>
          <p:cNvGrpSpPr/>
          <p:nvPr/>
        </p:nvGrpSpPr>
        <p:grpSpPr>
          <a:xfrm>
            <a:off x="415082" y="183561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3E3DF1-F7B8-3EF2-6E63-EB2B4D5A431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6B96F75-5007-9D5B-7A59-461AF02AD76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0FB0C57-A259-4B08-4471-EB46C48FD9F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D2D8C-1B77-88C0-2D82-843855D8807A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C8DE3840-16E8-788D-190A-DBB20EFD88F7}"/>
              </a:ext>
            </a:extLst>
          </p:cNvPr>
          <p:cNvSpPr txBox="1"/>
          <p:nvPr/>
        </p:nvSpPr>
        <p:spPr>
          <a:xfrm>
            <a:off x="1262899" y="199570"/>
            <a:ext cx="1041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spc="-153" dirty="0">
                <a:solidFill>
                  <a:srgbClr val="226E7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bảng số liệu về số quyển sách bán được trong ba tháng đầu năm của một cửa hàng sách.</a:t>
            </a:r>
            <a:endParaRPr lang="en-US" sz="3600" spc="-153" dirty="0">
              <a:solidFill>
                <a:srgbClr val="226E7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PHẠM DUYÊN 3 - 9Slide.vn">
            <a:extLst>
              <a:ext uri="{FF2B5EF4-FFF2-40B4-BE49-F238E27FC236}">
                <a16:creationId xmlns:a16="http://schemas.microsoft.com/office/drawing/2014/main" id="{8EBFC62C-A59C-BAF3-7FAB-8E16206C0AB3}"/>
              </a:ext>
            </a:extLst>
          </p:cNvPr>
          <p:cNvGraphicFramePr>
            <a:graphicFrameLocks noGrp="1"/>
          </p:cNvGraphicFramePr>
          <p:nvPr/>
        </p:nvGraphicFramePr>
        <p:xfrm>
          <a:off x="432666" y="1400407"/>
          <a:ext cx="11151123" cy="20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228">
                  <a:extLst>
                    <a:ext uri="{9D8B030D-6E8A-4147-A177-3AD203B41FA5}">
                      <a16:colId xmlns:a16="http://schemas.microsoft.com/office/drawing/2014/main" val="3183354180"/>
                    </a:ext>
                  </a:extLst>
                </a:gridCol>
                <a:gridCol w="2565965">
                  <a:extLst>
                    <a:ext uri="{9D8B030D-6E8A-4147-A177-3AD203B41FA5}">
                      <a16:colId xmlns:a16="http://schemas.microsoft.com/office/drawing/2014/main" val="1150086352"/>
                    </a:ext>
                  </a:extLst>
                </a:gridCol>
                <a:gridCol w="2565965">
                  <a:extLst>
                    <a:ext uri="{9D8B030D-6E8A-4147-A177-3AD203B41FA5}">
                      <a16:colId xmlns:a16="http://schemas.microsoft.com/office/drawing/2014/main" val="2442236841"/>
                    </a:ext>
                  </a:extLst>
                </a:gridCol>
                <a:gridCol w="2565965">
                  <a:extLst>
                    <a:ext uri="{9D8B030D-6E8A-4147-A177-3AD203B41FA5}">
                      <a16:colId xmlns:a16="http://schemas.microsoft.com/office/drawing/2014/main" val="4217086188"/>
                    </a:ext>
                  </a:extLst>
                </a:gridCol>
              </a:tblGrid>
              <a:tr h="73689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62875"/>
                  </a:ext>
                </a:extLst>
              </a:tr>
              <a:tr h="59030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Sách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khoa </a:t>
                      </a:r>
                      <a:r>
                        <a:rPr lang="en-US" sz="3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học</a:t>
                      </a:r>
                      <a:endParaRPr 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280 </a:t>
                      </a:r>
                      <a:r>
                        <a:rPr lang="en-US" sz="3200" dirty="0" err="1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quyển</a:t>
                      </a:r>
                      <a:endParaRPr lang="en-US" sz="3200" dirty="0">
                        <a:solidFill>
                          <a:srgbClr val="226E74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226E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200 </a:t>
                      </a:r>
                      <a:r>
                        <a:rPr lang="en-US" sz="3200" kern="1200" dirty="0" err="1">
                          <a:solidFill>
                            <a:srgbClr val="226E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quyển</a:t>
                      </a:r>
                      <a:endParaRPr lang="en-US" sz="3200" kern="1200" dirty="0">
                        <a:solidFill>
                          <a:srgbClr val="226E74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226E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320 </a:t>
                      </a:r>
                      <a:r>
                        <a:rPr lang="en-US" sz="3200" kern="1200" dirty="0" err="1">
                          <a:solidFill>
                            <a:srgbClr val="226E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quyển</a:t>
                      </a:r>
                      <a:endParaRPr lang="en-US" sz="3200" kern="1200" dirty="0">
                        <a:solidFill>
                          <a:srgbClr val="226E74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83757"/>
                  </a:ext>
                </a:extLst>
              </a:tr>
              <a:tr h="70139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Truyện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tranh</a:t>
                      </a:r>
                      <a:endParaRPr 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400 </a:t>
                      </a:r>
                      <a:r>
                        <a:rPr lang="en-US" sz="3200" dirty="0" err="1">
                          <a:solidFill>
                            <a:srgbClr val="226E74"/>
                          </a:solidFill>
                          <a:effectLst/>
                          <a:latin typeface="+mj-lt"/>
                        </a:rPr>
                        <a:t>quyển</a:t>
                      </a:r>
                      <a:endParaRPr lang="en-US" sz="3200" dirty="0">
                        <a:solidFill>
                          <a:srgbClr val="226E74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226E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540 </a:t>
                      </a:r>
                      <a:r>
                        <a:rPr lang="en-US" sz="3200" kern="1200" dirty="0" err="1">
                          <a:solidFill>
                            <a:srgbClr val="226E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quyển</a:t>
                      </a:r>
                      <a:endParaRPr lang="en-US" sz="3200" kern="1200" dirty="0">
                        <a:solidFill>
                          <a:srgbClr val="226E74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226E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612 </a:t>
                      </a:r>
                      <a:r>
                        <a:rPr lang="en-US" sz="3200" kern="1200" dirty="0" err="1">
                          <a:solidFill>
                            <a:srgbClr val="226E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quyển</a:t>
                      </a:r>
                      <a:endParaRPr lang="en-US" sz="3200" kern="1200" dirty="0">
                        <a:solidFill>
                          <a:srgbClr val="226E74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52452"/>
                  </a:ext>
                </a:extLst>
              </a:tr>
            </a:tbl>
          </a:graphicData>
        </a:graphic>
      </p:graphicFrame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DB8C8CB6-ADB6-0C53-3773-D356E58F430B}"/>
              </a:ext>
            </a:extLst>
          </p:cNvPr>
          <p:cNvSpPr/>
          <p:nvPr/>
        </p:nvSpPr>
        <p:spPr>
          <a:xfrm>
            <a:off x="457200" y="1417939"/>
            <a:ext cx="3429000" cy="763562"/>
          </a:xfrm>
          <a:prstGeom prst="triangl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FC96CA12-BDA7-2C30-DE83-401BE67152EE}"/>
              </a:ext>
            </a:extLst>
          </p:cNvPr>
          <p:cNvSpPr txBox="1"/>
          <p:nvPr/>
        </p:nvSpPr>
        <p:spPr>
          <a:xfrm>
            <a:off x="2607430" y="1371600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928BD5D4-4F47-1513-78D4-5C1ED6D9929F}"/>
              </a:ext>
            </a:extLst>
          </p:cNvPr>
          <p:cNvSpPr txBox="1"/>
          <p:nvPr/>
        </p:nvSpPr>
        <p:spPr>
          <a:xfrm>
            <a:off x="432666" y="1634003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4D5BB7B9-A6AB-4DCD-0019-F50161E65AAF}"/>
              </a:ext>
            </a:extLst>
          </p:cNvPr>
          <p:cNvSpPr txBox="1"/>
          <p:nvPr/>
        </p:nvSpPr>
        <p:spPr>
          <a:xfrm>
            <a:off x="457200" y="4268531"/>
            <a:ext cx="11223531" cy="2169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latinLnBrk="0">
              <a:lnSpc>
                <a:spcPct val="90000"/>
              </a:lnSpc>
            </a:pPr>
            <a:r>
              <a:rPr lang="vi-VN" sz="30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Trong tháng 2, cửa hàng bán được bao nhiêu quyển sách mỗi loại?</a:t>
            </a:r>
          </a:p>
          <a:p>
            <a:pPr latinLnBrk="0">
              <a:lnSpc>
                <a:spcPct val="90000"/>
              </a:lnSpc>
            </a:pPr>
            <a:r>
              <a:rPr lang="vi-VN" sz="30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Mỗi tháng cửa hàng bán được bao nhiêu quyển truyện tranh?</a:t>
            </a:r>
          </a:p>
          <a:p>
            <a:pPr latinLnBrk="0">
              <a:lnSpc>
                <a:spcPct val="90000"/>
              </a:lnSpc>
            </a:pPr>
            <a:r>
              <a:rPr lang="vi-VN" sz="30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Trong tháng 1, cửa hàng bán được tất cả bao nhiêu quyển sách?</a:t>
            </a:r>
          </a:p>
        </p:txBody>
      </p:sp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D978C0CC-D805-451E-4660-B900438F37E0}"/>
              </a:ext>
            </a:extLst>
          </p:cNvPr>
          <p:cNvSpPr txBox="1"/>
          <p:nvPr/>
        </p:nvSpPr>
        <p:spPr>
          <a:xfrm>
            <a:off x="486473" y="3681941"/>
            <a:ext cx="7990513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3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40" dirty="0" err="1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000" spc="-40" dirty="0">
                <a:solidFill>
                  <a:srgbClr val="008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383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750</Words>
  <Application>Microsoft Office PowerPoint</Application>
  <PresentationFormat>Widescreen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2025-04-28T05:12:56Z</dcterms:created>
  <dcterms:modified xsi:type="dcterms:W3CDTF">2025-04-28T05:24:17Z</dcterms:modified>
</cp:coreProperties>
</file>