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wav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</p:sldMasterIdLst>
  <p:notesMasterIdLst>
    <p:notesMasterId r:id="rId12"/>
  </p:notesMasterIdLst>
  <p:sldIdLst>
    <p:sldId id="293" r:id="rId3"/>
    <p:sldId id="289" r:id="rId4"/>
    <p:sldId id="294" r:id="rId5"/>
    <p:sldId id="295" r:id="rId6"/>
    <p:sldId id="296" r:id="rId7"/>
    <p:sldId id="3844" r:id="rId8"/>
    <p:sldId id="370" r:id="rId9"/>
    <p:sldId id="865" r:id="rId10"/>
    <p:sldId id="33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3792" autoAdjust="0"/>
  </p:normalViewPr>
  <p:slideViewPr>
    <p:cSldViewPr snapToGrid="0">
      <p:cViewPr varScale="1">
        <p:scale>
          <a:sx n="66" d="100"/>
          <a:sy n="66" d="100"/>
        </p:scale>
        <p:origin x="624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920181-5240-44DB-8064-BA8B7ABA6289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AC5B8E-8F1E-4391-BC72-B7FE3681FF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808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883279-36AD-41C4-A996-A6E09D4E541A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B0604020202020204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B060402020202020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258637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E7FA9C3-9DBD-4BDA-9EC1-25EF88B1020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B0604020202020204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B060402020202020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55551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E7FA9C3-9DBD-4BDA-9EC1-25EF88B1020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B0604020202020204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B060402020202020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29307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E7FA9C3-9DBD-4BDA-9EC1-25EF88B1020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B0604020202020204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B060402020202020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398007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E7FA9C3-9DBD-4BDA-9EC1-25EF88B1020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B0604020202020204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B060402020202020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114374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E7FA9C3-9DBD-4BDA-9EC1-25EF88B1020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B0604020202020204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B060402020202020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705683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6084F96-5C9A-479A-BCF6-7F5CE8033E9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465723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17827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0">
        <p:split orient="vert"/>
      </p:transition>
    </mc:Choice>
    <mc:Fallback xmlns="">
      <p:transition spd="slow" advTm="0">
        <p:split orient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96595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0">
        <p:split orient="vert"/>
      </p:transition>
    </mc:Choice>
    <mc:Fallback xmlns="">
      <p:transition spd="slow" advTm="0">
        <p:split orient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45092436"/>
      </p:ext>
    </p:extLst>
  </p:cSld>
  <p:clrMapOvr>
    <a:masterClrMapping/>
  </p:clrMapOvr>
  <p:transition>
    <p:rand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31383490"/>
      </p:ext>
    </p:extLst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76012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0">
        <p:split orient="vert"/>
      </p:transition>
    </mc:Choice>
    <mc:Fallback xmlns="">
      <p:transition spd="slow" advTm="0"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4730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0">
        <p:split orient="vert"/>
      </p:transition>
    </mc:Choice>
    <mc:Fallback xmlns="">
      <p:transition spd="slow" advTm="0">
        <p:split orient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3385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0">
        <p:split orient="vert"/>
      </p:transition>
    </mc:Choice>
    <mc:Fallback xmlns="">
      <p:transition spd="slow" advTm="0">
        <p:split orient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17518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0">
        <p:split orient="vert"/>
      </p:transition>
    </mc:Choice>
    <mc:Fallback xmlns="">
      <p:transition spd="slow" advTm="0">
        <p:split orient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82428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0">
        <p:split orient="vert"/>
      </p:transition>
    </mc:Choice>
    <mc:Fallback xmlns="">
      <p:transition spd="slow" advTm="0">
        <p:split orient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71533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0">
        <p:split orient="vert"/>
      </p:transition>
    </mc:Choice>
    <mc:Fallback xmlns="">
      <p:transition spd="slow" advTm="0">
        <p:split orient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35009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0">
        <p:split orient="vert"/>
      </p:transition>
    </mc:Choice>
    <mc:Fallback xmlns="">
      <p:transition spd="slow" advTm="0">
        <p:split orient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77870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0">
        <p:split orient="vert"/>
      </p:transition>
    </mc:Choice>
    <mc:Fallback xmlns="">
      <p:transition spd="slow" advTm="0"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2736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shape&#10;&#10;Description automatically generated">
            <a:extLst>
              <a:ext uri="{FF2B5EF4-FFF2-40B4-BE49-F238E27FC236}">
                <a16:creationId xmlns:a16="http://schemas.microsoft.com/office/drawing/2014/main" id="{537668F4-0F48-19F8-4959-CF379565C53B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04950" y="409575"/>
            <a:ext cx="1314450" cy="1314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2948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2" r:id="rId10"/>
  </p:sldLayoutIdLst>
  <mc:AlternateContent xmlns:mc="http://schemas.openxmlformats.org/markup-compatibility/2006" xmlns:p14="http://schemas.microsoft.com/office/powerpoint/2010/main">
    <mc:Choice Requires="p14">
      <p:transition spd="slow" p14:dur="1500" advTm="0">
        <p:split orient="vert"/>
      </p:transition>
    </mc:Choice>
    <mc:Fallback xmlns="">
      <p:transition spd="slow" advTm="0">
        <p:split orient="vert"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54969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</p:sldLayoutIdLst>
  <p:transition>
    <p:random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90124A7-6D16-49DC-8095-EA6F7225B9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3914" y="836531"/>
            <a:ext cx="3596952" cy="1572904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6A818829-2929-2B62-52C5-1A94FA19D18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0831" y="2409435"/>
            <a:ext cx="10070337" cy="1774090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3C4310EC-400A-FDC2-A548-C1DF95144900}"/>
              </a:ext>
            </a:extLst>
          </p:cNvPr>
          <p:cNvSpPr/>
          <p:nvPr/>
        </p:nvSpPr>
        <p:spPr>
          <a:xfrm>
            <a:off x="-1603717" y="253218"/>
            <a:ext cx="1517329" cy="16599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01AE8EC-68B4-73C8-1C9D-E666FB314F19}"/>
              </a:ext>
            </a:extLst>
          </p:cNvPr>
          <p:cNvSpPr txBox="1"/>
          <p:nvPr/>
        </p:nvSpPr>
        <p:spPr>
          <a:xfrm>
            <a:off x="3179298" y="3910818"/>
            <a:ext cx="50503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000" b="1" dirty="0"/>
              <a:t>Tiết 1 – Luyện tập</a:t>
            </a:r>
          </a:p>
        </p:txBody>
      </p:sp>
    </p:spTree>
    <p:extLst>
      <p:ext uri="{BB962C8B-B14F-4D97-AF65-F5344CB8AC3E}">
        <p14:creationId xmlns:p14="http://schemas.microsoft.com/office/powerpoint/2010/main" val="2266442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523B75CC-5FAC-4B7E-ABF3-84F8BEE54373}"/>
              </a:ext>
            </a:extLst>
          </p:cNvPr>
          <p:cNvSpPr/>
          <p:nvPr/>
        </p:nvSpPr>
        <p:spPr>
          <a:xfrm>
            <a:off x="636368" y="514058"/>
            <a:ext cx="10727738" cy="5464711"/>
          </a:xfrm>
          <a:prstGeom prst="roundRect">
            <a:avLst/>
          </a:prstGeom>
          <a:solidFill>
            <a:schemeClr val="bg1"/>
          </a:solidFill>
          <a:ln>
            <a:solidFill>
              <a:srgbClr val="FFF2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FFE93AAD-7D9B-4221-A5C3-13D0DDFB008C}"/>
              </a:ext>
            </a:extLst>
          </p:cNvPr>
          <p:cNvSpPr/>
          <p:nvPr/>
        </p:nvSpPr>
        <p:spPr>
          <a:xfrm>
            <a:off x="1056346" y="686982"/>
            <a:ext cx="541949" cy="461665"/>
          </a:xfrm>
          <a:prstGeom prst="ellipse">
            <a:avLst/>
          </a:prstGeom>
          <a:solidFill>
            <a:srgbClr val="FF0000"/>
          </a:solidFill>
          <a:ln w="12700" cap="flat" cmpd="sng" algn="ctr">
            <a:solidFill>
              <a:srgbClr val="FF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9397EB67-6759-40DD-9FEB-4B7911005DA6}"/>
              </a:ext>
            </a:extLst>
          </p:cNvPr>
          <p:cNvSpPr txBox="1"/>
          <p:nvPr/>
        </p:nvSpPr>
        <p:spPr>
          <a:xfrm>
            <a:off x="1598295" y="666575"/>
            <a:ext cx="93392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sz="2800" b="1" kern="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Hoàn</a:t>
            </a:r>
            <a:r>
              <a:rPr lang="en-US" sz="28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kern="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thành</a:t>
            </a:r>
            <a:r>
              <a:rPr lang="en-US" sz="28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kern="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bảng</a:t>
            </a:r>
            <a:r>
              <a:rPr lang="en-US" sz="28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kern="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28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800" b="1" kern="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theo</a:t>
            </a:r>
            <a:r>
              <a:rPr lang="en-US" sz="28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kern="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mẫu</a:t>
            </a:r>
            <a:r>
              <a:rPr lang="en-US" sz="28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):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9E2C3E4-8C65-F234-EB55-03C35A0E1C4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72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57274" y="1547812"/>
            <a:ext cx="10208485" cy="3433763"/>
          </a:xfrm>
          <a:prstGeom prst="rect">
            <a:avLst/>
          </a:prstGeom>
        </p:spPr>
      </p:pic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93533E09-4A50-8D4D-FADC-C7CA6983152A}"/>
              </a:ext>
            </a:extLst>
          </p:cNvPr>
          <p:cNvSpPr/>
          <p:nvPr/>
        </p:nvSpPr>
        <p:spPr>
          <a:xfrm>
            <a:off x="6924676" y="3505200"/>
            <a:ext cx="1209674" cy="342900"/>
          </a:xfrm>
          <a:prstGeom prst="round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27 641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E583CBE8-6485-A405-2C84-E1813A852380}"/>
              </a:ext>
            </a:extLst>
          </p:cNvPr>
          <p:cNvSpPr/>
          <p:nvPr/>
        </p:nvSpPr>
        <p:spPr>
          <a:xfrm>
            <a:off x="8096250" y="3562350"/>
            <a:ext cx="3209925" cy="219076"/>
          </a:xfrm>
          <a:prstGeom prst="round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FF0000"/>
                </a:solidFill>
              </a:rPr>
              <a:t>Hai </a:t>
            </a:r>
            <a:r>
              <a:rPr lang="en-US" sz="2000" b="1" dirty="0" err="1">
                <a:solidFill>
                  <a:srgbClr val="FF0000"/>
                </a:solidFill>
              </a:rPr>
              <a:t>mươi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bảy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nghìn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sáu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trăm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bốn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mươi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mốt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E9548A69-5A50-2290-F61E-4F53707427D2}"/>
              </a:ext>
            </a:extLst>
          </p:cNvPr>
          <p:cNvSpPr/>
          <p:nvPr/>
        </p:nvSpPr>
        <p:spPr>
          <a:xfrm>
            <a:off x="6905626" y="4038600"/>
            <a:ext cx="1209674" cy="342900"/>
          </a:xfrm>
          <a:prstGeom prst="round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30 874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57AC2867-A2FE-CE16-D01A-CD9D7E8029FB}"/>
              </a:ext>
            </a:extLst>
          </p:cNvPr>
          <p:cNvSpPr/>
          <p:nvPr/>
        </p:nvSpPr>
        <p:spPr>
          <a:xfrm>
            <a:off x="8010525" y="4095750"/>
            <a:ext cx="3209925" cy="219076"/>
          </a:xfrm>
          <a:prstGeom prst="round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FF0000"/>
                </a:solidFill>
              </a:rPr>
              <a:t>Ba </a:t>
            </a:r>
            <a:r>
              <a:rPr lang="en-US" sz="2000" b="1" dirty="0" err="1">
                <a:solidFill>
                  <a:srgbClr val="FF0000"/>
                </a:solidFill>
              </a:rPr>
              <a:t>mươi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nghìn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tám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trăm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bảy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mươi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tư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D82BB6A3-5442-E4E3-EBD7-6719191DDC94}"/>
              </a:ext>
            </a:extLst>
          </p:cNvPr>
          <p:cNvSpPr/>
          <p:nvPr/>
        </p:nvSpPr>
        <p:spPr>
          <a:xfrm>
            <a:off x="6962776" y="4495800"/>
            <a:ext cx="1209674" cy="342900"/>
          </a:xfrm>
          <a:prstGeom prst="round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55 555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915478D4-1027-C945-A3DE-9381C2B1891A}"/>
              </a:ext>
            </a:extLst>
          </p:cNvPr>
          <p:cNvSpPr/>
          <p:nvPr/>
        </p:nvSpPr>
        <p:spPr>
          <a:xfrm>
            <a:off x="8086725" y="4572000"/>
            <a:ext cx="3209925" cy="219076"/>
          </a:xfrm>
          <a:prstGeom prst="round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err="1">
                <a:solidFill>
                  <a:srgbClr val="FF0000"/>
                </a:solidFill>
              </a:rPr>
              <a:t>Năm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mươi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lăm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nghìn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năm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trăm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năm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mươi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lăm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412C1D0-6AEA-3BAF-8F75-513E25395C0F}"/>
              </a:ext>
            </a:extLst>
          </p:cNvPr>
          <p:cNvSpPr/>
          <p:nvPr/>
        </p:nvSpPr>
        <p:spPr>
          <a:xfrm>
            <a:off x="-1603717" y="281354"/>
            <a:ext cx="1448972" cy="168812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20069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  <p:bldP spid="9" grpId="0" animBg="1"/>
      <p:bldP spid="10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523B75CC-5FAC-4B7E-ABF3-84F8BEE54373}"/>
              </a:ext>
            </a:extLst>
          </p:cNvPr>
          <p:cNvSpPr/>
          <p:nvPr/>
        </p:nvSpPr>
        <p:spPr>
          <a:xfrm>
            <a:off x="636368" y="514058"/>
            <a:ext cx="11022232" cy="5953417"/>
          </a:xfrm>
          <a:prstGeom prst="roundRect">
            <a:avLst/>
          </a:prstGeom>
          <a:solidFill>
            <a:schemeClr val="bg1"/>
          </a:solidFill>
          <a:ln>
            <a:solidFill>
              <a:srgbClr val="FFF2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FFE93AAD-7D9B-4221-A5C3-13D0DDFB008C}"/>
              </a:ext>
            </a:extLst>
          </p:cNvPr>
          <p:cNvSpPr/>
          <p:nvPr/>
        </p:nvSpPr>
        <p:spPr>
          <a:xfrm>
            <a:off x="1056346" y="686982"/>
            <a:ext cx="541949" cy="461665"/>
          </a:xfrm>
          <a:prstGeom prst="ellipse">
            <a:avLst/>
          </a:prstGeom>
          <a:solidFill>
            <a:srgbClr val="FF0000"/>
          </a:solidFill>
          <a:ln w="12700" cap="flat" cmpd="sng" algn="ctr">
            <a:solidFill>
              <a:srgbClr val="FF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9397EB67-6759-40DD-9FEB-4B7911005DA6}"/>
              </a:ext>
            </a:extLst>
          </p:cNvPr>
          <p:cNvSpPr txBox="1"/>
          <p:nvPr/>
        </p:nvSpPr>
        <p:spPr>
          <a:xfrm>
            <a:off x="1598295" y="666575"/>
            <a:ext cx="93392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Cho các số sau: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BB9A9E3-F0DC-0B7A-4047-95C82717CE32}"/>
              </a:ext>
            </a:extLst>
          </p:cNvPr>
          <p:cNvSpPr txBox="1"/>
          <p:nvPr/>
        </p:nvSpPr>
        <p:spPr>
          <a:xfrm>
            <a:off x="1543050" y="1485900"/>
            <a:ext cx="104013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i="0" dirty="0">
                <a:solidFill>
                  <a:srgbClr val="000000"/>
                </a:solidFill>
                <a:effectLst/>
              </a:rPr>
              <a:t>53 460             54 360              46 530               53 640</a:t>
            </a:r>
          </a:p>
          <a:p>
            <a:endParaRPr lang="en-US" sz="32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583FDD8-4B87-1AD7-3ADE-4599D76D05BD}"/>
              </a:ext>
            </a:extLst>
          </p:cNvPr>
          <p:cNvSpPr txBox="1"/>
          <p:nvPr/>
        </p:nvSpPr>
        <p:spPr>
          <a:xfrm>
            <a:off x="1009650" y="2362200"/>
            <a:ext cx="1081087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i="0" dirty="0">
                <a:solidFill>
                  <a:srgbClr val="002060"/>
                </a:solidFill>
                <a:effectLst/>
              </a:rPr>
              <a:t>a) </a:t>
            </a:r>
            <a:r>
              <a:rPr lang="en-US" sz="3200" b="1" i="0" dirty="0" err="1">
                <a:solidFill>
                  <a:srgbClr val="002060"/>
                </a:solidFill>
                <a:effectLst/>
              </a:rPr>
              <a:t>Chọn</a:t>
            </a:r>
            <a:r>
              <a:rPr lang="en-US" sz="3200" b="1" i="0" dirty="0">
                <a:solidFill>
                  <a:srgbClr val="002060"/>
                </a:solidFill>
                <a:effectLst/>
              </a:rPr>
              <a:t> </a:t>
            </a:r>
            <a:r>
              <a:rPr lang="en-US" sz="3200" b="1" i="0" dirty="0" err="1">
                <a:solidFill>
                  <a:srgbClr val="002060"/>
                </a:solidFill>
                <a:effectLst/>
              </a:rPr>
              <a:t>câu</a:t>
            </a:r>
            <a:r>
              <a:rPr lang="en-US" sz="3200" b="1" i="0" dirty="0">
                <a:solidFill>
                  <a:srgbClr val="002060"/>
                </a:solidFill>
                <a:effectLst/>
              </a:rPr>
              <a:t> </a:t>
            </a:r>
            <a:r>
              <a:rPr lang="en-US" sz="3200" b="1" i="0" dirty="0" err="1">
                <a:solidFill>
                  <a:srgbClr val="002060"/>
                </a:solidFill>
                <a:effectLst/>
              </a:rPr>
              <a:t>trả</a:t>
            </a:r>
            <a:r>
              <a:rPr lang="en-US" sz="3200" b="1" i="0" dirty="0">
                <a:solidFill>
                  <a:srgbClr val="002060"/>
                </a:solidFill>
                <a:effectLst/>
              </a:rPr>
              <a:t> </a:t>
            </a:r>
            <a:r>
              <a:rPr lang="en-US" sz="3200" b="1" i="0" dirty="0" err="1">
                <a:solidFill>
                  <a:srgbClr val="002060"/>
                </a:solidFill>
                <a:effectLst/>
              </a:rPr>
              <a:t>lời</a:t>
            </a:r>
            <a:r>
              <a:rPr lang="en-US" sz="3200" b="1" i="0" dirty="0">
                <a:solidFill>
                  <a:srgbClr val="002060"/>
                </a:solidFill>
                <a:effectLst/>
              </a:rPr>
              <a:t> </a:t>
            </a:r>
            <a:r>
              <a:rPr lang="en-US" sz="3200" b="1" i="0" dirty="0" err="1">
                <a:solidFill>
                  <a:srgbClr val="002060"/>
                </a:solidFill>
                <a:effectLst/>
              </a:rPr>
              <a:t>đúng</a:t>
            </a:r>
            <a:r>
              <a:rPr lang="en-US" sz="3200" b="1" i="0" dirty="0">
                <a:solidFill>
                  <a:srgbClr val="002060"/>
                </a:solidFill>
                <a:effectLst/>
              </a:rPr>
              <a:t>.</a:t>
            </a:r>
          </a:p>
          <a:p>
            <a:pPr algn="just"/>
            <a:r>
              <a:rPr lang="en-US" sz="3200" b="1" i="0" dirty="0" err="1">
                <a:solidFill>
                  <a:srgbClr val="002060"/>
                </a:solidFill>
                <a:effectLst/>
              </a:rPr>
              <a:t>Trong</a:t>
            </a:r>
            <a:r>
              <a:rPr lang="en-US" sz="3200" b="1" i="0" dirty="0">
                <a:solidFill>
                  <a:srgbClr val="002060"/>
                </a:solidFill>
                <a:effectLst/>
              </a:rPr>
              <a:t> </a:t>
            </a:r>
            <a:r>
              <a:rPr lang="en-US" sz="3200" b="1" i="0" dirty="0" err="1">
                <a:solidFill>
                  <a:srgbClr val="002060"/>
                </a:solidFill>
                <a:effectLst/>
              </a:rPr>
              <a:t>các</a:t>
            </a:r>
            <a:r>
              <a:rPr lang="en-US" sz="3200" b="1" i="0" dirty="0">
                <a:solidFill>
                  <a:srgbClr val="002060"/>
                </a:solidFill>
                <a:effectLst/>
              </a:rPr>
              <a:t> </a:t>
            </a:r>
            <a:r>
              <a:rPr lang="en-US" sz="3200" b="1" i="0" dirty="0" err="1">
                <a:solidFill>
                  <a:srgbClr val="002060"/>
                </a:solidFill>
                <a:effectLst/>
              </a:rPr>
              <a:t>số</a:t>
            </a:r>
            <a:r>
              <a:rPr lang="en-US" sz="3200" b="1" i="0" dirty="0">
                <a:solidFill>
                  <a:srgbClr val="002060"/>
                </a:solidFill>
                <a:effectLst/>
              </a:rPr>
              <a:t> </a:t>
            </a:r>
            <a:r>
              <a:rPr lang="en-US" sz="3200" b="1" i="0" dirty="0" err="1">
                <a:solidFill>
                  <a:srgbClr val="002060"/>
                </a:solidFill>
                <a:effectLst/>
              </a:rPr>
              <a:t>đã</a:t>
            </a:r>
            <a:r>
              <a:rPr lang="en-US" sz="3200" b="1" i="0" dirty="0">
                <a:solidFill>
                  <a:srgbClr val="002060"/>
                </a:solidFill>
                <a:effectLst/>
              </a:rPr>
              <a:t> </a:t>
            </a:r>
            <a:r>
              <a:rPr lang="en-US" sz="3200" b="1" i="0" dirty="0" err="1">
                <a:solidFill>
                  <a:srgbClr val="002060"/>
                </a:solidFill>
                <a:effectLst/>
              </a:rPr>
              <a:t>cho</a:t>
            </a:r>
            <a:r>
              <a:rPr lang="en-US" sz="3200" b="1" i="0" dirty="0">
                <a:solidFill>
                  <a:srgbClr val="002060"/>
                </a:solidFill>
                <a:effectLst/>
              </a:rPr>
              <a:t>:</a:t>
            </a:r>
          </a:p>
          <a:p>
            <a:pPr algn="just"/>
            <a:r>
              <a:rPr lang="en-US" sz="3200" b="1" i="0" dirty="0">
                <a:solidFill>
                  <a:srgbClr val="002060"/>
                </a:solidFill>
                <a:effectLst/>
              </a:rPr>
              <a:t>- </a:t>
            </a:r>
            <a:r>
              <a:rPr lang="en-US" sz="3200" b="1" i="0" dirty="0" err="1">
                <a:solidFill>
                  <a:srgbClr val="002060"/>
                </a:solidFill>
                <a:effectLst/>
              </a:rPr>
              <a:t>Số</a:t>
            </a:r>
            <a:r>
              <a:rPr lang="en-US" sz="3200" b="1" i="0" dirty="0">
                <a:solidFill>
                  <a:srgbClr val="002060"/>
                </a:solidFill>
                <a:effectLst/>
              </a:rPr>
              <a:t> </a:t>
            </a:r>
            <a:r>
              <a:rPr lang="en-US" sz="3200" b="1" i="0" dirty="0" err="1">
                <a:solidFill>
                  <a:srgbClr val="002060"/>
                </a:solidFill>
                <a:effectLst/>
              </a:rPr>
              <a:t>lớn</a:t>
            </a:r>
            <a:r>
              <a:rPr lang="en-US" sz="3200" b="1" i="0" dirty="0">
                <a:solidFill>
                  <a:srgbClr val="002060"/>
                </a:solidFill>
                <a:effectLst/>
              </a:rPr>
              <a:t> </a:t>
            </a:r>
            <a:r>
              <a:rPr lang="en-US" sz="3200" b="1" i="0" dirty="0" err="1">
                <a:solidFill>
                  <a:srgbClr val="002060"/>
                </a:solidFill>
                <a:effectLst/>
              </a:rPr>
              <a:t>nhất</a:t>
            </a:r>
            <a:r>
              <a:rPr lang="en-US" sz="3200" b="1" i="0" dirty="0">
                <a:solidFill>
                  <a:srgbClr val="002060"/>
                </a:solidFill>
                <a:effectLst/>
              </a:rPr>
              <a:t> </a:t>
            </a:r>
            <a:r>
              <a:rPr lang="en-US" sz="3200" b="1" i="0" dirty="0" err="1">
                <a:solidFill>
                  <a:srgbClr val="002060"/>
                </a:solidFill>
                <a:effectLst/>
              </a:rPr>
              <a:t>là</a:t>
            </a:r>
            <a:r>
              <a:rPr lang="en-US" sz="3200" b="1" i="0" dirty="0">
                <a:solidFill>
                  <a:srgbClr val="002060"/>
                </a:solidFill>
                <a:effectLst/>
              </a:rPr>
              <a:t>:</a:t>
            </a:r>
          </a:p>
          <a:p>
            <a:pPr algn="just"/>
            <a:r>
              <a:rPr lang="en-US" sz="3200" b="1" i="0" dirty="0">
                <a:solidFill>
                  <a:srgbClr val="FF0000"/>
                </a:solidFill>
                <a:effectLst/>
              </a:rPr>
              <a:t>A.</a:t>
            </a:r>
            <a:r>
              <a:rPr lang="en-US" sz="3200" b="1" i="0" dirty="0">
                <a:solidFill>
                  <a:srgbClr val="002060"/>
                </a:solidFill>
                <a:effectLst/>
              </a:rPr>
              <a:t> 53 460              </a:t>
            </a:r>
            <a:r>
              <a:rPr lang="en-US" sz="3200" b="1" i="0" dirty="0">
                <a:solidFill>
                  <a:srgbClr val="FF0000"/>
                </a:solidFill>
                <a:effectLst/>
              </a:rPr>
              <a:t>B.</a:t>
            </a:r>
            <a:r>
              <a:rPr lang="en-US" sz="3200" b="1" i="0" dirty="0">
                <a:solidFill>
                  <a:srgbClr val="002060"/>
                </a:solidFill>
                <a:effectLst/>
              </a:rPr>
              <a:t> 54 360              </a:t>
            </a:r>
            <a:r>
              <a:rPr lang="en-US" sz="3200" b="1" i="0" dirty="0">
                <a:solidFill>
                  <a:srgbClr val="FF0000"/>
                </a:solidFill>
                <a:effectLst/>
              </a:rPr>
              <a:t>C. </a:t>
            </a:r>
            <a:r>
              <a:rPr lang="en-US" sz="3200" b="1" i="0" dirty="0">
                <a:solidFill>
                  <a:srgbClr val="002060"/>
                </a:solidFill>
                <a:effectLst/>
              </a:rPr>
              <a:t>46 530              </a:t>
            </a:r>
            <a:r>
              <a:rPr lang="en-US" sz="3200" b="1" i="0" dirty="0">
                <a:solidFill>
                  <a:srgbClr val="FF0000"/>
                </a:solidFill>
                <a:effectLst/>
              </a:rPr>
              <a:t>D. </a:t>
            </a:r>
            <a:r>
              <a:rPr lang="en-US" sz="3200" b="1" i="0" dirty="0">
                <a:solidFill>
                  <a:srgbClr val="002060"/>
                </a:solidFill>
                <a:effectLst/>
              </a:rPr>
              <a:t>53 640</a:t>
            </a:r>
          </a:p>
          <a:p>
            <a:pPr algn="just"/>
            <a:r>
              <a:rPr lang="en-US" sz="3200" b="1" i="0" dirty="0">
                <a:solidFill>
                  <a:srgbClr val="002060"/>
                </a:solidFill>
                <a:effectLst/>
              </a:rPr>
              <a:t>- </a:t>
            </a:r>
            <a:r>
              <a:rPr lang="en-US" sz="3200" b="1" i="0" dirty="0" err="1">
                <a:solidFill>
                  <a:srgbClr val="002060"/>
                </a:solidFill>
                <a:effectLst/>
              </a:rPr>
              <a:t>Số</a:t>
            </a:r>
            <a:r>
              <a:rPr lang="en-US" sz="3200" b="1" i="0" dirty="0">
                <a:solidFill>
                  <a:srgbClr val="002060"/>
                </a:solidFill>
                <a:effectLst/>
              </a:rPr>
              <a:t> </a:t>
            </a:r>
            <a:r>
              <a:rPr lang="en-US" sz="3200" b="1" i="0" dirty="0" err="1">
                <a:solidFill>
                  <a:srgbClr val="002060"/>
                </a:solidFill>
                <a:effectLst/>
              </a:rPr>
              <a:t>bé</a:t>
            </a:r>
            <a:r>
              <a:rPr lang="en-US" sz="3200" b="1" i="0" dirty="0">
                <a:solidFill>
                  <a:srgbClr val="002060"/>
                </a:solidFill>
                <a:effectLst/>
              </a:rPr>
              <a:t> </a:t>
            </a:r>
            <a:r>
              <a:rPr lang="en-US" sz="3200" b="1" i="0" dirty="0" err="1">
                <a:solidFill>
                  <a:srgbClr val="002060"/>
                </a:solidFill>
                <a:effectLst/>
              </a:rPr>
              <a:t>nhất</a:t>
            </a:r>
            <a:r>
              <a:rPr lang="en-US" sz="3200" b="1" i="0" dirty="0">
                <a:solidFill>
                  <a:srgbClr val="002060"/>
                </a:solidFill>
                <a:effectLst/>
              </a:rPr>
              <a:t> </a:t>
            </a:r>
            <a:r>
              <a:rPr lang="en-US" sz="3200" b="1" i="0" dirty="0" err="1">
                <a:solidFill>
                  <a:srgbClr val="002060"/>
                </a:solidFill>
                <a:effectLst/>
              </a:rPr>
              <a:t>là</a:t>
            </a:r>
            <a:r>
              <a:rPr lang="en-US" sz="3200" b="1" i="0" dirty="0">
                <a:solidFill>
                  <a:srgbClr val="002060"/>
                </a:solidFill>
                <a:effectLst/>
              </a:rPr>
              <a:t>:</a:t>
            </a:r>
          </a:p>
          <a:p>
            <a:pPr algn="just"/>
            <a:r>
              <a:rPr lang="en-US" sz="3200" b="1" i="0" dirty="0">
                <a:solidFill>
                  <a:srgbClr val="FF0000"/>
                </a:solidFill>
                <a:effectLst/>
              </a:rPr>
              <a:t>A. </a:t>
            </a:r>
            <a:r>
              <a:rPr lang="en-US" sz="3200" b="1" i="0" dirty="0">
                <a:solidFill>
                  <a:srgbClr val="002060"/>
                </a:solidFill>
                <a:effectLst/>
              </a:rPr>
              <a:t>53 460              </a:t>
            </a:r>
            <a:r>
              <a:rPr lang="en-US" sz="3200" b="1" i="0" dirty="0">
                <a:solidFill>
                  <a:srgbClr val="FF0000"/>
                </a:solidFill>
                <a:effectLst/>
              </a:rPr>
              <a:t>B. </a:t>
            </a:r>
            <a:r>
              <a:rPr lang="en-US" sz="3200" b="1" i="0" dirty="0">
                <a:solidFill>
                  <a:srgbClr val="002060"/>
                </a:solidFill>
                <a:effectLst/>
              </a:rPr>
              <a:t>54 360              </a:t>
            </a:r>
            <a:r>
              <a:rPr lang="en-US" sz="3200" b="1" i="0" dirty="0">
                <a:solidFill>
                  <a:srgbClr val="FF0000"/>
                </a:solidFill>
                <a:effectLst/>
              </a:rPr>
              <a:t>C.</a:t>
            </a:r>
            <a:r>
              <a:rPr lang="en-US" sz="3200" b="1" i="0" dirty="0">
                <a:solidFill>
                  <a:srgbClr val="002060"/>
                </a:solidFill>
                <a:effectLst/>
              </a:rPr>
              <a:t> 46 530              D. 53 640 </a:t>
            </a:r>
            <a:endParaRPr lang="en-US" sz="3200" b="1" dirty="0">
              <a:solidFill>
                <a:srgbClr val="002060"/>
              </a:solidFill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5D23A54A-3B20-7007-1DF6-9EF3668FB229}"/>
              </a:ext>
            </a:extLst>
          </p:cNvPr>
          <p:cNvSpPr/>
          <p:nvPr/>
        </p:nvSpPr>
        <p:spPr>
          <a:xfrm>
            <a:off x="3800475" y="3895725"/>
            <a:ext cx="552450" cy="48577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DE392201-9B6A-1D17-0BA2-FCBBF17F1822}"/>
              </a:ext>
            </a:extLst>
          </p:cNvPr>
          <p:cNvSpPr/>
          <p:nvPr/>
        </p:nvSpPr>
        <p:spPr>
          <a:xfrm>
            <a:off x="6677025" y="4829175"/>
            <a:ext cx="552450" cy="48577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F648AF6-24D5-1E60-D1CA-526640D3190B}"/>
              </a:ext>
            </a:extLst>
          </p:cNvPr>
          <p:cNvSpPr/>
          <p:nvPr/>
        </p:nvSpPr>
        <p:spPr>
          <a:xfrm>
            <a:off x="-1603717" y="281354"/>
            <a:ext cx="1448972" cy="168812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44941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2" grpId="0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523B75CC-5FAC-4B7E-ABF3-84F8BEE54373}"/>
              </a:ext>
            </a:extLst>
          </p:cNvPr>
          <p:cNvSpPr/>
          <p:nvPr/>
        </p:nvSpPr>
        <p:spPr>
          <a:xfrm>
            <a:off x="636368" y="514058"/>
            <a:ext cx="11022232" cy="5953417"/>
          </a:xfrm>
          <a:prstGeom prst="roundRect">
            <a:avLst/>
          </a:prstGeom>
          <a:solidFill>
            <a:schemeClr val="bg1"/>
          </a:solidFill>
          <a:ln>
            <a:solidFill>
              <a:srgbClr val="FFF2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FFE93AAD-7D9B-4221-A5C3-13D0DDFB008C}"/>
              </a:ext>
            </a:extLst>
          </p:cNvPr>
          <p:cNvSpPr/>
          <p:nvPr/>
        </p:nvSpPr>
        <p:spPr>
          <a:xfrm>
            <a:off x="1056346" y="686982"/>
            <a:ext cx="541949" cy="461665"/>
          </a:xfrm>
          <a:prstGeom prst="ellipse">
            <a:avLst/>
          </a:prstGeom>
          <a:solidFill>
            <a:srgbClr val="FF0000"/>
          </a:solidFill>
          <a:ln w="12700" cap="flat" cmpd="sng" algn="ctr">
            <a:solidFill>
              <a:srgbClr val="FF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9397EB67-6759-40DD-9FEB-4B7911005DA6}"/>
              </a:ext>
            </a:extLst>
          </p:cNvPr>
          <p:cNvSpPr txBox="1"/>
          <p:nvPr/>
        </p:nvSpPr>
        <p:spPr>
          <a:xfrm>
            <a:off x="1598295" y="666575"/>
            <a:ext cx="93392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Cho các số sau: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BB9A9E3-F0DC-0B7A-4047-95C82717CE32}"/>
              </a:ext>
            </a:extLst>
          </p:cNvPr>
          <p:cNvSpPr txBox="1"/>
          <p:nvPr/>
        </p:nvSpPr>
        <p:spPr>
          <a:xfrm>
            <a:off x="1543050" y="1485900"/>
            <a:ext cx="104013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53 460             54 360              46 530               53 640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583FDD8-4B87-1AD7-3ADE-4599D76D05BD}"/>
              </a:ext>
            </a:extLst>
          </p:cNvPr>
          <p:cNvSpPr txBox="1"/>
          <p:nvPr/>
        </p:nvSpPr>
        <p:spPr>
          <a:xfrm>
            <a:off x="1276350" y="2486025"/>
            <a:ext cx="1081087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en-US" sz="3200" b="1" dirty="0">
                <a:solidFill>
                  <a:srgbClr val="002060"/>
                </a:solidFill>
              </a:rPr>
              <a:t>b) </a:t>
            </a:r>
          </a:p>
          <a:p>
            <a:pPr lvl="0" algn="just"/>
            <a:r>
              <a:rPr lang="en-US" sz="3200" b="1" dirty="0">
                <a:solidFill>
                  <a:srgbClr val="002060"/>
                </a:solidFill>
              </a:rPr>
              <a:t>– </a:t>
            </a:r>
            <a:r>
              <a:rPr lang="en-US" sz="3200" b="1" dirty="0" err="1">
                <a:solidFill>
                  <a:srgbClr val="002060"/>
                </a:solidFill>
              </a:rPr>
              <a:t>Viết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các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số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đã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cho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theo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thứ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tự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từ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bé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đến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lớn</a:t>
            </a:r>
            <a:r>
              <a:rPr lang="en-US" sz="3200" b="1" dirty="0">
                <a:solidFill>
                  <a:srgbClr val="002060"/>
                </a:solidFill>
              </a:rPr>
              <a:t>.</a:t>
            </a:r>
          </a:p>
          <a:p>
            <a:pPr lvl="0" algn="just"/>
            <a:endParaRPr lang="en-US" sz="3200" b="1" dirty="0">
              <a:solidFill>
                <a:srgbClr val="002060"/>
              </a:solidFill>
            </a:endParaRPr>
          </a:p>
          <a:p>
            <a:pPr lvl="0" algn="just"/>
            <a:endParaRPr lang="en-US" sz="3200" b="1" dirty="0">
              <a:solidFill>
                <a:srgbClr val="002060"/>
              </a:solidFill>
            </a:endParaRPr>
          </a:p>
          <a:p>
            <a:pPr lvl="0" algn="just"/>
            <a:r>
              <a:rPr lang="en-US" sz="3200" b="1" dirty="0">
                <a:solidFill>
                  <a:srgbClr val="002060"/>
                </a:solidFill>
              </a:rPr>
              <a:t>– </a:t>
            </a:r>
            <a:r>
              <a:rPr lang="en-US" sz="3200" b="1" dirty="0" err="1">
                <a:solidFill>
                  <a:srgbClr val="002060"/>
                </a:solidFill>
              </a:rPr>
              <a:t>Viết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các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số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đã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cho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theo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thứ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tự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từ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lớn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đến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bé</a:t>
            </a:r>
            <a:r>
              <a:rPr lang="en-US" sz="3200" b="1" dirty="0">
                <a:solidFill>
                  <a:srgbClr val="002060"/>
                </a:solidFill>
              </a:rPr>
              <a:t>.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DBD6A86-4A00-587B-00B3-EB871C087FC3}"/>
              </a:ext>
            </a:extLst>
          </p:cNvPr>
          <p:cNvSpPr txBox="1"/>
          <p:nvPr/>
        </p:nvSpPr>
        <p:spPr>
          <a:xfrm>
            <a:off x="1400175" y="3743325"/>
            <a:ext cx="24860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FF0000"/>
                </a:solidFill>
              </a:rPr>
              <a:t>46 530,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0D2A5CC-40E4-1E16-7720-C75CE491FADD}"/>
              </a:ext>
            </a:extLst>
          </p:cNvPr>
          <p:cNvSpPr txBox="1"/>
          <p:nvPr/>
        </p:nvSpPr>
        <p:spPr>
          <a:xfrm>
            <a:off x="3133725" y="3724275"/>
            <a:ext cx="24860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FF0000"/>
                </a:solidFill>
              </a:rPr>
              <a:t>53 460,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7F4E298-8583-BE16-4EC2-6F79AC7EE867}"/>
              </a:ext>
            </a:extLst>
          </p:cNvPr>
          <p:cNvSpPr txBox="1"/>
          <p:nvPr/>
        </p:nvSpPr>
        <p:spPr>
          <a:xfrm>
            <a:off x="4857750" y="3724275"/>
            <a:ext cx="24860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FF0000"/>
                </a:solidFill>
              </a:rPr>
              <a:t>53 640,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DC529B6-9DC3-8C3D-0A55-4EBFEE619F7B}"/>
              </a:ext>
            </a:extLst>
          </p:cNvPr>
          <p:cNvSpPr txBox="1"/>
          <p:nvPr/>
        </p:nvSpPr>
        <p:spPr>
          <a:xfrm>
            <a:off x="6553200" y="3686175"/>
            <a:ext cx="24860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FF0000"/>
                </a:solidFill>
              </a:rPr>
              <a:t>54 360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6465C45-7F9D-63A8-65E8-6B76B62F2636}"/>
              </a:ext>
            </a:extLst>
          </p:cNvPr>
          <p:cNvSpPr txBox="1"/>
          <p:nvPr/>
        </p:nvSpPr>
        <p:spPr>
          <a:xfrm>
            <a:off x="1571625" y="4991100"/>
            <a:ext cx="24860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FF0000"/>
                </a:solidFill>
              </a:rPr>
              <a:t>54 360,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8E0714D-5655-C14E-0080-D06912B69B2E}"/>
              </a:ext>
            </a:extLst>
          </p:cNvPr>
          <p:cNvSpPr txBox="1"/>
          <p:nvPr/>
        </p:nvSpPr>
        <p:spPr>
          <a:xfrm>
            <a:off x="3200400" y="4991100"/>
            <a:ext cx="24860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FF0000"/>
                </a:solidFill>
              </a:rPr>
              <a:t>53 640,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E366D1D-2844-F3CC-91E2-3B1B91AC5D82}"/>
              </a:ext>
            </a:extLst>
          </p:cNvPr>
          <p:cNvSpPr txBox="1"/>
          <p:nvPr/>
        </p:nvSpPr>
        <p:spPr>
          <a:xfrm>
            <a:off x="4829175" y="4972050"/>
            <a:ext cx="24860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FF0000"/>
                </a:solidFill>
              </a:rPr>
              <a:t>53 460,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647B123-943E-D82A-F97E-92476F92917B}"/>
              </a:ext>
            </a:extLst>
          </p:cNvPr>
          <p:cNvSpPr txBox="1"/>
          <p:nvPr/>
        </p:nvSpPr>
        <p:spPr>
          <a:xfrm>
            <a:off x="6496050" y="5000625"/>
            <a:ext cx="24860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FF0000"/>
                </a:solidFill>
              </a:rPr>
              <a:t>46 530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C71D43A-BB22-E400-92EF-266F41A1C1B7}"/>
              </a:ext>
            </a:extLst>
          </p:cNvPr>
          <p:cNvSpPr/>
          <p:nvPr/>
        </p:nvSpPr>
        <p:spPr>
          <a:xfrm>
            <a:off x="-1603717" y="281354"/>
            <a:ext cx="1448972" cy="168812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66405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523B75CC-5FAC-4B7E-ABF3-84F8BEE54373}"/>
              </a:ext>
            </a:extLst>
          </p:cNvPr>
          <p:cNvSpPr/>
          <p:nvPr/>
        </p:nvSpPr>
        <p:spPr>
          <a:xfrm>
            <a:off x="636368" y="514058"/>
            <a:ext cx="11022232" cy="5953417"/>
          </a:xfrm>
          <a:prstGeom prst="roundRect">
            <a:avLst/>
          </a:prstGeom>
          <a:solidFill>
            <a:schemeClr val="bg1"/>
          </a:solidFill>
          <a:ln>
            <a:solidFill>
              <a:srgbClr val="FFF2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FFE93AAD-7D9B-4221-A5C3-13D0DDFB008C}"/>
              </a:ext>
            </a:extLst>
          </p:cNvPr>
          <p:cNvSpPr/>
          <p:nvPr/>
        </p:nvSpPr>
        <p:spPr>
          <a:xfrm>
            <a:off x="1056346" y="686982"/>
            <a:ext cx="541949" cy="461665"/>
          </a:xfrm>
          <a:prstGeom prst="ellipse">
            <a:avLst/>
          </a:prstGeom>
          <a:solidFill>
            <a:srgbClr val="FF0000"/>
          </a:solidFill>
          <a:ln w="12700" cap="flat" cmpd="sng" algn="ctr">
            <a:solidFill>
              <a:srgbClr val="FF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9397EB67-6759-40DD-9FEB-4B7911005DA6}"/>
              </a:ext>
            </a:extLst>
          </p:cNvPr>
          <p:cNvSpPr txBox="1"/>
          <p:nvPr/>
        </p:nvSpPr>
        <p:spPr>
          <a:xfrm>
            <a:off x="1598295" y="666575"/>
            <a:ext cx="93392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Đặt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tính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rồi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tính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CC3BBF47-9279-D07F-FE76-8388E68696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98295" y="1538288"/>
            <a:ext cx="8532865" cy="1890712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E7371ECF-1F0B-6F88-FE43-A17DA2EDA285}"/>
              </a:ext>
            </a:extLst>
          </p:cNvPr>
          <p:cNvSpPr/>
          <p:nvPr/>
        </p:nvSpPr>
        <p:spPr>
          <a:xfrm>
            <a:off x="-1603717" y="281354"/>
            <a:ext cx="1448972" cy="168812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49551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64A8E4B7-F325-0F80-A2F6-26EF7C84D2AB}"/>
              </a:ext>
            </a:extLst>
          </p:cNvPr>
          <p:cNvGrpSpPr/>
          <p:nvPr/>
        </p:nvGrpSpPr>
        <p:grpSpPr>
          <a:xfrm>
            <a:off x="651934" y="565778"/>
            <a:ext cx="668922" cy="668922"/>
            <a:chOff x="1959266" y="1758940"/>
            <a:chExt cx="668922" cy="668922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61A082A6-CD27-B923-FF3A-E64E6C1C0330}"/>
                </a:ext>
              </a:extLst>
            </p:cNvPr>
            <p:cNvSpPr/>
            <p:nvPr/>
          </p:nvSpPr>
          <p:spPr>
            <a:xfrm>
              <a:off x="2001384" y="1801058"/>
              <a:ext cx="590719" cy="590719"/>
            </a:xfrm>
            <a:prstGeom prst="ellipse">
              <a:avLst/>
            </a:prstGeom>
            <a:solidFill>
              <a:srgbClr val="34954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#9Slide03 Sofia Pro Soft Bold" panose="020B0000000000000000" pitchFamily="34" charset="0"/>
                <a:ea typeface="+mn-ea"/>
                <a:cs typeface="+mn-cs"/>
              </a:endParaRP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E544D0C8-DEBD-8EDF-DF3B-B26E669507E4}"/>
                </a:ext>
              </a:extLst>
            </p:cNvPr>
            <p:cNvSpPr/>
            <p:nvPr/>
          </p:nvSpPr>
          <p:spPr>
            <a:xfrm>
              <a:off x="1959266" y="1758940"/>
              <a:ext cx="668922" cy="668922"/>
            </a:xfrm>
            <a:prstGeom prst="ellipse">
              <a:avLst/>
            </a:prstGeom>
            <a:noFill/>
            <a:ln w="28575">
              <a:solidFill>
                <a:srgbClr val="9BB78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#9Slide03 Sofia Pro Soft Bold" panose="020B0000000000000000" pitchFamily="34" charset="0"/>
                <a:ea typeface="+mn-ea"/>
                <a:cs typeface="+mn-cs"/>
              </a:endParaRPr>
            </a:p>
          </p:txBody>
        </p:sp>
      </p:grpSp>
      <p:sp>
        <p:nvSpPr>
          <p:cNvPr id="13" name="PHẠM DUYÊN 2 - 9Slide.vn">
            <a:extLst>
              <a:ext uri="{FF2B5EF4-FFF2-40B4-BE49-F238E27FC236}">
                <a16:creationId xmlns:a16="http://schemas.microsoft.com/office/drawing/2014/main" id="{54944758-4EE0-A6F3-59DB-F7575973A31B}"/>
              </a:ext>
            </a:extLst>
          </p:cNvPr>
          <p:cNvSpPr txBox="1"/>
          <p:nvPr/>
        </p:nvSpPr>
        <p:spPr>
          <a:xfrm>
            <a:off x="1509623" y="544346"/>
            <a:ext cx="512340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107" normalizeH="0" baseline="0" noProof="0" dirty="0" err="1">
                <a:ln>
                  <a:noFill/>
                </a:ln>
                <a:solidFill>
                  <a:srgbClr val="327F5B"/>
                </a:solidFill>
                <a:effectLst/>
                <a:uLnTx/>
                <a:uFillTx/>
                <a:latin typeface="#9Slide03 Sofia Pro Soft Bold" panose="020B00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Đặt</a:t>
            </a:r>
            <a:r>
              <a:rPr kumimoji="0" lang="en-GB" sz="4400" b="0" i="0" u="none" strike="noStrike" kern="1200" cap="none" spc="107" normalizeH="0" baseline="0" noProof="0" dirty="0">
                <a:ln>
                  <a:noFill/>
                </a:ln>
                <a:solidFill>
                  <a:srgbClr val="327F5B"/>
                </a:solidFill>
                <a:effectLst/>
                <a:uLnTx/>
                <a:uFillTx/>
                <a:latin typeface="#9Slide03 Sofia Pro Soft Bold" panose="020B00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kumimoji="0" lang="en-GB" sz="4400" b="0" i="0" u="none" strike="noStrike" kern="1200" cap="none" spc="107" normalizeH="0" baseline="0" noProof="0" dirty="0" err="1">
                <a:ln>
                  <a:noFill/>
                </a:ln>
                <a:solidFill>
                  <a:srgbClr val="327F5B"/>
                </a:solidFill>
                <a:effectLst/>
                <a:uLnTx/>
                <a:uFillTx/>
                <a:latin typeface="#9Slide03 Sofia Pro Soft Bold" panose="020B00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tính</a:t>
            </a:r>
            <a:r>
              <a:rPr kumimoji="0" lang="en-GB" sz="4400" b="0" i="0" u="none" strike="noStrike" kern="1200" cap="none" spc="107" normalizeH="0" baseline="0" noProof="0" dirty="0">
                <a:ln>
                  <a:noFill/>
                </a:ln>
                <a:solidFill>
                  <a:srgbClr val="327F5B"/>
                </a:solidFill>
                <a:effectLst/>
                <a:uLnTx/>
                <a:uFillTx/>
                <a:latin typeface="#9Slide03 Sofia Pro Soft Bold" panose="020B00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kumimoji="0" lang="en-GB" sz="4400" b="0" i="0" u="none" strike="noStrike" kern="1200" cap="none" spc="107" normalizeH="0" baseline="0" noProof="0" dirty="0" err="1">
                <a:ln>
                  <a:noFill/>
                </a:ln>
                <a:solidFill>
                  <a:srgbClr val="327F5B"/>
                </a:solidFill>
                <a:effectLst/>
                <a:uLnTx/>
                <a:uFillTx/>
                <a:latin typeface="#9Slide03 Sofia Pro Soft Bold" panose="020B00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rồi</a:t>
            </a:r>
            <a:r>
              <a:rPr kumimoji="0" lang="en-GB" sz="4400" b="0" i="0" u="none" strike="noStrike" kern="1200" cap="none" spc="107" normalizeH="0" baseline="0" noProof="0" dirty="0">
                <a:ln>
                  <a:noFill/>
                </a:ln>
                <a:solidFill>
                  <a:srgbClr val="327F5B"/>
                </a:solidFill>
                <a:effectLst/>
                <a:uLnTx/>
                <a:uFillTx/>
                <a:latin typeface="#9Slide03 Sofia Pro Soft Bold" panose="020B00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kumimoji="0" lang="en-GB" sz="4400" b="0" i="0" u="none" strike="noStrike" kern="1200" cap="none" spc="107" normalizeH="0" baseline="0" noProof="0" dirty="0" err="1">
                <a:ln>
                  <a:noFill/>
                </a:ln>
                <a:solidFill>
                  <a:srgbClr val="327F5B"/>
                </a:solidFill>
                <a:effectLst/>
                <a:uLnTx/>
                <a:uFillTx/>
                <a:latin typeface="#9Slide03 Sofia Pro Soft Bold" panose="020B00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tính</a:t>
            </a:r>
            <a:r>
              <a:rPr kumimoji="0" lang="en-GB" sz="4400" b="0" i="0" u="none" strike="noStrike" kern="1200" cap="none" spc="107" normalizeH="0" baseline="0" noProof="0" dirty="0">
                <a:ln>
                  <a:noFill/>
                </a:ln>
                <a:solidFill>
                  <a:srgbClr val="327F5B"/>
                </a:solidFill>
                <a:effectLst/>
                <a:uLnTx/>
                <a:uFillTx/>
                <a:latin typeface="#9Slide03 Sofia Pro Soft Bold" panose="020B00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.</a:t>
            </a:r>
            <a:endParaRPr kumimoji="0" lang="en-US" sz="4400" b="0" i="0" u="none" strike="noStrike" kern="1200" cap="none" spc="107" normalizeH="0" baseline="0" noProof="0" dirty="0">
              <a:ln>
                <a:noFill/>
              </a:ln>
              <a:solidFill>
                <a:srgbClr val="327F5B"/>
              </a:solidFill>
              <a:effectLst/>
              <a:uLnTx/>
              <a:uFillTx/>
              <a:latin typeface="#9Slide03 Sofia Pro Soft Bold" panose="020B00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63291EA2-F922-FF2D-0C5D-FAA57C6FC582}"/>
              </a:ext>
            </a:extLst>
          </p:cNvPr>
          <p:cNvGrpSpPr/>
          <p:nvPr/>
        </p:nvGrpSpPr>
        <p:grpSpPr>
          <a:xfrm>
            <a:off x="986395" y="1811317"/>
            <a:ext cx="2202780" cy="1415772"/>
            <a:chOff x="809451" y="1846098"/>
            <a:chExt cx="2202780" cy="141577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PHẠM DUYÊN 5 - 9Slide.vn">
                  <a:extLst>
                    <a:ext uri="{FF2B5EF4-FFF2-40B4-BE49-F238E27FC236}">
                      <a16:creationId xmlns:a16="http://schemas.microsoft.com/office/drawing/2014/main" id="{E4AE01FC-FD14-55D9-4EE8-B97E7FDF8AFF}"/>
                    </a:ext>
                  </a:extLst>
                </p:cNvPr>
                <p:cNvSpPr txBox="1"/>
                <p:nvPr/>
              </p:nvSpPr>
              <p:spPr>
                <a:xfrm>
                  <a:off x="809451" y="2206820"/>
                  <a:ext cx="461517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en-US" sz="3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B1458F">
                                <a:lumMod val="50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</m:oMath>
                    </m:oMathPara>
                  </a14:m>
                  <a:endParaRPr kumimoji="0" lang="en-US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B1458F">
                        <a:lumMod val="50000"/>
                      </a:srgbClr>
                    </a:solidFill>
                    <a:effectLst/>
                    <a:uLnTx/>
                    <a:uFillTx/>
                    <a:latin typeface="Arial" panose="020B0604020202020204" pitchFamily="34" charset="0"/>
                    <a:ea typeface="Cambria" panose="02040503050406030204" pitchFamily="18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4" name="PHẠM DUYÊN 5 - 9Slide.vn">
                  <a:extLst>
                    <a:ext uri="{FF2B5EF4-FFF2-40B4-BE49-F238E27FC236}">
                      <a16:creationId xmlns:a16="http://schemas.microsoft.com/office/drawing/2014/main" id="{E4AE01FC-FD14-55D9-4EE8-B97E7FDF8AF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09451" y="2206820"/>
                  <a:ext cx="461517" cy="646331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vi-VN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5" name="PHẠM DUYÊN 6 - 9Slide.vn">
              <a:extLst>
                <a:ext uri="{FF2B5EF4-FFF2-40B4-BE49-F238E27FC236}">
                  <a16:creationId xmlns:a16="http://schemas.microsoft.com/office/drawing/2014/main" id="{FF266CD0-E279-37AF-D003-04DEED076A0C}"/>
                </a:ext>
              </a:extLst>
            </p:cNvPr>
            <p:cNvCxnSpPr>
              <a:cxnSpLocks/>
            </p:cNvCxnSpPr>
            <p:nvPr/>
          </p:nvCxnSpPr>
          <p:spPr>
            <a:xfrm>
              <a:off x="1179303" y="3261870"/>
              <a:ext cx="1643059" cy="0"/>
            </a:xfrm>
            <a:prstGeom prst="line">
              <a:avLst/>
            </a:prstGeom>
            <a:ln w="34925" cap="rnd">
              <a:solidFill>
                <a:schemeClr val="accent5">
                  <a:lumMod val="50000"/>
                </a:scheme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PHẠM DUYÊN 3 - 9Slide.vn">
              <a:extLst>
                <a:ext uri="{FF2B5EF4-FFF2-40B4-BE49-F238E27FC236}">
                  <a16:creationId xmlns:a16="http://schemas.microsoft.com/office/drawing/2014/main" id="{5ECD24F8-1197-0CB3-830C-144D254CD51B}"/>
                </a:ext>
              </a:extLst>
            </p:cNvPr>
            <p:cNvSpPr txBox="1"/>
            <p:nvPr/>
          </p:nvSpPr>
          <p:spPr>
            <a:xfrm>
              <a:off x="1231645" y="1846098"/>
              <a:ext cx="178058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4000" dirty="0">
                  <a:solidFill>
                    <a:srgbClr val="B1458F">
                      <a:lumMod val="50000"/>
                    </a:srgbClr>
                  </a:solidFill>
                  <a:latin typeface="Arial" panose="020B0604020202020204" pitchFamily="34" charset="0"/>
                  <a:ea typeface="Cambria" panose="02040503050406030204" pitchFamily="18" charset="0"/>
                  <a:cs typeface="Arial" panose="020B0604020202020204" pitchFamily="34" charset="0"/>
                </a:rPr>
                <a:t>42</a:t>
              </a:r>
              <a:r>
                <a:rPr kumimoji="0" lang="en-US" sz="4000" b="0" i="0" u="none" strike="noStrike" kern="1200" cap="none" spc="0" normalizeH="0" baseline="0" noProof="0" dirty="0">
                  <a:ln>
                    <a:noFill/>
                  </a:ln>
                  <a:solidFill>
                    <a:srgbClr val="B1458F">
                      <a:lumMod val="50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ea typeface="Cambria" panose="02040503050406030204" pitchFamily="18" charset="0"/>
                  <a:cs typeface="Arial" panose="020B0604020202020204" pitchFamily="34" charset="0"/>
                </a:rPr>
                <a:t> 307</a:t>
              </a:r>
            </a:p>
          </p:txBody>
        </p:sp>
        <p:sp>
          <p:nvSpPr>
            <p:cNvPr id="7" name="PHẠM DUYÊN 3 - 9Slide.vn">
              <a:extLst>
                <a:ext uri="{FF2B5EF4-FFF2-40B4-BE49-F238E27FC236}">
                  <a16:creationId xmlns:a16="http://schemas.microsoft.com/office/drawing/2014/main" id="{653F8210-6D0B-7CAD-6182-A4C6C6592352}"/>
                </a:ext>
              </a:extLst>
            </p:cNvPr>
            <p:cNvSpPr txBox="1"/>
            <p:nvPr/>
          </p:nvSpPr>
          <p:spPr>
            <a:xfrm>
              <a:off x="1142428" y="2477051"/>
              <a:ext cx="186890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000" b="0" i="0" u="none" strike="noStrike" kern="1200" cap="none" spc="0" normalizeH="0" baseline="0" noProof="0" dirty="0">
                  <a:ln>
                    <a:noFill/>
                  </a:ln>
                  <a:solidFill>
                    <a:srgbClr val="B1458F">
                      <a:lumMod val="50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ea typeface="Cambria" panose="02040503050406030204" pitchFamily="18" charset="0"/>
                  <a:cs typeface="Arial" panose="020B0604020202020204" pitchFamily="34" charset="0"/>
                </a:rPr>
                <a:t>25 916</a:t>
              </a:r>
            </a:p>
          </p:txBody>
        </p:sp>
      </p:grpSp>
      <p:sp>
        <p:nvSpPr>
          <p:cNvPr id="16" name="PHẠM DUYÊN 3 - 9Slide.vn">
            <a:extLst>
              <a:ext uri="{FF2B5EF4-FFF2-40B4-BE49-F238E27FC236}">
                <a16:creationId xmlns:a16="http://schemas.microsoft.com/office/drawing/2014/main" id="{242D45CF-833D-92F7-7CB6-53832D216616}"/>
              </a:ext>
            </a:extLst>
          </p:cNvPr>
          <p:cNvSpPr txBox="1"/>
          <p:nvPr/>
        </p:nvSpPr>
        <p:spPr>
          <a:xfrm>
            <a:off x="1377737" y="3179913"/>
            <a:ext cx="181054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68 223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5E37DA8E-B85E-80D1-7FF2-0AD528013EA8}"/>
              </a:ext>
            </a:extLst>
          </p:cNvPr>
          <p:cNvGrpSpPr/>
          <p:nvPr/>
        </p:nvGrpSpPr>
        <p:grpSpPr>
          <a:xfrm>
            <a:off x="3521255" y="1852906"/>
            <a:ext cx="2485528" cy="1374183"/>
            <a:chOff x="809451" y="1846098"/>
            <a:chExt cx="2485528" cy="137418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PHẠM DUYÊN 5 - 9Slide.vn">
                  <a:extLst>
                    <a:ext uri="{FF2B5EF4-FFF2-40B4-BE49-F238E27FC236}">
                      <a16:creationId xmlns:a16="http://schemas.microsoft.com/office/drawing/2014/main" id="{0BB66B5B-FB4D-AFF5-6B2D-43EF8007B0CF}"/>
                    </a:ext>
                  </a:extLst>
                </p:cNvPr>
                <p:cNvSpPr txBox="1"/>
                <p:nvPr/>
              </p:nvSpPr>
              <p:spPr>
                <a:xfrm>
                  <a:off x="809451" y="2206820"/>
                  <a:ext cx="461517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en-US" sz="36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B1458F">
                                <a:lumMod val="50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</m:oMath>
                    </m:oMathPara>
                  </a14:m>
                  <a:endParaRPr kumimoji="0" lang="en-US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B1458F">
                        <a:lumMod val="50000"/>
                      </a:srgbClr>
                    </a:solidFill>
                    <a:effectLst/>
                    <a:uLnTx/>
                    <a:uFillTx/>
                    <a:latin typeface="Arial" panose="020B0604020202020204" pitchFamily="34" charset="0"/>
                    <a:ea typeface="Cambria" panose="02040503050406030204" pitchFamily="18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18" name="PHẠM DUYÊN 5 - 9Slide.vn">
                  <a:extLst>
                    <a:ext uri="{FF2B5EF4-FFF2-40B4-BE49-F238E27FC236}">
                      <a16:creationId xmlns:a16="http://schemas.microsoft.com/office/drawing/2014/main" id="{0BB66B5B-FB4D-AFF5-6B2D-43EF8007B0C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09451" y="2206820"/>
                  <a:ext cx="461517" cy="646331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vi-VN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9" name="PHẠM DUYÊN 6 - 9Slide.vn">
              <a:extLst>
                <a:ext uri="{FF2B5EF4-FFF2-40B4-BE49-F238E27FC236}">
                  <a16:creationId xmlns:a16="http://schemas.microsoft.com/office/drawing/2014/main" id="{BC1C1066-B61C-DC08-3269-5496CD5BF855}"/>
                </a:ext>
              </a:extLst>
            </p:cNvPr>
            <p:cNvCxnSpPr>
              <a:cxnSpLocks/>
            </p:cNvCxnSpPr>
            <p:nvPr/>
          </p:nvCxnSpPr>
          <p:spPr>
            <a:xfrm>
              <a:off x="1479759" y="3220281"/>
              <a:ext cx="1643059" cy="0"/>
            </a:xfrm>
            <a:prstGeom prst="line">
              <a:avLst/>
            </a:prstGeom>
            <a:ln w="34925" cap="rnd">
              <a:solidFill>
                <a:schemeClr val="accent5">
                  <a:lumMod val="50000"/>
                </a:scheme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PHẠM DUYÊN 3 - 9Slide.vn">
              <a:extLst>
                <a:ext uri="{FF2B5EF4-FFF2-40B4-BE49-F238E27FC236}">
                  <a16:creationId xmlns:a16="http://schemas.microsoft.com/office/drawing/2014/main" id="{9CB62531-3E6C-396F-03EE-79900F34CC5B}"/>
                </a:ext>
              </a:extLst>
            </p:cNvPr>
            <p:cNvSpPr txBox="1"/>
            <p:nvPr/>
          </p:nvSpPr>
          <p:spPr>
            <a:xfrm>
              <a:off x="1231645" y="1846098"/>
              <a:ext cx="206333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000" b="0" i="0" u="none" strike="noStrike" kern="1200" cap="none" spc="0" normalizeH="0" baseline="0" noProof="0" dirty="0">
                  <a:ln>
                    <a:noFill/>
                  </a:ln>
                  <a:solidFill>
                    <a:srgbClr val="B1458F">
                      <a:lumMod val="50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ea typeface="Cambria" panose="02040503050406030204" pitchFamily="18" charset="0"/>
                  <a:cs typeface="Arial" panose="020B0604020202020204" pitchFamily="34" charset="0"/>
                </a:rPr>
                <a:t>67 251</a:t>
              </a:r>
            </a:p>
          </p:txBody>
        </p:sp>
        <p:sp>
          <p:nvSpPr>
            <p:cNvPr id="21" name="PHẠM DUYÊN 3 - 9Slide.vn">
              <a:extLst>
                <a:ext uri="{FF2B5EF4-FFF2-40B4-BE49-F238E27FC236}">
                  <a16:creationId xmlns:a16="http://schemas.microsoft.com/office/drawing/2014/main" id="{DA42DC24-1140-AB3B-4AF4-A1A1CAA9AAD3}"/>
                </a:ext>
              </a:extLst>
            </p:cNvPr>
            <p:cNvSpPr txBox="1"/>
            <p:nvPr/>
          </p:nvSpPr>
          <p:spPr>
            <a:xfrm>
              <a:off x="1174272" y="2457619"/>
              <a:ext cx="206333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000" b="0" i="0" u="none" strike="noStrike" kern="1200" cap="none" spc="0" normalizeH="0" baseline="0" noProof="0" dirty="0">
                  <a:ln>
                    <a:noFill/>
                  </a:ln>
                  <a:solidFill>
                    <a:srgbClr val="B1458F">
                      <a:lumMod val="50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ea typeface="Cambria" panose="02040503050406030204" pitchFamily="18" charset="0"/>
                  <a:cs typeface="Arial" panose="020B0604020202020204" pitchFamily="34" charset="0"/>
                </a:rPr>
                <a:t>18 023</a:t>
              </a:r>
            </a:p>
          </p:txBody>
        </p:sp>
      </p:grpSp>
      <p:sp>
        <p:nvSpPr>
          <p:cNvPr id="22" name="PHẠM DUYÊN 3 - 9Slide.vn">
            <a:extLst>
              <a:ext uri="{FF2B5EF4-FFF2-40B4-BE49-F238E27FC236}">
                <a16:creationId xmlns:a16="http://schemas.microsoft.com/office/drawing/2014/main" id="{8402282C-1ECC-3F67-6471-BF0F0D7B7E89}"/>
              </a:ext>
            </a:extLst>
          </p:cNvPr>
          <p:cNvSpPr txBox="1"/>
          <p:nvPr/>
        </p:nvSpPr>
        <p:spPr>
          <a:xfrm>
            <a:off x="3886076" y="3289718"/>
            <a:ext cx="20633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49 228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7A2D1B78-815B-38CE-4D58-EFD5B7C7E259}"/>
              </a:ext>
            </a:extLst>
          </p:cNvPr>
          <p:cNvGrpSpPr/>
          <p:nvPr/>
        </p:nvGrpSpPr>
        <p:grpSpPr>
          <a:xfrm>
            <a:off x="8965904" y="1788759"/>
            <a:ext cx="2096748" cy="1415772"/>
            <a:chOff x="809451" y="1846098"/>
            <a:chExt cx="2096748" cy="141577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PHẠM DUYÊN 5 - 9Slide.vn">
                  <a:extLst>
                    <a:ext uri="{FF2B5EF4-FFF2-40B4-BE49-F238E27FC236}">
                      <a16:creationId xmlns:a16="http://schemas.microsoft.com/office/drawing/2014/main" id="{EBFD8B70-FA88-CFA1-C690-0B7C48223C61}"/>
                    </a:ext>
                  </a:extLst>
                </p:cNvPr>
                <p:cNvSpPr txBox="1"/>
                <p:nvPr/>
              </p:nvSpPr>
              <p:spPr>
                <a:xfrm>
                  <a:off x="809451" y="2206820"/>
                  <a:ext cx="461517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en-US" sz="36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B1458F">
                                <a:lumMod val="50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×</m:t>
                        </m:r>
                      </m:oMath>
                    </m:oMathPara>
                  </a14:m>
                  <a:endParaRPr kumimoji="0" lang="en-US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B1458F">
                        <a:lumMod val="50000"/>
                      </a:srgbClr>
                    </a:solidFill>
                    <a:effectLst/>
                    <a:uLnTx/>
                    <a:uFillTx/>
                    <a:latin typeface="Arial" panose="020B0604020202020204" pitchFamily="34" charset="0"/>
                    <a:ea typeface="Cambria" panose="02040503050406030204" pitchFamily="18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3" name="PHẠM DUYÊN 5 - 9Slide.vn">
                  <a:extLst>
                    <a:ext uri="{FF2B5EF4-FFF2-40B4-BE49-F238E27FC236}">
                      <a16:creationId xmlns:a16="http://schemas.microsoft.com/office/drawing/2014/main" id="{69BBE234-7FEC-58A8-3764-6DFB7CD9055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09451" y="2206820"/>
                  <a:ext cx="461517" cy="646331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5" name="PHẠM DUYÊN 6 - 9Slide.vn">
              <a:extLst>
                <a:ext uri="{FF2B5EF4-FFF2-40B4-BE49-F238E27FC236}">
                  <a16:creationId xmlns:a16="http://schemas.microsoft.com/office/drawing/2014/main" id="{9442BA9A-D2AE-DFBF-BC0D-0EC012751D2E}"/>
                </a:ext>
              </a:extLst>
            </p:cNvPr>
            <p:cNvCxnSpPr>
              <a:cxnSpLocks/>
            </p:cNvCxnSpPr>
            <p:nvPr/>
          </p:nvCxnSpPr>
          <p:spPr>
            <a:xfrm>
              <a:off x="1179303" y="3261870"/>
              <a:ext cx="1643059" cy="0"/>
            </a:xfrm>
            <a:prstGeom prst="line">
              <a:avLst/>
            </a:prstGeom>
            <a:ln w="34925" cap="rnd">
              <a:solidFill>
                <a:schemeClr val="accent5">
                  <a:lumMod val="50000"/>
                </a:scheme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PHẠM DUYÊN 3 - 9Slide.vn">
              <a:extLst>
                <a:ext uri="{FF2B5EF4-FFF2-40B4-BE49-F238E27FC236}">
                  <a16:creationId xmlns:a16="http://schemas.microsoft.com/office/drawing/2014/main" id="{AFFBC9C1-100A-1B83-0EBC-634110E169ED}"/>
                </a:ext>
              </a:extLst>
            </p:cNvPr>
            <p:cNvSpPr txBox="1"/>
            <p:nvPr/>
          </p:nvSpPr>
          <p:spPr>
            <a:xfrm>
              <a:off x="1231645" y="1846098"/>
              <a:ext cx="1538377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000" b="0" i="0" u="none" strike="noStrike" kern="1200" cap="none" spc="0" normalizeH="0" baseline="0" noProof="0" dirty="0">
                  <a:ln>
                    <a:noFill/>
                  </a:ln>
                  <a:solidFill>
                    <a:srgbClr val="B1458F">
                      <a:lumMod val="50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ea typeface="Cambria" panose="02040503050406030204" pitchFamily="18" charset="0"/>
                  <a:cs typeface="Arial" panose="020B0604020202020204" pitchFamily="34" charset="0"/>
                </a:rPr>
                <a:t>1 916</a:t>
              </a:r>
            </a:p>
          </p:txBody>
        </p:sp>
        <p:sp>
          <p:nvSpPr>
            <p:cNvPr id="27" name="PHẠM DUYÊN 3 - 9Slide.vn">
              <a:extLst>
                <a:ext uri="{FF2B5EF4-FFF2-40B4-BE49-F238E27FC236}">
                  <a16:creationId xmlns:a16="http://schemas.microsoft.com/office/drawing/2014/main" id="{529445D1-EAA3-D8D9-EB43-81FBF29D0EF1}"/>
                </a:ext>
              </a:extLst>
            </p:cNvPr>
            <p:cNvSpPr txBox="1"/>
            <p:nvPr/>
          </p:nvSpPr>
          <p:spPr>
            <a:xfrm>
              <a:off x="2146504" y="2547205"/>
              <a:ext cx="759695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000" b="0" i="0" u="none" strike="noStrike" kern="1200" cap="none" spc="0" normalizeH="0" baseline="0" noProof="0" dirty="0">
                  <a:ln>
                    <a:noFill/>
                  </a:ln>
                  <a:solidFill>
                    <a:srgbClr val="B1458F">
                      <a:lumMod val="50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ea typeface="Cambria" panose="02040503050406030204" pitchFamily="18" charset="0"/>
                  <a:cs typeface="Arial" panose="020B0604020202020204" pitchFamily="34" charset="0"/>
                </a:rPr>
                <a:t>4</a:t>
              </a:r>
            </a:p>
          </p:txBody>
        </p:sp>
      </p:grpSp>
      <p:sp>
        <p:nvSpPr>
          <p:cNvPr id="28" name="PHẠM DUYÊN 3 - 9Slide.vn">
            <a:extLst>
              <a:ext uri="{FF2B5EF4-FFF2-40B4-BE49-F238E27FC236}">
                <a16:creationId xmlns:a16="http://schemas.microsoft.com/office/drawing/2014/main" id="{4C03083B-FB1D-590A-E5ED-2A70DAF53994}"/>
              </a:ext>
            </a:extLst>
          </p:cNvPr>
          <p:cNvSpPr txBox="1"/>
          <p:nvPr/>
        </p:nvSpPr>
        <p:spPr>
          <a:xfrm>
            <a:off x="9440438" y="3299526"/>
            <a:ext cx="153837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7 664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F2042C4-E596-DC46-6E97-F6AB36071F76}"/>
              </a:ext>
            </a:extLst>
          </p:cNvPr>
          <p:cNvSpPr/>
          <p:nvPr/>
        </p:nvSpPr>
        <p:spPr>
          <a:xfrm>
            <a:off x="-1988457" y="-23219"/>
            <a:ext cx="1770065" cy="1843016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80356927-8BE9-8693-3684-1BCC44D3BEB1}"/>
              </a:ext>
            </a:extLst>
          </p:cNvPr>
          <p:cNvSpPr/>
          <p:nvPr/>
        </p:nvSpPr>
        <p:spPr>
          <a:xfrm>
            <a:off x="651934" y="549375"/>
            <a:ext cx="668922" cy="668922"/>
          </a:xfrm>
          <a:prstGeom prst="ellipse">
            <a:avLst/>
          </a:prstGeom>
          <a:solidFill>
            <a:srgbClr val="FF0000"/>
          </a:solidFill>
          <a:ln w="12700" cap="flat" cmpd="sng" algn="ctr">
            <a:solidFill>
              <a:srgbClr val="FF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93296717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Rectangle: Rounded Corners 148">
            <a:extLst>
              <a:ext uri="{FF2B5EF4-FFF2-40B4-BE49-F238E27FC236}">
                <a16:creationId xmlns:a16="http://schemas.microsoft.com/office/drawing/2014/main" id="{46A4F0D7-6E13-7AD5-8F69-25172576717A}"/>
              </a:ext>
            </a:extLst>
          </p:cNvPr>
          <p:cNvSpPr/>
          <p:nvPr/>
        </p:nvSpPr>
        <p:spPr>
          <a:xfrm>
            <a:off x="8870580" y="2469034"/>
            <a:ext cx="2901564" cy="3118707"/>
          </a:xfrm>
          <a:prstGeom prst="roundRect">
            <a:avLst/>
          </a:prstGeom>
          <a:solidFill>
            <a:srgbClr val="FDF9F5"/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PHẠM DUYÊN 2 - 9Slide.vn">
            <a:extLst>
              <a:ext uri="{FF2B5EF4-FFF2-40B4-BE49-F238E27FC236}">
                <a16:creationId xmlns:a16="http://schemas.microsoft.com/office/drawing/2014/main" id="{0B4472D3-4785-9313-501E-F4CB0AA347B6}"/>
              </a:ext>
            </a:extLst>
          </p:cNvPr>
          <p:cNvSpPr txBox="1"/>
          <p:nvPr/>
        </p:nvSpPr>
        <p:spPr>
          <a:xfrm>
            <a:off x="1332341" y="488362"/>
            <a:ext cx="514465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spc="107">
                <a:solidFill>
                  <a:srgbClr val="226E74"/>
                </a:solidFill>
                <a:latin typeface="Arial" panose="020B0604020202020204" pitchFamily="34" charset="0"/>
                <a:ea typeface="Arial-Rounded" panose="020B0500000000000000" pitchFamily="34" charset="0"/>
                <a:cs typeface="Arial" panose="020B0604020202020204" pitchFamily="34" charset="0"/>
              </a:rPr>
              <a:t>Đặt tính rồi tính.</a:t>
            </a:r>
            <a:endParaRPr lang="en-US" sz="4000" spc="107" dirty="0">
              <a:solidFill>
                <a:srgbClr val="226E74"/>
              </a:solidFill>
              <a:latin typeface="Arial" panose="020B0604020202020204" pitchFamily="34" charset="0"/>
              <a:ea typeface="Arial-Rounded" panose="020B0500000000000000" pitchFamily="34" charset="0"/>
              <a:cs typeface="Arial" panose="020B0604020202020204" pitchFamily="34" charset="0"/>
            </a:endParaRPr>
          </a:p>
        </p:txBody>
      </p:sp>
      <p:grpSp>
        <p:nvGrpSpPr>
          <p:cNvPr id="3" name="PHẠM DUYÊN 1 - 9Slide.vn">
            <a:extLst>
              <a:ext uri="{FF2B5EF4-FFF2-40B4-BE49-F238E27FC236}">
                <a16:creationId xmlns:a16="http://schemas.microsoft.com/office/drawing/2014/main" id="{142D84A5-C0B0-BAF4-DA3D-24A3375C9563}"/>
              </a:ext>
            </a:extLst>
          </p:cNvPr>
          <p:cNvGrpSpPr/>
          <p:nvPr/>
        </p:nvGrpSpPr>
        <p:grpSpPr>
          <a:xfrm>
            <a:off x="474652" y="488362"/>
            <a:ext cx="668922" cy="707886"/>
            <a:chOff x="1559434" y="1176116"/>
            <a:chExt cx="668922" cy="707886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A4CBDB10-3BDD-B96E-FDC9-17547F5FDF79}"/>
                </a:ext>
              </a:extLst>
            </p:cNvPr>
            <p:cNvGrpSpPr/>
            <p:nvPr/>
          </p:nvGrpSpPr>
          <p:grpSpPr>
            <a:xfrm>
              <a:off x="1559434" y="1197548"/>
              <a:ext cx="668922" cy="668922"/>
              <a:chOff x="1959266" y="1758940"/>
              <a:chExt cx="668922" cy="668922"/>
            </a:xfrm>
          </p:grpSpPr>
          <p:sp>
            <p:nvSpPr>
              <p:cNvPr id="6" name="Oval 5">
                <a:extLst>
                  <a:ext uri="{FF2B5EF4-FFF2-40B4-BE49-F238E27FC236}">
                    <a16:creationId xmlns:a16="http://schemas.microsoft.com/office/drawing/2014/main" id="{97DA1DD9-7F86-16E6-CF61-FD004A7C5125}"/>
                  </a:ext>
                </a:extLst>
              </p:cNvPr>
              <p:cNvSpPr/>
              <p:nvPr/>
            </p:nvSpPr>
            <p:spPr>
              <a:xfrm>
                <a:off x="2001384" y="1801058"/>
                <a:ext cx="590719" cy="590719"/>
              </a:xfrm>
              <a:prstGeom prst="ellipse">
                <a:avLst/>
              </a:prstGeom>
              <a:solidFill>
                <a:srgbClr val="226E7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" name="Oval 6">
                <a:extLst>
                  <a:ext uri="{FF2B5EF4-FFF2-40B4-BE49-F238E27FC236}">
                    <a16:creationId xmlns:a16="http://schemas.microsoft.com/office/drawing/2014/main" id="{21A7D65B-A836-669D-323D-A779BD9902F5}"/>
                  </a:ext>
                </a:extLst>
              </p:cNvPr>
              <p:cNvSpPr/>
              <p:nvPr/>
            </p:nvSpPr>
            <p:spPr>
              <a:xfrm>
                <a:off x="1959266" y="1758940"/>
                <a:ext cx="668922" cy="668922"/>
              </a:xfrm>
              <a:prstGeom prst="ellipse">
                <a:avLst/>
              </a:prstGeom>
              <a:noFill/>
              <a:ln w="28575">
                <a:solidFill>
                  <a:srgbClr val="00C2C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D8D0B367-E3B3-D60F-0E73-083C113DA7ED}"/>
                </a:ext>
              </a:extLst>
            </p:cNvPr>
            <p:cNvSpPr txBox="1"/>
            <p:nvPr/>
          </p:nvSpPr>
          <p:spPr>
            <a:xfrm>
              <a:off x="1695094" y="1176116"/>
              <a:ext cx="36854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sp>
        <p:nvSpPr>
          <p:cNvPr id="121" name="PHẠM DUYÊN 27 - 9Slide.vn">
            <a:extLst>
              <a:ext uri="{FF2B5EF4-FFF2-40B4-BE49-F238E27FC236}">
                <a16:creationId xmlns:a16="http://schemas.microsoft.com/office/drawing/2014/main" id="{92A59BBA-1492-9B71-6608-F31088FB3853}"/>
              </a:ext>
            </a:extLst>
          </p:cNvPr>
          <p:cNvSpPr txBox="1"/>
          <p:nvPr/>
        </p:nvSpPr>
        <p:spPr>
          <a:xfrm>
            <a:off x="10771944" y="3211198"/>
            <a:ext cx="277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  <p:cxnSp>
        <p:nvCxnSpPr>
          <p:cNvPr id="122" name="PHẠM DUYÊN 28 - 9Slide.vn">
            <a:extLst>
              <a:ext uri="{FF2B5EF4-FFF2-40B4-BE49-F238E27FC236}">
                <a16:creationId xmlns:a16="http://schemas.microsoft.com/office/drawing/2014/main" id="{9B2A46A6-ACBA-ADF5-007A-7249EF04F857}"/>
              </a:ext>
            </a:extLst>
          </p:cNvPr>
          <p:cNvCxnSpPr>
            <a:cxnSpLocks/>
          </p:cNvCxnSpPr>
          <p:nvPr/>
        </p:nvCxnSpPr>
        <p:spPr>
          <a:xfrm>
            <a:off x="10653756" y="2810910"/>
            <a:ext cx="0" cy="1015599"/>
          </a:xfrm>
          <a:prstGeom prst="line">
            <a:avLst/>
          </a:prstGeom>
          <a:ln w="38100" cap="rnd">
            <a:solidFill>
              <a:schemeClr val="tx1">
                <a:lumMod val="75000"/>
                <a:lumOff val="25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PHẠM DUYÊN 29 - 9Slide.vn">
            <a:extLst>
              <a:ext uri="{FF2B5EF4-FFF2-40B4-BE49-F238E27FC236}">
                <a16:creationId xmlns:a16="http://schemas.microsoft.com/office/drawing/2014/main" id="{EE31A194-211B-D2F1-0C70-CDB12E3F2659}"/>
              </a:ext>
            </a:extLst>
          </p:cNvPr>
          <p:cNvSpPr txBox="1"/>
          <p:nvPr/>
        </p:nvSpPr>
        <p:spPr>
          <a:xfrm>
            <a:off x="9331093" y="3211198"/>
            <a:ext cx="2855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cxnSp>
        <p:nvCxnSpPr>
          <p:cNvPr id="124" name="PHẠM DUYÊN 30 - 9Slide.vn">
            <a:extLst>
              <a:ext uri="{FF2B5EF4-FFF2-40B4-BE49-F238E27FC236}">
                <a16:creationId xmlns:a16="http://schemas.microsoft.com/office/drawing/2014/main" id="{2A3D2D8C-E994-4688-0DA3-031C9DF88E4F}"/>
              </a:ext>
            </a:extLst>
          </p:cNvPr>
          <p:cNvCxnSpPr>
            <a:cxnSpLocks/>
          </p:cNvCxnSpPr>
          <p:nvPr/>
        </p:nvCxnSpPr>
        <p:spPr>
          <a:xfrm>
            <a:off x="10664491" y="3242510"/>
            <a:ext cx="1107653" cy="14573"/>
          </a:xfrm>
          <a:prstGeom prst="line">
            <a:avLst/>
          </a:prstGeom>
          <a:ln w="38100" cap="rnd">
            <a:solidFill>
              <a:schemeClr val="tx1">
                <a:lumMod val="75000"/>
                <a:lumOff val="25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PHẠM DUYÊN 31 - 9Slide.vn">
            <a:extLst>
              <a:ext uri="{FF2B5EF4-FFF2-40B4-BE49-F238E27FC236}">
                <a16:creationId xmlns:a16="http://schemas.microsoft.com/office/drawing/2014/main" id="{B219B46C-FA5A-8F28-FE09-EA9DFE701E92}"/>
              </a:ext>
            </a:extLst>
          </p:cNvPr>
          <p:cNvSpPr txBox="1"/>
          <p:nvPr/>
        </p:nvSpPr>
        <p:spPr>
          <a:xfrm>
            <a:off x="10745758" y="2683293"/>
            <a:ext cx="277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126" name="PHẠM DUYÊN 32 - 9Slide.vn">
            <a:extLst>
              <a:ext uri="{FF2B5EF4-FFF2-40B4-BE49-F238E27FC236}">
                <a16:creationId xmlns:a16="http://schemas.microsoft.com/office/drawing/2014/main" id="{3E3D5A76-F190-46C6-7925-206F7767375A}"/>
              </a:ext>
            </a:extLst>
          </p:cNvPr>
          <p:cNvSpPr txBox="1"/>
          <p:nvPr/>
        </p:nvSpPr>
        <p:spPr>
          <a:xfrm>
            <a:off x="9619581" y="2641643"/>
            <a:ext cx="2855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127" name="PHẠM DUYÊN 33 - 9Slide.vn">
            <a:extLst>
              <a:ext uri="{FF2B5EF4-FFF2-40B4-BE49-F238E27FC236}">
                <a16:creationId xmlns:a16="http://schemas.microsoft.com/office/drawing/2014/main" id="{9CCF8868-FB60-9C0F-8BC0-4FEB9258079B}"/>
              </a:ext>
            </a:extLst>
          </p:cNvPr>
          <p:cNvSpPr txBox="1"/>
          <p:nvPr/>
        </p:nvSpPr>
        <p:spPr>
          <a:xfrm>
            <a:off x="9908069" y="2641643"/>
            <a:ext cx="2855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128" name="PHẠM DUYÊN 34 - 9Slide.vn">
            <a:extLst>
              <a:ext uri="{FF2B5EF4-FFF2-40B4-BE49-F238E27FC236}">
                <a16:creationId xmlns:a16="http://schemas.microsoft.com/office/drawing/2014/main" id="{9AE4A264-C919-B660-D36C-22A50B94C959}"/>
              </a:ext>
            </a:extLst>
          </p:cNvPr>
          <p:cNvSpPr txBox="1"/>
          <p:nvPr/>
        </p:nvSpPr>
        <p:spPr>
          <a:xfrm>
            <a:off x="9619581" y="3211198"/>
            <a:ext cx="2855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129" name="PHẠM DUYÊN 35 - 9Slide.vn">
            <a:extLst>
              <a:ext uri="{FF2B5EF4-FFF2-40B4-BE49-F238E27FC236}">
                <a16:creationId xmlns:a16="http://schemas.microsoft.com/office/drawing/2014/main" id="{44375178-46DB-04F2-4FF3-F86701F44DA7}"/>
              </a:ext>
            </a:extLst>
          </p:cNvPr>
          <p:cNvSpPr txBox="1"/>
          <p:nvPr/>
        </p:nvSpPr>
        <p:spPr>
          <a:xfrm>
            <a:off x="10196556" y="2641643"/>
            <a:ext cx="2855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</a:p>
        </p:txBody>
      </p:sp>
      <p:sp>
        <p:nvSpPr>
          <p:cNvPr id="130" name="PHẠM DUYÊN 36 - 9Slide.vn">
            <a:extLst>
              <a:ext uri="{FF2B5EF4-FFF2-40B4-BE49-F238E27FC236}">
                <a16:creationId xmlns:a16="http://schemas.microsoft.com/office/drawing/2014/main" id="{F6083ECA-9BCA-EA8D-6A9C-AD6A6E0A6063}"/>
              </a:ext>
            </a:extLst>
          </p:cNvPr>
          <p:cNvSpPr txBox="1"/>
          <p:nvPr/>
        </p:nvSpPr>
        <p:spPr>
          <a:xfrm>
            <a:off x="9331093" y="2641643"/>
            <a:ext cx="2855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32" name="PHẠM DUYÊN 38 - 9Slide.vn">
            <a:extLst>
              <a:ext uri="{FF2B5EF4-FFF2-40B4-BE49-F238E27FC236}">
                <a16:creationId xmlns:a16="http://schemas.microsoft.com/office/drawing/2014/main" id="{D5736806-B0BD-2F19-BE8F-FA3AB58CB2DF}"/>
              </a:ext>
            </a:extLst>
          </p:cNvPr>
          <p:cNvSpPr txBox="1"/>
          <p:nvPr/>
        </p:nvSpPr>
        <p:spPr>
          <a:xfrm>
            <a:off x="11012992" y="3211198"/>
            <a:ext cx="277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133" name="PHẠM DUYÊN 39 - 9Slide.vn">
            <a:extLst>
              <a:ext uri="{FF2B5EF4-FFF2-40B4-BE49-F238E27FC236}">
                <a16:creationId xmlns:a16="http://schemas.microsoft.com/office/drawing/2014/main" id="{49F820E7-9B71-D75C-AB81-1959CB698F67}"/>
              </a:ext>
            </a:extLst>
          </p:cNvPr>
          <p:cNvSpPr txBox="1"/>
          <p:nvPr/>
        </p:nvSpPr>
        <p:spPr>
          <a:xfrm>
            <a:off x="9619581" y="3842366"/>
            <a:ext cx="2855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</a:p>
        </p:txBody>
      </p:sp>
      <p:sp>
        <p:nvSpPr>
          <p:cNvPr id="134" name="PHẠM DUYÊN 40 - 9Slide.vn">
            <a:extLst>
              <a:ext uri="{FF2B5EF4-FFF2-40B4-BE49-F238E27FC236}">
                <a16:creationId xmlns:a16="http://schemas.microsoft.com/office/drawing/2014/main" id="{03D4BF44-245C-FAF9-3014-134B54FCADAA}"/>
              </a:ext>
            </a:extLst>
          </p:cNvPr>
          <p:cNvSpPr txBox="1"/>
          <p:nvPr/>
        </p:nvSpPr>
        <p:spPr>
          <a:xfrm>
            <a:off x="11263862" y="3211198"/>
            <a:ext cx="277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35" name="PHẠM DUYÊN 41 - 9Slide.vn">
            <a:extLst>
              <a:ext uri="{FF2B5EF4-FFF2-40B4-BE49-F238E27FC236}">
                <a16:creationId xmlns:a16="http://schemas.microsoft.com/office/drawing/2014/main" id="{E15434D8-89F1-6016-CA43-89B2EF410783}"/>
              </a:ext>
            </a:extLst>
          </p:cNvPr>
          <p:cNvSpPr txBox="1"/>
          <p:nvPr/>
        </p:nvSpPr>
        <p:spPr>
          <a:xfrm>
            <a:off x="9908069" y="3842366"/>
            <a:ext cx="2855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136" name="PHẠM DUYÊN 42 - 9Slide.vn">
            <a:extLst>
              <a:ext uri="{FF2B5EF4-FFF2-40B4-BE49-F238E27FC236}">
                <a16:creationId xmlns:a16="http://schemas.microsoft.com/office/drawing/2014/main" id="{0D4DC4B7-BA3A-22C0-DA0B-3CFAFD99D91F}"/>
              </a:ext>
            </a:extLst>
          </p:cNvPr>
          <p:cNvSpPr txBox="1"/>
          <p:nvPr/>
        </p:nvSpPr>
        <p:spPr>
          <a:xfrm>
            <a:off x="9908069" y="4451966"/>
            <a:ext cx="277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137" name="PHẠM DUYÊN 43 - 9Slide.vn">
            <a:extLst>
              <a:ext uri="{FF2B5EF4-FFF2-40B4-BE49-F238E27FC236}">
                <a16:creationId xmlns:a16="http://schemas.microsoft.com/office/drawing/2014/main" id="{B54948EA-D08D-7243-5092-DB687108F196}"/>
              </a:ext>
            </a:extLst>
          </p:cNvPr>
          <p:cNvSpPr txBox="1"/>
          <p:nvPr/>
        </p:nvSpPr>
        <p:spPr>
          <a:xfrm>
            <a:off x="10196556" y="4451966"/>
            <a:ext cx="2855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</a:p>
        </p:txBody>
      </p:sp>
      <p:sp>
        <p:nvSpPr>
          <p:cNvPr id="138" name="PHẠM DUYÊN 44 - 9Slide.vn">
            <a:extLst>
              <a:ext uri="{FF2B5EF4-FFF2-40B4-BE49-F238E27FC236}">
                <a16:creationId xmlns:a16="http://schemas.microsoft.com/office/drawing/2014/main" id="{DFFF96D0-36E6-95DB-A234-C7A010892F47}"/>
              </a:ext>
            </a:extLst>
          </p:cNvPr>
          <p:cNvSpPr txBox="1"/>
          <p:nvPr/>
        </p:nvSpPr>
        <p:spPr>
          <a:xfrm>
            <a:off x="10196556" y="5039380"/>
            <a:ext cx="277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</a:p>
        </p:txBody>
      </p:sp>
      <p:sp>
        <p:nvSpPr>
          <p:cNvPr id="139" name="PHẠM DUYÊN 45 - 9Slide.vn">
            <a:extLst>
              <a:ext uri="{FF2B5EF4-FFF2-40B4-BE49-F238E27FC236}">
                <a16:creationId xmlns:a16="http://schemas.microsoft.com/office/drawing/2014/main" id="{0EC36971-EBE7-9236-C67F-3A25F5FFE755}"/>
              </a:ext>
            </a:extLst>
          </p:cNvPr>
          <p:cNvSpPr txBox="1"/>
          <p:nvPr/>
        </p:nvSpPr>
        <p:spPr>
          <a:xfrm>
            <a:off x="11495088" y="3211198"/>
            <a:ext cx="277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40" name="PHẠM DUYÊN 46 - 9Slide.vn">
            <a:extLst>
              <a:ext uri="{FF2B5EF4-FFF2-40B4-BE49-F238E27FC236}">
                <a16:creationId xmlns:a16="http://schemas.microsoft.com/office/drawing/2014/main" id="{1596B4EF-1669-DE83-02A4-F82AE3F11606}"/>
              </a:ext>
            </a:extLst>
          </p:cNvPr>
          <p:cNvSpPr txBox="1"/>
          <p:nvPr/>
        </p:nvSpPr>
        <p:spPr>
          <a:xfrm>
            <a:off x="9042605" y="2641643"/>
            <a:ext cx="2855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7B0D5F03-870D-88A2-5AB7-96C58C5954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8223" y="7109937"/>
            <a:ext cx="2839521" cy="260985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1500D4EA-BF72-52C2-47EF-5D3811342B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45410" y="-2647432"/>
            <a:ext cx="3302334" cy="2609850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F7D5B1BA-7923-1F93-5417-33D086AAC166}"/>
              </a:ext>
            </a:extLst>
          </p:cNvPr>
          <p:cNvGrpSpPr/>
          <p:nvPr/>
        </p:nvGrpSpPr>
        <p:grpSpPr>
          <a:xfrm>
            <a:off x="988603" y="2398858"/>
            <a:ext cx="2202780" cy="1338839"/>
            <a:chOff x="809451" y="1846098"/>
            <a:chExt cx="2202780" cy="133883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PHẠM DUYÊN 5 - 9Slide.vn">
                  <a:extLst>
                    <a:ext uri="{FF2B5EF4-FFF2-40B4-BE49-F238E27FC236}">
                      <a16:creationId xmlns:a16="http://schemas.microsoft.com/office/drawing/2014/main" id="{BAF153E8-6263-9C72-2CFB-F307FE28BBDD}"/>
                    </a:ext>
                  </a:extLst>
                </p:cNvPr>
                <p:cNvSpPr txBox="1"/>
                <p:nvPr/>
              </p:nvSpPr>
              <p:spPr>
                <a:xfrm>
                  <a:off x="809451" y="2206820"/>
                  <a:ext cx="461517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en-US" sz="3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B1458F">
                                <a:lumMod val="50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</m:oMath>
                    </m:oMathPara>
                  </a14:m>
                  <a:endParaRPr kumimoji="0" lang="en-US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B1458F">
                        <a:lumMod val="50000"/>
                      </a:srgbClr>
                    </a:solidFill>
                    <a:effectLst/>
                    <a:uLnTx/>
                    <a:uFillTx/>
                    <a:latin typeface="Arial" panose="020B0604020202020204" pitchFamily="34" charset="0"/>
                    <a:ea typeface="Cambria" panose="02040503050406030204" pitchFamily="18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9" name="PHẠM DUYÊN 5 - 9Slide.vn">
                  <a:extLst>
                    <a:ext uri="{FF2B5EF4-FFF2-40B4-BE49-F238E27FC236}">
                      <a16:creationId xmlns:a16="http://schemas.microsoft.com/office/drawing/2014/main" id="{BAF153E8-6263-9C72-2CFB-F307FE28BBD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09451" y="2206820"/>
                  <a:ext cx="461517" cy="646331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vi-VN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0" name="PHẠM DUYÊN 6 - 9Slide.vn">
              <a:extLst>
                <a:ext uri="{FF2B5EF4-FFF2-40B4-BE49-F238E27FC236}">
                  <a16:creationId xmlns:a16="http://schemas.microsoft.com/office/drawing/2014/main" id="{EB5230FC-7A0D-4D7A-004C-88230F8D08AB}"/>
                </a:ext>
              </a:extLst>
            </p:cNvPr>
            <p:cNvCxnSpPr>
              <a:cxnSpLocks/>
            </p:cNvCxnSpPr>
            <p:nvPr/>
          </p:nvCxnSpPr>
          <p:spPr>
            <a:xfrm>
              <a:off x="1270968" y="3184937"/>
              <a:ext cx="1643059" cy="0"/>
            </a:xfrm>
            <a:prstGeom prst="line">
              <a:avLst/>
            </a:prstGeom>
            <a:ln w="34925" cap="rnd">
              <a:solidFill>
                <a:schemeClr val="accent5">
                  <a:lumMod val="50000"/>
                </a:scheme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PHẠM DUYÊN 3 - 9Slide.vn">
              <a:extLst>
                <a:ext uri="{FF2B5EF4-FFF2-40B4-BE49-F238E27FC236}">
                  <a16:creationId xmlns:a16="http://schemas.microsoft.com/office/drawing/2014/main" id="{431552E8-774F-CF53-D8C4-156BF135BB18}"/>
                </a:ext>
              </a:extLst>
            </p:cNvPr>
            <p:cNvSpPr txBox="1"/>
            <p:nvPr/>
          </p:nvSpPr>
          <p:spPr>
            <a:xfrm>
              <a:off x="1231645" y="1846098"/>
              <a:ext cx="178058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4000" dirty="0">
                  <a:solidFill>
                    <a:srgbClr val="B1458F">
                      <a:lumMod val="50000"/>
                    </a:srgbClr>
                  </a:solidFill>
                  <a:latin typeface="Arial" panose="020B0604020202020204" pitchFamily="34" charset="0"/>
                  <a:ea typeface="Cambria" panose="02040503050406030204" pitchFamily="18" charset="0"/>
                  <a:cs typeface="Arial" panose="020B0604020202020204" pitchFamily="34" charset="0"/>
                </a:rPr>
                <a:t>42</a:t>
              </a:r>
              <a:r>
                <a:rPr kumimoji="0" lang="en-US" sz="4000" b="0" i="0" u="none" strike="noStrike" kern="1200" cap="none" spc="0" normalizeH="0" baseline="0" noProof="0" dirty="0">
                  <a:ln>
                    <a:noFill/>
                  </a:ln>
                  <a:solidFill>
                    <a:srgbClr val="B1458F">
                      <a:lumMod val="50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ea typeface="Cambria" panose="02040503050406030204" pitchFamily="18" charset="0"/>
                  <a:cs typeface="Arial" panose="020B0604020202020204" pitchFamily="34" charset="0"/>
                </a:rPr>
                <a:t> 307</a:t>
              </a:r>
            </a:p>
          </p:txBody>
        </p:sp>
        <p:sp>
          <p:nvSpPr>
            <p:cNvPr id="18" name="PHẠM DUYÊN 3 - 9Slide.vn">
              <a:extLst>
                <a:ext uri="{FF2B5EF4-FFF2-40B4-BE49-F238E27FC236}">
                  <a16:creationId xmlns:a16="http://schemas.microsoft.com/office/drawing/2014/main" id="{D7078FF5-6A5D-EAB7-9F60-181ACC46239E}"/>
                </a:ext>
              </a:extLst>
            </p:cNvPr>
            <p:cNvSpPr txBox="1"/>
            <p:nvPr/>
          </p:nvSpPr>
          <p:spPr>
            <a:xfrm>
              <a:off x="1142428" y="2477051"/>
              <a:ext cx="186890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000" b="0" i="0" u="none" strike="noStrike" kern="1200" cap="none" spc="0" normalizeH="0" baseline="0" noProof="0" dirty="0">
                  <a:ln>
                    <a:noFill/>
                  </a:ln>
                  <a:solidFill>
                    <a:srgbClr val="B1458F">
                      <a:lumMod val="50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ea typeface="Cambria" panose="02040503050406030204" pitchFamily="18" charset="0"/>
                  <a:cs typeface="Arial" panose="020B0604020202020204" pitchFamily="34" charset="0"/>
                </a:rPr>
                <a:t>25 916</a:t>
              </a:r>
            </a:p>
          </p:txBody>
        </p:sp>
      </p:grpSp>
      <p:sp>
        <p:nvSpPr>
          <p:cNvPr id="19" name="PHẠM DUYÊN 3 - 9Slide.vn">
            <a:extLst>
              <a:ext uri="{FF2B5EF4-FFF2-40B4-BE49-F238E27FC236}">
                <a16:creationId xmlns:a16="http://schemas.microsoft.com/office/drawing/2014/main" id="{2C962E8F-76E9-F868-8953-5E27338B9741}"/>
              </a:ext>
            </a:extLst>
          </p:cNvPr>
          <p:cNvSpPr txBox="1"/>
          <p:nvPr/>
        </p:nvSpPr>
        <p:spPr>
          <a:xfrm>
            <a:off x="1319372" y="3797925"/>
            <a:ext cx="181054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68 223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ED193798-F271-7334-3509-706E93A0E4C3}"/>
              </a:ext>
            </a:extLst>
          </p:cNvPr>
          <p:cNvGrpSpPr/>
          <p:nvPr/>
        </p:nvGrpSpPr>
        <p:grpSpPr>
          <a:xfrm>
            <a:off x="3533636" y="2377910"/>
            <a:ext cx="2485528" cy="1319407"/>
            <a:chOff x="809451" y="1846098"/>
            <a:chExt cx="2485528" cy="131940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PHẠM DUYÊN 5 - 9Slide.vn">
                  <a:extLst>
                    <a:ext uri="{FF2B5EF4-FFF2-40B4-BE49-F238E27FC236}">
                      <a16:creationId xmlns:a16="http://schemas.microsoft.com/office/drawing/2014/main" id="{753F7D5A-62D6-3866-9936-764261C438D7}"/>
                    </a:ext>
                  </a:extLst>
                </p:cNvPr>
                <p:cNvSpPr txBox="1"/>
                <p:nvPr/>
              </p:nvSpPr>
              <p:spPr>
                <a:xfrm>
                  <a:off x="809451" y="2206820"/>
                  <a:ext cx="461517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en-US" sz="36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B1458F">
                                <a:lumMod val="50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</m:oMath>
                    </m:oMathPara>
                  </a14:m>
                  <a:endParaRPr kumimoji="0" lang="en-US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B1458F">
                        <a:lumMod val="50000"/>
                      </a:srgbClr>
                    </a:solidFill>
                    <a:effectLst/>
                    <a:uLnTx/>
                    <a:uFillTx/>
                    <a:latin typeface="Arial" panose="020B0604020202020204" pitchFamily="34" charset="0"/>
                    <a:ea typeface="Cambria" panose="02040503050406030204" pitchFamily="18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21" name="PHẠM DUYÊN 5 - 9Slide.vn">
                  <a:extLst>
                    <a:ext uri="{FF2B5EF4-FFF2-40B4-BE49-F238E27FC236}">
                      <a16:creationId xmlns:a16="http://schemas.microsoft.com/office/drawing/2014/main" id="{753F7D5A-62D6-3866-9936-764261C438D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09451" y="2206820"/>
                  <a:ext cx="461517" cy="646331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vi-VN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2" name="PHẠM DUYÊN 6 - 9Slide.vn">
              <a:extLst>
                <a:ext uri="{FF2B5EF4-FFF2-40B4-BE49-F238E27FC236}">
                  <a16:creationId xmlns:a16="http://schemas.microsoft.com/office/drawing/2014/main" id="{D1122166-83E0-17D1-7377-BEF275A36B91}"/>
                </a:ext>
              </a:extLst>
            </p:cNvPr>
            <p:cNvCxnSpPr>
              <a:cxnSpLocks/>
            </p:cNvCxnSpPr>
            <p:nvPr/>
          </p:nvCxnSpPr>
          <p:spPr>
            <a:xfrm>
              <a:off x="1465691" y="3143348"/>
              <a:ext cx="1643059" cy="0"/>
            </a:xfrm>
            <a:prstGeom prst="line">
              <a:avLst/>
            </a:prstGeom>
            <a:ln w="34925" cap="rnd">
              <a:solidFill>
                <a:schemeClr val="accent5">
                  <a:lumMod val="50000"/>
                </a:scheme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PHẠM DUYÊN 3 - 9Slide.vn">
              <a:extLst>
                <a:ext uri="{FF2B5EF4-FFF2-40B4-BE49-F238E27FC236}">
                  <a16:creationId xmlns:a16="http://schemas.microsoft.com/office/drawing/2014/main" id="{75BD07DE-CA83-07CF-54C0-AB2D30F10509}"/>
                </a:ext>
              </a:extLst>
            </p:cNvPr>
            <p:cNvSpPr txBox="1"/>
            <p:nvPr/>
          </p:nvSpPr>
          <p:spPr>
            <a:xfrm>
              <a:off x="1231645" y="1846098"/>
              <a:ext cx="206333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000" b="0" i="0" u="none" strike="noStrike" kern="1200" cap="none" spc="0" normalizeH="0" baseline="0" noProof="0" dirty="0">
                  <a:ln>
                    <a:noFill/>
                  </a:ln>
                  <a:solidFill>
                    <a:srgbClr val="B1458F">
                      <a:lumMod val="50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ea typeface="Cambria" panose="02040503050406030204" pitchFamily="18" charset="0"/>
                  <a:cs typeface="Arial" panose="020B0604020202020204" pitchFamily="34" charset="0"/>
                </a:rPr>
                <a:t>67 251</a:t>
              </a:r>
            </a:p>
          </p:txBody>
        </p:sp>
        <p:sp>
          <p:nvSpPr>
            <p:cNvPr id="24" name="PHẠM DUYÊN 3 - 9Slide.vn">
              <a:extLst>
                <a:ext uri="{FF2B5EF4-FFF2-40B4-BE49-F238E27FC236}">
                  <a16:creationId xmlns:a16="http://schemas.microsoft.com/office/drawing/2014/main" id="{FB1BB923-32EB-949D-39CD-2EE8222EDF50}"/>
                </a:ext>
              </a:extLst>
            </p:cNvPr>
            <p:cNvSpPr txBox="1"/>
            <p:nvPr/>
          </p:nvSpPr>
          <p:spPr>
            <a:xfrm>
              <a:off x="1174272" y="2457619"/>
              <a:ext cx="206333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000" b="0" i="0" u="none" strike="noStrike" kern="1200" cap="none" spc="0" normalizeH="0" baseline="0" noProof="0" dirty="0">
                  <a:ln>
                    <a:noFill/>
                  </a:ln>
                  <a:solidFill>
                    <a:srgbClr val="B1458F">
                      <a:lumMod val="50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ea typeface="Cambria" panose="02040503050406030204" pitchFamily="18" charset="0"/>
                  <a:cs typeface="Arial" panose="020B0604020202020204" pitchFamily="34" charset="0"/>
                </a:rPr>
                <a:t>18 023</a:t>
              </a:r>
            </a:p>
          </p:txBody>
        </p:sp>
      </p:grpSp>
      <p:sp>
        <p:nvSpPr>
          <p:cNvPr id="25" name="PHẠM DUYÊN 3 - 9Slide.vn">
            <a:extLst>
              <a:ext uri="{FF2B5EF4-FFF2-40B4-BE49-F238E27FC236}">
                <a16:creationId xmlns:a16="http://schemas.microsoft.com/office/drawing/2014/main" id="{4CADEA33-4217-C521-6BEB-81A0DE1883B0}"/>
              </a:ext>
            </a:extLst>
          </p:cNvPr>
          <p:cNvSpPr txBox="1"/>
          <p:nvPr/>
        </p:nvSpPr>
        <p:spPr>
          <a:xfrm>
            <a:off x="3878546" y="3766942"/>
            <a:ext cx="20633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49 228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DA9D7763-A916-5B07-1484-574F235273FB}"/>
              </a:ext>
            </a:extLst>
          </p:cNvPr>
          <p:cNvGrpSpPr/>
          <p:nvPr/>
        </p:nvGrpSpPr>
        <p:grpSpPr>
          <a:xfrm>
            <a:off x="6278629" y="2377910"/>
            <a:ext cx="2096748" cy="1415772"/>
            <a:chOff x="809451" y="1846098"/>
            <a:chExt cx="2096748" cy="141577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" name="PHẠM DUYÊN 5 - 9Slide.vn">
                  <a:extLst>
                    <a:ext uri="{FF2B5EF4-FFF2-40B4-BE49-F238E27FC236}">
                      <a16:creationId xmlns:a16="http://schemas.microsoft.com/office/drawing/2014/main" id="{C20725BB-A358-7741-1BE6-706E4C7764B4}"/>
                    </a:ext>
                  </a:extLst>
                </p:cNvPr>
                <p:cNvSpPr txBox="1"/>
                <p:nvPr/>
              </p:nvSpPr>
              <p:spPr>
                <a:xfrm>
                  <a:off x="809451" y="2206820"/>
                  <a:ext cx="461517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en-US" sz="36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B1458F">
                                <a:lumMod val="50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×</m:t>
                        </m:r>
                      </m:oMath>
                    </m:oMathPara>
                  </a14:m>
                  <a:endParaRPr kumimoji="0" lang="en-US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B1458F">
                        <a:lumMod val="50000"/>
                      </a:srgbClr>
                    </a:solidFill>
                    <a:effectLst/>
                    <a:uLnTx/>
                    <a:uFillTx/>
                    <a:latin typeface="Arial" panose="020B0604020202020204" pitchFamily="34" charset="0"/>
                    <a:ea typeface="Cambria" panose="02040503050406030204" pitchFamily="18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27" name="PHẠM DUYÊN 5 - 9Slide.vn">
                  <a:extLst>
                    <a:ext uri="{FF2B5EF4-FFF2-40B4-BE49-F238E27FC236}">
                      <a16:creationId xmlns:a16="http://schemas.microsoft.com/office/drawing/2014/main" id="{C20725BB-A358-7741-1BE6-706E4C7764B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09451" y="2206820"/>
                  <a:ext cx="461517" cy="646331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vi-VN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8" name="PHẠM DUYÊN 6 - 9Slide.vn">
              <a:extLst>
                <a:ext uri="{FF2B5EF4-FFF2-40B4-BE49-F238E27FC236}">
                  <a16:creationId xmlns:a16="http://schemas.microsoft.com/office/drawing/2014/main" id="{7A5456D6-7ADE-BB42-8ED8-31539B1DA0C0}"/>
                </a:ext>
              </a:extLst>
            </p:cNvPr>
            <p:cNvCxnSpPr>
              <a:cxnSpLocks/>
            </p:cNvCxnSpPr>
            <p:nvPr/>
          </p:nvCxnSpPr>
          <p:spPr>
            <a:xfrm>
              <a:off x="1179303" y="3261870"/>
              <a:ext cx="1643059" cy="0"/>
            </a:xfrm>
            <a:prstGeom prst="line">
              <a:avLst/>
            </a:prstGeom>
            <a:ln w="34925" cap="rnd">
              <a:solidFill>
                <a:schemeClr val="accent5">
                  <a:lumMod val="50000"/>
                </a:scheme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PHẠM DUYÊN 3 - 9Slide.vn">
              <a:extLst>
                <a:ext uri="{FF2B5EF4-FFF2-40B4-BE49-F238E27FC236}">
                  <a16:creationId xmlns:a16="http://schemas.microsoft.com/office/drawing/2014/main" id="{F7AC738F-732C-5A82-A8E2-D7819A96CF03}"/>
                </a:ext>
              </a:extLst>
            </p:cNvPr>
            <p:cNvSpPr txBox="1"/>
            <p:nvPr/>
          </p:nvSpPr>
          <p:spPr>
            <a:xfrm>
              <a:off x="1231645" y="1846098"/>
              <a:ext cx="1538377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000" b="0" i="0" u="none" strike="noStrike" kern="1200" cap="none" spc="0" normalizeH="0" baseline="0" noProof="0" dirty="0">
                  <a:ln>
                    <a:noFill/>
                  </a:ln>
                  <a:solidFill>
                    <a:srgbClr val="B1458F">
                      <a:lumMod val="50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ea typeface="Cambria" panose="02040503050406030204" pitchFamily="18" charset="0"/>
                  <a:cs typeface="Arial" panose="020B0604020202020204" pitchFamily="34" charset="0"/>
                </a:rPr>
                <a:t>3 426</a:t>
              </a:r>
            </a:p>
          </p:txBody>
        </p:sp>
        <p:sp>
          <p:nvSpPr>
            <p:cNvPr id="30" name="PHẠM DUYÊN 3 - 9Slide.vn">
              <a:extLst>
                <a:ext uri="{FF2B5EF4-FFF2-40B4-BE49-F238E27FC236}">
                  <a16:creationId xmlns:a16="http://schemas.microsoft.com/office/drawing/2014/main" id="{C9AD7FD8-7BDD-A3C6-5EAE-411DEDAFA014}"/>
                </a:ext>
              </a:extLst>
            </p:cNvPr>
            <p:cNvSpPr txBox="1"/>
            <p:nvPr/>
          </p:nvSpPr>
          <p:spPr>
            <a:xfrm>
              <a:off x="2146504" y="2547205"/>
              <a:ext cx="759695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000" b="0" i="0" u="none" strike="noStrike" kern="1200" cap="none" spc="0" normalizeH="0" baseline="0" noProof="0" dirty="0">
                  <a:ln>
                    <a:noFill/>
                  </a:ln>
                  <a:solidFill>
                    <a:srgbClr val="B1458F">
                      <a:lumMod val="50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ea typeface="Cambria" panose="02040503050406030204" pitchFamily="18" charset="0"/>
                  <a:cs typeface="Arial" panose="020B0604020202020204" pitchFamily="34" charset="0"/>
                </a:rPr>
                <a:t>3</a:t>
              </a:r>
            </a:p>
          </p:txBody>
        </p:sp>
      </p:grpSp>
      <p:sp>
        <p:nvSpPr>
          <p:cNvPr id="31" name="PHẠM DUYÊN 3 - 9Slide.vn">
            <a:extLst>
              <a:ext uri="{FF2B5EF4-FFF2-40B4-BE49-F238E27FC236}">
                <a16:creationId xmlns:a16="http://schemas.microsoft.com/office/drawing/2014/main" id="{983D4C72-9B64-B269-187B-D5AC69665843}"/>
              </a:ext>
            </a:extLst>
          </p:cNvPr>
          <p:cNvSpPr txBox="1"/>
          <p:nvPr/>
        </p:nvSpPr>
        <p:spPr>
          <a:xfrm>
            <a:off x="6402025" y="3817862"/>
            <a:ext cx="183717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10 278</a:t>
            </a:r>
          </a:p>
        </p:txBody>
      </p:sp>
    </p:spTree>
    <p:extLst>
      <p:ext uri="{BB962C8B-B14F-4D97-AF65-F5344CB8AC3E}">
        <p14:creationId xmlns:p14="http://schemas.microsoft.com/office/powerpoint/2010/main" val="152178413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1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1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500"/>
                            </p:stCondLst>
                            <p:childTnLst>
                              <p:par>
                                <p:cTn id="38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500"/>
                            </p:stCondLst>
                            <p:childTnLst>
                              <p:par>
                                <p:cTn id="44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1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6000"/>
                            </p:stCondLst>
                            <p:childTnLst>
                              <p:par>
                                <p:cTn id="48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1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7500"/>
                            </p:stCondLst>
                            <p:childTnLst>
                              <p:par>
                                <p:cTn id="5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8500"/>
                            </p:stCondLst>
                            <p:childTnLst>
                              <p:par>
                                <p:cTn id="58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0" dur="1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0"/>
                            </p:stCondLst>
                            <p:childTnLst>
                              <p:par>
                                <p:cTn id="62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4" dur="1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1500"/>
                            </p:stCondLst>
                            <p:childTnLst>
                              <p:par>
                                <p:cTn id="6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2500"/>
                            </p:stCondLst>
                            <p:childTnLst>
                              <p:par>
                                <p:cTn id="72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4" dur="1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4000"/>
                            </p:stCondLst>
                            <p:childTnLst>
                              <p:par>
                                <p:cTn id="76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8" dur="1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" grpId="0"/>
      <p:bldP spid="123" grpId="0"/>
      <p:bldP spid="125" grpId="0"/>
      <p:bldP spid="126" grpId="0"/>
      <p:bldP spid="127" grpId="0"/>
      <p:bldP spid="128" grpId="0"/>
      <p:bldP spid="129" grpId="0"/>
      <p:bldP spid="130" grpId="0"/>
      <p:bldP spid="132" grpId="0"/>
      <p:bldP spid="133" grpId="0"/>
      <p:bldP spid="134" grpId="0"/>
      <p:bldP spid="135" grpId="0"/>
      <p:bldP spid="136" grpId="0"/>
      <p:bldP spid="137" grpId="0"/>
      <p:bldP spid="138" grpId="0"/>
      <p:bldP spid="139" grpId="0"/>
      <p:bldP spid="14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523B75CC-5FAC-4B7E-ABF3-84F8BEE54373}"/>
              </a:ext>
            </a:extLst>
          </p:cNvPr>
          <p:cNvSpPr/>
          <p:nvPr/>
        </p:nvSpPr>
        <p:spPr>
          <a:xfrm>
            <a:off x="571500" y="475958"/>
            <a:ext cx="11087100" cy="6105817"/>
          </a:xfrm>
          <a:prstGeom prst="roundRect">
            <a:avLst/>
          </a:prstGeom>
          <a:solidFill>
            <a:schemeClr val="bg1"/>
          </a:solidFill>
          <a:ln>
            <a:solidFill>
              <a:srgbClr val="FFF2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FFE93AAD-7D9B-4221-A5C3-13D0DDFB008C}"/>
              </a:ext>
            </a:extLst>
          </p:cNvPr>
          <p:cNvSpPr/>
          <p:nvPr/>
        </p:nvSpPr>
        <p:spPr>
          <a:xfrm>
            <a:off x="1056346" y="686982"/>
            <a:ext cx="541949" cy="461665"/>
          </a:xfrm>
          <a:prstGeom prst="ellipse">
            <a:avLst/>
          </a:prstGeom>
          <a:solidFill>
            <a:srgbClr val="FF0000"/>
          </a:solidFill>
          <a:ln w="12700" cap="flat" cmpd="sng" algn="ctr">
            <a:solidFill>
              <a:srgbClr val="FF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4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9397EB67-6759-40DD-9FEB-4B7911005DA6}"/>
              </a:ext>
            </a:extLst>
          </p:cNvPr>
          <p:cNvSpPr txBox="1"/>
          <p:nvPr/>
        </p:nvSpPr>
        <p:spPr>
          <a:xfrm>
            <a:off x="1598295" y="666575"/>
            <a:ext cx="9339238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Một cửa hàng văn phòng phẩm, thứ Bảy đã bán 12 hộp bút chì màu, Chủ nhật bán được số hộp bút chì màu gấp 3 lần thứ Bảy. Hỏi sau hai ngày bán, cửa hàng đó bán được bao nhiêu hộp bút chì màu?</a:t>
            </a:r>
            <a:endParaRPr kumimoji="0" lang="en-US" sz="2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5FFE376-95CF-B2CE-FD39-9193B6C2F8AC}"/>
              </a:ext>
            </a:extLst>
          </p:cNvPr>
          <p:cNvSpPr txBox="1"/>
          <p:nvPr/>
        </p:nvSpPr>
        <p:spPr>
          <a:xfrm>
            <a:off x="1647825" y="3950154"/>
            <a:ext cx="933923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vi-VN" sz="28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Ngày Chủ nhật bán được số hộp bút chì màu là: </a:t>
            </a:r>
          </a:p>
          <a:p>
            <a:pPr lvl="0" algn="ctr"/>
            <a:r>
              <a:rPr lang="vi-VN" sz="28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12 x 3 = 36 (hộp)</a:t>
            </a:r>
          </a:p>
          <a:p>
            <a:pPr lvl="0" algn="ctr"/>
            <a:r>
              <a:rPr lang="vi-VN" sz="28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Số hộp bút chì màu bán được trong hai ngày là: </a:t>
            </a:r>
          </a:p>
          <a:p>
            <a:pPr lvl="0" algn="ctr"/>
            <a:r>
              <a:rPr lang="vi-VN" sz="28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12 + 36 = 48 (hộp)</a:t>
            </a:r>
          </a:p>
          <a:p>
            <a:pPr lvl="0" algn="r"/>
            <a:r>
              <a:rPr lang="vi-VN" sz="28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Đáp số: 48 hộp bút chì màu</a:t>
            </a:r>
            <a:endParaRPr kumimoji="0" lang="en-US" sz="2800" b="1" i="0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ext Box 23">
            <a:extLst>
              <a:ext uri="{FF2B5EF4-FFF2-40B4-BE49-F238E27FC236}">
                <a16:creationId xmlns:a16="http://schemas.microsoft.com/office/drawing/2014/main" id="{31D7F31A-0FEB-345B-B3AE-4A70475809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3450" y="2371725"/>
            <a:ext cx="2362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en-US" b="1" u="sng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Tóm tắt:</a:t>
            </a:r>
            <a:endParaRPr lang="en-US" altLang="en-US" b="1" u="sng" dirty="0">
              <a:solidFill>
                <a:srgbClr val="0000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4" name="Group 52">
            <a:extLst>
              <a:ext uri="{FF2B5EF4-FFF2-40B4-BE49-F238E27FC236}">
                <a16:creationId xmlns:a16="http://schemas.microsoft.com/office/drawing/2014/main" id="{5EE1A382-A7EB-B86F-DE9A-764C6FDE252C}"/>
              </a:ext>
            </a:extLst>
          </p:cNvPr>
          <p:cNvGrpSpPr>
            <a:grpSpLocks/>
          </p:cNvGrpSpPr>
          <p:nvPr/>
        </p:nvGrpSpPr>
        <p:grpSpPr bwMode="auto">
          <a:xfrm>
            <a:off x="4038600" y="3579163"/>
            <a:ext cx="3173413" cy="151673"/>
            <a:chOff x="1248" y="1570"/>
            <a:chExt cx="1999" cy="96"/>
          </a:xfrm>
        </p:grpSpPr>
        <p:sp>
          <p:nvSpPr>
            <p:cNvPr id="7" name="Line 30">
              <a:extLst>
                <a:ext uri="{FF2B5EF4-FFF2-40B4-BE49-F238E27FC236}">
                  <a16:creationId xmlns:a16="http://schemas.microsoft.com/office/drawing/2014/main" id="{AED56157-33E2-61B8-FEDA-BEDAF850B06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61" y="1617"/>
              <a:ext cx="1973" cy="15"/>
            </a:xfrm>
            <a:prstGeom prst="line">
              <a:avLst/>
            </a:prstGeom>
            <a:noFill/>
            <a:ln w="38100">
              <a:solidFill>
                <a:srgbClr val="CC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" name="Line 32">
              <a:extLst>
                <a:ext uri="{FF2B5EF4-FFF2-40B4-BE49-F238E27FC236}">
                  <a16:creationId xmlns:a16="http://schemas.microsoft.com/office/drawing/2014/main" id="{568F42E8-4421-1E84-746D-1E0AEC0780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1570"/>
              <a:ext cx="0" cy="83"/>
            </a:xfrm>
            <a:prstGeom prst="line">
              <a:avLst/>
            </a:prstGeom>
            <a:noFill/>
            <a:ln w="38100">
              <a:solidFill>
                <a:srgbClr val="CC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grpSp>
          <p:nvGrpSpPr>
            <p:cNvPr id="10" name="Group 33">
              <a:extLst>
                <a:ext uri="{FF2B5EF4-FFF2-40B4-BE49-F238E27FC236}">
                  <a16:creationId xmlns:a16="http://schemas.microsoft.com/office/drawing/2014/main" id="{1D800092-E378-8B87-1BD5-D87AB425BCA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07" y="1581"/>
              <a:ext cx="1340" cy="85"/>
              <a:chOff x="2098" y="3312"/>
              <a:chExt cx="1247" cy="188"/>
            </a:xfrm>
          </p:grpSpPr>
          <p:sp>
            <p:nvSpPr>
              <p:cNvPr id="12" name="Line 35">
                <a:extLst>
                  <a:ext uri="{FF2B5EF4-FFF2-40B4-BE49-F238E27FC236}">
                    <a16:creationId xmlns:a16="http://schemas.microsoft.com/office/drawing/2014/main" id="{4E837FD7-BEF9-0A8F-1911-85DFE69849B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45" y="3316"/>
                <a:ext cx="0" cy="184"/>
              </a:xfrm>
              <a:prstGeom prst="line">
                <a:avLst/>
              </a:prstGeom>
              <a:noFill/>
              <a:ln w="38100">
                <a:solidFill>
                  <a:srgbClr val="CC00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4" name="Line 36">
                <a:extLst>
                  <a:ext uri="{FF2B5EF4-FFF2-40B4-BE49-F238E27FC236}">
                    <a16:creationId xmlns:a16="http://schemas.microsoft.com/office/drawing/2014/main" id="{16EEB910-F154-C2DE-6259-A09C3664A21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14" y="3312"/>
                <a:ext cx="0" cy="184"/>
              </a:xfrm>
              <a:prstGeom prst="line">
                <a:avLst/>
              </a:prstGeom>
              <a:noFill/>
              <a:ln w="38100">
                <a:solidFill>
                  <a:srgbClr val="CC00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5" name="Line 37">
                <a:extLst>
                  <a:ext uri="{FF2B5EF4-FFF2-40B4-BE49-F238E27FC236}">
                    <a16:creationId xmlns:a16="http://schemas.microsoft.com/office/drawing/2014/main" id="{9E696A6E-0E5A-067E-62BD-9CE4A47C7DC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98" y="3316"/>
                <a:ext cx="0" cy="184"/>
              </a:xfrm>
              <a:prstGeom prst="line">
                <a:avLst/>
              </a:prstGeom>
              <a:noFill/>
              <a:ln w="38100">
                <a:solidFill>
                  <a:srgbClr val="CC00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</p:grpSp>
      <p:sp>
        <p:nvSpPr>
          <p:cNvPr id="19" name="Text Box 23">
            <a:extLst>
              <a:ext uri="{FF2B5EF4-FFF2-40B4-BE49-F238E27FC236}">
                <a16:creationId xmlns:a16="http://schemas.microsoft.com/office/drawing/2014/main" id="{6E1FDDAE-5C24-7CA6-A3E3-E6C35CBAD3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2828925"/>
            <a:ext cx="271462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Thứ</a:t>
            </a:r>
            <a:r>
              <a:rPr lang="en-US" altLang="en-US" b="1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Bảy</a:t>
            </a:r>
            <a:endParaRPr lang="en-US" altLang="en-US" b="1" dirty="0">
              <a:solidFill>
                <a:srgbClr val="0000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Text Box 23">
            <a:extLst>
              <a:ext uri="{FF2B5EF4-FFF2-40B4-BE49-F238E27FC236}">
                <a16:creationId xmlns:a16="http://schemas.microsoft.com/office/drawing/2014/main" id="{7037867A-4BBA-F772-CBCA-4E264CDB5F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47900" y="3381375"/>
            <a:ext cx="271462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Chủ</a:t>
            </a:r>
            <a:r>
              <a:rPr lang="en-US" altLang="en-US" b="1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nhật</a:t>
            </a:r>
            <a:endParaRPr lang="en-US" altLang="en-US" b="1" dirty="0">
              <a:solidFill>
                <a:srgbClr val="0000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21" name="Group 52">
            <a:extLst>
              <a:ext uri="{FF2B5EF4-FFF2-40B4-BE49-F238E27FC236}">
                <a16:creationId xmlns:a16="http://schemas.microsoft.com/office/drawing/2014/main" id="{66128A00-A525-5BBE-957C-DE8BF2863135}"/>
              </a:ext>
            </a:extLst>
          </p:cNvPr>
          <p:cNvGrpSpPr>
            <a:grpSpLocks/>
          </p:cNvGrpSpPr>
          <p:nvPr/>
        </p:nvGrpSpPr>
        <p:grpSpPr bwMode="auto">
          <a:xfrm>
            <a:off x="4029075" y="3036239"/>
            <a:ext cx="1057275" cy="151673"/>
            <a:chOff x="1248" y="1570"/>
            <a:chExt cx="666" cy="96"/>
          </a:xfrm>
        </p:grpSpPr>
        <p:sp>
          <p:nvSpPr>
            <p:cNvPr id="22" name="Line 30">
              <a:extLst>
                <a:ext uri="{FF2B5EF4-FFF2-40B4-BE49-F238E27FC236}">
                  <a16:creationId xmlns:a16="http://schemas.microsoft.com/office/drawing/2014/main" id="{F33EF33C-494B-DB0E-A399-7929563AAF3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61" y="1617"/>
              <a:ext cx="653" cy="3"/>
            </a:xfrm>
            <a:prstGeom prst="line">
              <a:avLst/>
            </a:prstGeom>
            <a:noFill/>
            <a:ln w="38100">
              <a:solidFill>
                <a:srgbClr val="CC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3" name="Line 32">
              <a:extLst>
                <a:ext uri="{FF2B5EF4-FFF2-40B4-BE49-F238E27FC236}">
                  <a16:creationId xmlns:a16="http://schemas.microsoft.com/office/drawing/2014/main" id="{94042734-B7D9-8184-B045-BDAA2A61AB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1570"/>
              <a:ext cx="0" cy="83"/>
            </a:xfrm>
            <a:prstGeom prst="line">
              <a:avLst/>
            </a:prstGeom>
            <a:noFill/>
            <a:ln w="38100">
              <a:solidFill>
                <a:srgbClr val="CC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8" name="Line 37">
              <a:extLst>
                <a:ext uri="{FF2B5EF4-FFF2-40B4-BE49-F238E27FC236}">
                  <a16:creationId xmlns:a16="http://schemas.microsoft.com/office/drawing/2014/main" id="{7BC91963-65C5-8183-C2CA-F075AF8EC8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07" y="1583"/>
              <a:ext cx="0" cy="83"/>
            </a:xfrm>
            <a:prstGeom prst="line">
              <a:avLst/>
            </a:prstGeom>
            <a:noFill/>
            <a:ln w="38100">
              <a:solidFill>
                <a:srgbClr val="CC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30" name="Text Box 28">
            <a:extLst>
              <a:ext uri="{FF2B5EF4-FFF2-40B4-BE49-F238E27FC236}">
                <a16:creationId xmlns:a16="http://schemas.microsoft.com/office/drawing/2014/main" id="{D934B4D8-E456-CF66-1A2E-C342A2483C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00975" y="2791279"/>
            <a:ext cx="3114676" cy="5229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? </a:t>
            </a:r>
            <a:r>
              <a:rPr lang="en-US" altLang="en-US" sz="2800" b="1" dirty="0" err="1">
                <a:latin typeface="Calibri" panose="020F0502020204030204" pitchFamily="34" charset="0"/>
                <a:cs typeface="Calibri" panose="020F0502020204030204" pitchFamily="34" charset="0"/>
              </a:rPr>
              <a:t>Hộp</a:t>
            </a:r>
            <a:r>
              <a:rPr lang="en-US" alt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31" name="AutoShape 29">
            <a:extLst>
              <a:ext uri="{FF2B5EF4-FFF2-40B4-BE49-F238E27FC236}">
                <a16:creationId xmlns:a16="http://schemas.microsoft.com/office/drawing/2014/main" id="{3D4B8758-D167-3DE5-BE0F-CA425E701B41}"/>
              </a:ext>
            </a:extLst>
          </p:cNvPr>
          <p:cNvSpPr>
            <a:spLocks/>
          </p:cNvSpPr>
          <p:nvPr/>
        </p:nvSpPr>
        <p:spPr bwMode="auto">
          <a:xfrm rot="10800000" flipH="1" flipV="1">
            <a:off x="7428829" y="2666999"/>
            <a:ext cx="382342" cy="1171739"/>
          </a:xfrm>
          <a:prstGeom prst="rightBrace">
            <a:avLst>
              <a:gd name="adj1" fmla="val 145470"/>
              <a:gd name="adj2" fmla="val 50000"/>
            </a:avLst>
          </a:prstGeom>
          <a:noFill/>
          <a:ln w="38100">
            <a:solidFill>
              <a:srgbClr val="CC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2" name="AutoShape 39">
            <a:extLst>
              <a:ext uri="{FF2B5EF4-FFF2-40B4-BE49-F238E27FC236}">
                <a16:creationId xmlns:a16="http://schemas.microsoft.com/office/drawing/2014/main" id="{AEBE52EA-F91D-9C89-AA05-083DC2DF1A20}"/>
              </a:ext>
            </a:extLst>
          </p:cNvPr>
          <p:cNvSpPr>
            <a:spLocks/>
          </p:cNvSpPr>
          <p:nvPr/>
        </p:nvSpPr>
        <p:spPr bwMode="auto">
          <a:xfrm rot="5400000" flipH="1" flipV="1">
            <a:off x="4467257" y="2447953"/>
            <a:ext cx="167834" cy="1032259"/>
          </a:xfrm>
          <a:prstGeom prst="rightBrace">
            <a:avLst>
              <a:gd name="adj1" fmla="val 21667"/>
              <a:gd name="adj2" fmla="val 50000"/>
            </a:avLst>
          </a:prstGeom>
          <a:noFill/>
          <a:ln w="38100">
            <a:solidFill>
              <a:srgbClr val="CC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" name="Text Box 47">
            <a:extLst>
              <a:ext uri="{FF2B5EF4-FFF2-40B4-BE49-F238E27FC236}">
                <a16:creationId xmlns:a16="http://schemas.microsoft.com/office/drawing/2014/main" id="{FEA0835A-CF1B-927F-CAE6-7B96E1DD39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14777" y="2353327"/>
            <a:ext cx="1934390" cy="523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12 </a:t>
            </a:r>
            <a:r>
              <a:rPr lang="en-US" altLang="en-US" sz="2800" b="1" dirty="0" err="1">
                <a:latin typeface="Calibri" panose="020F0502020204030204" pitchFamily="34" charset="0"/>
                <a:cs typeface="Calibri" panose="020F0502020204030204" pitchFamily="34" charset="0"/>
              </a:rPr>
              <a:t>hộp</a:t>
            </a:r>
            <a:endParaRPr lang="en-US" altLang="en-US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A2378C2-C99C-3AB7-57F2-AB039B6EDB70}"/>
              </a:ext>
            </a:extLst>
          </p:cNvPr>
          <p:cNvSpPr/>
          <p:nvPr/>
        </p:nvSpPr>
        <p:spPr>
          <a:xfrm>
            <a:off x="-1603717" y="281354"/>
            <a:ext cx="1448972" cy="168812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28463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3" grpId="0"/>
      <p:bldP spid="19" grpId="0"/>
      <p:bldP spid="20" grpId="0"/>
      <p:bldP spid="30" grpId="0"/>
      <p:bldP spid="31" grpId="0" animBg="1"/>
      <p:bldP spid="32" grpId="0" animBg="1"/>
      <p:bldP spid="3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6094BB1-1BB8-1E75-B1D2-766244CCE0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7269" y="886855"/>
            <a:ext cx="9858086" cy="2597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4146181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自定义 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79646"/>
      </a:hlink>
      <a:folHlink>
        <a:srgbClr val="F79646"/>
      </a:folHlink>
    </a:clrScheme>
    <a:fontScheme name="Office 主题​​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376</Words>
  <Application>Microsoft Office PowerPoint</Application>
  <PresentationFormat>Widescreen</PresentationFormat>
  <Paragraphs>100</Paragraphs>
  <Slides>9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等线</vt:lpstr>
      <vt:lpstr>#9Slide03 Sofia Pro Soft Bold</vt:lpstr>
      <vt:lpstr>Arial</vt:lpstr>
      <vt:lpstr>Calibri</vt:lpstr>
      <vt:lpstr>Cambria Math</vt:lpstr>
      <vt:lpstr>Tahoma</vt:lpstr>
      <vt:lpstr>Office 主题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Thao Tran</dc:creator>
  <cp:lastModifiedBy>Admin</cp:lastModifiedBy>
  <cp:revision>27</cp:revision>
  <dcterms:created xsi:type="dcterms:W3CDTF">2023-02-07T12:34:00Z</dcterms:created>
  <dcterms:modified xsi:type="dcterms:W3CDTF">2025-05-19T03:25:54Z</dcterms:modified>
</cp:coreProperties>
</file>