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317" r:id="rId3"/>
    <p:sldId id="318" r:id="rId4"/>
    <p:sldId id="8635" r:id="rId5"/>
    <p:sldId id="8636" r:id="rId6"/>
    <p:sldId id="8637" r:id="rId7"/>
    <p:sldId id="333" r:id="rId8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BFADF-CDA1-4980-A322-088AF8E53078}" type="datetimeFigureOut">
              <a:rPr lang="vi-VN" smtClean="0"/>
              <a:t>12/05/2025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D60059-A5F6-4C5F-9B7D-CE3B7760B47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91351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084F96-5C9A-479A-BCF6-7F5CE8033E9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6572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6BB17-3BA0-EE3C-428F-9E10C6717E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6F4E0D-31C2-D157-47F6-19371755BC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2FB368-26DA-AAA3-AD63-DFA12A805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B7A5-BFA6-407A-930E-8EC176C16125}" type="datetimeFigureOut">
              <a:rPr lang="vi-VN" smtClean="0"/>
              <a:t>12/05/2025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565CC-01B1-3650-A641-E78DC5E58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42943B-CB76-070E-96EE-F12F0BE7E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2C058-7BF2-4F1F-A96C-3C30104C996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7644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04833-C129-BB86-AAAB-38EBFBB4C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3DE1EB-0751-E5FA-0836-C60AFA1DE8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745DA-067E-ADD4-2CCB-89253623F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B7A5-BFA6-407A-930E-8EC176C16125}" type="datetimeFigureOut">
              <a:rPr lang="vi-VN" smtClean="0"/>
              <a:t>12/05/2025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CD842-84BE-3FA8-473B-706638210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F094F-62DF-98AC-F197-4BBF3473B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2C058-7BF2-4F1F-A96C-3C30104C996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57247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EBD5B3-780D-B029-287B-DDCF7C2C23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8C3E5E-A40D-88FF-7CA9-F5D84ED559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5F670-6EDE-1425-0F43-F56D3D20C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B7A5-BFA6-407A-930E-8EC176C16125}" type="datetimeFigureOut">
              <a:rPr lang="vi-VN" smtClean="0"/>
              <a:t>12/05/2025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EC158-0250-0C10-4BFE-AF62A1FCC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04F315-39FE-BDC2-48F3-AAA2FEEE9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2C058-7BF2-4F1F-A96C-3C30104C996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41049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text 3">
  <p:cSld name="Title and text 3">
    <p:spTree>
      <p:nvGrpSpPr>
        <p:cNvPr id="1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Google Shape;986;p33"/>
          <p:cNvSpPr/>
          <p:nvPr/>
        </p:nvSpPr>
        <p:spPr>
          <a:xfrm>
            <a:off x="781" y="3074325"/>
            <a:ext cx="12220029" cy="1679225"/>
          </a:xfrm>
          <a:custGeom>
            <a:avLst/>
            <a:gdLst/>
            <a:ahLst/>
            <a:cxnLst/>
            <a:rect l="l" t="t" r="r" b="b"/>
            <a:pathLst>
              <a:path w="51070" h="8953" extrusionOk="0">
                <a:moveTo>
                  <a:pt x="51070" y="1"/>
                </a:moveTo>
                <a:cubicBezTo>
                  <a:pt x="49881" y="56"/>
                  <a:pt x="49100" y="432"/>
                  <a:pt x="48371" y="513"/>
                </a:cubicBezTo>
                <a:cubicBezTo>
                  <a:pt x="47629" y="594"/>
                  <a:pt x="46547" y="756"/>
                  <a:pt x="45941" y="879"/>
                </a:cubicBezTo>
                <a:cubicBezTo>
                  <a:pt x="45332" y="986"/>
                  <a:pt x="46952" y="1744"/>
                  <a:pt x="46223" y="1932"/>
                </a:cubicBezTo>
                <a:cubicBezTo>
                  <a:pt x="45494" y="2107"/>
                  <a:pt x="44914" y="2512"/>
                  <a:pt x="44334" y="2878"/>
                </a:cubicBezTo>
                <a:cubicBezTo>
                  <a:pt x="44159" y="2985"/>
                  <a:pt x="44010" y="3024"/>
                  <a:pt x="43822" y="3024"/>
                </a:cubicBezTo>
                <a:cubicBezTo>
                  <a:pt x="43631" y="3024"/>
                  <a:pt x="43388" y="2985"/>
                  <a:pt x="42996" y="2959"/>
                </a:cubicBezTo>
                <a:cubicBezTo>
                  <a:pt x="42607" y="2917"/>
                  <a:pt x="42066" y="2878"/>
                  <a:pt x="41295" y="2878"/>
                </a:cubicBezTo>
                <a:lnTo>
                  <a:pt x="40945" y="2878"/>
                </a:lnTo>
                <a:cubicBezTo>
                  <a:pt x="38314" y="2917"/>
                  <a:pt x="39610" y="3983"/>
                  <a:pt x="39056" y="4038"/>
                </a:cubicBezTo>
                <a:cubicBezTo>
                  <a:pt x="38557" y="4093"/>
                  <a:pt x="38408" y="4537"/>
                  <a:pt x="37828" y="4537"/>
                </a:cubicBezTo>
                <a:cubicBezTo>
                  <a:pt x="37773" y="4537"/>
                  <a:pt x="37705" y="4537"/>
                  <a:pt x="37637" y="4524"/>
                </a:cubicBezTo>
                <a:cubicBezTo>
                  <a:pt x="37488" y="4511"/>
                  <a:pt x="37326" y="4498"/>
                  <a:pt x="37138" y="4498"/>
                </a:cubicBezTo>
                <a:cubicBezTo>
                  <a:pt x="36422" y="4498"/>
                  <a:pt x="35531" y="4673"/>
                  <a:pt x="35194" y="4997"/>
                </a:cubicBezTo>
                <a:cubicBezTo>
                  <a:pt x="35045" y="5146"/>
                  <a:pt x="34925" y="5185"/>
                  <a:pt x="34750" y="5185"/>
                </a:cubicBezTo>
                <a:cubicBezTo>
                  <a:pt x="34426" y="5185"/>
                  <a:pt x="33940" y="5010"/>
                  <a:pt x="32858" y="4997"/>
                </a:cubicBezTo>
                <a:lnTo>
                  <a:pt x="32832" y="4997"/>
                </a:lnTo>
                <a:cubicBezTo>
                  <a:pt x="32048" y="4997"/>
                  <a:pt x="31549" y="5308"/>
                  <a:pt x="31076" y="5616"/>
                </a:cubicBezTo>
                <a:cubicBezTo>
                  <a:pt x="30603" y="5927"/>
                  <a:pt x="30133" y="6238"/>
                  <a:pt x="29417" y="6238"/>
                </a:cubicBezTo>
                <a:lnTo>
                  <a:pt x="29307" y="6238"/>
                </a:lnTo>
                <a:cubicBezTo>
                  <a:pt x="27768" y="6170"/>
                  <a:pt x="25623" y="6225"/>
                  <a:pt x="24583" y="5940"/>
                </a:cubicBezTo>
                <a:cubicBezTo>
                  <a:pt x="23556" y="5671"/>
                  <a:pt x="23880" y="5240"/>
                  <a:pt x="23491" y="4997"/>
                </a:cubicBezTo>
                <a:cubicBezTo>
                  <a:pt x="23394" y="4942"/>
                  <a:pt x="23287" y="4929"/>
                  <a:pt x="23167" y="4929"/>
                </a:cubicBezTo>
                <a:cubicBezTo>
                  <a:pt x="23018" y="4929"/>
                  <a:pt x="22843" y="4955"/>
                  <a:pt x="22652" y="4984"/>
                </a:cubicBezTo>
                <a:cubicBezTo>
                  <a:pt x="22464" y="5023"/>
                  <a:pt x="22234" y="5049"/>
                  <a:pt x="21991" y="5049"/>
                </a:cubicBezTo>
                <a:cubicBezTo>
                  <a:pt x="21829" y="5049"/>
                  <a:pt x="21667" y="5036"/>
                  <a:pt x="21479" y="4997"/>
                </a:cubicBezTo>
                <a:cubicBezTo>
                  <a:pt x="20494" y="4822"/>
                  <a:pt x="18777" y="5130"/>
                  <a:pt x="18278" y="4469"/>
                </a:cubicBezTo>
                <a:cubicBezTo>
                  <a:pt x="17779" y="3821"/>
                  <a:pt x="14500" y="2836"/>
                  <a:pt x="12974" y="2619"/>
                </a:cubicBezTo>
                <a:cubicBezTo>
                  <a:pt x="11448" y="2405"/>
                  <a:pt x="11785" y="2593"/>
                  <a:pt x="11448" y="2405"/>
                </a:cubicBezTo>
                <a:cubicBezTo>
                  <a:pt x="11150" y="2214"/>
                  <a:pt x="11043" y="1919"/>
                  <a:pt x="9948" y="1919"/>
                </a:cubicBezTo>
                <a:cubicBezTo>
                  <a:pt x="9841" y="1919"/>
                  <a:pt x="9721" y="1919"/>
                  <a:pt x="9585" y="1932"/>
                </a:cubicBezTo>
                <a:lnTo>
                  <a:pt x="9397" y="1932"/>
                </a:lnTo>
                <a:cubicBezTo>
                  <a:pt x="8004" y="1932"/>
                  <a:pt x="6465" y="1122"/>
                  <a:pt x="4913" y="704"/>
                </a:cubicBezTo>
                <a:cubicBezTo>
                  <a:pt x="4375" y="568"/>
                  <a:pt x="3646" y="513"/>
                  <a:pt x="2930" y="513"/>
                </a:cubicBezTo>
                <a:cubicBezTo>
                  <a:pt x="1472" y="513"/>
                  <a:pt x="1" y="704"/>
                  <a:pt x="1" y="704"/>
                </a:cubicBezTo>
                <a:lnTo>
                  <a:pt x="14" y="3335"/>
                </a:lnTo>
                <a:cubicBezTo>
                  <a:pt x="121" y="3309"/>
                  <a:pt x="1012" y="3066"/>
                  <a:pt x="1524" y="3066"/>
                </a:cubicBezTo>
                <a:cubicBezTo>
                  <a:pt x="1647" y="3066"/>
                  <a:pt x="1741" y="3079"/>
                  <a:pt x="1809" y="3105"/>
                </a:cubicBezTo>
                <a:cubicBezTo>
                  <a:pt x="2201" y="3267"/>
                  <a:pt x="3105" y="3471"/>
                  <a:pt x="4213" y="3471"/>
                </a:cubicBezTo>
                <a:lnTo>
                  <a:pt x="4359" y="3471"/>
                </a:lnTo>
                <a:cubicBezTo>
                  <a:pt x="5143" y="3458"/>
                  <a:pt x="5467" y="3322"/>
                  <a:pt x="5710" y="3322"/>
                </a:cubicBezTo>
                <a:cubicBezTo>
                  <a:pt x="5846" y="3322"/>
                  <a:pt x="5953" y="3348"/>
                  <a:pt x="6089" y="3471"/>
                </a:cubicBezTo>
                <a:cubicBezTo>
                  <a:pt x="6452" y="3740"/>
                  <a:pt x="6507" y="3944"/>
                  <a:pt x="6967" y="3944"/>
                </a:cubicBezTo>
                <a:cubicBezTo>
                  <a:pt x="7032" y="3944"/>
                  <a:pt x="7100" y="3931"/>
                  <a:pt x="7194" y="3931"/>
                </a:cubicBezTo>
                <a:cubicBezTo>
                  <a:pt x="7871" y="3863"/>
                  <a:pt x="7453" y="3889"/>
                  <a:pt x="7871" y="3863"/>
                </a:cubicBezTo>
                <a:lnTo>
                  <a:pt x="7910" y="3863"/>
                </a:lnTo>
                <a:cubicBezTo>
                  <a:pt x="8302" y="3863"/>
                  <a:pt x="8613" y="4200"/>
                  <a:pt x="8613" y="4200"/>
                </a:cubicBezTo>
                <a:cubicBezTo>
                  <a:pt x="8613" y="4200"/>
                  <a:pt x="8963" y="4174"/>
                  <a:pt x="9287" y="4174"/>
                </a:cubicBezTo>
                <a:cubicBezTo>
                  <a:pt x="9449" y="4174"/>
                  <a:pt x="9611" y="4174"/>
                  <a:pt x="9721" y="4200"/>
                </a:cubicBezTo>
                <a:cubicBezTo>
                  <a:pt x="10045" y="4268"/>
                  <a:pt x="9436" y="4401"/>
                  <a:pt x="10314" y="4550"/>
                </a:cubicBezTo>
                <a:cubicBezTo>
                  <a:pt x="10476" y="4563"/>
                  <a:pt x="10612" y="4579"/>
                  <a:pt x="10732" y="4579"/>
                </a:cubicBezTo>
                <a:cubicBezTo>
                  <a:pt x="10949" y="4579"/>
                  <a:pt x="11124" y="4550"/>
                  <a:pt x="11286" y="4524"/>
                </a:cubicBezTo>
                <a:cubicBezTo>
                  <a:pt x="11435" y="4498"/>
                  <a:pt x="11568" y="4482"/>
                  <a:pt x="11691" y="4482"/>
                </a:cubicBezTo>
                <a:cubicBezTo>
                  <a:pt x="11798" y="4482"/>
                  <a:pt x="11908" y="4498"/>
                  <a:pt x="12002" y="4550"/>
                </a:cubicBezTo>
                <a:cubicBezTo>
                  <a:pt x="12420" y="4754"/>
                  <a:pt x="12770" y="5198"/>
                  <a:pt x="13512" y="5227"/>
                </a:cubicBezTo>
                <a:cubicBezTo>
                  <a:pt x="14270" y="5266"/>
                  <a:pt x="16052" y="5373"/>
                  <a:pt x="16010" y="5778"/>
                </a:cubicBezTo>
                <a:cubicBezTo>
                  <a:pt x="15984" y="6008"/>
                  <a:pt x="16295" y="6021"/>
                  <a:pt x="16645" y="6021"/>
                </a:cubicBezTo>
                <a:lnTo>
                  <a:pt x="16875" y="6021"/>
                </a:lnTo>
                <a:cubicBezTo>
                  <a:pt x="17092" y="6021"/>
                  <a:pt x="17280" y="6037"/>
                  <a:pt x="17400" y="6089"/>
                </a:cubicBezTo>
                <a:cubicBezTo>
                  <a:pt x="17740" y="6264"/>
                  <a:pt x="17860" y="6264"/>
                  <a:pt x="18482" y="6400"/>
                </a:cubicBezTo>
                <a:cubicBezTo>
                  <a:pt x="19101" y="6536"/>
                  <a:pt x="21709" y="6494"/>
                  <a:pt x="21450" y="6669"/>
                </a:cubicBezTo>
                <a:cubicBezTo>
                  <a:pt x="21207" y="6847"/>
                  <a:pt x="19506" y="6847"/>
                  <a:pt x="20426" y="6941"/>
                </a:cubicBezTo>
                <a:cubicBezTo>
                  <a:pt x="21343" y="7048"/>
                  <a:pt x="24029" y="7116"/>
                  <a:pt x="24016" y="7252"/>
                </a:cubicBezTo>
                <a:cubicBezTo>
                  <a:pt x="24003" y="7398"/>
                  <a:pt x="20533" y="7427"/>
                  <a:pt x="20426" y="7738"/>
                </a:cubicBezTo>
                <a:cubicBezTo>
                  <a:pt x="20332" y="8046"/>
                  <a:pt x="18333" y="8830"/>
                  <a:pt x="18482" y="8937"/>
                </a:cubicBezTo>
                <a:cubicBezTo>
                  <a:pt x="18482" y="8937"/>
                  <a:pt x="18495" y="8937"/>
                  <a:pt x="18508" y="8953"/>
                </a:cubicBezTo>
                <a:lnTo>
                  <a:pt x="28335" y="8953"/>
                </a:lnTo>
                <a:cubicBezTo>
                  <a:pt x="28445" y="8898"/>
                  <a:pt x="28565" y="8856"/>
                  <a:pt x="28675" y="8856"/>
                </a:cubicBezTo>
                <a:cubicBezTo>
                  <a:pt x="28889" y="8856"/>
                  <a:pt x="29485" y="8749"/>
                  <a:pt x="29997" y="8642"/>
                </a:cubicBezTo>
                <a:cubicBezTo>
                  <a:pt x="30509" y="8532"/>
                  <a:pt x="29942" y="8519"/>
                  <a:pt x="29997" y="8451"/>
                </a:cubicBezTo>
                <a:cubicBezTo>
                  <a:pt x="30052" y="8399"/>
                  <a:pt x="30658" y="8386"/>
                  <a:pt x="31131" y="8344"/>
                </a:cubicBezTo>
                <a:cubicBezTo>
                  <a:pt x="31591" y="8305"/>
                  <a:pt x="31429" y="8127"/>
                  <a:pt x="31468" y="8007"/>
                </a:cubicBezTo>
                <a:cubicBezTo>
                  <a:pt x="31481" y="7926"/>
                  <a:pt x="31818" y="7913"/>
                  <a:pt x="32184" y="7913"/>
                </a:cubicBezTo>
                <a:lnTo>
                  <a:pt x="32858" y="7913"/>
                </a:lnTo>
                <a:cubicBezTo>
                  <a:pt x="33305" y="7913"/>
                  <a:pt x="33263" y="7466"/>
                  <a:pt x="33454" y="7278"/>
                </a:cubicBezTo>
                <a:cubicBezTo>
                  <a:pt x="33506" y="7223"/>
                  <a:pt x="33600" y="7197"/>
                  <a:pt x="33697" y="7197"/>
                </a:cubicBezTo>
                <a:cubicBezTo>
                  <a:pt x="33791" y="7197"/>
                  <a:pt x="33911" y="7223"/>
                  <a:pt x="34034" y="7236"/>
                </a:cubicBezTo>
                <a:cubicBezTo>
                  <a:pt x="34154" y="7265"/>
                  <a:pt x="34277" y="7278"/>
                  <a:pt x="34384" y="7278"/>
                </a:cubicBezTo>
                <a:lnTo>
                  <a:pt x="34478" y="7278"/>
                </a:lnTo>
                <a:cubicBezTo>
                  <a:pt x="34844" y="7236"/>
                  <a:pt x="34951" y="7048"/>
                  <a:pt x="35450" y="6873"/>
                </a:cubicBezTo>
                <a:cubicBezTo>
                  <a:pt x="35573" y="6831"/>
                  <a:pt x="35693" y="6818"/>
                  <a:pt x="35816" y="6818"/>
                </a:cubicBezTo>
                <a:cubicBezTo>
                  <a:pt x="35949" y="6818"/>
                  <a:pt x="36098" y="6831"/>
                  <a:pt x="36234" y="6860"/>
                </a:cubicBezTo>
                <a:cubicBezTo>
                  <a:pt x="36354" y="6873"/>
                  <a:pt x="36490" y="6899"/>
                  <a:pt x="36613" y="6899"/>
                </a:cubicBezTo>
                <a:cubicBezTo>
                  <a:pt x="36678" y="6899"/>
                  <a:pt x="36746" y="6886"/>
                  <a:pt x="36814" y="6873"/>
                </a:cubicBezTo>
                <a:cubicBezTo>
                  <a:pt x="37206" y="6766"/>
                  <a:pt x="37812" y="6468"/>
                  <a:pt x="38204" y="6319"/>
                </a:cubicBezTo>
                <a:cubicBezTo>
                  <a:pt x="38314" y="6280"/>
                  <a:pt x="38421" y="6264"/>
                  <a:pt x="38515" y="6264"/>
                </a:cubicBezTo>
                <a:cubicBezTo>
                  <a:pt x="38622" y="6264"/>
                  <a:pt x="38719" y="6280"/>
                  <a:pt x="38826" y="6293"/>
                </a:cubicBezTo>
                <a:cubicBezTo>
                  <a:pt x="38933" y="6319"/>
                  <a:pt x="39056" y="6332"/>
                  <a:pt x="39176" y="6332"/>
                </a:cubicBezTo>
                <a:cubicBezTo>
                  <a:pt x="39244" y="6332"/>
                  <a:pt x="39299" y="6332"/>
                  <a:pt x="39367" y="6319"/>
                </a:cubicBezTo>
                <a:cubicBezTo>
                  <a:pt x="39853" y="6251"/>
                  <a:pt x="39960" y="6021"/>
                  <a:pt x="40258" y="5875"/>
                </a:cubicBezTo>
                <a:cubicBezTo>
                  <a:pt x="40352" y="5833"/>
                  <a:pt x="40433" y="5807"/>
                  <a:pt x="40527" y="5807"/>
                </a:cubicBezTo>
                <a:cubicBezTo>
                  <a:pt x="40608" y="5807"/>
                  <a:pt x="40702" y="5833"/>
                  <a:pt x="40809" y="5846"/>
                </a:cubicBezTo>
                <a:cubicBezTo>
                  <a:pt x="40919" y="5859"/>
                  <a:pt x="41039" y="5875"/>
                  <a:pt x="41175" y="5875"/>
                </a:cubicBezTo>
                <a:lnTo>
                  <a:pt x="41337" y="5875"/>
                </a:lnTo>
                <a:cubicBezTo>
                  <a:pt x="41849" y="5833"/>
                  <a:pt x="41891" y="5483"/>
                  <a:pt x="41972" y="5373"/>
                </a:cubicBezTo>
                <a:cubicBezTo>
                  <a:pt x="41998" y="5334"/>
                  <a:pt x="42186" y="5321"/>
                  <a:pt x="42429" y="5321"/>
                </a:cubicBezTo>
                <a:cubicBezTo>
                  <a:pt x="42795" y="5321"/>
                  <a:pt x="43255" y="5360"/>
                  <a:pt x="43511" y="5402"/>
                </a:cubicBezTo>
                <a:cubicBezTo>
                  <a:pt x="43550" y="5415"/>
                  <a:pt x="43579" y="5415"/>
                  <a:pt x="43618" y="5415"/>
                </a:cubicBezTo>
                <a:cubicBezTo>
                  <a:pt x="43955" y="5415"/>
                  <a:pt x="44240" y="5091"/>
                  <a:pt x="44360" y="5078"/>
                </a:cubicBezTo>
                <a:cubicBezTo>
                  <a:pt x="45144" y="4968"/>
                  <a:pt x="45102" y="4942"/>
                  <a:pt x="45455" y="4903"/>
                </a:cubicBezTo>
                <a:cubicBezTo>
                  <a:pt x="45805" y="4861"/>
                  <a:pt x="45264" y="4511"/>
                  <a:pt x="45455" y="4375"/>
                </a:cubicBezTo>
                <a:cubicBezTo>
                  <a:pt x="45643" y="4255"/>
                  <a:pt x="46495" y="4268"/>
                  <a:pt x="46819" y="4187"/>
                </a:cubicBezTo>
                <a:cubicBezTo>
                  <a:pt x="47143" y="4106"/>
                  <a:pt x="47412" y="3996"/>
                  <a:pt x="47561" y="3902"/>
                </a:cubicBezTo>
                <a:cubicBezTo>
                  <a:pt x="47613" y="3876"/>
                  <a:pt x="47668" y="3876"/>
                  <a:pt x="47749" y="3876"/>
                </a:cubicBezTo>
                <a:cubicBezTo>
                  <a:pt x="47830" y="3876"/>
                  <a:pt x="47924" y="3889"/>
                  <a:pt x="48034" y="3889"/>
                </a:cubicBezTo>
                <a:cubicBezTo>
                  <a:pt x="48128" y="3902"/>
                  <a:pt x="48248" y="3915"/>
                  <a:pt x="48371" y="3915"/>
                </a:cubicBezTo>
                <a:cubicBezTo>
                  <a:pt x="48410" y="3915"/>
                  <a:pt x="48452" y="3915"/>
                  <a:pt x="48478" y="3902"/>
                </a:cubicBezTo>
                <a:cubicBezTo>
                  <a:pt x="48896" y="3889"/>
                  <a:pt x="49045" y="3701"/>
                  <a:pt x="49518" y="3539"/>
                </a:cubicBezTo>
                <a:cubicBezTo>
                  <a:pt x="49829" y="3445"/>
                  <a:pt x="50367" y="3429"/>
                  <a:pt x="50733" y="3429"/>
                </a:cubicBezTo>
                <a:cubicBezTo>
                  <a:pt x="50934" y="3429"/>
                  <a:pt x="51070" y="3445"/>
                  <a:pt x="51070" y="3445"/>
                </a:cubicBezTo>
                <a:lnTo>
                  <a:pt x="51070" y="1"/>
                </a:lnTo>
                <a:close/>
              </a:path>
            </a:pathLst>
          </a:custGeom>
          <a:solidFill>
            <a:srgbClr val="FFFFFF">
              <a:alpha val="8482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987" name="Google Shape;987;p33"/>
          <p:cNvSpPr/>
          <p:nvPr/>
        </p:nvSpPr>
        <p:spPr>
          <a:xfrm>
            <a:off x="782" y="3492305"/>
            <a:ext cx="5042569" cy="1086731"/>
          </a:xfrm>
          <a:custGeom>
            <a:avLst/>
            <a:gdLst/>
            <a:ahLst/>
            <a:cxnLst/>
            <a:rect l="l" t="t" r="r" b="b"/>
            <a:pathLst>
              <a:path w="21074" h="5794" extrusionOk="0">
                <a:moveTo>
                  <a:pt x="14" y="1"/>
                </a:moveTo>
                <a:cubicBezTo>
                  <a:pt x="1" y="1"/>
                  <a:pt x="1" y="14"/>
                  <a:pt x="1" y="14"/>
                </a:cubicBezTo>
                <a:lnTo>
                  <a:pt x="1" y="5794"/>
                </a:lnTo>
                <a:lnTo>
                  <a:pt x="21074" y="5794"/>
                </a:lnTo>
                <a:cubicBezTo>
                  <a:pt x="20721" y="5564"/>
                  <a:pt x="18793" y="5700"/>
                  <a:pt x="18508" y="5619"/>
                </a:cubicBezTo>
                <a:lnTo>
                  <a:pt x="27" y="5619"/>
                </a:lnTo>
                <a:lnTo>
                  <a:pt x="14" y="1"/>
                </a:lnTo>
                <a:close/>
              </a:path>
            </a:pathLst>
          </a:custGeom>
          <a:solidFill>
            <a:srgbClr val="ADF0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988" name="Google Shape;988;p33"/>
          <p:cNvSpPr/>
          <p:nvPr/>
        </p:nvSpPr>
        <p:spPr>
          <a:xfrm>
            <a:off x="3893" y="3649202"/>
            <a:ext cx="5746548" cy="1104353"/>
          </a:xfrm>
          <a:custGeom>
            <a:avLst/>
            <a:gdLst/>
            <a:ahLst/>
            <a:cxnLst/>
            <a:rect l="l" t="t" r="r" b="b"/>
            <a:pathLst>
              <a:path w="24016" h="5888" extrusionOk="0">
                <a:moveTo>
                  <a:pt x="1511" y="1"/>
                </a:moveTo>
                <a:cubicBezTo>
                  <a:pt x="999" y="1"/>
                  <a:pt x="108" y="244"/>
                  <a:pt x="1" y="270"/>
                </a:cubicBezTo>
                <a:lnTo>
                  <a:pt x="14" y="5888"/>
                </a:lnTo>
                <a:lnTo>
                  <a:pt x="18495" y="5888"/>
                </a:lnTo>
                <a:cubicBezTo>
                  <a:pt x="18482" y="5872"/>
                  <a:pt x="18469" y="5872"/>
                  <a:pt x="18469" y="5872"/>
                </a:cubicBezTo>
                <a:cubicBezTo>
                  <a:pt x="18320" y="5765"/>
                  <a:pt x="20319" y="4981"/>
                  <a:pt x="20413" y="4673"/>
                </a:cubicBezTo>
                <a:cubicBezTo>
                  <a:pt x="20520" y="4362"/>
                  <a:pt x="23990" y="4333"/>
                  <a:pt x="24003" y="4187"/>
                </a:cubicBezTo>
                <a:cubicBezTo>
                  <a:pt x="24016" y="4051"/>
                  <a:pt x="21330" y="3983"/>
                  <a:pt x="20413" y="3876"/>
                </a:cubicBezTo>
                <a:cubicBezTo>
                  <a:pt x="19493" y="3782"/>
                  <a:pt x="21194" y="3782"/>
                  <a:pt x="21437" y="3604"/>
                </a:cubicBezTo>
                <a:cubicBezTo>
                  <a:pt x="21696" y="3429"/>
                  <a:pt x="19088" y="3471"/>
                  <a:pt x="18469" y="3335"/>
                </a:cubicBezTo>
                <a:cubicBezTo>
                  <a:pt x="17847" y="3199"/>
                  <a:pt x="17727" y="3199"/>
                  <a:pt x="17387" y="3024"/>
                </a:cubicBezTo>
                <a:cubicBezTo>
                  <a:pt x="17267" y="2972"/>
                  <a:pt x="17079" y="2956"/>
                  <a:pt x="16862" y="2956"/>
                </a:cubicBezTo>
                <a:lnTo>
                  <a:pt x="16632" y="2956"/>
                </a:lnTo>
                <a:cubicBezTo>
                  <a:pt x="16282" y="2956"/>
                  <a:pt x="15971" y="2943"/>
                  <a:pt x="15997" y="2713"/>
                </a:cubicBezTo>
                <a:cubicBezTo>
                  <a:pt x="16039" y="2308"/>
                  <a:pt x="14257" y="2201"/>
                  <a:pt x="13499" y="2162"/>
                </a:cubicBezTo>
                <a:cubicBezTo>
                  <a:pt x="12757" y="2133"/>
                  <a:pt x="12407" y="1689"/>
                  <a:pt x="11989" y="1485"/>
                </a:cubicBezTo>
                <a:cubicBezTo>
                  <a:pt x="11895" y="1433"/>
                  <a:pt x="11785" y="1417"/>
                  <a:pt x="11678" y="1417"/>
                </a:cubicBezTo>
                <a:cubicBezTo>
                  <a:pt x="11555" y="1417"/>
                  <a:pt x="11422" y="1433"/>
                  <a:pt x="11273" y="1459"/>
                </a:cubicBezTo>
                <a:cubicBezTo>
                  <a:pt x="11111" y="1485"/>
                  <a:pt x="10936" y="1514"/>
                  <a:pt x="10719" y="1514"/>
                </a:cubicBezTo>
                <a:cubicBezTo>
                  <a:pt x="10599" y="1514"/>
                  <a:pt x="10463" y="1498"/>
                  <a:pt x="10301" y="1485"/>
                </a:cubicBezTo>
                <a:cubicBezTo>
                  <a:pt x="9423" y="1336"/>
                  <a:pt x="10032" y="1203"/>
                  <a:pt x="9708" y="1135"/>
                </a:cubicBezTo>
                <a:cubicBezTo>
                  <a:pt x="9598" y="1109"/>
                  <a:pt x="9436" y="1109"/>
                  <a:pt x="9274" y="1109"/>
                </a:cubicBezTo>
                <a:cubicBezTo>
                  <a:pt x="8950" y="1109"/>
                  <a:pt x="8600" y="1135"/>
                  <a:pt x="8600" y="1135"/>
                </a:cubicBezTo>
                <a:cubicBezTo>
                  <a:pt x="8600" y="1135"/>
                  <a:pt x="8289" y="798"/>
                  <a:pt x="7897" y="798"/>
                </a:cubicBezTo>
                <a:lnTo>
                  <a:pt x="7858" y="798"/>
                </a:lnTo>
                <a:cubicBezTo>
                  <a:pt x="7440" y="824"/>
                  <a:pt x="7858" y="798"/>
                  <a:pt x="7181" y="866"/>
                </a:cubicBezTo>
                <a:cubicBezTo>
                  <a:pt x="7087" y="866"/>
                  <a:pt x="7019" y="879"/>
                  <a:pt x="6954" y="879"/>
                </a:cubicBezTo>
                <a:cubicBezTo>
                  <a:pt x="6494" y="879"/>
                  <a:pt x="6439" y="675"/>
                  <a:pt x="6076" y="406"/>
                </a:cubicBezTo>
                <a:cubicBezTo>
                  <a:pt x="5940" y="283"/>
                  <a:pt x="5833" y="257"/>
                  <a:pt x="5697" y="257"/>
                </a:cubicBezTo>
                <a:cubicBezTo>
                  <a:pt x="5454" y="257"/>
                  <a:pt x="5130" y="393"/>
                  <a:pt x="4346" y="406"/>
                </a:cubicBezTo>
                <a:lnTo>
                  <a:pt x="4200" y="406"/>
                </a:lnTo>
                <a:cubicBezTo>
                  <a:pt x="3092" y="406"/>
                  <a:pt x="2188" y="202"/>
                  <a:pt x="1796" y="40"/>
                </a:cubicBezTo>
                <a:cubicBezTo>
                  <a:pt x="1728" y="14"/>
                  <a:pt x="1634" y="1"/>
                  <a:pt x="151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989" name="Google Shape;989;p33"/>
          <p:cNvSpPr/>
          <p:nvPr/>
        </p:nvSpPr>
        <p:spPr>
          <a:xfrm>
            <a:off x="6719284" y="4546216"/>
            <a:ext cx="5501507" cy="20069"/>
          </a:xfrm>
          <a:custGeom>
            <a:avLst/>
            <a:gdLst/>
            <a:ahLst/>
            <a:cxnLst/>
            <a:rect l="l" t="t" r="r" b="b"/>
            <a:pathLst>
              <a:path w="22992" h="107" extrusionOk="0">
                <a:moveTo>
                  <a:pt x="257" y="0"/>
                </a:moveTo>
                <a:cubicBezTo>
                  <a:pt x="111" y="52"/>
                  <a:pt x="1" y="107"/>
                  <a:pt x="1" y="107"/>
                </a:cubicBezTo>
                <a:lnTo>
                  <a:pt x="22992" y="107"/>
                </a:lnTo>
                <a:lnTo>
                  <a:pt x="22992" y="0"/>
                </a:lnTo>
                <a:close/>
              </a:path>
            </a:pathLst>
          </a:custGeom>
          <a:solidFill>
            <a:srgbClr val="ADF0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990" name="Google Shape;990;p33"/>
          <p:cNvSpPr/>
          <p:nvPr/>
        </p:nvSpPr>
        <p:spPr>
          <a:xfrm>
            <a:off x="6780541" y="3717287"/>
            <a:ext cx="5440271" cy="1036269"/>
          </a:xfrm>
          <a:custGeom>
            <a:avLst/>
            <a:gdLst/>
            <a:ahLst/>
            <a:cxnLst/>
            <a:rect l="l" t="t" r="r" b="b"/>
            <a:pathLst>
              <a:path w="22736" h="5525" extrusionOk="0">
                <a:moveTo>
                  <a:pt x="22399" y="1"/>
                </a:moveTo>
                <a:cubicBezTo>
                  <a:pt x="22033" y="1"/>
                  <a:pt x="21495" y="17"/>
                  <a:pt x="21184" y="111"/>
                </a:cubicBezTo>
                <a:cubicBezTo>
                  <a:pt x="20711" y="273"/>
                  <a:pt x="20562" y="461"/>
                  <a:pt x="20144" y="474"/>
                </a:cubicBezTo>
                <a:cubicBezTo>
                  <a:pt x="20118" y="487"/>
                  <a:pt x="20076" y="487"/>
                  <a:pt x="20037" y="487"/>
                </a:cubicBezTo>
                <a:cubicBezTo>
                  <a:pt x="19914" y="487"/>
                  <a:pt x="19794" y="474"/>
                  <a:pt x="19700" y="461"/>
                </a:cubicBezTo>
                <a:cubicBezTo>
                  <a:pt x="19590" y="461"/>
                  <a:pt x="19496" y="448"/>
                  <a:pt x="19415" y="448"/>
                </a:cubicBezTo>
                <a:cubicBezTo>
                  <a:pt x="19334" y="448"/>
                  <a:pt x="19279" y="448"/>
                  <a:pt x="19227" y="474"/>
                </a:cubicBezTo>
                <a:cubicBezTo>
                  <a:pt x="19078" y="568"/>
                  <a:pt x="18809" y="678"/>
                  <a:pt x="18485" y="759"/>
                </a:cubicBezTo>
                <a:cubicBezTo>
                  <a:pt x="18161" y="840"/>
                  <a:pt x="17309" y="827"/>
                  <a:pt x="17121" y="947"/>
                </a:cubicBezTo>
                <a:cubicBezTo>
                  <a:pt x="16930" y="1083"/>
                  <a:pt x="17471" y="1433"/>
                  <a:pt x="17121" y="1475"/>
                </a:cubicBezTo>
                <a:cubicBezTo>
                  <a:pt x="16768" y="1514"/>
                  <a:pt x="16810" y="1540"/>
                  <a:pt x="16026" y="1650"/>
                </a:cubicBezTo>
                <a:cubicBezTo>
                  <a:pt x="15906" y="1663"/>
                  <a:pt x="15621" y="1987"/>
                  <a:pt x="15284" y="1987"/>
                </a:cubicBezTo>
                <a:cubicBezTo>
                  <a:pt x="15245" y="1987"/>
                  <a:pt x="15216" y="1987"/>
                  <a:pt x="15177" y="1974"/>
                </a:cubicBezTo>
                <a:cubicBezTo>
                  <a:pt x="14921" y="1932"/>
                  <a:pt x="14461" y="1893"/>
                  <a:pt x="14095" y="1893"/>
                </a:cubicBezTo>
                <a:cubicBezTo>
                  <a:pt x="13852" y="1893"/>
                  <a:pt x="13664" y="1906"/>
                  <a:pt x="13638" y="1945"/>
                </a:cubicBezTo>
                <a:cubicBezTo>
                  <a:pt x="13557" y="2055"/>
                  <a:pt x="13515" y="2405"/>
                  <a:pt x="13003" y="2447"/>
                </a:cubicBezTo>
                <a:lnTo>
                  <a:pt x="12841" y="2447"/>
                </a:lnTo>
                <a:cubicBezTo>
                  <a:pt x="12705" y="2447"/>
                  <a:pt x="12585" y="2431"/>
                  <a:pt x="12475" y="2418"/>
                </a:cubicBezTo>
                <a:cubicBezTo>
                  <a:pt x="12368" y="2405"/>
                  <a:pt x="12274" y="2379"/>
                  <a:pt x="12193" y="2379"/>
                </a:cubicBezTo>
                <a:cubicBezTo>
                  <a:pt x="12099" y="2379"/>
                  <a:pt x="12018" y="2405"/>
                  <a:pt x="11924" y="2447"/>
                </a:cubicBezTo>
                <a:cubicBezTo>
                  <a:pt x="11626" y="2593"/>
                  <a:pt x="11519" y="2823"/>
                  <a:pt x="11033" y="2891"/>
                </a:cubicBezTo>
                <a:cubicBezTo>
                  <a:pt x="10965" y="2904"/>
                  <a:pt x="10910" y="2904"/>
                  <a:pt x="10842" y="2904"/>
                </a:cubicBezTo>
                <a:cubicBezTo>
                  <a:pt x="10722" y="2904"/>
                  <a:pt x="10599" y="2891"/>
                  <a:pt x="10492" y="2865"/>
                </a:cubicBezTo>
                <a:cubicBezTo>
                  <a:pt x="10385" y="2852"/>
                  <a:pt x="10288" y="2836"/>
                  <a:pt x="10181" y="2836"/>
                </a:cubicBezTo>
                <a:cubicBezTo>
                  <a:pt x="10087" y="2836"/>
                  <a:pt x="9980" y="2852"/>
                  <a:pt x="9870" y="2891"/>
                </a:cubicBezTo>
                <a:cubicBezTo>
                  <a:pt x="9478" y="3040"/>
                  <a:pt x="8872" y="3338"/>
                  <a:pt x="8480" y="3445"/>
                </a:cubicBezTo>
                <a:cubicBezTo>
                  <a:pt x="8412" y="3458"/>
                  <a:pt x="8344" y="3471"/>
                  <a:pt x="8279" y="3471"/>
                </a:cubicBezTo>
                <a:cubicBezTo>
                  <a:pt x="8156" y="3471"/>
                  <a:pt x="8020" y="3445"/>
                  <a:pt x="7900" y="3432"/>
                </a:cubicBezTo>
                <a:cubicBezTo>
                  <a:pt x="7764" y="3403"/>
                  <a:pt x="7615" y="3390"/>
                  <a:pt x="7482" y="3390"/>
                </a:cubicBezTo>
                <a:cubicBezTo>
                  <a:pt x="7359" y="3390"/>
                  <a:pt x="7239" y="3403"/>
                  <a:pt x="7116" y="3445"/>
                </a:cubicBezTo>
                <a:cubicBezTo>
                  <a:pt x="6617" y="3620"/>
                  <a:pt x="6510" y="3808"/>
                  <a:pt x="6144" y="3850"/>
                </a:cubicBezTo>
                <a:lnTo>
                  <a:pt x="6050" y="3850"/>
                </a:lnTo>
                <a:cubicBezTo>
                  <a:pt x="5943" y="3850"/>
                  <a:pt x="5820" y="3837"/>
                  <a:pt x="5700" y="3808"/>
                </a:cubicBezTo>
                <a:cubicBezTo>
                  <a:pt x="5577" y="3795"/>
                  <a:pt x="5457" y="3769"/>
                  <a:pt x="5363" y="3769"/>
                </a:cubicBezTo>
                <a:cubicBezTo>
                  <a:pt x="5266" y="3769"/>
                  <a:pt x="5172" y="3795"/>
                  <a:pt x="5120" y="3850"/>
                </a:cubicBezTo>
                <a:cubicBezTo>
                  <a:pt x="4929" y="4038"/>
                  <a:pt x="4971" y="4485"/>
                  <a:pt x="4524" y="4485"/>
                </a:cubicBezTo>
                <a:lnTo>
                  <a:pt x="3850" y="4485"/>
                </a:lnTo>
                <a:cubicBezTo>
                  <a:pt x="3484" y="4485"/>
                  <a:pt x="3147" y="4498"/>
                  <a:pt x="3134" y="4579"/>
                </a:cubicBezTo>
                <a:cubicBezTo>
                  <a:pt x="3095" y="4699"/>
                  <a:pt x="3257" y="4877"/>
                  <a:pt x="2797" y="4916"/>
                </a:cubicBezTo>
                <a:cubicBezTo>
                  <a:pt x="2324" y="4958"/>
                  <a:pt x="1718" y="4971"/>
                  <a:pt x="1663" y="5023"/>
                </a:cubicBezTo>
                <a:cubicBezTo>
                  <a:pt x="1608" y="5091"/>
                  <a:pt x="2175" y="5104"/>
                  <a:pt x="1663" y="5214"/>
                </a:cubicBezTo>
                <a:cubicBezTo>
                  <a:pt x="1151" y="5321"/>
                  <a:pt x="555" y="5428"/>
                  <a:pt x="341" y="5428"/>
                </a:cubicBezTo>
                <a:cubicBezTo>
                  <a:pt x="231" y="5428"/>
                  <a:pt x="111" y="5470"/>
                  <a:pt x="1" y="5525"/>
                </a:cubicBezTo>
                <a:lnTo>
                  <a:pt x="22736" y="5525"/>
                </a:lnTo>
                <a:lnTo>
                  <a:pt x="22736" y="17"/>
                </a:lnTo>
                <a:cubicBezTo>
                  <a:pt x="22736" y="17"/>
                  <a:pt x="22600" y="1"/>
                  <a:pt x="2239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991" name="Google Shape;991;p33"/>
          <p:cNvSpPr/>
          <p:nvPr/>
        </p:nvSpPr>
        <p:spPr>
          <a:xfrm>
            <a:off x="-1420751" y="1658449"/>
            <a:ext cx="5100732" cy="919044"/>
          </a:xfrm>
          <a:custGeom>
            <a:avLst/>
            <a:gdLst/>
            <a:ahLst/>
            <a:cxnLst/>
            <a:rect l="l" t="t" r="r" b="b"/>
            <a:pathLst>
              <a:path w="21317" h="4900" extrusionOk="0">
                <a:moveTo>
                  <a:pt x="1" y="1"/>
                </a:moveTo>
                <a:lnTo>
                  <a:pt x="1" y="4900"/>
                </a:lnTo>
                <a:cubicBezTo>
                  <a:pt x="876" y="4806"/>
                  <a:pt x="3225" y="4712"/>
                  <a:pt x="3889" y="4469"/>
                </a:cubicBezTo>
                <a:cubicBezTo>
                  <a:pt x="4550" y="4226"/>
                  <a:pt x="5995" y="4375"/>
                  <a:pt x="7194" y="4281"/>
                </a:cubicBezTo>
                <a:cubicBezTo>
                  <a:pt x="8396" y="4171"/>
                  <a:pt x="9504" y="3795"/>
                  <a:pt x="10327" y="3740"/>
                </a:cubicBezTo>
                <a:lnTo>
                  <a:pt x="10596" y="3740"/>
                </a:lnTo>
                <a:cubicBezTo>
                  <a:pt x="10813" y="3740"/>
                  <a:pt x="11001" y="3753"/>
                  <a:pt x="11205" y="3766"/>
                </a:cubicBezTo>
                <a:cubicBezTo>
                  <a:pt x="11406" y="3782"/>
                  <a:pt x="11636" y="3795"/>
                  <a:pt x="11921" y="3795"/>
                </a:cubicBezTo>
                <a:cubicBezTo>
                  <a:pt x="12190" y="3795"/>
                  <a:pt x="12514" y="3782"/>
                  <a:pt x="12945" y="3740"/>
                </a:cubicBezTo>
                <a:cubicBezTo>
                  <a:pt x="14458" y="3604"/>
                  <a:pt x="18129" y="3552"/>
                  <a:pt x="19049" y="3552"/>
                </a:cubicBezTo>
                <a:cubicBezTo>
                  <a:pt x="19979" y="3552"/>
                  <a:pt x="21317" y="3024"/>
                  <a:pt x="20303" y="2972"/>
                </a:cubicBezTo>
                <a:cubicBezTo>
                  <a:pt x="19305" y="2930"/>
                  <a:pt x="19305" y="2972"/>
                  <a:pt x="18482" y="2742"/>
                </a:cubicBezTo>
                <a:cubicBezTo>
                  <a:pt x="18226" y="2661"/>
                  <a:pt x="17886" y="2632"/>
                  <a:pt x="17523" y="2632"/>
                </a:cubicBezTo>
                <a:cubicBezTo>
                  <a:pt x="17131" y="2632"/>
                  <a:pt x="16713" y="2661"/>
                  <a:pt x="16308" y="2687"/>
                </a:cubicBezTo>
                <a:cubicBezTo>
                  <a:pt x="15903" y="2713"/>
                  <a:pt x="15511" y="2742"/>
                  <a:pt x="15187" y="2742"/>
                </a:cubicBezTo>
                <a:lnTo>
                  <a:pt x="14944" y="2742"/>
                </a:lnTo>
                <a:cubicBezTo>
                  <a:pt x="14014" y="2687"/>
                  <a:pt x="13447" y="2350"/>
                  <a:pt x="13690" y="2175"/>
                </a:cubicBezTo>
                <a:cubicBezTo>
                  <a:pt x="13946" y="1984"/>
                  <a:pt x="16538" y="1822"/>
                  <a:pt x="17549" y="1770"/>
                </a:cubicBezTo>
                <a:cubicBezTo>
                  <a:pt x="18550" y="1728"/>
                  <a:pt x="19386" y="1242"/>
                  <a:pt x="19911" y="1148"/>
                </a:cubicBezTo>
                <a:cubicBezTo>
                  <a:pt x="20141" y="1109"/>
                  <a:pt x="19927" y="1093"/>
                  <a:pt x="19603" y="1093"/>
                </a:cubicBezTo>
                <a:cubicBezTo>
                  <a:pt x="19182" y="1093"/>
                  <a:pt x="18563" y="1122"/>
                  <a:pt x="18482" y="1148"/>
                </a:cubicBezTo>
                <a:lnTo>
                  <a:pt x="18440" y="1148"/>
                </a:lnTo>
                <a:cubicBezTo>
                  <a:pt x="18184" y="1148"/>
                  <a:pt x="16833" y="717"/>
                  <a:pt x="16010" y="704"/>
                </a:cubicBezTo>
                <a:lnTo>
                  <a:pt x="15971" y="704"/>
                </a:lnTo>
                <a:cubicBezTo>
                  <a:pt x="15579" y="704"/>
                  <a:pt x="15323" y="769"/>
                  <a:pt x="15012" y="837"/>
                </a:cubicBezTo>
                <a:cubicBezTo>
                  <a:pt x="14701" y="905"/>
                  <a:pt x="14322" y="960"/>
                  <a:pt x="13690" y="960"/>
                </a:cubicBezTo>
                <a:lnTo>
                  <a:pt x="13366" y="960"/>
                </a:lnTo>
                <a:cubicBezTo>
                  <a:pt x="11772" y="905"/>
                  <a:pt x="12433" y="866"/>
                  <a:pt x="11772" y="730"/>
                </a:cubicBezTo>
                <a:cubicBezTo>
                  <a:pt x="11422" y="649"/>
                  <a:pt x="10962" y="623"/>
                  <a:pt x="10489" y="623"/>
                </a:cubicBezTo>
                <a:cubicBezTo>
                  <a:pt x="10084" y="623"/>
                  <a:pt x="9653" y="649"/>
                  <a:pt x="9261" y="704"/>
                </a:cubicBezTo>
                <a:cubicBezTo>
                  <a:pt x="9193" y="717"/>
                  <a:pt x="9112" y="730"/>
                  <a:pt x="9031" y="730"/>
                </a:cubicBezTo>
                <a:cubicBezTo>
                  <a:pt x="8315" y="730"/>
                  <a:pt x="7696" y="189"/>
                  <a:pt x="6345" y="189"/>
                </a:cubicBezTo>
                <a:cubicBezTo>
                  <a:pt x="4861" y="189"/>
                  <a:pt x="1" y="1"/>
                  <a:pt x="1" y="1"/>
                </a:cubicBezTo>
                <a:close/>
              </a:path>
            </a:pathLst>
          </a:custGeom>
          <a:solidFill>
            <a:srgbClr val="FFFFFF">
              <a:alpha val="8482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992" name="Google Shape;992;p33"/>
          <p:cNvSpPr/>
          <p:nvPr/>
        </p:nvSpPr>
        <p:spPr>
          <a:xfrm>
            <a:off x="781" y="4236551"/>
            <a:ext cx="7568400" cy="425764"/>
          </a:xfrm>
          <a:custGeom>
            <a:avLst/>
            <a:gdLst/>
            <a:ahLst/>
            <a:cxnLst/>
            <a:rect l="l" t="t" r="r" b="b"/>
            <a:pathLst>
              <a:path w="31630" h="2270" extrusionOk="0">
                <a:moveTo>
                  <a:pt x="15211" y="0"/>
                </a:moveTo>
                <a:cubicBezTo>
                  <a:pt x="9192" y="0"/>
                  <a:pt x="1" y="2270"/>
                  <a:pt x="1" y="2270"/>
                </a:cubicBezTo>
                <a:lnTo>
                  <a:pt x="31523" y="2270"/>
                </a:lnTo>
                <a:cubicBezTo>
                  <a:pt x="31630" y="2121"/>
                  <a:pt x="21641" y="70"/>
                  <a:pt x="15472" y="2"/>
                </a:cubicBezTo>
                <a:cubicBezTo>
                  <a:pt x="15386" y="1"/>
                  <a:pt x="15299" y="0"/>
                  <a:pt x="1521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993" name="Google Shape;993;p33"/>
          <p:cNvSpPr/>
          <p:nvPr/>
        </p:nvSpPr>
        <p:spPr>
          <a:xfrm>
            <a:off x="5259438" y="4236551"/>
            <a:ext cx="7006333" cy="425764"/>
          </a:xfrm>
          <a:custGeom>
            <a:avLst/>
            <a:gdLst/>
            <a:ahLst/>
            <a:cxnLst/>
            <a:rect l="l" t="t" r="r" b="b"/>
            <a:pathLst>
              <a:path w="29281" h="2270" extrusionOk="0">
                <a:moveTo>
                  <a:pt x="14071" y="0"/>
                </a:moveTo>
                <a:cubicBezTo>
                  <a:pt x="8512" y="0"/>
                  <a:pt x="1" y="2270"/>
                  <a:pt x="1" y="2270"/>
                </a:cubicBezTo>
                <a:lnTo>
                  <a:pt x="29187" y="2270"/>
                </a:lnTo>
                <a:cubicBezTo>
                  <a:pt x="29281" y="2121"/>
                  <a:pt x="20034" y="70"/>
                  <a:pt x="14312" y="2"/>
                </a:cubicBezTo>
                <a:cubicBezTo>
                  <a:pt x="14232" y="1"/>
                  <a:pt x="14152" y="0"/>
                  <a:pt x="1407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994" name="Google Shape;994;p33"/>
          <p:cNvSpPr/>
          <p:nvPr/>
        </p:nvSpPr>
        <p:spPr>
          <a:xfrm>
            <a:off x="1047392" y="4436681"/>
            <a:ext cx="11195872" cy="691727"/>
          </a:xfrm>
          <a:custGeom>
            <a:avLst/>
            <a:gdLst/>
            <a:ahLst/>
            <a:cxnLst/>
            <a:rect l="l" t="t" r="r" b="b"/>
            <a:pathLst>
              <a:path w="46790" h="3688" extrusionOk="0">
                <a:moveTo>
                  <a:pt x="24123" y="1"/>
                </a:moveTo>
                <a:cubicBezTo>
                  <a:pt x="12297" y="1"/>
                  <a:pt x="1" y="1838"/>
                  <a:pt x="1" y="1838"/>
                </a:cubicBezTo>
                <a:lnTo>
                  <a:pt x="1" y="3688"/>
                </a:lnTo>
                <a:lnTo>
                  <a:pt x="46790" y="3688"/>
                </a:lnTo>
                <a:lnTo>
                  <a:pt x="46790" y="2528"/>
                </a:lnTo>
                <a:cubicBezTo>
                  <a:pt x="46790" y="2528"/>
                  <a:pt x="35949" y="1"/>
                  <a:pt x="24123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995" name="Google Shape;995;p33"/>
          <p:cNvSpPr/>
          <p:nvPr/>
        </p:nvSpPr>
        <p:spPr>
          <a:xfrm>
            <a:off x="1047392" y="4485446"/>
            <a:ext cx="11195872" cy="653276"/>
          </a:xfrm>
          <a:custGeom>
            <a:avLst/>
            <a:gdLst/>
            <a:ahLst/>
            <a:cxnLst/>
            <a:rect l="l" t="t" r="r" b="b"/>
            <a:pathLst>
              <a:path w="46790" h="3483" extrusionOk="0">
                <a:moveTo>
                  <a:pt x="24123" y="0"/>
                </a:moveTo>
                <a:cubicBezTo>
                  <a:pt x="12297" y="0"/>
                  <a:pt x="1" y="1740"/>
                  <a:pt x="1" y="1740"/>
                </a:cubicBezTo>
                <a:lnTo>
                  <a:pt x="1" y="3483"/>
                </a:lnTo>
                <a:lnTo>
                  <a:pt x="46790" y="3483"/>
                </a:lnTo>
                <a:lnTo>
                  <a:pt x="46790" y="2388"/>
                </a:lnTo>
                <a:cubicBezTo>
                  <a:pt x="46790" y="2388"/>
                  <a:pt x="35949" y="0"/>
                  <a:pt x="24123" y="0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996" name="Google Shape;996;p33"/>
          <p:cNvSpPr/>
          <p:nvPr/>
        </p:nvSpPr>
        <p:spPr>
          <a:xfrm>
            <a:off x="781" y="4459375"/>
            <a:ext cx="10895816" cy="1658981"/>
          </a:xfrm>
          <a:custGeom>
            <a:avLst/>
            <a:gdLst/>
            <a:ahLst/>
            <a:cxnLst/>
            <a:rect l="l" t="t" r="r" b="b"/>
            <a:pathLst>
              <a:path w="45536" h="8845" extrusionOk="0">
                <a:moveTo>
                  <a:pt x="10609" y="1"/>
                </a:moveTo>
                <a:cubicBezTo>
                  <a:pt x="2565" y="1"/>
                  <a:pt x="1" y="719"/>
                  <a:pt x="1" y="719"/>
                </a:cubicBezTo>
                <a:lnTo>
                  <a:pt x="1" y="8845"/>
                </a:lnTo>
                <a:lnTo>
                  <a:pt x="45536" y="8845"/>
                </a:lnTo>
                <a:lnTo>
                  <a:pt x="45536" y="3230"/>
                </a:lnTo>
                <a:cubicBezTo>
                  <a:pt x="44954" y="3336"/>
                  <a:pt x="44228" y="3384"/>
                  <a:pt x="43384" y="3384"/>
                </a:cubicBezTo>
                <a:cubicBezTo>
                  <a:pt x="36402" y="3384"/>
                  <a:pt x="21312" y="137"/>
                  <a:pt x="12676" y="16"/>
                </a:cubicBezTo>
                <a:cubicBezTo>
                  <a:pt x="11950" y="6"/>
                  <a:pt x="11262" y="1"/>
                  <a:pt x="10609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997" name="Google Shape;997;p33"/>
          <p:cNvSpPr/>
          <p:nvPr/>
        </p:nvSpPr>
        <p:spPr>
          <a:xfrm>
            <a:off x="782" y="4459750"/>
            <a:ext cx="2341585" cy="678972"/>
          </a:xfrm>
          <a:custGeom>
            <a:avLst/>
            <a:gdLst/>
            <a:ahLst/>
            <a:cxnLst/>
            <a:rect l="l" t="t" r="r" b="b"/>
            <a:pathLst>
              <a:path w="9786" h="3620" extrusionOk="0">
                <a:moveTo>
                  <a:pt x="9786" y="1"/>
                </a:moveTo>
                <a:cubicBezTo>
                  <a:pt x="8937" y="1"/>
                  <a:pt x="6789" y="56"/>
                  <a:pt x="6789" y="56"/>
                </a:cubicBezTo>
                <a:cubicBezTo>
                  <a:pt x="3455" y="986"/>
                  <a:pt x="1" y="3620"/>
                  <a:pt x="1" y="3620"/>
                </a:cubicBezTo>
                <a:lnTo>
                  <a:pt x="3403" y="3620"/>
                </a:lnTo>
                <a:cubicBezTo>
                  <a:pt x="6993" y="798"/>
                  <a:pt x="9786" y="1"/>
                  <a:pt x="9786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998" name="Google Shape;998;p33"/>
          <p:cNvSpPr/>
          <p:nvPr/>
        </p:nvSpPr>
        <p:spPr>
          <a:xfrm>
            <a:off x="1521885" y="4464627"/>
            <a:ext cx="2209743" cy="674096"/>
          </a:xfrm>
          <a:custGeom>
            <a:avLst/>
            <a:gdLst/>
            <a:ahLst/>
            <a:cxnLst/>
            <a:rect l="l" t="t" r="r" b="b"/>
            <a:pathLst>
              <a:path w="9235" h="3594" extrusionOk="0">
                <a:moveTo>
                  <a:pt x="7048" y="1"/>
                </a:moveTo>
                <a:cubicBezTo>
                  <a:pt x="3957" y="678"/>
                  <a:pt x="1" y="3594"/>
                  <a:pt x="1" y="3594"/>
                </a:cubicBezTo>
                <a:lnTo>
                  <a:pt x="3416" y="3594"/>
                </a:lnTo>
                <a:cubicBezTo>
                  <a:pt x="6131" y="1135"/>
                  <a:pt x="9235" y="124"/>
                  <a:pt x="9235" y="124"/>
                </a:cubicBezTo>
                <a:cubicBezTo>
                  <a:pt x="8723" y="82"/>
                  <a:pt x="7048" y="1"/>
                  <a:pt x="7048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999" name="Google Shape;999;p33"/>
          <p:cNvSpPr/>
          <p:nvPr/>
        </p:nvSpPr>
        <p:spPr>
          <a:xfrm>
            <a:off x="3104960" y="4546216"/>
            <a:ext cx="1944621" cy="592507"/>
          </a:xfrm>
          <a:custGeom>
            <a:avLst/>
            <a:gdLst/>
            <a:ahLst/>
            <a:cxnLst/>
            <a:rect l="l" t="t" r="r" b="b"/>
            <a:pathLst>
              <a:path w="8127" h="3159" extrusionOk="0">
                <a:moveTo>
                  <a:pt x="6047" y="0"/>
                </a:moveTo>
                <a:cubicBezTo>
                  <a:pt x="2969" y="823"/>
                  <a:pt x="1" y="3159"/>
                  <a:pt x="1" y="3159"/>
                </a:cubicBezTo>
                <a:lnTo>
                  <a:pt x="3092" y="3159"/>
                </a:lnTo>
                <a:cubicBezTo>
                  <a:pt x="5927" y="875"/>
                  <a:pt x="8127" y="243"/>
                  <a:pt x="8127" y="243"/>
                </a:cubicBezTo>
                <a:cubicBezTo>
                  <a:pt x="7359" y="146"/>
                  <a:pt x="6047" y="0"/>
                  <a:pt x="6047" y="0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00" name="Google Shape;1000;p33"/>
          <p:cNvSpPr/>
          <p:nvPr/>
        </p:nvSpPr>
        <p:spPr>
          <a:xfrm>
            <a:off x="4897407" y="4677322"/>
            <a:ext cx="1541436" cy="461401"/>
          </a:xfrm>
          <a:custGeom>
            <a:avLst/>
            <a:gdLst/>
            <a:ahLst/>
            <a:cxnLst/>
            <a:rect l="l" t="t" r="r" b="b"/>
            <a:pathLst>
              <a:path w="6442" h="2460" extrusionOk="0">
                <a:moveTo>
                  <a:pt x="4281" y="1"/>
                </a:moveTo>
                <a:cubicBezTo>
                  <a:pt x="1501" y="1164"/>
                  <a:pt x="1" y="2460"/>
                  <a:pt x="1" y="2460"/>
                </a:cubicBezTo>
                <a:lnTo>
                  <a:pt x="3416" y="2460"/>
                </a:lnTo>
                <a:cubicBezTo>
                  <a:pt x="5496" y="662"/>
                  <a:pt x="6442" y="325"/>
                  <a:pt x="6442" y="325"/>
                </a:cubicBezTo>
                <a:cubicBezTo>
                  <a:pt x="5402" y="137"/>
                  <a:pt x="4281" y="1"/>
                  <a:pt x="428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01" name="Google Shape;1001;p33"/>
          <p:cNvSpPr/>
          <p:nvPr/>
        </p:nvSpPr>
        <p:spPr>
          <a:xfrm>
            <a:off x="781" y="4457311"/>
            <a:ext cx="7419568" cy="410384"/>
          </a:xfrm>
          <a:custGeom>
            <a:avLst/>
            <a:gdLst/>
            <a:ahLst/>
            <a:cxnLst/>
            <a:rect l="l" t="t" r="r" b="b"/>
            <a:pathLst>
              <a:path w="31008" h="2188" extrusionOk="0">
                <a:moveTo>
                  <a:pt x="10056" y="1"/>
                </a:moveTo>
                <a:cubicBezTo>
                  <a:pt x="6796" y="1"/>
                  <a:pt x="3184" y="185"/>
                  <a:pt x="1" y="730"/>
                </a:cubicBezTo>
                <a:lnTo>
                  <a:pt x="1" y="960"/>
                </a:lnTo>
                <a:cubicBezTo>
                  <a:pt x="1" y="960"/>
                  <a:pt x="3199" y="257"/>
                  <a:pt x="10476" y="150"/>
                </a:cubicBezTo>
                <a:cubicBezTo>
                  <a:pt x="10657" y="147"/>
                  <a:pt x="10842" y="146"/>
                  <a:pt x="11031" y="146"/>
                </a:cubicBezTo>
                <a:cubicBezTo>
                  <a:pt x="18370" y="146"/>
                  <a:pt x="30496" y="2188"/>
                  <a:pt x="30496" y="2188"/>
                </a:cubicBezTo>
                <a:lnTo>
                  <a:pt x="31008" y="2094"/>
                </a:lnTo>
                <a:cubicBezTo>
                  <a:pt x="31008" y="2094"/>
                  <a:pt x="20938" y="620"/>
                  <a:pt x="17037" y="283"/>
                </a:cubicBezTo>
                <a:cubicBezTo>
                  <a:pt x="15260" y="129"/>
                  <a:pt x="12781" y="1"/>
                  <a:pt x="10056" y="1"/>
                </a:cubicBezTo>
                <a:close/>
              </a:path>
            </a:pathLst>
          </a:custGeom>
          <a:solidFill>
            <a:srgbClr val="FFFAE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02" name="Google Shape;1002;p33"/>
          <p:cNvSpPr/>
          <p:nvPr/>
        </p:nvSpPr>
        <p:spPr>
          <a:xfrm>
            <a:off x="781" y="4879326"/>
            <a:ext cx="10895816" cy="730364"/>
          </a:xfrm>
          <a:custGeom>
            <a:avLst/>
            <a:gdLst/>
            <a:ahLst/>
            <a:cxnLst/>
            <a:rect l="l" t="t" r="r" b="b"/>
            <a:pathLst>
              <a:path w="45536" h="3894" extrusionOk="0">
                <a:moveTo>
                  <a:pt x="10726" y="0"/>
                </a:moveTo>
                <a:cubicBezTo>
                  <a:pt x="2590" y="0"/>
                  <a:pt x="1" y="314"/>
                  <a:pt x="1" y="314"/>
                </a:cubicBezTo>
                <a:lnTo>
                  <a:pt x="1" y="3894"/>
                </a:lnTo>
                <a:lnTo>
                  <a:pt x="45536" y="3894"/>
                </a:lnTo>
                <a:lnTo>
                  <a:pt x="45536" y="1422"/>
                </a:lnTo>
                <a:cubicBezTo>
                  <a:pt x="44956" y="1468"/>
                  <a:pt x="44232" y="1489"/>
                  <a:pt x="43390" y="1489"/>
                </a:cubicBezTo>
                <a:cubicBezTo>
                  <a:pt x="36411" y="1489"/>
                  <a:pt x="21315" y="64"/>
                  <a:pt x="12676" y="6"/>
                </a:cubicBezTo>
                <a:cubicBezTo>
                  <a:pt x="11993" y="2"/>
                  <a:pt x="11344" y="0"/>
                  <a:pt x="1072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03" name="Google Shape;1003;p33"/>
          <p:cNvSpPr/>
          <p:nvPr/>
        </p:nvSpPr>
        <p:spPr>
          <a:xfrm>
            <a:off x="5595147" y="4485446"/>
            <a:ext cx="6648132" cy="673345"/>
          </a:xfrm>
          <a:custGeom>
            <a:avLst/>
            <a:gdLst/>
            <a:ahLst/>
            <a:cxnLst/>
            <a:rect l="l" t="t" r="r" b="b"/>
            <a:pathLst>
              <a:path w="27784" h="3590" extrusionOk="0">
                <a:moveTo>
                  <a:pt x="27784" y="0"/>
                </a:moveTo>
                <a:cubicBezTo>
                  <a:pt x="13745" y="201"/>
                  <a:pt x="1" y="3415"/>
                  <a:pt x="1" y="3415"/>
                </a:cubicBezTo>
                <a:lnTo>
                  <a:pt x="21061" y="3548"/>
                </a:lnTo>
                <a:lnTo>
                  <a:pt x="27784" y="3590"/>
                </a:lnTo>
                <a:lnTo>
                  <a:pt x="27784" y="0"/>
                </a:ln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04" name="Google Shape;1004;p33"/>
          <p:cNvSpPr/>
          <p:nvPr/>
        </p:nvSpPr>
        <p:spPr>
          <a:xfrm>
            <a:off x="5595147" y="4662129"/>
            <a:ext cx="6648132" cy="674096"/>
          </a:xfrm>
          <a:custGeom>
            <a:avLst/>
            <a:gdLst/>
            <a:ahLst/>
            <a:cxnLst/>
            <a:rect l="l" t="t" r="r" b="b"/>
            <a:pathLst>
              <a:path w="27784" h="3594" extrusionOk="0">
                <a:moveTo>
                  <a:pt x="27784" y="1"/>
                </a:moveTo>
                <a:cubicBezTo>
                  <a:pt x="13745" y="218"/>
                  <a:pt x="1" y="3432"/>
                  <a:pt x="1" y="3432"/>
                </a:cubicBezTo>
                <a:lnTo>
                  <a:pt x="21061" y="3552"/>
                </a:lnTo>
                <a:lnTo>
                  <a:pt x="27784" y="3594"/>
                </a:lnTo>
                <a:lnTo>
                  <a:pt x="27784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05" name="Google Shape;1005;p33"/>
          <p:cNvSpPr/>
          <p:nvPr/>
        </p:nvSpPr>
        <p:spPr>
          <a:xfrm>
            <a:off x="781" y="5102525"/>
            <a:ext cx="12242480" cy="1755388"/>
          </a:xfrm>
          <a:custGeom>
            <a:avLst/>
            <a:gdLst/>
            <a:ahLst/>
            <a:cxnLst/>
            <a:rect l="l" t="t" r="r" b="b"/>
            <a:pathLst>
              <a:path w="51164" h="9359" extrusionOk="0">
                <a:moveTo>
                  <a:pt x="28954" y="0"/>
                </a:moveTo>
                <a:cubicBezTo>
                  <a:pt x="13795" y="0"/>
                  <a:pt x="1" y="193"/>
                  <a:pt x="1" y="193"/>
                </a:cubicBezTo>
                <a:lnTo>
                  <a:pt x="1" y="9359"/>
                </a:lnTo>
                <a:lnTo>
                  <a:pt x="51164" y="9359"/>
                </a:lnTo>
                <a:lnTo>
                  <a:pt x="51164" y="193"/>
                </a:lnTo>
                <a:cubicBezTo>
                  <a:pt x="44455" y="48"/>
                  <a:pt x="36534" y="0"/>
                  <a:pt x="28954" y="0"/>
                </a:cubicBezTo>
                <a:close/>
              </a:path>
            </a:pathLst>
          </a:custGeom>
          <a:solidFill>
            <a:srgbClr val="FFC6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06" name="Google Shape;1006;p33"/>
          <p:cNvSpPr/>
          <p:nvPr/>
        </p:nvSpPr>
        <p:spPr>
          <a:xfrm>
            <a:off x="781" y="5196681"/>
            <a:ext cx="12242480" cy="561935"/>
          </a:xfrm>
          <a:custGeom>
            <a:avLst/>
            <a:gdLst/>
            <a:ahLst/>
            <a:cxnLst/>
            <a:rect l="l" t="t" r="r" b="b"/>
            <a:pathLst>
              <a:path w="51164" h="2996" extrusionOk="0">
                <a:moveTo>
                  <a:pt x="28954" y="1"/>
                </a:moveTo>
                <a:cubicBezTo>
                  <a:pt x="13795" y="1"/>
                  <a:pt x="1" y="67"/>
                  <a:pt x="1" y="67"/>
                </a:cubicBezTo>
                <a:lnTo>
                  <a:pt x="1" y="2996"/>
                </a:lnTo>
                <a:lnTo>
                  <a:pt x="51164" y="2996"/>
                </a:lnTo>
                <a:lnTo>
                  <a:pt x="51164" y="67"/>
                </a:lnTo>
                <a:cubicBezTo>
                  <a:pt x="44455" y="17"/>
                  <a:pt x="36534" y="1"/>
                  <a:pt x="28954" y="1"/>
                </a:cubicBezTo>
                <a:close/>
              </a:path>
            </a:pathLst>
          </a:custGeom>
          <a:solidFill>
            <a:srgbClr val="FF8C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07" name="Google Shape;1007;p33"/>
          <p:cNvSpPr/>
          <p:nvPr/>
        </p:nvSpPr>
        <p:spPr>
          <a:xfrm>
            <a:off x="781" y="5285021"/>
            <a:ext cx="12242480" cy="1572891"/>
          </a:xfrm>
          <a:custGeom>
            <a:avLst/>
            <a:gdLst/>
            <a:ahLst/>
            <a:cxnLst/>
            <a:rect l="l" t="t" r="r" b="b"/>
            <a:pathLst>
              <a:path w="51164" h="8386" extrusionOk="0">
                <a:moveTo>
                  <a:pt x="51164" y="1"/>
                </a:moveTo>
                <a:cubicBezTo>
                  <a:pt x="51164" y="1"/>
                  <a:pt x="12488" y="1783"/>
                  <a:pt x="1" y="4579"/>
                </a:cubicBezTo>
                <a:lnTo>
                  <a:pt x="1" y="8386"/>
                </a:lnTo>
                <a:lnTo>
                  <a:pt x="51164" y="8386"/>
                </a:lnTo>
                <a:lnTo>
                  <a:pt x="51164" y="1"/>
                </a:ln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08" name="Google Shape;1008;p33"/>
          <p:cNvSpPr/>
          <p:nvPr/>
        </p:nvSpPr>
        <p:spPr>
          <a:xfrm>
            <a:off x="10563795" y="5013246"/>
            <a:ext cx="659215" cy="140671"/>
          </a:xfrm>
          <a:custGeom>
            <a:avLst/>
            <a:gdLst/>
            <a:ahLst/>
            <a:cxnLst/>
            <a:rect l="l" t="t" r="r" b="b"/>
            <a:pathLst>
              <a:path w="2755" h="750" extrusionOk="0">
                <a:moveTo>
                  <a:pt x="1395" y="1"/>
                </a:moveTo>
                <a:cubicBezTo>
                  <a:pt x="598" y="1"/>
                  <a:pt x="1" y="734"/>
                  <a:pt x="1" y="734"/>
                </a:cubicBezTo>
                <a:lnTo>
                  <a:pt x="2755" y="750"/>
                </a:lnTo>
                <a:cubicBezTo>
                  <a:pt x="2755" y="750"/>
                  <a:pt x="2525" y="167"/>
                  <a:pt x="1621" y="21"/>
                </a:cubicBezTo>
                <a:cubicBezTo>
                  <a:pt x="1544" y="7"/>
                  <a:pt x="1468" y="1"/>
                  <a:pt x="1395" y="1"/>
                </a:cubicBezTo>
                <a:close/>
              </a:path>
            </a:pathLst>
          </a:custGeom>
          <a:solidFill>
            <a:srgbClr val="FBB11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09" name="Google Shape;1009;p33"/>
          <p:cNvSpPr/>
          <p:nvPr/>
        </p:nvSpPr>
        <p:spPr>
          <a:xfrm>
            <a:off x="11080161" y="4960166"/>
            <a:ext cx="875523" cy="193751"/>
          </a:xfrm>
          <a:custGeom>
            <a:avLst/>
            <a:gdLst/>
            <a:ahLst/>
            <a:cxnLst/>
            <a:rect l="l" t="t" r="r" b="b"/>
            <a:pathLst>
              <a:path w="3659" h="1033" extrusionOk="0">
                <a:moveTo>
                  <a:pt x="1939" y="0"/>
                </a:moveTo>
                <a:cubicBezTo>
                  <a:pt x="757" y="0"/>
                  <a:pt x="1" y="1004"/>
                  <a:pt x="1" y="1004"/>
                </a:cubicBezTo>
                <a:lnTo>
                  <a:pt x="3659" y="1033"/>
                </a:lnTo>
                <a:cubicBezTo>
                  <a:pt x="3659" y="1033"/>
                  <a:pt x="3390" y="87"/>
                  <a:pt x="2094" y="6"/>
                </a:cubicBezTo>
                <a:cubicBezTo>
                  <a:pt x="2041" y="2"/>
                  <a:pt x="1990" y="0"/>
                  <a:pt x="1939" y="0"/>
                </a:cubicBezTo>
                <a:close/>
              </a:path>
            </a:pathLst>
          </a:custGeom>
          <a:solidFill>
            <a:srgbClr val="FBB11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10" name="Google Shape;1010;p33"/>
          <p:cNvSpPr/>
          <p:nvPr/>
        </p:nvSpPr>
        <p:spPr>
          <a:xfrm>
            <a:off x="11154578" y="5016246"/>
            <a:ext cx="717359" cy="137671"/>
          </a:xfrm>
          <a:custGeom>
            <a:avLst/>
            <a:gdLst/>
            <a:ahLst/>
            <a:cxnLst/>
            <a:rect l="l" t="t" r="r" b="b"/>
            <a:pathLst>
              <a:path w="2998" h="734" extrusionOk="0">
                <a:moveTo>
                  <a:pt x="1586" y="1"/>
                </a:moveTo>
                <a:cubicBezTo>
                  <a:pt x="619" y="1"/>
                  <a:pt x="1" y="718"/>
                  <a:pt x="1" y="718"/>
                </a:cubicBezTo>
                <a:lnTo>
                  <a:pt x="2998" y="734"/>
                </a:lnTo>
                <a:cubicBezTo>
                  <a:pt x="2998" y="734"/>
                  <a:pt x="2781" y="57"/>
                  <a:pt x="1715" y="5"/>
                </a:cubicBezTo>
                <a:cubicBezTo>
                  <a:pt x="1671" y="2"/>
                  <a:pt x="1628" y="1"/>
                  <a:pt x="1586" y="1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11" name="Google Shape;1011;p33"/>
          <p:cNvSpPr/>
          <p:nvPr/>
        </p:nvSpPr>
        <p:spPr>
          <a:xfrm>
            <a:off x="6215361" y="4999366"/>
            <a:ext cx="859969" cy="154551"/>
          </a:xfrm>
          <a:custGeom>
            <a:avLst/>
            <a:gdLst/>
            <a:ahLst/>
            <a:cxnLst/>
            <a:rect l="l" t="t" r="r" b="b"/>
            <a:pathLst>
              <a:path w="3594" h="824" extrusionOk="0">
                <a:moveTo>
                  <a:pt x="1950" y="0"/>
                </a:moveTo>
                <a:cubicBezTo>
                  <a:pt x="881" y="0"/>
                  <a:pt x="1" y="808"/>
                  <a:pt x="1" y="808"/>
                </a:cubicBezTo>
                <a:lnTo>
                  <a:pt x="3594" y="824"/>
                </a:lnTo>
                <a:cubicBezTo>
                  <a:pt x="3594" y="824"/>
                  <a:pt x="3377" y="147"/>
                  <a:pt x="2188" y="14"/>
                </a:cubicBezTo>
                <a:cubicBezTo>
                  <a:pt x="2108" y="5"/>
                  <a:pt x="2028" y="0"/>
                  <a:pt x="1950" y="0"/>
                </a:cubicBezTo>
                <a:close/>
              </a:path>
            </a:pathLst>
          </a:custGeom>
          <a:solidFill>
            <a:srgbClr val="FBB11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12" name="Google Shape;1012;p33"/>
          <p:cNvSpPr/>
          <p:nvPr/>
        </p:nvSpPr>
        <p:spPr>
          <a:xfrm>
            <a:off x="6932483" y="4948348"/>
            <a:ext cx="943717" cy="205568"/>
          </a:xfrm>
          <a:custGeom>
            <a:avLst/>
            <a:gdLst/>
            <a:ahLst/>
            <a:cxnLst/>
            <a:rect l="l" t="t" r="r" b="b"/>
            <a:pathLst>
              <a:path w="3944" h="1096" extrusionOk="0">
                <a:moveTo>
                  <a:pt x="2071" y="1"/>
                </a:moveTo>
                <a:cubicBezTo>
                  <a:pt x="814" y="1"/>
                  <a:pt x="1" y="1067"/>
                  <a:pt x="1" y="1067"/>
                </a:cubicBezTo>
                <a:lnTo>
                  <a:pt x="3944" y="1096"/>
                </a:lnTo>
                <a:cubicBezTo>
                  <a:pt x="3944" y="1096"/>
                  <a:pt x="3471" y="14"/>
                  <a:pt x="2094" y="1"/>
                </a:cubicBezTo>
                <a:cubicBezTo>
                  <a:pt x="2086" y="1"/>
                  <a:pt x="2079" y="1"/>
                  <a:pt x="2071" y="1"/>
                </a:cubicBezTo>
                <a:close/>
              </a:path>
            </a:pathLst>
          </a:custGeom>
          <a:solidFill>
            <a:srgbClr val="FBB11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13" name="Google Shape;1013;p33"/>
          <p:cNvSpPr/>
          <p:nvPr/>
        </p:nvSpPr>
        <p:spPr>
          <a:xfrm>
            <a:off x="9797860" y="5209623"/>
            <a:ext cx="875523" cy="123603"/>
          </a:xfrm>
          <a:custGeom>
            <a:avLst/>
            <a:gdLst/>
            <a:ahLst/>
            <a:cxnLst/>
            <a:rect l="l" t="t" r="r" b="b"/>
            <a:pathLst>
              <a:path w="3659" h="659" extrusionOk="0">
                <a:moveTo>
                  <a:pt x="1994" y="0"/>
                </a:moveTo>
                <a:cubicBezTo>
                  <a:pt x="896" y="0"/>
                  <a:pt x="1" y="659"/>
                  <a:pt x="1" y="659"/>
                </a:cubicBezTo>
                <a:lnTo>
                  <a:pt x="3659" y="659"/>
                </a:lnTo>
                <a:cubicBezTo>
                  <a:pt x="3659" y="659"/>
                  <a:pt x="3445" y="121"/>
                  <a:pt x="2230" y="11"/>
                </a:cubicBezTo>
                <a:cubicBezTo>
                  <a:pt x="2150" y="4"/>
                  <a:pt x="2072" y="0"/>
                  <a:pt x="1994" y="0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14" name="Google Shape;1014;p33"/>
          <p:cNvSpPr/>
          <p:nvPr/>
        </p:nvSpPr>
        <p:spPr>
          <a:xfrm>
            <a:off x="7103807" y="5037816"/>
            <a:ext cx="717359" cy="105784"/>
          </a:xfrm>
          <a:custGeom>
            <a:avLst/>
            <a:gdLst/>
            <a:ahLst/>
            <a:cxnLst/>
            <a:rect l="l" t="t" r="r" b="b"/>
            <a:pathLst>
              <a:path w="2998" h="564" extrusionOk="0">
                <a:moveTo>
                  <a:pt x="1640" y="1"/>
                </a:moveTo>
                <a:cubicBezTo>
                  <a:pt x="742" y="1"/>
                  <a:pt x="1" y="564"/>
                  <a:pt x="1" y="564"/>
                </a:cubicBezTo>
                <a:lnTo>
                  <a:pt x="2998" y="564"/>
                </a:lnTo>
                <a:cubicBezTo>
                  <a:pt x="2998" y="564"/>
                  <a:pt x="2823" y="104"/>
                  <a:pt x="1838" y="10"/>
                </a:cubicBezTo>
                <a:cubicBezTo>
                  <a:pt x="1771" y="4"/>
                  <a:pt x="1705" y="1"/>
                  <a:pt x="1640" y="1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15" name="Google Shape;1015;p33"/>
          <p:cNvSpPr/>
          <p:nvPr/>
        </p:nvSpPr>
        <p:spPr>
          <a:xfrm>
            <a:off x="6477372" y="5055634"/>
            <a:ext cx="507272" cy="87967"/>
          </a:xfrm>
          <a:custGeom>
            <a:avLst/>
            <a:gdLst/>
            <a:ahLst/>
            <a:cxnLst/>
            <a:rect l="l" t="t" r="r" b="b"/>
            <a:pathLst>
              <a:path w="2120" h="469" extrusionOk="0">
                <a:moveTo>
                  <a:pt x="1152" y="1"/>
                </a:moveTo>
                <a:cubicBezTo>
                  <a:pt x="514" y="1"/>
                  <a:pt x="1" y="469"/>
                  <a:pt x="1" y="469"/>
                </a:cubicBezTo>
                <a:lnTo>
                  <a:pt x="2120" y="469"/>
                </a:lnTo>
                <a:cubicBezTo>
                  <a:pt x="2120" y="469"/>
                  <a:pt x="1997" y="90"/>
                  <a:pt x="1297" y="9"/>
                </a:cubicBezTo>
                <a:cubicBezTo>
                  <a:pt x="1248" y="3"/>
                  <a:pt x="1199" y="1"/>
                  <a:pt x="1152" y="1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16" name="Google Shape;1016;p33"/>
          <p:cNvSpPr/>
          <p:nvPr/>
        </p:nvSpPr>
        <p:spPr>
          <a:xfrm>
            <a:off x="7543364" y="5032751"/>
            <a:ext cx="875523" cy="123603"/>
          </a:xfrm>
          <a:custGeom>
            <a:avLst/>
            <a:gdLst/>
            <a:ahLst/>
            <a:cxnLst/>
            <a:rect l="l" t="t" r="r" b="b"/>
            <a:pathLst>
              <a:path w="3659" h="659" extrusionOk="0">
                <a:moveTo>
                  <a:pt x="1996" y="0"/>
                </a:moveTo>
                <a:cubicBezTo>
                  <a:pt x="891" y="0"/>
                  <a:pt x="1" y="659"/>
                  <a:pt x="1" y="659"/>
                </a:cubicBezTo>
                <a:lnTo>
                  <a:pt x="3659" y="659"/>
                </a:lnTo>
                <a:cubicBezTo>
                  <a:pt x="3659" y="659"/>
                  <a:pt x="3442" y="118"/>
                  <a:pt x="2240" y="11"/>
                </a:cubicBezTo>
                <a:cubicBezTo>
                  <a:pt x="2157" y="3"/>
                  <a:pt x="2076" y="0"/>
                  <a:pt x="1996" y="0"/>
                </a:cubicBezTo>
                <a:close/>
              </a:path>
            </a:pathLst>
          </a:custGeom>
          <a:solidFill>
            <a:srgbClr val="FBB11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17" name="Google Shape;1017;p33"/>
          <p:cNvSpPr/>
          <p:nvPr/>
        </p:nvSpPr>
        <p:spPr>
          <a:xfrm>
            <a:off x="7775944" y="5439385"/>
            <a:ext cx="3074976" cy="869160"/>
          </a:xfrm>
          <a:custGeom>
            <a:avLst/>
            <a:gdLst/>
            <a:ahLst/>
            <a:cxnLst/>
            <a:rect l="l" t="t" r="r" b="b"/>
            <a:pathLst>
              <a:path w="12851" h="4634" extrusionOk="0">
                <a:moveTo>
                  <a:pt x="4009" y="1"/>
                </a:moveTo>
                <a:cubicBezTo>
                  <a:pt x="4009" y="1"/>
                  <a:pt x="2512" y="56"/>
                  <a:pt x="1" y="260"/>
                </a:cubicBezTo>
                <a:cubicBezTo>
                  <a:pt x="1" y="260"/>
                  <a:pt x="6170" y="1893"/>
                  <a:pt x="10045" y="4634"/>
                </a:cubicBezTo>
                <a:cubicBezTo>
                  <a:pt x="10045" y="4634"/>
                  <a:pt x="12339" y="4213"/>
                  <a:pt x="12851" y="4119"/>
                </a:cubicBezTo>
                <a:cubicBezTo>
                  <a:pt x="12851" y="4119"/>
                  <a:pt x="9815" y="1556"/>
                  <a:pt x="4009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18" name="Google Shape;1018;p33"/>
          <p:cNvSpPr/>
          <p:nvPr/>
        </p:nvSpPr>
        <p:spPr>
          <a:xfrm>
            <a:off x="5869601" y="5545734"/>
            <a:ext cx="3178824" cy="826021"/>
          </a:xfrm>
          <a:custGeom>
            <a:avLst/>
            <a:gdLst/>
            <a:ahLst/>
            <a:cxnLst/>
            <a:rect l="l" t="t" r="r" b="b"/>
            <a:pathLst>
              <a:path w="13285" h="4404" extrusionOk="0">
                <a:moveTo>
                  <a:pt x="3662" y="1"/>
                </a:moveTo>
                <a:cubicBezTo>
                  <a:pt x="3662" y="1"/>
                  <a:pt x="785" y="163"/>
                  <a:pt x="1" y="286"/>
                </a:cubicBezTo>
                <a:cubicBezTo>
                  <a:pt x="1" y="286"/>
                  <a:pt x="7197" y="2123"/>
                  <a:pt x="10249" y="4404"/>
                </a:cubicBezTo>
                <a:cubicBezTo>
                  <a:pt x="10249" y="4404"/>
                  <a:pt x="12773" y="4229"/>
                  <a:pt x="13285" y="4132"/>
                </a:cubicBezTo>
                <a:cubicBezTo>
                  <a:pt x="13285" y="4132"/>
                  <a:pt x="9465" y="1556"/>
                  <a:pt x="3662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19" name="Google Shape;1019;p33"/>
          <p:cNvSpPr/>
          <p:nvPr/>
        </p:nvSpPr>
        <p:spPr>
          <a:xfrm>
            <a:off x="9742825" y="5343354"/>
            <a:ext cx="2500467" cy="982823"/>
          </a:xfrm>
          <a:custGeom>
            <a:avLst/>
            <a:gdLst/>
            <a:ahLst/>
            <a:cxnLst/>
            <a:rect l="l" t="t" r="r" b="b"/>
            <a:pathLst>
              <a:path w="10450" h="5240" extrusionOk="0">
                <a:moveTo>
                  <a:pt x="4566" y="1"/>
                </a:moveTo>
                <a:cubicBezTo>
                  <a:pt x="4566" y="1"/>
                  <a:pt x="2661" y="43"/>
                  <a:pt x="1" y="257"/>
                </a:cubicBezTo>
                <a:cubicBezTo>
                  <a:pt x="1" y="257"/>
                  <a:pt x="5227" y="1323"/>
                  <a:pt x="10450" y="5240"/>
                </a:cubicBezTo>
                <a:lnTo>
                  <a:pt x="9248" y="4307"/>
                </a:lnTo>
                <a:lnTo>
                  <a:pt x="10450" y="4443"/>
                </a:lnTo>
                <a:lnTo>
                  <a:pt x="10450" y="2593"/>
                </a:lnTo>
                <a:cubicBezTo>
                  <a:pt x="7482" y="743"/>
                  <a:pt x="4566" y="1"/>
                  <a:pt x="4566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20" name="Google Shape;1020;p33"/>
          <p:cNvSpPr/>
          <p:nvPr/>
        </p:nvSpPr>
        <p:spPr>
          <a:xfrm>
            <a:off x="5385059" y="5285022"/>
            <a:ext cx="6858220" cy="385439"/>
          </a:xfrm>
          <a:custGeom>
            <a:avLst/>
            <a:gdLst/>
            <a:ahLst/>
            <a:cxnLst/>
            <a:rect l="l" t="t" r="r" b="b"/>
            <a:pathLst>
              <a:path w="28662" h="2055" extrusionOk="0">
                <a:moveTo>
                  <a:pt x="28662" y="1"/>
                </a:moveTo>
                <a:cubicBezTo>
                  <a:pt x="28662" y="1"/>
                  <a:pt x="21589" y="354"/>
                  <a:pt x="16486" y="678"/>
                </a:cubicBezTo>
                <a:cubicBezTo>
                  <a:pt x="11383" y="1002"/>
                  <a:pt x="908" y="1689"/>
                  <a:pt x="1" y="1838"/>
                </a:cubicBezTo>
                <a:cubicBezTo>
                  <a:pt x="1" y="1838"/>
                  <a:pt x="1122" y="2000"/>
                  <a:pt x="1488" y="2055"/>
                </a:cubicBezTo>
                <a:cubicBezTo>
                  <a:pt x="1488" y="2055"/>
                  <a:pt x="8360" y="1595"/>
                  <a:pt x="13071" y="1216"/>
                </a:cubicBezTo>
                <a:cubicBezTo>
                  <a:pt x="17782" y="840"/>
                  <a:pt x="28662" y="393"/>
                  <a:pt x="28662" y="393"/>
                </a:cubicBezTo>
                <a:lnTo>
                  <a:pt x="28662" y="1"/>
                </a:ln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21" name="Google Shape;1021;p33"/>
          <p:cNvSpPr/>
          <p:nvPr/>
        </p:nvSpPr>
        <p:spPr>
          <a:xfrm>
            <a:off x="781" y="5440885"/>
            <a:ext cx="12242480" cy="1417027"/>
          </a:xfrm>
          <a:custGeom>
            <a:avLst/>
            <a:gdLst/>
            <a:ahLst/>
            <a:cxnLst/>
            <a:rect l="l" t="t" r="r" b="b"/>
            <a:pathLst>
              <a:path w="51164" h="7555" extrusionOk="0">
                <a:moveTo>
                  <a:pt x="7656" y="1"/>
                </a:moveTo>
                <a:cubicBezTo>
                  <a:pt x="2876" y="1"/>
                  <a:pt x="1" y="385"/>
                  <a:pt x="1" y="385"/>
                </a:cubicBezTo>
                <a:lnTo>
                  <a:pt x="1" y="7555"/>
                </a:lnTo>
                <a:lnTo>
                  <a:pt x="51164" y="7555"/>
                </a:lnTo>
                <a:lnTo>
                  <a:pt x="51164" y="3249"/>
                </a:lnTo>
                <a:cubicBezTo>
                  <a:pt x="49225" y="3578"/>
                  <a:pt x="47012" y="3826"/>
                  <a:pt x="44108" y="3826"/>
                </a:cubicBezTo>
                <a:cubicBezTo>
                  <a:pt x="39852" y="3826"/>
                  <a:pt x="34112" y="3292"/>
                  <a:pt x="25581" y="1694"/>
                </a:cubicBezTo>
                <a:cubicBezTo>
                  <a:pt x="18442" y="347"/>
                  <a:pt x="12191" y="1"/>
                  <a:pt x="765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22" name="Google Shape;1022;p33"/>
          <p:cNvSpPr/>
          <p:nvPr/>
        </p:nvSpPr>
        <p:spPr>
          <a:xfrm>
            <a:off x="781" y="5412190"/>
            <a:ext cx="12242480" cy="784569"/>
          </a:xfrm>
          <a:custGeom>
            <a:avLst/>
            <a:gdLst/>
            <a:ahLst/>
            <a:cxnLst/>
            <a:rect l="l" t="t" r="r" b="b"/>
            <a:pathLst>
              <a:path w="51164" h="4183" extrusionOk="0">
                <a:moveTo>
                  <a:pt x="7629" y="0"/>
                </a:moveTo>
                <a:cubicBezTo>
                  <a:pt x="4994" y="0"/>
                  <a:pt x="2508" y="145"/>
                  <a:pt x="1" y="431"/>
                </a:cubicBezTo>
                <a:lnTo>
                  <a:pt x="1" y="1105"/>
                </a:lnTo>
                <a:cubicBezTo>
                  <a:pt x="1" y="1105"/>
                  <a:pt x="4651" y="656"/>
                  <a:pt x="10046" y="656"/>
                </a:cubicBezTo>
                <a:cubicBezTo>
                  <a:pt x="12743" y="656"/>
                  <a:pt x="15627" y="768"/>
                  <a:pt x="18210" y="1105"/>
                </a:cubicBezTo>
                <a:cubicBezTo>
                  <a:pt x="24431" y="1920"/>
                  <a:pt x="37415" y="4183"/>
                  <a:pt x="45913" y="4183"/>
                </a:cubicBezTo>
                <a:cubicBezTo>
                  <a:pt x="47984" y="4183"/>
                  <a:pt x="49788" y="4049"/>
                  <a:pt x="51164" y="3726"/>
                </a:cubicBezTo>
                <a:lnTo>
                  <a:pt x="51164" y="3402"/>
                </a:lnTo>
                <a:cubicBezTo>
                  <a:pt x="51164" y="3402"/>
                  <a:pt x="49472" y="3778"/>
                  <a:pt x="45715" y="3778"/>
                </a:cubicBezTo>
                <a:cubicBezTo>
                  <a:pt x="42433" y="3778"/>
                  <a:pt x="37573" y="3491"/>
                  <a:pt x="30888" y="2414"/>
                </a:cubicBezTo>
                <a:cubicBezTo>
                  <a:pt x="20832" y="796"/>
                  <a:pt x="13818" y="0"/>
                  <a:pt x="7629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23" name="Google Shape;1023;p33"/>
          <p:cNvSpPr/>
          <p:nvPr/>
        </p:nvSpPr>
        <p:spPr>
          <a:xfrm>
            <a:off x="782" y="5452140"/>
            <a:ext cx="4661159" cy="1405773"/>
          </a:xfrm>
          <a:custGeom>
            <a:avLst/>
            <a:gdLst/>
            <a:ahLst/>
            <a:cxnLst/>
            <a:rect l="l" t="t" r="r" b="b"/>
            <a:pathLst>
              <a:path w="19480" h="7495" extrusionOk="0">
                <a:moveTo>
                  <a:pt x="13405" y="1"/>
                </a:moveTo>
                <a:cubicBezTo>
                  <a:pt x="4589" y="2282"/>
                  <a:pt x="1" y="7495"/>
                  <a:pt x="1" y="7495"/>
                </a:cubicBezTo>
                <a:lnTo>
                  <a:pt x="10058" y="7495"/>
                </a:lnTo>
                <a:cubicBezTo>
                  <a:pt x="13674" y="3121"/>
                  <a:pt x="19480" y="581"/>
                  <a:pt x="19480" y="581"/>
                </a:cubicBezTo>
                <a:cubicBezTo>
                  <a:pt x="17118" y="299"/>
                  <a:pt x="13405" y="1"/>
                  <a:pt x="13405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24" name="Google Shape;1024;p33"/>
          <p:cNvSpPr/>
          <p:nvPr/>
        </p:nvSpPr>
        <p:spPr>
          <a:xfrm>
            <a:off x="4429137" y="5761430"/>
            <a:ext cx="3750940" cy="1096484"/>
          </a:xfrm>
          <a:custGeom>
            <a:avLst/>
            <a:gdLst/>
            <a:ahLst/>
            <a:cxnLst/>
            <a:rect l="l" t="t" r="r" b="b"/>
            <a:pathLst>
              <a:path w="15676" h="5846" extrusionOk="0">
                <a:moveTo>
                  <a:pt x="8843" y="1"/>
                </a:moveTo>
                <a:cubicBezTo>
                  <a:pt x="2849" y="2321"/>
                  <a:pt x="1" y="5846"/>
                  <a:pt x="1" y="5846"/>
                </a:cubicBezTo>
                <a:lnTo>
                  <a:pt x="10071" y="5846"/>
                </a:lnTo>
                <a:cubicBezTo>
                  <a:pt x="13677" y="1472"/>
                  <a:pt x="15676" y="1025"/>
                  <a:pt x="15676" y="1025"/>
                </a:cubicBezTo>
                <a:cubicBezTo>
                  <a:pt x="13327" y="756"/>
                  <a:pt x="8843" y="1"/>
                  <a:pt x="884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25" name="Google Shape;1025;p33"/>
          <p:cNvSpPr/>
          <p:nvPr/>
        </p:nvSpPr>
        <p:spPr>
          <a:xfrm>
            <a:off x="8512448" y="6082911"/>
            <a:ext cx="3443227" cy="775004"/>
          </a:xfrm>
          <a:custGeom>
            <a:avLst/>
            <a:gdLst/>
            <a:ahLst/>
            <a:cxnLst/>
            <a:rect l="l" t="t" r="r" b="b"/>
            <a:pathLst>
              <a:path w="14390" h="4132" extrusionOk="0">
                <a:moveTo>
                  <a:pt x="14390" y="1"/>
                </a:moveTo>
                <a:lnTo>
                  <a:pt x="14390" y="1"/>
                </a:lnTo>
                <a:cubicBezTo>
                  <a:pt x="13070" y="161"/>
                  <a:pt x="11559" y="209"/>
                  <a:pt x="10213" y="209"/>
                </a:cubicBezTo>
                <a:cubicBezTo>
                  <a:pt x="8146" y="209"/>
                  <a:pt x="6468" y="95"/>
                  <a:pt x="6468" y="95"/>
                </a:cubicBezTo>
                <a:cubicBezTo>
                  <a:pt x="2418" y="1647"/>
                  <a:pt x="1" y="4132"/>
                  <a:pt x="1" y="4132"/>
                </a:cubicBezTo>
                <a:lnTo>
                  <a:pt x="10058" y="4132"/>
                </a:lnTo>
                <a:cubicBezTo>
                  <a:pt x="12501" y="811"/>
                  <a:pt x="14389" y="1"/>
                  <a:pt x="1439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26" name="Google Shape;1026;p33"/>
          <p:cNvSpPr/>
          <p:nvPr/>
        </p:nvSpPr>
        <p:spPr>
          <a:xfrm>
            <a:off x="8784991" y="1703500"/>
            <a:ext cx="4416152" cy="749489"/>
          </a:xfrm>
          <a:custGeom>
            <a:avLst/>
            <a:gdLst/>
            <a:ahLst/>
            <a:cxnLst/>
            <a:rect l="l" t="t" r="r" b="b"/>
            <a:pathLst>
              <a:path w="18456" h="3996" extrusionOk="0">
                <a:moveTo>
                  <a:pt x="18456" y="1"/>
                </a:moveTo>
                <a:cubicBezTo>
                  <a:pt x="18456" y="1"/>
                  <a:pt x="17944" y="202"/>
                  <a:pt x="17607" y="202"/>
                </a:cubicBezTo>
                <a:lnTo>
                  <a:pt x="17241" y="202"/>
                </a:lnTo>
                <a:cubicBezTo>
                  <a:pt x="16324" y="202"/>
                  <a:pt x="13907" y="215"/>
                  <a:pt x="12828" y="474"/>
                </a:cubicBezTo>
                <a:cubicBezTo>
                  <a:pt x="11477" y="782"/>
                  <a:pt x="12543" y="701"/>
                  <a:pt x="11221" y="905"/>
                </a:cubicBezTo>
                <a:cubicBezTo>
                  <a:pt x="9912" y="1093"/>
                  <a:pt x="10019" y="1135"/>
                  <a:pt x="9358" y="1297"/>
                </a:cubicBezTo>
                <a:cubicBezTo>
                  <a:pt x="8681" y="1446"/>
                  <a:pt x="7926" y="1365"/>
                  <a:pt x="7184" y="1446"/>
                </a:cubicBezTo>
                <a:cubicBezTo>
                  <a:pt x="6442" y="1527"/>
                  <a:pt x="6562" y="1608"/>
                  <a:pt x="5888" y="1689"/>
                </a:cubicBezTo>
                <a:cubicBezTo>
                  <a:pt x="5279" y="1754"/>
                  <a:pt x="4793" y="1890"/>
                  <a:pt x="4200" y="1890"/>
                </a:cubicBezTo>
                <a:cubicBezTo>
                  <a:pt x="4132" y="1890"/>
                  <a:pt x="4064" y="1877"/>
                  <a:pt x="3983" y="1877"/>
                </a:cubicBezTo>
                <a:cubicBezTo>
                  <a:pt x="3782" y="1864"/>
                  <a:pt x="3432" y="1864"/>
                  <a:pt x="3027" y="1864"/>
                </a:cubicBezTo>
                <a:cubicBezTo>
                  <a:pt x="2094" y="1864"/>
                  <a:pt x="947" y="1890"/>
                  <a:pt x="947" y="1890"/>
                </a:cubicBezTo>
                <a:cubicBezTo>
                  <a:pt x="947" y="1890"/>
                  <a:pt x="1" y="2078"/>
                  <a:pt x="163" y="2078"/>
                </a:cubicBezTo>
                <a:lnTo>
                  <a:pt x="244" y="2078"/>
                </a:lnTo>
                <a:cubicBezTo>
                  <a:pt x="273" y="2065"/>
                  <a:pt x="312" y="2065"/>
                  <a:pt x="367" y="2065"/>
                </a:cubicBezTo>
                <a:cubicBezTo>
                  <a:pt x="853" y="2065"/>
                  <a:pt x="1906" y="2240"/>
                  <a:pt x="3228" y="2350"/>
                </a:cubicBezTo>
                <a:cubicBezTo>
                  <a:pt x="4673" y="2457"/>
                  <a:pt x="5010" y="2389"/>
                  <a:pt x="6306" y="2538"/>
                </a:cubicBezTo>
                <a:cubicBezTo>
                  <a:pt x="6468" y="2564"/>
                  <a:pt x="6643" y="2564"/>
                  <a:pt x="6818" y="2564"/>
                </a:cubicBezTo>
                <a:cubicBezTo>
                  <a:pt x="7210" y="2564"/>
                  <a:pt x="7602" y="2525"/>
                  <a:pt x="7994" y="2483"/>
                </a:cubicBezTo>
                <a:cubicBezTo>
                  <a:pt x="8386" y="2444"/>
                  <a:pt x="8778" y="2402"/>
                  <a:pt x="9128" y="2402"/>
                </a:cubicBezTo>
                <a:cubicBezTo>
                  <a:pt x="9465" y="2402"/>
                  <a:pt x="9789" y="2431"/>
                  <a:pt x="10074" y="2538"/>
                </a:cubicBezTo>
                <a:cubicBezTo>
                  <a:pt x="11140" y="2930"/>
                  <a:pt x="8924" y="2823"/>
                  <a:pt x="8872" y="2969"/>
                </a:cubicBezTo>
                <a:cubicBezTo>
                  <a:pt x="8817" y="3131"/>
                  <a:pt x="9815" y="3131"/>
                  <a:pt x="10680" y="3280"/>
                </a:cubicBezTo>
                <a:cubicBezTo>
                  <a:pt x="11545" y="3442"/>
                  <a:pt x="13703" y="3241"/>
                  <a:pt x="13920" y="3523"/>
                </a:cubicBezTo>
                <a:lnTo>
                  <a:pt x="14137" y="3795"/>
                </a:lnTo>
                <a:cubicBezTo>
                  <a:pt x="14137" y="3795"/>
                  <a:pt x="14461" y="3727"/>
                  <a:pt x="14811" y="3727"/>
                </a:cubicBezTo>
                <a:cubicBezTo>
                  <a:pt x="14986" y="3727"/>
                  <a:pt x="15148" y="3740"/>
                  <a:pt x="15297" y="3795"/>
                </a:cubicBezTo>
                <a:cubicBezTo>
                  <a:pt x="15702" y="3941"/>
                  <a:pt x="15472" y="3941"/>
                  <a:pt x="16162" y="3983"/>
                </a:cubicBezTo>
                <a:cubicBezTo>
                  <a:pt x="16214" y="3996"/>
                  <a:pt x="16269" y="3996"/>
                  <a:pt x="16324" y="3996"/>
                </a:cubicBezTo>
                <a:cubicBezTo>
                  <a:pt x="16619" y="3996"/>
                  <a:pt x="16930" y="3957"/>
                  <a:pt x="17186" y="3915"/>
                </a:cubicBezTo>
                <a:cubicBezTo>
                  <a:pt x="17445" y="3876"/>
                  <a:pt x="17659" y="3821"/>
                  <a:pt x="17769" y="3821"/>
                </a:cubicBezTo>
                <a:cubicBezTo>
                  <a:pt x="17795" y="3821"/>
                  <a:pt x="17808" y="3834"/>
                  <a:pt x="17821" y="3834"/>
                </a:cubicBezTo>
                <a:cubicBezTo>
                  <a:pt x="18012" y="3876"/>
                  <a:pt x="18456" y="3996"/>
                  <a:pt x="18456" y="3996"/>
                </a:cubicBezTo>
                <a:lnTo>
                  <a:pt x="18456" y="1"/>
                </a:lnTo>
                <a:close/>
              </a:path>
            </a:pathLst>
          </a:custGeom>
          <a:solidFill>
            <a:srgbClr val="FFFFFF">
              <a:alpha val="8482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27" name="Google Shape;1027;p33"/>
          <p:cNvSpPr txBox="1">
            <a:spLocks noGrp="1"/>
          </p:cNvSpPr>
          <p:nvPr>
            <p:ph type="title"/>
          </p:nvPr>
        </p:nvSpPr>
        <p:spPr>
          <a:xfrm>
            <a:off x="3399200" y="987033"/>
            <a:ext cx="5393600" cy="17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1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1028" name="Google Shape;1028;p33"/>
          <p:cNvSpPr txBox="1">
            <a:spLocks noGrp="1"/>
          </p:cNvSpPr>
          <p:nvPr>
            <p:ph type="subTitle" idx="1"/>
          </p:nvPr>
        </p:nvSpPr>
        <p:spPr>
          <a:xfrm>
            <a:off x="3399200" y="2772233"/>
            <a:ext cx="5393600" cy="126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43197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A8B5E-2ADC-FB3D-575A-2AA4275BA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36832-5F27-BECF-16A6-17A1C9596F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977231-2072-FAC4-51DB-FF6B22E28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B7A5-BFA6-407A-930E-8EC176C16125}" type="datetimeFigureOut">
              <a:rPr lang="vi-VN" smtClean="0"/>
              <a:t>12/05/2025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1F701-31B7-F15D-5844-0F6FB007F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36BF2-9810-B7FD-313D-912414000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2C058-7BF2-4F1F-A96C-3C30104C996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28487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93482-4B8F-20AE-C0EC-264A7B8FF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57D3EE-9178-08C7-EDA5-95FD971AB3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509E4A-5B07-C3BE-7005-57EE579B4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B7A5-BFA6-407A-930E-8EC176C16125}" type="datetimeFigureOut">
              <a:rPr lang="vi-VN" smtClean="0"/>
              <a:t>12/05/2025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E6EB50-CC6A-75BD-9F12-851D57BA7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55240-BF68-503C-65EB-0E12ECD10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2C058-7BF2-4F1F-A96C-3C30104C996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27544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E653D-E806-1E65-F8FF-8795561D0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019E2-68CC-16C6-AC78-357FFAD278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2839E-726D-6818-10EA-D91C475F4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013C91-756E-136B-32E2-DFA28DE82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B7A5-BFA6-407A-930E-8EC176C16125}" type="datetimeFigureOut">
              <a:rPr lang="vi-VN" smtClean="0"/>
              <a:t>12/05/2025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A93172-51FF-48B8-29EF-3E7AB3320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C2816F-EC69-F805-FF51-BC9E27D57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2C058-7BF2-4F1F-A96C-3C30104C996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3404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AB4A3-5959-92C7-325E-5069BA4F1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C1692F-BBAA-F4CA-8408-2D9BDFD6E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7A82BE-244A-C141-43FB-5C10668B50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FC7E83-EDDA-39DE-D680-A03953CE6D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B9AE43-1785-D7DF-3DA6-0F85A178E9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9853C7-AE56-66F2-7AAF-69A38ABA5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B7A5-BFA6-407A-930E-8EC176C16125}" type="datetimeFigureOut">
              <a:rPr lang="vi-VN" smtClean="0"/>
              <a:t>12/05/2025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2FC24C-296D-7B5B-CCFD-FA997E8C9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7354AE-428A-089F-6DDD-6DB3D0412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2C058-7BF2-4F1F-A96C-3C30104C996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34939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C82C5-82E5-44BD-90E1-D59B8FE40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B44ED9-B9DF-3D2E-3316-C8FF3FC9C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B7A5-BFA6-407A-930E-8EC176C16125}" type="datetimeFigureOut">
              <a:rPr lang="vi-VN" smtClean="0"/>
              <a:t>12/05/2025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CD4496-75B3-0E8F-47A8-D8BF12687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B6B5A3-0601-DE2A-F723-2454AAC74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2C058-7BF2-4F1F-A96C-3C30104C996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50764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12C9EA-24B6-CA7E-8179-820672B80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B7A5-BFA6-407A-930E-8EC176C16125}" type="datetimeFigureOut">
              <a:rPr lang="vi-VN" smtClean="0"/>
              <a:t>12/05/2025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FF7C8-067B-7539-23B0-124E40481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D00D94-0014-815B-C9A4-D43984934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2C058-7BF2-4F1F-A96C-3C30104C996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14384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83662-EFF6-8D62-0996-9070C4832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28117-9937-201D-2772-650E499C4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732ADA-F63D-0F15-6D95-B215A910B1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C8EB9-CD9A-6BA3-FD99-521E057E2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B7A5-BFA6-407A-930E-8EC176C16125}" type="datetimeFigureOut">
              <a:rPr lang="vi-VN" smtClean="0"/>
              <a:t>12/05/2025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770BC1-8249-3846-3AE4-E4229FDA3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C38221-22E2-C465-72CF-7D8D1CBD3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2C058-7BF2-4F1F-A96C-3C30104C996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84763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4630D-8641-DA56-0F4B-E23EC3564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12FF45-B355-B34C-E843-5BFDC24312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6EE1B3-306D-63AA-69FB-39EC2EB83B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85B22C-B52A-EE03-19A3-35B4937BD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B7A5-BFA6-407A-930E-8EC176C16125}" type="datetimeFigureOut">
              <a:rPr lang="vi-VN" smtClean="0"/>
              <a:t>12/05/2025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2D3565-075C-BAF3-7CD6-D02E5BB50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2D43AE-0DC1-F7B3-5BF7-D97CBFE86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2C058-7BF2-4F1F-A96C-3C30104C996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3633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7116E2-61D1-DCB9-B695-65B4D0E62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C36772-7358-613C-F7F2-EEDC82D532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BD041-B638-C544-6398-176512CEA9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2B7A5-BFA6-407A-930E-8EC176C16125}" type="datetimeFigureOut">
              <a:rPr lang="vi-VN" smtClean="0"/>
              <a:t>12/05/2025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40232-93D2-EC5F-A096-2F76A18302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1197A1-719C-254E-8A48-19D5229E8F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2C058-7BF2-4F1F-A96C-3C30104C996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6279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: Rounded Corners 5">
            <a:extLst>
              <a:ext uri="{FF2B5EF4-FFF2-40B4-BE49-F238E27FC236}">
                <a16:creationId xmlns:a16="http://schemas.microsoft.com/office/drawing/2014/main" id="{375B7F41-B6BC-4285-A5D4-E61F19FAE58E}"/>
              </a:ext>
            </a:extLst>
          </p:cNvPr>
          <p:cNvSpPr/>
          <p:nvPr/>
        </p:nvSpPr>
        <p:spPr>
          <a:xfrm>
            <a:off x="1688123" y="1020250"/>
            <a:ext cx="8703651" cy="3720562"/>
          </a:xfrm>
          <a:custGeom>
            <a:avLst/>
            <a:gdLst>
              <a:gd name="connsiteX0" fmla="*/ 0 w 8591549"/>
              <a:gd name="connsiteY0" fmla="*/ 1204375 h 2408750"/>
              <a:gd name="connsiteX1" fmla="*/ 1204375 w 8591549"/>
              <a:gd name="connsiteY1" fmla="*/ 0 h 2408750"/>
              <a:gd name="connsiteX2" fmla="*/ 1580964 w 8591549"/>
              <a:gd name="connsiteY2" fmla="*/ 0 h 2408750"/>
              <a:gd name="connsiteX3" fmla="*/ 2266692 w 8591549"/>
              <a:gd name="connsiteY3" fmla="*/ 0 h 2408750"/>
              <a:gd name="connsiteX4" fmla="*/ 2890593 w 8591549"/>
              <a:gd name="connsiteY4" fmla="*/ 0 h 2408750"/>
              <a:gd name="connsiteX5" fmla="*/ 3514494 w 8591549"/>
              <a:gd name="connsiteY5" fmla="*/ 0 h 2408750"/>
              <a:gd name="connsiteX6" fmla="*/ 4200222 w 8591549"/>
              <a:gd name="connsiteY6" fmla="*/ 0 h 2408750"/>
              <a:gd name="connsiteX7" fmla="*/ 4824123 w 8591549"/>
              <a:gd name="connsiteY7" fmla="*/ 0 h 2408750"/>
              <a:gd name="connsiteX8" fmla="*/ 5386195 w 8591549"/>
              <a:gd name="connsiteY8" fmla="*/ 0 h 2408750"/>
              <a:gd name="connsiteX9" fmla="*/ 5824612 w 8591549"/>
              <a:gd name="connsiteY9" fmla="*/ 0 h 2408750"/>
              <a:gd name="connsiteX10" fmla="*/ 6263029 w 8591549"/>
              <a:gd name="connsiteY10" fmla="*/ 0 h 2408750"/>
              <a:gd name="connsiteX11" fmla="*/ 6825101 w 8591549"/>
              <a:gd name="connsiteY11" fmla="*/ 0 h 2408750"/>
              <a:gd name="connsiteX12" fmla="*/ 7387174 w 8591549"/>
              <a:gd name="connsiteY12" fmla="*/ 0 h 2408750"/>
              <a:gd name="connsiteX13" fmla="*/ 8591549 w 8591549"/>
              <a:gd name="connsiteY13" fmla="*/ 1204375 h 2408750"/>
              <a:gd name="connsiteX14" fmla="*/ 8591549 w 8591549"/>
              <a:gd name="connsiteY14" fmla="*/ 1204375 h 2408750"/>
              <a:gd name="connsiteX15" fmla="*/ 7387174 w 8591549"/>
              <a:gd name="connsiteY15" fmla="*/ 2408750 h 2408750"/>
              <a:gd name="connsiteX16" fmla="*/ 6886929 w 8591549"/>
              <a:gd name="connsiteY16" fmla="*/ 2408750 h 2408750"/>
              <a:gd name="connsiteX17" fmla="*/ 6324857 w 8591549"/>
              <a:gd name="connsiteY17" fmla="*/ 2408750 h 2408750"/>
              <a:gd name="connsiteX18" fmla="*/ 5762784 w 8591549"/>
              <a:gd name="connsiteY18" fmla="*/ 2408750 h 2408750"/>
              <a:gd name="connsiteX19" fmla="*/ 5386195 w 8591549"/>
              <a:gd name="connsiteY19" fmla="*/ 2408750 h 2408750"/>
              <a:gd name="connsiteX20" fmla="*/ 4700467 w 8591549"/>
              <a:gd name="connsiteY20" fmla="*/ 2408750 h 2408750"/>
              <a:gd name="connsiteX21" fmla="*/ 4262050 w 8591549"/>
              <a:gd name="connsiteY21" fmla="*/ 2408750 h 2408750"/>
              <a:gd name="connsiteX22" fmla="*/ 3885461 w 8591549"/>
              <a:gd name="connsiteY22" fmla="*/ 2408750 h 2408750"/>
              <a:gd name="connsiteX23" fmla="*/ 3447045 w 8591549"/>
              <a:gd name="connsiteY23" fmla="*/ 2408750 h 2408750"/>
              <a:gd name="connsiteX24" fmla="*/ 2884972 w 8591549"/>
              <a:gd name="connsiteY24" fmla="*/ 2408750 h 2408750"/>
              <a:gd name="connsiteX25" fmla="*/ 2446556 w 8591549"/>
              <a:gd name="connsiteY25" fmla="*/ 2408750 h 2408750"/>
              <a:gd name="connsiteX26" fmla="*/ 1884483 w 8591549"/>
              <a:gd name="connsiteY26" fmla="*/ 2408750 h 2408750"/>
              <a:gd name="connsiteX27" fmla="*/ 1204375 w 8591549"/>
              <a:gd name="connsiteY27" fmla="*/ 2408750 h 2408750"/>
              <a:gd name="connsiteX28" fmla="*/ 0 w 8591549"/>
              <a:gd name="connsiteY28" fmla="*/ 1204375 h 240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591549" h="2408750" fill="none" extrusionOk="0">
                <a:moveTo>
                  <a:pt x="0" y="1204375"/>
                </a:moveTo>
                <a:cubicBezTo>
                  <a:pt x="13913" y="530420"/>
                  <a:pt x="601832" y="-19581"/>
                  <a:pt x="1204375" y="0"/>
                </a:cubicBezTo>
                <a:cubicBezTo>
                  <a:pt x="1320917" y="-38182"/>
                  <a:pt x="1411458" y="2522"/>
                  <a:pt x="1580964" y="0"/>
                </a:cubicBezTo>
                <a:cubicBezTo>
                  <a:pt x="1750470" y="-2522"/>
                  <a:pt x="2072250" y="44863"/>
                  <a:pt x="2266692" y="0"/>
                </a:cubicBezTo>
                <a:cubicBezTo>
                  <a:pt x="2461134" y="-44863"/>
                  <a:pt x="2686030" y="8466"/>
                  <a:pt x="2890593" y="0"/>
                </a:cubicBezTo>
                <a:cubicBezTo>
                  <a:pt x="3095156" y="-8466"/>
                  <a:pt x="3352338" y="66769"/>
                  <a:pt x="3514494" y="0"/>
                </a:cubicBezTo>
                <a:cubicBezTo>
                  <a:pt x="3676650" y="-66769"/>
                  <a:pt x="3889903" y="79049"/>
                  <a:pt x="4200222" y="0"/>
                </a:cubicBezTo>
                <a:cubicBezTo>
                  <a:pt x="4510541" y="-79049"/>
                  <a:pt x="4580083" y="69517"/>
                  <a:pt x="4824123" y="0"/>
                </a:cubicBezTo>
                <a:cubicBezTo>
                  <a:pt x="5068163" y="-69517"/>
                  <a:pt x="5207945" y="29165"/>
                  <a:pt x="5386195" y="0"/>
                </a:cubicBezTo>
                <a:cubicBezTo>
                  <a:pt x="5564445" y="-29165"/>
                  <a:pt x="5703397" y="45309"/>
                  <a:pt x="5824612" y="0"/>
                </a:cubicBezTo>
                <a:cubicBezTo>
                  <a:pt x="5945827" y="-45309"/>
                  <a:pt x="6167568" y="33442"/>
                  <a:pt x="6263029" y="0"/>
                </a:cubicBezTo>
                <a:cubicBezTo>
                  <a:pt x="6358490" y="-33442"/>
                  <a:pt x="6576850" y="3875"/>
                  <a:pt x="6825101" y="0"/>
                </a:cubicBezTo>
                <a:cubicBezTo>
                  <a:pt x="7073352" y="-3875"/>
                  <a:pt x="7249466" y="28568"/>
                  <a:pt x="7387174" y="0"/>
                </a:cubicBezTo>
                <a:cubicBezTo>
                  <a:pt x="8030218" y="9354"/>
                  <a:pt x="8511290" y="541472"/>
                  <a:pt x="8591549" y="1204375"/>
                </a:cubicBezTo>
                <a:lnTo>
                  <a:pt x="8591549" y="1204375"/>
                </a:lnTo>
                <a:cubicBezTo>
                  <a:pt x="8711791" y="1968392"/>
                  <a:pt x="8021159" y="2483742"/>
                  <a:pt x="7387174" y="2408750"/>
                </a:cubicBezTo>
                <a:cubicBezTo>
                  <a:pt x="7254542" y="2463435"/>
                  <a:pt x="7120008" y="2357045"/>
                  <a:pt x="6886929" y="2408750"/>
                </a:cubicBezTo>
                <a:cubicBezTo>
                  <a:pt x="6653850" y="2460455"/>
                  <a:pt x="6519607" y="2384973"/>
                  <a:pt x="6324857" y="2408750"/>
                </a:cubicBezTo>
                <a:cubicBezTo>
                  <a:pt x="6130107" y="2432527"/>
                  <a:pt x="5942982" y="2350244"/>
                  <a:pt x="5762784" y="2408750"/>
                </a:cubicBezTo>
                <a:cubicBezTo>
                  <a:pt x="5582586" y="2467256"/>
                  <a:pt x="5473402" y="2381674"/>
                  <a:pt x="5386195" y="2408750"/>
                </a:cubicBezTo>
                <a:cubicBezTo>
                  <a:pt x="5298988" y="2435826"/>
                  <a:pt x="4965184" y="2394036"/>
                  <a:pt x="4700467" y="2408750"/>
                </a:cubicBezTo>
                <a:cubicBezTo>
                  <a:pt x="4435750" y="2423464"/>
                  <a:pt x="4456177" y="2362750"/>
                  <a:pt x="4262050" y="2408750"/>
                </a:cubicBezTo>
                <a:cubicBezTo>
                  <a:pt x="4067923" y="2454750"/>
                  <a:pt x="4026914" y="2397021"/>
                  <a:pt x="3885461" y="2408750"/>
                </a:cubicBezTo>
                <a:cubicBezTo>
                  <a:pt x="3744008" y="2420479"/>
                  <a:pt x="3605125" y="2389695"/>
                  <a:pt x="3447045" y="2408750"/>
                </a:cubicBezTo>
                <a:cubicBezTo>
                  <a:pt x="3288965" y="2427805"/>
                  <a:pt x="3001352" y="2393626"/>
                  <a:pt x="2884972" y="2408750"/>
                </a:cubicBezTo>
                <a:cubicBezTo>
                  <a:pt x="2768592" y="2423874"/>
                  <a:pt x="2559512" y="2406574"/>
                  <a:pt x="2446556" y="2408750"/>
                </a:cubicBezTo>
                <a:cubicBezTo>
                  <a:pt x="2333600" y="2410926"/>
                  <a:pt x="2064047" y="2399605"/>
                  <a:pt x="1884483" y="2408750"/>
                </a:cubicBezTo>
                <a:cubicBezTo>
                  <a:pt x="1704919" y="2417895"/>
                  <a:pt x="1482247" y="2381503"/>
                  <a:pt x="1204375" y="2408750"/>
                </a:cubicBezTo>
                <a:cubicBezTo>
                  <a:pt x="480262" y="2411245"/>
                  <a:pt x="-7204" y="1800925"/>
                  <a:pt x="0" y="1204375"/>
                </a:cubicBezTo>
                <a:close/>
              </a:path>
              <a:path w="8591549" h="2408750" stroke="0" extrusionOk="0">
                <a:moveTo>
                  <a:pt x="0" y="1204375"/>
                </a:moveTo>
                <a:cubicBezTo>
                  <a:pt x="112273" y="414319"/>
                  <a:pt x="354639" y="-69643"/>
                  <a:pt x="1204375" y="0"/>
                </a:cubicBezTo>
                <a:cubicBezTo>
                  <a:pt x="1386054" y="-22577"/>
                  <a:pt x="1462054" y="27968"/>
                  <a:pt x="1642792" y="0"/>
                </a:cubicBezTo>
                <a:cubicBezTo>
                  <a:pt x="1823530" y="-27968"/>
                  <a:pt x="1956171" y="18396"/>
                  <a:pt x="2204864" y="0"/>
                </a:cubicBezTo>
                <a:cubicBezTo>
                  <a:pt x="2453557" y="-18396"/>
                  <a:pt x="2580976" y="41749"/>
                  <a:pt x="2828765" y="0"/>
                </a:cubicBezTo>
                <a:cubicBezTo>
                  <a:pt x="3076554" y="-41749"/>
                  <a:pt x="3111121" y="3747"/>
                  <a:pt x="3267182" y="0"/>
                </a:cubicBezTo>
                <a:cubicBezTo>
                  <a:pt x="3423243" y="-3747"/>
                  <a:pt x="3537585" y="5910"/>
                  <a:pt x="3705598" y="0"/>
                </a:cubicBezTo>
                <a:cubicBezTo>
                  <a:pt x="3873611" y="-5910"/>
                  <a:pt x="4091642" y="35689"/>
                  <a:pt x="4205843" y="0"/>
                </a:cubicBezTo>
                <a:cubicBezTo>
                  <a:pt x="4320045" y="-35689"/>
                  <a:pt x="4480739" y="6036"/>
                  <a:pt x="4582432" y="0"/>
                </a:cubicBezTo>
                <a:cubicBezTo>
                  <a:pt x="4684125" y="-6036"/>
                  <a:pt x="5127639" y="1155"/>
                  <a:pt x="5268160" y="0"/>
                </a:cubicBezTo>
                <a:cubicBezTo>
                  <a:pt x="5408681" y="-1155"/>
                  <a:pt x="5612007" y="41097"/>
                  <a:pt x="5768405" y="0"/>
                </a:cubicBezTo>
                <a:cubicBezTo>
                  <a:pt x="5924804" y="-41097"/>
                  <a:pt x="6062495" y="20331"/>
                  <a:pt x="6330477" y="0"/>
                </a:cubicBezTo>
                <a:cubicBezTo>
                  <a:pt x="6598459" y="-20331"/>
                  <a:pt x="6563338" y="14911"/>
                  <a:pt x="6707066" y="0"/>
                </a:cubicBezTo>
                <a:cubicBezTo>
                  <a:pt x="6850794" y="-14911"/>
                  <a:pt x="7207148" y="37872"/>
                  <a:pt x="7387174" y="0"/>
                </a:cubicBezTo>
                <a:cubicBezTo>
                  <a:pt x="8043475" y="37427"/>
                  <a:pt x="8449127" y="663276"/>
                  <a:pt x="8591549" y="1204375"/>
                </a:cubicBezTo>
                <a:lnTo>
                  <a:pt x="8591549" y="1204375"/>
                </a:lnTo>
                <a:cubicBezTo>
                  <a:pt x="8489478" y="1963567"/>
                  <a:pt x="8034057" y="2435411"/>
                  <a:pt x="7387174" y="2408750"/>
                </a:cubicBezTo>
                <a:cubicBezTo>
                  <a:pt x="7211509" y="2452054"/>
                  <a:pt x="7039251" y="2373540"/>
                  <a:pt x="6948757" y="2408750"/>
                </a:cubicBezTo>
                <a:cubicBezTo>
                  <a:pt x="6858263" y="2443960"/>
                  <a:pt x="6472598" y="2371871"/>
                  <a:pt x="6324857" y="2408750"/>
                </a:cubicBezTo>
                <a:cubicBezTo>
                  <a:pt x="6177116" y="2445629"/>
                  <a:pt x="5985207" y="2392856"/>
                  <a:pt x="5886440" y="2408750"/>
                </a:cubicBezTo>
                <a:cubicBezTo>
                  <a:pt x="5787673" y="2424644"/>
                  <a:pt x="5586657" y="2405624"/>
                  <a:pt x="5324367" y="2408750"/>
                </a:cubicBezTo>
                <a:cubicBezTo>
                  <a:pt x="5062077" y="2411876"/>
                  <a:pt x="5135143" y="2387053"/>
                  <a:pt x="4947779" y="2408750"/>
                </a:cubicBezTo>
                <a:cubicBezTo>
                  <a:pt x="4760415" y="2430447"/>
                  <a:pt x="4452845" y="2405721"/>
                  <a:pt x="4323878" y="2408750"/>
                </a:cubicBezTo>
                <a:cubicBezTo>
                  <a:pt x="4194911" y="2411779"/>
                  <a:pt x="3781412" y="2343339"/>
                  <a:pt x="3638150" y="2408750"/>
                </a:cubicBezTo>
                <a:cubicBezTo>
                  <a:pt x="3494888" y="2474161"/>
                  <a:pt x="3334685" y="2388135"/>
                  <a:pt x="3076077" y="2408750"/>
                </a:cubicBezTo>
                <a:cubicBezTo>
                  <a:pt x="2817469" y="2429365"/>
                  <a:pt x="2770369" y="2396007"/>
                  <a:pt x="2514004" y="2408750"/>
                </a:cubicBezTo>
                <a:cubicBezTo>
                  <a:pt x="2257639" y="2421493"/>
                  <a:pt x="2225153" y="2389873"/>
                  <a:pt x="2137416" y="2408750"/>
                </a:cubicBezTo>
                <a:cubicBezTo>
                  <a:pt x="2049679" y="2427627"/>
                  <a:pt x="1530600" y="2391428"/>
                  <a:pt x="1204375" y="2408750"/>
                </a:cubicBezTo>
                <a:cubicBezTo>
                  <a:pt x="690035" y="2362714"/>
                  <a:pt x="92296" y="1814453"/>
                  <a:pt x="0" y="1204375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4">
                <a:lumMod val="7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sd="3667377045">
                  <a:custGeom>
                    <a:avLst/>
                    <a:gdLst>
                      <a:gd name="connsiteX0" fmla="*/ 0 w 8703651"/>
                      <a:gd name="connsiteY0" fmla="*/ 1860281 h 3720562"/>
                      <a:gd name="connsiteX1" fmla="*/ 1860281 w 8703651"/>
                      <a:gd name="connsiteY1" fmla="*/ 0 h 3720562"/>
                      <a:gd name="connsiteX2" fmla="*/ 2264465 w 8703651"/>
                      <a:gd name="connsiteY2" fmla="*/ 0 h 3720562"/>
                      <a:gd name="connsiteX3" fmla="*/ 2818141 w 8703651"/>
                      <a:gd name="connsiteY3" fmla="*/ 0 h 3720562"/>
                      <a:gd name="connsiteX4" fmla="*/ 3371818 w 8703651"/>
                      <a:gd name="connsiteY4" fmla="*/ 0 h 3720562"/>
                      <a:gd name="connsiteX5" fmla="*/ 3925495 w 8703651"/>
                      <a:gd name="connsiteY5" fmla="*/ 0 h 3720562"/>
                      <a:gd name="connsiteX6" fmla="*/ 4379509 w 8703651"/>
                      <a:gd name="connsiteY6" fmla="*/ 0 h 3720562"/>
                      <a:gd name="connsiteX7" fmla="*/ 4833524 w 8703651"/>
                      <a:gd name="connsiteY7" fmla="*/ 0 h 3720562"/>
                      <a:gd name="connsiteX8" fmla="*/ 5486862 w 8703651"/>
                      <a:gd name="connsiteY8" fmla="*/ 0 h 3720562"/>
                      <a:gd name="connsiteX9" fmla="*/ 6090370 w 8703651"/>
                      <a:gd name="connsiteY9" fmla="*/ 0 h 3720562"/>
                      <a:gd name="connsiteX10" fmla="*/ 6843370 w 8703651"/>
                      <a:gd name="connsiteY10" fmla="*/ 0 h 3720562"/>
                      <a:gd name="connsiteX11" fmla="*/ 8703651 w 8703651"/>
                      <a:gd name="connsiteY11" fmla="*/ 1860281 h 3720562"/>
                      <a:gd name="connsiteX12" fmla="*/ 8703651 w 8703651"/>
                      <a:gd name="connsiteY12" fmla="*/ 1860281 h 3720562"/>
                      <a:gd name="connsiteX13" fmla="*/ 6843370 w 8703651"/>
                      <a:gd name="connsiteY13" fmla="*/ 3720562 h 3720562"/>
                      <a:gd name="connsiteX14" fmla="*/ 6190032 w 8703651"/>
                      <a:gd name="connsiteY14" fmla="*/ 3720562 h 3720562"/>
                      <a:gd name="connsiteX15" fmla="*/ 5586524 w 8703651"/>
                      <a:gd name="connsiteY15" fmla="*/ 3720562 h 3720562"/>
                      <a:gd name="connsiteX16" fmla="*/ 4933186 w 8703651"/>
                      <a:gd name="connsiteY16" fmla="*/ 3720562 h 3720562"/>
                      <a:gd name="connsiteX17" fmla="*/ 4479171 w 8703651"/>
                      <a:gd name="connsiteY17" fmla="*/ 3720562 h 3720562"/>
                      <a:gd name="connsiteX18" fmla="*/ 4074987 w 8703651"/>
                      <a:gd name="connsiteY18" fmla="*/ 3720562 h 3720562"/>
                      <a:gd name="connsiteX19" fmla="*/ 3421649 w 8703651"/>
                      <a:gd name="connsiteY19" fmla="*/ 3720562 h 3720562"/>
                      <a:gd name="connsiteX20" fmla="*/ 2967634 w 8703651"/>
                      <a:gd name="connsiteY20" fmla="*/ 3720562 h 3720562"/>
                      <a:gd name="connsiteX21" fmla="*/ 1860281 w 8703651"/>
                      <a:gd name="connsiteY21" fmla="*/ 3720562 h 3720562"/>
                      <a:gd name="connsiteX22" fmla="*/ 0 w 8703651"/>
                      <a:gd name="connsiteY22" fmla="*/ 1860281 h 37205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</a:cxnLst>
                    <a:rect l="l" t="t" r="r" b="b"/>
                    <a:pathLst>
                      <a:path w="8703651" h="3720562" fill="none" extrusionOk="0">
                        <a:moveTo>
                          <a:pt x="0" y="1860281"/>
                        </a:moveTo>
                        <a:cubicBezTo>
                          <a:pt x="30634" y="635190"/>
                          <a:pt x="827972" y="-288008"/>
                          <a:pt x="1860281" y="0"/>
                        </a:cubicBezTo>
                        <a:cubicBezTo>
                          <a:pt x="2018657" y="-12428"/>
                          <a:pt x="2150085" y="13428"/>
                          <a:pt x="2264465" y="0"/>
                        </a:cubicBezTo>
                        <a:cubicBezTo>
                          <a:pt x="2378845" y="-13428"/>
                          <a:pt x="2601124" y="47735"/>
                          <a:pt x="2818141" y="0"/>
                        </a:cubicBezTo>
                        <a:cubicBezTo>
                          <a:pt x="3035158" y="-47735"/>
                          <a:pt x="3189151" y="26269"/>
                          <a:pt x="3371818" y="0"/>
                        </a:cubicBezTo>
                        <a:cubicBezTo>
                          <a:pt x="3554485" y="-26269"/>
                          <a:pt x="3697455" y="53595"/>
                          <a:pt x="3925495" y="0"/>
                        </a:cubicBezTo>
                        <a:cubicBezTo>
                          <a:pt x="4153535" y="-53595"/>
                          <a:pt x="4260706" y="34815"/>
                          <a:pt x="4379509" y="0"/>
                        </a:cubicBezTo>
                        <a:cubicBezTo>
                          <a:pt x="4498312" y="-34815"/>
                          <a:pt x="4644717" y="21207"/>
                          <a:pt x="4833524" y="0"/>
                        </a:cubicBezTo>
                        <a:cubicBezTo>
                          <a:pt x="5022332" y="-21207"/>
                          <a:pt x="5171162" y="35288"/>
                          <a:pt x="5486862" y="0"/>
                        </a:cubicBezTo>
                        <a:cubicBezTo>
                          <a:pt x="5802562" y="-35288"/>
                          <a:pt x="5829292" y="15923"/>
                          <a:pt x="6090370" y="0"/>
                        </a:cubicBezTo>
                        <a:cubicBezTo>
                          <a:pt x="6351448" y="-15923"/>
                          <a:pt x="6633174" y="70652"/>
                          <a:pt x="6843370" y="0"/>
                        </a:cubicBezTo>
                        <a:cubicBezTo>
                          <a:pt x="7683254" y="1374"/>
                          <a:pt x="8689856" y="789104"/>
                          <a:pt x="8703651" y="1860281"/>
                        </a:cubicBezTo>
                        <a:lnTo>
                          <a:pt x="8703651" y="1860281"/>
                        </a:lnTo>
                        <a:cubicBezTo>
                          <a:pt x="8649141" y="2937450"/>
                          <a:pt x="7865679" y="3586359"/>
                          <a:pt x="6843370" y="3720562"/>
                        </a:cubicBezTo>
                        <a:cubicBezTo>
                          <a:pt x="6644429" y="3783256"/>
                          <a:pt x="6390306" y="3659299"/>
                          <a:pt x="6190032" y="3720562"/>
                        </a:cubicBezTo>
                        <a:cubicBezTo>
                          <a:pt x="5989758" y="3781825"/>
                          <a:pt x="5730136" y="3675657"/>
                          <a:pt x="5586524" y="3720562"/>
                        </a:cubicBezTo>
                        <a:cubicBezTo>
                          <a:pt x="5442912" y="3765467"/>
                          <a:pt x="5258460" y="3665027"/>
                          <a:pt x="4933186" y="3720562"/>
                        </a:cubicBezTo>
                        <a:cubicBezTo>
                          <a:pt x="4607912" y="3776097"/>
                          <a:pt x="4570193" y="3720037"/>
                          <a:pt x="4479171" y="3720562"/>
                        </a:cubicBezTo>
                        <a:cubicBezTo>
                          <a:pt x="4388150" y="3721087"/>
                          <a:pt x="4192337" y="3678135"/>
                          <a:pt x="4074987" y="3720562"/>
                        </a:cubicBezTo>
                        <a:cubicBezTo>
                          <a:pt x="3957637" y="3762989"/>
                          <a:pt x="3617355" y="3654468"/>
                          <a:pt x="3421649" y="3720562"/>
                        </a:cubicBezTo>
                        <a:cubicBezTo>
                          <a:pt x="3225943" y="3786656"/>
                          <a:pt x="3192698" y="3673739"/>
                          <a:pt x="2967634" y="3720562"/>
                        </a:cubicBezTo>
                        <a:cubicBezTo>
                          <a:pt x="2742570" y="3767385"/>
                          <a:pt x="2116879" y="3679467"/>
                          <a:pt x="1860281" y="3720562"/>
                        </a:cubicBezTo>
                        <a:cubicBezTo>
                          <a:pt x="663328" y="3694709"/>
                          <a:pt x="217544" y="2700779"/>
                          <a:pt x="0" y="1860281"/>
                        </a:cubicBezTo>
                        <a:close/>
                      </a:path>
                      <a:path w="8703651" h="3720562" stroke="0" extrusionOk="0">
                        <a:moveTo>
                          <a:pt x="0" y="1860281"/>
                        </a:moveTo>
                        <a:cubicBezTo>
                          <a:pt x="147802" y="668454"/>
                          <a:pt x="787856" y="-16986"/>
                          <a:pt x="1860281" y="0"/>
                        </a:cubicBezTo>
                        <a:cubicBezTo>
                          <a:pt x="2005959" y="-30594"/>
                          <a:pt x="2146924" y="38410"/>
                          <a:pt x="2314296" y="0"/>
                        </a:cubicBezTo>
                        <a:cubicBezTo>
                          <a:pt x="2481668" y="-38410"/>
                          <a:pt x="2626194" y="33201"/>
                          <a:pt x="2867972" y="0"/>
                        </a:cubicBezTo>
                        <a:cubicBezTo>
                          <a:pt x="3109750" y="-33201"/>
                          <a:pt x="3302028" y="4511"/>
                          <a:pt x="3471480" y="0"/>
                        </a:cubicBezTo>
                        <a:cubicBezTo>
                          <a:pt x="3640932" y="-4511"/>
                          <a:pt x="3720023" y="20721"/>
                          <a:pt x="3925495" y="0"/>
                        </a:cubicBezTo>
                        <a:cubicBezTo>
                          <a:pt x="4130967" y="-20721"/>
                          <a:pt x="4177664" y="5522"/>
                          <a:pt x="4379509" y="0"/>
                        </a:cubicBezTo>
                        <a:cubicBezTo>
                          <a:pt x="4581354" y="-5522"/>
                          <a:pt x="4665776" y="17363"/>
                          <a:pt x="4883355" y="0"/>
                        </a:cubicBezTo>
                        <a:cubicBezTo>
                          <a:pt x="5100934" y="-17363"/>
                          <a:pt x="5118850" y="45952"/>
                          <a:pt x="5287539" y="0"/>
                        </a:cubicBezTo>
                        <a:cubicBezTo>
                          <a:pt x="5456228" y="-45952"/>
                          <a:pt x="5666785" y="41146"/>
                          <a:pt x="5940877" y="0"/>
                        </a:cubicBezTo>
                        <a:cubicBezTo>
                          <a:pt x="6214969" y="-41146"/>
                          <a:pt x="6595568" y="107537"/>
                          <a:pt x="6843370" y="0"/>
                        </a:cubicBezTo>
                        <a:cubicBezTo>
                          <a:pt x="7912790" y="-277235"/>
                          <a:pt x="8735686" y="818824"/>
                          <a:pt x="8703651" y="1860281"/>
                        </a:cubicBezTo>
                        <a:lnTo>
                          <a:pt x="8703651" y="1860281"/>
                        </a:lnTo>
                        <a:cubicBezTo>
                          <a:pt x="8602361" y="3030091"/>
                          <a:pt x="7829006" y="3681281"/>
                          <a:pt x="6843370" y="3720562"/>
                        </a:cubicBezTo>
                        <a:cubicBezTo>
                          <a:pt x="6688092" y="3754037"/>
                          <a:pt x="6509733" y="3713724"/>
                          <a:pt x="6289693" y="3720562"/>
                        </a:cubicBezTo>
                        <a:cubicBezTo>
                          <a:pt x="6069653" y="3727400"/>
                          <a:pt x="5874741" y="3702473"/>
                          <a:pt x="5686186" y="3720562"/>
                        </a:cubicBezTo>
                        <a:cubicBezTo>
                          <a:pt x="5497631" y="3738651"/>
                          <a:pt x="5448429" y="3709408"/>
                          <a:pt x="5282002" y="3720562"/>
                        </a:cubicBezTo>
                        <a:cubicBezTo>
                          <a:pt x="5115575" y="3731716"/>
                          <a:pt x="4820626" y="3683140"/>
                          <a:pt x="4678495" y="3720562"/>
                        </a:cubicBezTo>
                        <a:cubicBezTo>
                          <a:pt x="4536364" y="3757984"/>
                          <a:pt x="4363227" y="3706946"/>
                          <a:pt x="4074987" y="3720562"/>
                        </a:cubicBezTo>
                        <a:cubicBezTo>
                          <a:pt x="3786747" y="3734178"/>
                          <a:pt x="3847436" y="3692458"/>
                          <a:pt x="3620972" y="3720562"/>
                        </a:cubicBezTo>
                        <a:cubicBezTo>
                          <a:pt x="3394509" y="3748666"/>
                          <a:pt x="3230516" y="3709027"/>
                          <a:pt x="3067296" y="3720562"/>
                        </a:cubicBezTo>
                        <a:cubicBezTo>
                          <a:pt x="2904076" y="3732097"/>
                          <a:pt x="2804734" y="3674485"/>
                          <a:pt x="2663112" y="3720562"/>
                        </a:cubicBezTo>
                        <a:cubicBezTo>
                          <a:pt x="2521490" y="3766639"/>
                          <a:pt x="2163469" y="3709974"/>
                          <a:pt x="1860281" y="3720562"/>
                        </a:cubicBezTo>
                        <a:cubicBezTo>
                          <a:pt x="802398" y="3922233"/>
                          <a:pt x="-138370" y="2985206"/>
                          <a:pt x="0" y="1860281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37643D0-7E9B-2728-5440-2E1EE52278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8123" y="1235382"/>
            <a:ext cx="9285501" cy="28020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CEA9F91-C8BE-DF4D-BFFE-65A49DCAE266}"/>
              </a:ext>
            </a:extLst>
          </p:cNvPr>
          <p:cNvSpPr txBox="1"/>
          <p:nvPr/>
        </p:nvSpPr>
        <p:spPr>
          <a:xfrm>
            <a:off x="4344797" y="3667784"/>
            <a:ext cx="35024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(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Tiết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Calibri" panose="020F0502020204030204"/>
              </a:rPr>
              <a:t>3 – </a:t>
            </a:r>
            <a:r>
              <a:rPr lang="en-US" sz="3200" b="1" dirty="0" err="1">
                <a:solidFill>
                  <a:prstClr val="black"/>
                </a:solidFill>
                <a:latin typeface="Calibri" panose="020F0502020204030204"/>
              </a:rPr>
              <a:t>trang</a:t>
            </a:r>
            <a:r>
              <a:rPr lang="en-US" sz="3200" b="1" dirty="0">
                <a:solidFill>
                  <a:prstClr val="black"/>
                </a:solidFill>
                <a:latin typeface="Calibri" panose="020F0502020204030204"/>
              </a:rPr>
              <a:t> 120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67842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165F4C2-FFF1-794A-8313-E52168AF893F}"/>
              </a:ext>
            </a:extLst>
          </p:cNvPr>
          <p:cNvSpPr/>
          <p:nvPr/>
        </p:nvSpPr>
        <p:spPr>
          <a:xfrm>
            <a:off x="1872809" y="356255"/>
            <a:ext cx="6005099" cy="743299"/>
          </a:xfrm>
          <a:custGeom>
            <a:avLst/>
            <a:gdLst>
              <a:gd name="connsiteX0" fmla="*/ 0 w 10446631"/>
              <a:gd name="connsiteY0" fmla="*/ 0 h 743299"/>
              <a:gd name="connsiteX1" fmla="*/ 800908 w 10446631"/>
              <a:gd name="connsiteY1" fmla="*/ 0 h 743299"/>
              <a:gd name="connsiteX2" fmla="*/ 1706283 w 10446631"/>
              <a:gd name="connsiteY2" fmla="*/ 0 h 743299"/>
              <a:gd name="connsiteX3" fmla="*/ 2298259 w 10446631"/>
              <a:gd name="connsiteY3" fmla="*/ 0 h 743299"/>
              <a:gd name="connsiteX4" fmla="*/ 2994701 w 10446631"/>
              <a:gd name="connsiteY4" fmla="*/ 0 h 743299"/>
              <a:gd name="connsiteX5" fmla="*/ 3377744 w 10446631"/>
              <a:gd name="connsiteY5" fmla="*/ 0 h 743299"/>
              <a:gd name="connsiteX6" fmla="*/ 3865253 w 10446631"/>
              <a:gd name="connsiteY6" fmla="*/ 0 h 743299"/>
              <a:gd name="connsiteX7" fmla="*/ 4457229 w 10446631"/>
              <a:gd name="connsiteY7" fmla="*/ 0 h 743299"/>
              <a:gd name="connsiteX8" fmla="*/ 5153671 w 10446631"/>
              <a:gd name="connsiteY8" fmla="*/ 0 h 743299"/>
              <a:gd name="connsiteX9" fmla="*/ 5954580 w 10446631"/>
              <a:gd name="connsiteY9" fmla="*/ 0 h 743299"/>
              <a:gd name="connsiteX10" fmla="*/ 6442089 w 10446631"/>
              <a:gd name="connsiteY10" fmla="*/ 0 h 743299"/>
              <a:gd name="connsiteX11" fmla="*/ 7242997 w 10446631"/>
              <a:gd name="connsiteY11" fmla="*/ 0 h 743299"/>
              <a:gd name="connsiteX12" fmla="*/ 7626041 w 10446631"/>
              <a:gd name="connsiteY12" fmla="*/ 0 h 743299"/>
              <a:gd name="connsiteX13" fmla="*/ 8426949 w 10446631"/>
              <a:gd name="connsiteY13" fmla="*/ 0 h 743299"/>
              <a:gd name="connsiteX14" fmla="*/ 9227857 w 10446631"/>
              <a:gd name="connsiteY14" fmla="*/ 0 h 743299"/>
              <a:gd name="connsiteX15" fmla="*/ 10446631 w 10446631"/>
              <a:gd name="connsiteY15" fmla="*/ 0 h 743299"/>
              <a:gd name="connsiteX16" fmla="*/ 10446631 w 10446631"/>
              <a:gd name="connsiteY16" fmla="*/ 386515 h 743299"/>
              <a:gd name="connsiteX17" fmla="*/ 10446631 w 10446631"/>
              <a:gd name="connsiteY17" fmla="*/ 743299 h 743299"/>
              <a:gd name="connsiteX18" fmla="*/ 10063588 w 10446631"/>
              <a:gd name="connsiteY18" fmla="*/ 743299 h 743299"/>
              <a:gd name="connsiteX19" fmla="*/ 9680545 w 10446631"/>
              <a:gd name="connsiteY19" fmla="*/ 743299 h 743299"/>
              <a:gd name="connsiteX20" fmla="*/ 8775170 w 10446631"/>
              <a:gd name="connsiteY20" fmla="*/ 743299 h 743299"/>
              <a:gd name="connsiteX21" fmla="*/ 8392127 w 10446631"/>
              <a:gd name="connsiteY21" fmla="*/ 743299 h 743299"/>
              <a:gd name="connsiteX22" fmla="*/ 8009084 w 10446631"/>
              <a:gd name="connsiteY22" fmla="*/ 743299 h 743299"/>
              <a:gd name="connsiteX23" fmla="*/ 7417108 w 10446631"/>
              <a:gd name="connsiteY23" fmla="*/ 743299 h 743299"/>
              <a:gd name="connsiteX24" fmla="*/ 6616200 w 10446631"/>
              <a:gd name="connsiteY24" fmla="*/ 743299 h 743299"/>
              <a:gd name="connsiteX25" fmla="*/ 5815291 w 10446631"/>
              <a:gd name="connsiteY25" fmla="*/ 743299 h 743299"/>
              <a:gd name="connsiteX26" fmla="*/ 5223316 w 10446631"/>
              <a:gd name="connsiteY26" fmla="*/ 743299 h 743299"/>
              <a:gd name="connsiteX27" fmla="*/ 4631340 w 10446631"/>
              <a:gd name="connsiteY27" fmla="*/ 743299 h 743299"/>
              <a:gd name="connsiteX28" fmla="*/ 3830431 w 10446631"/>
              <a:gd name="connsiteY28" fmla="*/ 743299 h 743299"/>
              <a:gd name="connsiteX29" fmla="*/ 3238456 w 10446631"/>
              <a:gd name="connsiteY29" fmla="*/ 743299 h 743299"/>
              <a:gd name="connsiteX30" fmla="*/ 2333081 w 10446631"/>
              <a:gd name="connsiteY30" fmla="*/ 743299 h 743299"/>
              <a:gd name="connsiteX31" fmla="*/ 1636639 w 10446631"/>
              <a:gd name="connsiteY31" fmla="*/ 743299 h 743299"/>
              <a:gd name="connsiteX32" fmla="*/ 1149129 w 10446631"/>
              <a:gd name="connsiteY32" fmla="*/ 743299 h 743299"/>
              <a:gd name="connsiteX33" fmla="*/ 0 w 10446631"/>
              <a:gd name="connsiteY33" fmla="*/ 743299 h 743299"/>
              <a:gd name="connsiteX34" fmla="*/ 0 w 10446631"/>
              <a:gd name="connsiteY34" fmla="*/ 379082 h 743299"/>
              <a:gd name="connsiteX35" fmla="*/ 0 w 10446631"/>
              <a:gd name="connsiteY35" fmla="*/ 0 h 743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446631" h="743299" fill="none" extrusionOk="0">
                <a:moveTo>
                  <a:pt x="0" y="0"/>
                </a:moveTo>
                <a:cubicBezTo>
                  <a:pt x="162973" y="31656"/>
                  <a:pt x="509637" y="-39788"/>
                  <a:pt x="800908" y="0"/>
                </a:cubicBezTo>
                <a:cubicBezTo>
                  <a:pt x="1092179" y="39788"/>
                  <a:pt x="1389840" y="40984"/>
                  <a:pt x="1706283" y="0"/>
                </a:cubicBezTo>
                <a:cubicBezTo>
                  <a:pt x="2022727" y="-40984"/>
                  <a:pt x="2037701" y="7350"/>
                  <a:pt x="2298259" y="0"/>
                </a:cubicBezTo>
                <a:cubicBezTo>
                  <a:pt x="2558817" y="-7350"/>
                  <a:pt x="2693525" y="-24863"/>
                  <a:pt x="2994701" y="0"/>
                </a:cubicBezTo>
                <a:cubicBezTo>
                  <a:pt x="3295877" y="24863"/>
                  <a:pt x="3274085" y="-11320"/>
                  <a:pt x="3377744" y="0"/>
                </a:cubicBezTo>
                <a:cubicBezTo>
                  <a:pt x="3481403" y="11320"/>
                  <a:pt x="3741245" y="13679"/>
                  <a:pt x="3865253" y="0"/>
                </a:cubicBezTo>
                <a:cubicBezTo>
                  <a:pt x="3989261" y="-13679"/>
                  <a:pt x="4291035" y="103"/>
                  <a:pt x="4457229" y="0"/>
                </a:cubicBezTo>
                <a:cubicBezTo>
                  <a:pt x="4623423" y="-103"/>
                  <a:pt x="4957951" y="-32800"/>
                  <a:pt x="5153671" y="0"/>
                </a:cubicBezTo>
                <a:cubicBezTo>
                  <a:pt x="5349391" y="32800"/>
                  <a:pt x="5625413" y="-25902"/>
                  <a:pt x="5954580" y="0"/>
                </a:cubicBezTo>
                <a:cubicBezTo>
                  <a:pt x="6283747" y="25902"/>
                  <a:pt x="6299756" y="-18430"/>
                  <a:pt x="6442089" y="0"/>
                </a:cubicBezTo>
                <a:cubicBezTo>
                  <a:pt x="6584422" y="18430"/>
                  <a:pt x="6896199" y="-34619"/>
                  <a:pt x="7242997" y="0"/>
                </a:cubicBezTo>
                <a:cubicBezTo>
                  <a:pt x="7589795" y="34619"/>
                  <a:pt x="7538933" y="12438"/>
                  <a:pt x="7626041" y="0"/>
                </a:cubicBezTo>
                <a:cubicBezTo>
                  <a:pt x="7713149" y="-12438"/>
                  <a:pt x="8117171" y="-12434"/>
                  <a:pt x="8426949" y="0"/>
                </a:cubicBezTo>
                <a:cubicBezTo>
                  <a:pt x="8736727" y="12434"/>
                  <a:pt x="9065205" y="24809"/>
                  <a:pt x="9227857" y="0"/>
                </a:cubicBezTo>
                <a:cubicBezTo>
                  <a:pt x="9390509" y="-24809"/>
                  <a:pt x="10048587" y="-32940"/>
                  <a:pt x="10446631" y="0"/>
                </a:cubicBezTo>
                <a:cubicBezTo>
                  <a:pt x="10462058" y="85165"/>
                  <a:pt x="10445866" y="219265"/>
                  <a:pt x="10446631" y="386515"/>
                </a:cubicBezTo>
                <a:cubicBezTo>
                  <a:pt x="10447396" y="553766"/>
                  <a:pt x="10446217" y="585342"/>
                  <a:pt x="10446631" y="743299"/>
                </a:cubicBezTo>
                <a:cubicBezTo>
                  <a:pt x="10322086" y="733583"/>
                  <a:pt x="10241883" y="728112"/>
                  <a:pt x="10063588" y="743299"/>
                </a:cubicBezTo>
                <a:cubicBezTo>
                  <a:pt x="9885293" y="758486"/>
                  <a:pt x="9813769" y="756544"/>
                  <a:pt x="9680545" y="743299"/>
                </a:cubicBezTo>
                <a:cubicBezTo>
                  <a:pt x="9547321" y="730054"/>
                  <a:pt x="9219179" y="771235"/>
                  <a:pt x="8775170" y="743299"/>
                </a:cubicBezTo>
                <a:cubicBezTo>
                  <a:pt x="8331161" y="715363"/>
                  <a:pt x="8483913" y="738237"/>
                  <a:pt x="8392127" y="743299"/>
                </a:cubicBezTo>
                <a:cubicBezTo>
                  <a:pt x="8300341" y="748361"/>
                  <a:pt x="8137119" y="740530"/>
                  <a:pt x="8009084" y="743299"/>
                </a:cubicBezTo>
                <a:cubicBezTo>
                  <a:pt x="7881049" y="746068"/>
                  <a:pt x="7566926" y="736298"/>
                  <a:pt x="7417108" y="743299"/>
                </a:cubicBezTo>
                <a:cubicBezTo>
                  <a:pt x="7267290" y="750300"/>
                  <a:pt x="6887524" y="765032"/>
                  <a:pt x="6616200" y="743299"/>
                </a:cubicBezTo>
                <a:cubicBezTo>
                  <a:pt x="6344876" y="721566"/>
                  <a:pt x="6199021" y="709186"/>
                  <a:pt x="5815291" y="743299"/>
                </a:cubicBezTo>
                <a:cubicBezTo>
                  <a:pt x="5431561" y="777412"/>
                  <a:pt x="5422296" y="741819"/>
                  <a:pt x="5223316" y="743299"/>
                </a:cubicBezTo>
                <a:cubicBezTo>
                  <a:pt x="5024336" y="744779"/>
                  <a:pt x="4891016" y="747579"/>
                  <a:pt x="4631340" y="743299"/>
                </a:cubicBezTo>
                <a:cubicBezTo>
                  <a:pt x="4371664" y="739019"/>
                  <a:pt x="4100021" y="734341"/>
                  <a:pt x="3830431" y="743299"/>
                </a:cubicBezTo>
                <a:cubicBezTo>
                  <a:pt x="3560841" y="752257"/>
                  <a:pt x="3407677" y="713953"/>
                  <a:pt x="3238456" y="743299"/>
                </a:cubicBezTo>
                <a:cubicBezTo>
                  <a:pt x="3069235" y="772645"/>
                  <a:pt x="2599730" y="751125"/>
                  <a:pt x="2333081" y="743299"/>
                </a:cubicBezTo>
                <a:cubicBezTo>
                  <a:pt x="2066432" y="735473"/>
                  <a:pt x="1803143" y="759348"/>
                  <a:pt x="1636639" y="743299"/>
                </a:cubicBezTo>
                <a:cubicBezTo>
                  <a:pt x="1470135" y="727250"/>
                  <a:pt x="1362756" y="767462"/>
                  <a:pt x="1149129" y="743299"/>
                </a:cubicBezTo>
                <a:cubicBezTo>
                  <a:pt x="935502" y="719137"/>
                  <a:pt x="474228" y="701206"/>
                  <a:pt x="0" y="743299"/>
                </a:cubicBezTo>
                <a:cubicBezTo>
                  <a:pt x="1629" y="562812"/>
                  <a:pt x="6039" y="496105"/>
                  <a:pt x="0" y="379082"/>
                </a:cubicBezTo>
                <a:cubicBezTo>
                  <a:pt x="-6039" y="262059"/>
                  <a:pt x="-11446" y="92615"/>
                  <a:pt x="0" y="0"/>
                </a:cubicBezTo>
                <a:close/>
              </a:path>
              <a:path w="10446631" h="743299" stroke="0" extrusionOk="0">
                <a:moveTo>
                  <a:pt x="0" y="0"/>
                </a:moveTo>
                <a:cubicBezTo>
                  <a:pt x="329247" y="32063"/>
                  <a:pt x="552289" y="1157"/>
                  <a:pt x="696442" y="0"/>
                </a:cubicBezTo>
                <a:cubicBezTo>
                  <a:pt x="840595" y="-1157"/>
                  <a:pt x="1060578" y="-11448"/>
                  <a:pt x="1392884" y="0"/>
                </a:cubicBezTo>
                <a:cubicBezTo>
                  <a:pt x="1725190" y="11448"/>
                  <a:pt x="1790503" y="-12329"/>
                  <a:pt x="2089326" y="0"/>
                </a:cubicBezTo>
                <a:cubicBezTo>
                  <a:pt x="2388149" y="12329"/>
                  <a:pt x="2621412" y="21110"/>
                  <a:pt x="2785768" y="0"/>
                </a:cubicBezTo>
                <a:cubicBezTo>
                  <a:pt x="2950124" y="-21110"/>
                  <a:pt x="3315703" y="-1254"/>
                  <a:pt x="3586677" y="0"/>
                </a:cubicBezTo>
                <a:cubicBezTo>
                  <a:pt x="3857651" y="1254"/>
                  <a:pt x="4223202" y="-30456"/>
                  <a:pt x="4387585" y="0"/>
                </a:cubicBezTo>
                <a:cubicBezTo>
                  <a:pt x="4551968" y="30456"/>
                  <a:pt x="4590606" y="5183"/>
                  <a:pt x="4770628" y="0"/>
                </a:cubicBezTo>
                <a:cubicBezTo>
                  <a:pt x="4950650" y="-5183"/>
                  <a:pt x="5333833" y="7102"/>
                  <a:pt x="5676003" y="0"/>
                </a:cubicBezTo>
                <a:cubicBezTo>
                  <a:pt x="6018173" y="-7102"/>
                  <a:pt x="5886426" y="18270"/>
                  <a:pt x="6059046" y="0"/>
                </a:cubicBezTo>
                <a:cubicBezTo>
                  <a:pt x="6231666" y="-18270"/>
                  <a:pt x="6504915" y="38569"/>
                  <a:pt x="6859954" y="0"/>
                </a:cubicBezTo>
                <a:cubicBezTo>
                  <a:pt x="7214993" y="-38569"/>
                  <a:pt x="7428450" y="17881"/>
                  <a:pt x="7660863" y="0"/>
                </a:cubicBezTo>
                <a:cubicBezTo>
                  <a:pt x="7893276" y="-17881"/>
                  <a:pt x="8121126" y="-20735"/>
                  <a:pt x="8357305" y="0"/>
                </a:cubicBezTo>
                <a:cubicBezTo>
                  <a:pt x="8593484" y="20735"/>
                  <a:pt x="9053233" y="-28946"/>
                  <a:pt x="9262679" y="0"/>
                </a:cubicBezTo>
                <a:cubicBezTo>
                  <a:pt x="9472125" y="28946"/>
                  <a:pt x="10058545" y="-45755"/>
                  <a:pt x="10446631" y="0"/>
                </a:cubicBezTo>
                <a:cubicBezTo>
                  <a:pt x="10456713" y="148196"/>
                  <a:pt x="10460784" y="236231"/>
                  <a:pt x="10446631" y="349351"/>
                </a:cubicBezTo>
                <a:cubicBezTo>
                  <a:pt x="10432478" y="462471"/>
                  <a:pt x="10431777" y="658444"/>
                  <a:pt x="10446631" y="743299"/>
                </a:cubicBezTo>
                <a:cubicBezTo>
                  <a:pt x="10255250" y="730953"/>
                  <a:pt x="10010408" y="760946"/>
                  <a:pt x="9854655" y="743299"/>
                </a:cubicBezTo>
                <a:cubicBezTo>
                  <a:pt x="9698902" y="725652"/>
                  <a:pt x="9383225" y="758465"/>
                  <a:pt x="9262679" y="743299"/>
                </a:cubicBezTo>
                <a:cubicBezTo>
                  <a:pt x="9142133" y="728133"/>
                  <a:pt x="8940417" y="739159"/>
                  <a:pt x="8670704" y="743299"/>
                </a:cubicBezTo>
                <a:cubicBezTo>
                  <a:pt x="8400991" y="747439"/>
                  <a:pt x="8309226" y="751726"/>
                  <a:pt x="8183194" y="743299"/>
                </a:cubicBezTo>
                <a:cubicBezTo>
                  <a:pt x="8057162" y="734873"/>
                  <a:pt x="7933682" y="738468"/>
                  <a:pt x="7800151" y="743299"/>
                </a:cubicBezTo>
                <a:cubicBezTo>
                  <a:pt x="7666620" y="748130"/>
                  <a:pt x="7435791" y="737422"/>
                  <a:pt x="7103709" y="743299"/>
                </a:cubicBezTo>
                <a:cubicBezTo>
                  <a:pt x="6771627" y="749176"/>
                  <a:pt x="6661083" y="780619"/>
                  <a:pt x="6302801" y="743299"/>
                </a:cubicBezTo>
                <a:cubicBezTo>
                  <a:pt x="5944519" y="705979"/>
                  <a:pt x="6032621" y="728210"/>
                  <a:pt x="5919758" y="743299"/>
                </a:cubicBezTo>
                <a:cubicBezTo>
                  <a:pt x="5806895" y="758388"/>
                  <a:pt x="5572342" y="756070"/>
                  <a:pt x="5327782" y="743299"/>
                </a:cubicBezTo>
                <a:cubicBezTo>
                  <a:pt x="5083222" y="730528"/>
                  <a:pt x="5032106" y="748304"/>
                  <a:pt x="4840272" y="743299"/>
                </a:cubicBezTo>
                <a:cubicBezTo>
                  <a:pt x="4648438" y="738295"/>
                  <a:pt x="4155654" y="768069"/>
                  <a:pt x="3934898" y="743299"/>
                </a:cubicBezTo>
                <a:cubicBezTo>
                  <a:pt x="3714142" y="718529"/>
                  <a:pt x="3666867" y="737938"/>
                  <a:pt x="3447388" y="743299"/>
                </a:cubicBezTo>
                <a:cubicBezTo>
                  <a:pt x="3227909" y="748661"/>
                  <a:pt x="2953572" y="744829"/>
                  <a:pt x="2542014" y="743299"/>
                </a:cubicBezTo>
                <a:cubicBezTo>
                  <a:pt x="2130456" y="741769"/>
                  <a:pt x="2257721" y="751987"/>
                  <a:pt x="2054504" y="743299"/>
                </a:cubicBezTo>
                <a:cubicBezTo>
                  <a:pt x="1851287" y="734612"/>
                  <a:pt x="1759284" y="736832"/>
                  <a:pt x="1671461" y="743299"/>
                </a:cubicBezTo>
                <a:cubicBezTo>
                  <a:pt x="1583638" y="749766"/>
                  <a:pt x="1194450" y="786499"/>
                  <a:pt x="766086" y="743299"/>
                </a:cubicBezTo>
                <a:cubicBezTo>
                  <a:pt x="337722" y="700099"/>
                  <a:pt x="254273" y="730074"/>
                  <a:pt x="0" y="743299"/>
                </a:cubicBezTo>
                <a:cubicBezTo>
                  <a:pt x="5895" y="579836"/>
                  <a:pt x="-8742" y="501777"/>
                  <a:pt x="0" y="386515"/>
                </a:cubicBezTo>
                <a:cubicBezTo>
                  <a:pt x="8742" y="271253"/>
                  <a:pt x="-12353" y="142527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rgbClr val="009999"/>
            </a:solidFill>
            <a:extLst>
              <a:ext uri="{C807C97D-BFC1-408E-A445-0C87EB9F89A2}">
                <ask:lineSketchStyleProps xmlns:ask="http://schemas.microsoft.com/office/drawing/2018/sketchyshapes" sd="3785378957">
                  <a:custGeom>
                    <a:avLst/>
                    <a:gdLst>
                      <a:gd name="connsiteX0" fmla="*/ 0 w 6005099"/>
                      <a:gd name="connsiteY0" fmla="*/ 0 h 743299"/>
                      <a:gd name="connsiteX1" fmla="*/ 487080 w 6005099"/>
                      <a:gd name="connsiteY1" fmla="*/ 0 h 743299"/>
                      <a:gd name="connsiteX2" fmla="*/ 1034211 w 6005099"/>
                      <a:gd name="connsiteY2" fmla="*/ 0 h 743299"/>
                      <a:gd name="connsiteX3" fmla="*/ 1701445 w 6005099"/>
                      <a:gd name="connsiteY3" fmla="*/ 0 h 743299"/>
                      <a:gd name="connsiteX4" fmla="*/ 2368678 w 6005099"/>
                      <a:gd name="connsiteY4" fmla="*/ 0 h 743299"/>
                      <a:gd name="connsiteX5" fmla="*/ 3095962 w 6005099"/>
                      <a:gd name="connsiteY5" fmla="*/ 0 h 743299"/>
                      <a:gd name="connsiteX6" fmla="*/ 3643093 w 6005099"/>
                      <a:gd name="connsiteY6" fmla="*/ 0 h 743299"/>
                      <a:gd name="connsiteX7" fmla="*/ 4370378 w 6005099"/>
                      <a:gd name="connsiteY7" fmla="*/ 0 h 743299"/>
                      <a:gd name="connsiteX8" fmla="*/ 5097662 w 6005099"/>
                      <a:gd name="connsiteY8" fmla="*/ 0 h 743299"/>
                      <a:gd name="connsiteX9" fmla="*/ 6005099 w 6005099"/>
                      <a:gd name="connsiteY9" fmla="*/ 0 h 743299"/>
                      <a:gd name="connsiteX10" fmla="*/ 6005099 w 6005099"/>
                      <a:gd name="connsiteY10" fmla="*/ 379082 h 743299"/>
                      <a:gd name="connsiteX11" fmla="*/ 6005099 w 6005099"/>
                      <a:gd name="connsiteY11" fmla="*/ 743299 h 743299"/>
                      <a:gd name="connsiteX12" fmla="*/ 5457968 w 6005099"/>
                      <a:gd name="connsiteY12" fmla="*/ 743299 h 743299"/>
                      <a:gd name="connsiteX13" fmla="*/ 4970888 w 6005099"/>
                      <a:gd name="connsiteY13" fmla="*/ 743299 h 743299"/>
                      <a:gd name="connsiteX14" fmla="*/ 4243603 w 6005099"/>
                      <a:gd name="connsiteY14" fmla="*/ 743299 h 743299"/>
                      <a:gd name="connsiteX15" fmla="*/ 3696472 w 6005099"/>
                      <a:gd name="connsiteY15" fmla="*/ 743299 h 743299"/>
                      <a:gd name="connsiteX16" fmla="*/ 2909137 w 6005099"/>
                      <a:gd name="connsiteY16" fmla="*/ 743299 h 743299"/>
                      <a:gd name="connsiteX17" fmla="*/ 2422057 w 6005099"/>
                      <a:gd name="connsiteY17" fmla="*/ 743299 h 743299"/>
                      <a:gd name="connsiteX18" fmla="*/ 1634721 w 6005099"/>
                      <a:gd name="connsiteY18" fmla="*/ 743299 h 743299"/>
                      <a:gd name="connsiteX19" fmla="*/ 907437 w 6005099"/>
                      <a:gd name="connsiteY19" fmla="*/ 743299 h 743299"/>
                      <a:gd name="connsiteX20" fmla="*/ 0 w 6005099"/>
                      <a:gd name="connsiteY20" fmla="*/ 743299 h 743299"/>
                      <a:gd name="connsiteX21" fmla="*/ 0 w 6005099"/>
                      <a:gd name="connsiteY21" fmla="*/ 371650 h 743299"/>
                      <a:gd name="connsiteX22" fmla="*/ 0 w 6005099"/>
                      <a:gd name="connsiteY22" fmla="*/ 0 h 74329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</a:cxnLst>
                    <a:rect l="l" t="t" r="r" b="b"/>
                    <a:pathLst>
                      <a:path w="6005099" h="743299" fill="none" extrusionOk="0">
                        <a:moveTo>
                          <a:pt x="0" y="0"/>
                        </a:moveTo>
                        <a:cubicBezTo>
                          <a:pt x="155350" y="2187"/>
                          <a:pt x="375087" y="-18508"/>
                          <a:pt x="487080" y="0"/>
                        </a:cubicBezTo>
                        <a:cubicBezTo>
                          <a:pt x="599073" y="18508"/>
                          <a:pt x="822014" y="-8055"/>
                          <a:pt x="1034211" y="0"/>
                        </a:cubicBezTo>
                        <a:cubicBezTo>
                          <a:pt x="1246408" y="8055"/>
                          <a:pt x="1486081" y="29897"/>
                          <a:pt x="1701445" y="0"/>
                        </a:cubicBezTo>
                        <a:cubicBezTo>
                          <a:pt x="1916809" y="-29897"/>
                          <a:pt x="2037888" y="23187"/>
                          <a:pt x="2368678" y="0"/>
                        </a:cubicBezTo>
                        <a:cubicBezTo>
                          <a:pt x="2699468" y="-23187"/>
                          <a:pt x="2856046" y="-1174"/>
                          <a:pt x="3095962" y="0"/>
                        </a:cubicBezTo>
                        <a:cubicBezTo>
                          <a:pt x="3335878" y="1174"/>
                          <a:pt x="3442099" y="6679"/>
                          <a:pt x="3643093" y="0"/>
                        </a:cubicBezTo>
                        <a:cubicBezTo>
                          <a:pt x="3844087" y="-6679"/>
                          <a:pt x="4100774" y="22381"/>
                          <a:pt x="4370378" y="0"/>
                        </a:cubicBezTo>
                        <a:cubicBezTo>
                          <a:pt x="4639983" y="-22381"/>
                          <a:pt x="4878629" y="-9399"/>
                          <a:pt x="5097662" y="0"/>
                        </a:cubicBezTo>
                        <a:cubicBezTo>
                          <a:pt x="5316695" y="9399"/>
                          <a:pt x="5811736" y="6804"/>
                          <a:pt x="6005099" y="0"/>
                        </a:cubicBezTo>
                        <a:cubicBezTo>
                          <a:pt x="5988128" y="96871"/>
                          <a:pt x="6021467" y="282533"/>
                          <a:pt x="6005099" y="379082"/>
                        </a:cubicBezTo>
                        <a:cubicBezTo>
                          <a:pt x="5988731" y="475631"/>
                          <a:pt x="5988934" y="624170"/>
                          <a:pt x="6005099" y="743299"/>
                        </a:cubicBezTo>
                        <a:cubicBezTo>
                          <a:pt x="5779070" y="750472"/>
                          <a:pt x="5589911" y="729601"/>
                          <a:pt x="5457968" y="743299"/>
                        </a:cubicBezTo>
                        <a:cubicBezTo>
                          <a:pt x="5326025" y="756997"/>
                          <a:pt x="5121125" y="751736"/>
                          <a:pt x="4970888" y="743299"/>
                        </a:cubicBezTo>
                        <a:cubicBezTo>
                          <a:pt x="4820651" y="734862"/>
                          <a:pt x="4430693" y="734858"/>
                          <a:pt x="4243603" y="743299"/>
                        </a:cubicBezTo>
                        <a:cubicBezTo>
                          <a:pt x="4056513" y="751740"/>
                          <a:pt x="3822084" y="753119"/>
                          <a:pt x="3696472" y="743299"/>
                        </a:cubicBezTo>
                        <a:cubicBezTo>
                          <a:pt x="3570860" y="733479"/>
                          <a:pt x="3125489" y="765177"/>
                          <a:pt x="2909137" y="743299"/>
                        </a:cubicBezTo>
                        <a:cubicBezTo>
                          <a:pt x="2692786" y="721421"/>
                          <a:pt x="2551826" y="725706"/>
                          <a:pt x="2422057" y="743299"/>
                        </a:cubicBezTo>
                        <a:cubicBezTo>
                          <a:pt x="2292288" y="760892"/>
                          <a:pt x="1979083" y="747022"/>
                          <a:pt x="1634721" y="743299"/>
                        </a:cubicBezTo>
                        <a:cubicBezTo>
                          <a:pt x="1290359" y="739576"/>
                          <a:pt x="1064003" y="711195"/>
                          <a:pt x="907437" y="743299"/>
                        </a:cubicBezTo>
                        <a:cubicBezTo>
                          <a:pt x="750871" y="775403"/>
                          <a:pt x="336761" y="762184"/>
                          <a:pt x="0" y="743299"/>
                        </a:cubicBezTo>
                        <a:cubicBezTo>
                          <a:pt x="-2444" y="637375"/>
                          <a:pt x="-1328" y="517724"/>
                          <a:pt x="0" y="371650"/>
                        </a:cubicBezTo>
                        <a:cubicBezTo>
                          <a:pt x="1328" y="225576"/>
                          <a:pt x="14246" y="181449"/>
                          <a:pt x="0" y="0"/>
                        </a:cubicBezTo>
                        <a:close/>
                      </a:path>
                      <a:path w="6005099" h="743299" stroke="0" extrusionOk="0">
                        <a:moveTo>
                          <a:pt x="0" y="0"/>
                        </a:moveTo>
                        <a:cubicBezTo>
                          <a:pt x="144403" y="19775"/>
                          <a:pt x="511007" y="15610"/>
                          <a:pt x="667233" y="0"/>
                        </a:cubicBezTo>
                        <a:cubicBezTo>
                          <a:pt x="823459" y="-15610"/>
                          <a:pt x="1174753" y="-10960"/>
                          <a:pt x="1334466" y="0"/>
                        </a:cubicBezTo>
                        <a:cubicBezTo>
                          <a:pt x="1494179" y="10960"/>
                          <a:pt x="1687836" y="184"/>
                          <a:pt x="2001700" y="0"/>
                        </a:cubicBezTo>
                        <a:cubicBezTo>
                          <a:pt x="2315564" y="-184"/>
                          <a:pt x="2482451" y="-18555"/>
                          <a:pt x="2668933" y="0"/>
                        </a:cubicBezTo>
                        <a:cubicBezTo>
                          <a:pt x="2855415" y="18555"/>
                          <a:pt x="3048628" y="-30684"/>
                          <a:pt x="3396217" y="0"/>
                        </a:cubicBezTo>
                        <a:cubicBezTo>
                          <a:pt x="3743806" y="30684"/>
                          <a:pt x="3870788" y="-18936"/>
                          <a:pt x="4123501" y="0"/>
                        </a:cubicBezTo>
                        <a:cubicBezTo>
                          <a:pt x="4376214" y="18936"/>
                          <a:pt x="4423932" y="15122"/>
                          <a:pt x="4610582" y="0"/>
                        </a:cubicBezTo>
                        <a:cubicBezTo>
                          <a:pt x="4797232" y="-15122"/>
                          <a:pt x="5111437" y="38152"/>
                          <a:pt x="5397917" y="0"/>
                        </a:cubicBezTo>
                        <a:cubicBezTo>
                          <a:pt x="5684398" y="-38152"/>
                          <a:pt x="5721052" y="-18625"/>
                          <a:pt x="6005099" y="0"/>
                        </a:cubicBezTo>
                        <a:cubicBezTo>
                          <a:pt x="6007593" y="137819"/>
                          <a:pt x="6012048" y="282078"/>
                          <a:pt x="6005099" y="379082"/>
                        </a:cubicBezTo>
                        <a:cubicBezTo>
                          <a:pt x="5998150" y="476086"/>
                          <a:pt x="6012932" y="664248"/>
                          <a:pt x="6005099" y="743299"/>
                        </a:cubicBezTo>
                        <a:cubicBezTo>
                          <a:pt x="5837760" y="766078"/>
                          <a:pt x="5498032" y="730159"/>
                          <a:pt x="5337866" y="743299"/>
                        </a:cubicBezTo>
                        <a:cubicBezTo>
                          <a:pt x="5177700" y="756439"/>
                          <a:pt x="5013489" y="717570"/>
                          <a:pt x="4730684" y="743299"/>
                        </a:cubicBezTo>
                        <a:cubicBezTo>
                          <a:pt x="4447879" y="769028"/>
                          <a:pt x="4246256" y="755669"/>
                          <a:pt x="4003399" y="743299"/>
                        </a:cubicBezTo>
                        <a:cubicBezTo>
                          <a:pt x="3760543" y="730929"/>
                          <a:pt x="3598187" y="759998"/>
                          <a:pt x="3276115" y="743299"/>
                        </a:cubicBezTo>
                        <a:cubicBezTo>
                          <a:pt x="2954043" y="726600"/>
                          <a:pt x="2905617" y="737747"/>
                          <a:pt x="2728984" y="743299"/>
                        </a:cubicBezTo>
                        <a:cubicBezTo>
                          <a:pt x="2552351" y="748851"/>
                          <a:pt x="2401428" y="728069"/>
                          <a:pt x="2241904" y="743299"/>
                        </a:cubicBezTo>
                        <a:cubicBezTo>
                          <a:pt x="2082380" y="758529"/>
                          <a:pt x="1778699" y="724543"/>
                          <a:pt x="1634721" y="743299"/>
                        </a:cubicBezTo>
                        <a:cubicBezTo>
                          <a:pt x="1490743" y="762055"/>
                          <a:pt x="1320619" y="767562"/>
                          <a:pt x="1027539" y="743299"/>
                        </a:cubicBezTo>
                        <a:cubicBezTo>
                          <a:pt x="734459" y="719036"/>
                          <a:pt x="376190" y="766278"/>
                          <a:pt x="0" y="743299"/>
                        </a:cubicBezTo>
                        <a:cubicBezTo>
                          <a:pt x="372" y="663961"/>
                          <a:pt x="16441" y="565908"/>
                          <a:pt x="0" y="393948"/>
                        </a:cubicBezTo>
                        <a:cubicBezTo>
                          <a:pt x="-16441" y="221988"/>
                          <a:pt x="19565" y="19270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7F6463C-44DC-6DFD-2BAA-8E2A6AE2A1C2}"/>
              </a:ext>
            </a:extLst>
          </p:cNvPr>
          <p:cNvSpPr txBox="1"/>
          <p:nvPr/>
        </p:nvSpPr>
        <p:spPr>
          <a:xfrm>
            <a:off x="1019175" y="1638300"/>
            <a:ext cx="98012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a) Phép tính nào dưới đây có kết quả lớn nhất?</a:t>
            </a:r>
          </a:p>
          <a:p>
            <a:pPr algn="just"/>
            <a:r>
              <a:rPr lang="vi-VN" sz="3600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A.</a:t>
            </a:r>
            <a:r>
              <a:rPr lang="vi-VN" sz="3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1500 × 7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B.</a:t>
            </a:r>
            <a:r>
              <a:rPr lang="vi-VN" sz="3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2109 × 5 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C.</a:t>
            </a:r>
            <a:r>
              <a:rPr lang="vi-VN" sz="3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1807 × 6</a:t>
            </a:r>
          </a:p>
          <a:p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3FB814-6461-9D34-D259-711E3157BBEB}"/>
              </a:ext>
            </a:extLst>
          </p:cNvPr>
          <p:cNvSpPr txBox="1"/>
          <p:nvPr/>
        </p:nvSpPr>
        <p:spPr>
          <a:xfrm>
            <a:off x="1028700" y="3686175"/>
            <a:ext cx="9801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b) Phép tính nào dưới đây có kết quả bé nhất?</a:t>
            </a:r>
          </a:p>
          <a:p>
            <a:pPr algn="just"/>
            <a:r>
              <a:rPr lang="vi-VN" sz="3600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A.</a:t>
            </a:r>
            <a:r>
              <a:rPr lang="vi-VN" sz="3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18 126 : 3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B.</a:t>
            </a:r>
            <a:r>
              <a:rPr lang="vi-VN" sz="3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43 120 : 8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C.</a:t>
            </a:r>
            <a:r>
              <a:rPr lang="vi-VN" sz="3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52 200 : 9</a:t>
            </a: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B8A979-5727-CDB0-30B3-74F4D09FAE87}"/>
              </a:ext>
            </a:extLst>
          </p:cNvPr>
          <p:cNvSpPr txBox="1"/>
          <p:nvPr/>
        </p:nvSpPr>
        <p:spPr>
          <a:xfrm>
            <a:off x="1266825" y="2762250"/>
            <a:ext cx="2447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10 500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42A4CA0-7113-9851-09D8-0E46209D1B41}"/>
              </a:ext>
            </a:extLst>
          </p:cNvPr>
          <p:cNvSpPr txBox="1"/>
          <p:nvPr/>
        </p:nvSpPr>
        <p:spPr>
          <a:xfrm>
            <a:off x="4000500" y="2714625"/>
            <a:ext cx="2447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10 545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0707C4C-4033-025A-3CB1-DD995D9A9FDD}"/>
              </a:ext>
            </a:extLst>
          </p:cNvPr>
          <p:cNvSpPr txBox="1"/>
          <p:nvPr/>
        </p:nvSpPr>
        <p:spPr>
          <a:xfrm>
            <a:off x="6715125" y="2733675"/>
            <a:ext cx="2447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10 842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BCBAB8E-FADD-FE18-CC67-080ACDB217D4}"/>
              </a:ext>
            </a:extLst>
          </p:cNvPr>
          <p:cNvSpPr/>
          <p:nvPr/>
        </p:nvSpPr>
        <p:spPr>
          <a:xfrm>
            <a:off x="6410325" y="2247900"/>
            <a:ext cx="685800" cy="60007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2E7206E-D707-468D-196C-CEB2099048CE}"/>
              </a:ext>
            </a:extLst>
          </p:cNvPr>
          <p:cNvSpPr txBox="1"/>
          <p:nvPr/>
        </p:nvSpPr>
        <p:spPr>
          <a:xfrm>
            <a:off x="1438275" y="4800600"/>
            <a:ext cx="2447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6042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77E5FE7-FBDF-3B81-C030-10371C463BFD}"/>
              </a:ext>
            </a:extLst>
          </p:cNvPr>
          <p:cNvSpPr txBox="1"/>
          <p:nvPr/>
        </p:nvSpPr>
        <p:spPr>
          <a:xfrm>
            <a:off x="4286250" y="4733925"/>
            <a:ext cx="2447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5 390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9E20466-4877-0F5D-20BD-6DA862E45B71}"/>
              </a:ext>
            </a:extLst>
          </p:cNvPr>
          <p:cNvSpPr txBox="1"/>
          <p:nvPr/>
        </p:nvSpPr>
        <p:spPr>
          <a:xfrm>
            <a:off x="6886575" y="4772025"/>
            <a:ext cx="2447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5 800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152C3E2-7530-972B-13DD-DA257E4D0DD6}"/>
              </a:ext>
            </a:extLst>
          </p:cNvPr>
          <p:cNvSpPr/>
          <p:nvPr/>
        </p:nvSpPr>
        <p:spPr>
          <a:xfrm>
            <a:off x="3838575" y="4257675"/>
            <a:ext cx="685800" cy="60007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8F98303-362E-C0FF-99B9-6F562199290E}"/>
              </a:ext>
            </a:extLst>
          </p:cNvPr>
          <p:cNvSpPr/>
          <p:nvPr/>
        </p:nvSpPr>
        <p:spPr>
          <a:xfrm>
            <a:off x="1184551" y="393988"/>
            <a:ext cx="688258" cy="63909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80782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8" grpId="0"/>
      <p:bldP spid="24" grpId="0" animBg="1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165F4C2-FFF1-794A-8313-E52168AF893F}"/>
              </a:ext>
            </a:extLst>
          </p:cNvPr>
          <p:cNvSpPr/>
          <p:nvPr/>
        </p:nvSpPr>
        <p:spPr>
          <a:xfrm>
            <a:off x="1560475" y="350443"/>
            <a:ext cx="6373704" cy="912810"/>
          </a:xfrm>
          <a:custGeom>
            <a:avLst/>
            <a:gdLst>
              <a:gd name="connsiteX0" fmla="*/ 0 w 10446631"/>
              <a:gd name="connsiteY0" fmla="*/ 0 h 912810"/>
              <a:gd name="connsiteX1" fmla="*/ 800908 w 10446631"/>
              <a:gd name="connsiteY1" fmla="*/ 0 h 912810"/>
              <a:gd name="connsiteX2" fmla="*/ 1706283 w 10446631"/>
              <a:gd name="connsiteY2" fmla="*/ 0 h 912810"/>
              <a:gd name="connsiteX3" fmla="*/ 2298259 w 10446631"/>
              <a:gd name="connsiteY3" fmla="*/ 0 h 912810"/>
              <a:gd name="connsiteX4" fmla="*/ 2994701 w 10446631"/>
              <a:gd name="connsiteY4" fmla="*/ 0 h 912810"/>
              <a:gd name="connsiteX5" fmla="*/ 3377744 w 10446631"/>
              <a:gd name="connsiteY5" fmla="*/ 0 h 912810"/>
              <a:gd name="connsiteX6" fmla="*/ 3865253 w 10446631"/>
              <a:gd name="connsiteY6" fmla="*/ 0 h 912810"/>
              <a:gd name="connsiteX7" fmla="*/ 4457229 w 10446631"/>
              <a:gd name="connsiteY7" fmla="*/ 0 h 912810"/>
              <a:gd name="connsiteX8" fmla="*/ 5153671 w 10446631"/>
              <a:gd name="connsiteY8" fmla="*/ 0 h 912810"/>
              <a:gd name="connsiteX9" fmla="*/ 5954580 w 10446631"/>
              <a:gd name="connsiteY9" fmla="*/ 0 h 912810"/>
              <a:gd name="connsiteX10" fmla="*/ 6442089 w 10446631"/>
              <a:gd name="connsiteY10" fmla="*/ 0 h 912810"/>
              <a:gd name="connsiteX11" fmla="*/ 7242997 w 10446631"/>
              <a:gd name="connsiteY11" fmla="*/ 0 h 912810"/>
              <a:gd name="connsiteX12" fmla="*/ 7626041 w 10446631"/>
              <a:gd name="connsiteY12" fmla="*/ 0 h 912810"/>
              <a:gd name="connsiteX13" fmla="*/ 8426949 w 10446631"/>
              <a:gd name="connsiteY13" fmla="*/ 0 h 912810"/>
              <a:gd name="connsiteX14" fmla="*/ 9227857 w 10446631"/>
              <a:gd name="connsiteY14" fmla="*/ 0 h 912810"/>
              <a:gd name="connsiteX15" fmla="*/ 10446631 w 10446631"/>
              <a:gd name="connsiteY15" fmla="*/ 0 h 912810"/>
              <a:gd name="connsiteX16" fmla="*/ 10446631 w 10446631"/>
              <a:gd name="connsiteY16" fmla="*/ 474661 h 912810"/>
              <a:gd name="connsiteX17" fmla="*/ 10446631 w 10446631"/>
              <a:gd name="connsiteY17" fmla="*/ 912810 h 912810"/>
              <a:gd name="connsiteX18" fmla="*/ 10063588 w 10446631"/>
              <a:gd name="connsiteY18" fmla="*/ 912810 h 912810"/>
              <a:gd name="connsiteX19" fmla="*/ 9680545 w 10446631"/>
              <a:gd name="connsiteY19" fmla="*/ 912810 h 912810"/>
              <a:gd name="connsiteX20" fmla="*/ 8775170 w 10446631"/>
              <a:gd name="connsiteY20" fmla="*/ 912810 h 912810"/>
              <a:gd name="connsiteX21" fmla="*/ 8392127 w 10446631"/>
              <a:gd name="connsiteY21" fmla="*/ 912810 h 912810"/>
              <a:gd name="connsiteX22" fmla="*/ 8009084 w 10446631"/>
              <a:gd name="connsiteY22" fmla="*/ 912810 h 912810"/>
              <a:gd name="connsiteX23" fmla="*/ 7417108 w 10446631"/>
              <a:gd name="connsiteY23" fmla="*/ 912810 h 912810"/>
              <a:gd name="connsiteX24" fmla="*/ 6616200 w 10446631"/>
              <a:gd name="connsiteY24" fmla="*/ 912810 h 912810"/>
              <a:gd name="connsiteX25" fmla="*/ 5815291 w 10446631"/>
              <a:gd name="connsiteY25" fmla="*/ 912810 h 912810"/>
              <a:gd name="connsiteX26" fmla="*/ 5223316 w 10446631"/>
              <a:gd name="connsiteY26" fmla="*/ 912810 h 912810"/>
              <a:gd name="connsiteX27" fmla="*/ 4631340 w 10446631"/>
              <a:gd name="connsiteY27" fmla="*/ 912810 h 912810"/>
              <a:gd name="connsiteX28" fmla="*/ 3830431 w 10446631"/>
              <a:gd name="connsiteY28" fmla="*/ 912810 h 912810"/>
              <a:gd name="connsiteX29" fmla="*/ 3238456 w 10446631"/>
              <a:gd name="connsiteY29" fmla="*/ 912810 h 912810"/>
              <a:gd name="connsiteX30" fmla="*/ 2333081 w 10446631"/>
              <a:gd name="connsiteY30" fmla="*/ 912810 h 912810"/>
              <a:gd name="connsiteX31" fmla="*/ 1636639 w 10446631"/>
              <a:gd name="connsiteY31" fmla="*/ 912810 h 912810"/>
              <a:gd name="connsiteX32" fmla="*/ 1149129 w 10446631"/>
              <a:gd name="connsiteY32" fmla="*/ 912810 h 912810"/>
              <a:gd name="connsiteX33" fmla="*/ 0 w 10446631"/>
              <a:gd name="connsiteY33" fmla="*/ 912810 h 912810"/>
              <a:gd name="connsiteX34" fmla="*/ 0 w 10446631"/>
              <a:gd name="connsiteY34" fmla="*/ 465533 h 912810"/>
              <a:gd name="connsiteX35" fmla="*/ 0 w 10446631"/>
              <a:gd name="connsiteY35" fmla="*/ 0 h 912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446631" h="912810" fill="none" extrusionOk="0">
                <a:moveTo>
                  <a:pt x="0" y="0"/>
                </a:moveTo>
                <a:cubicBezTo>
                  <a:pt x="162973" y="31656"/>
                  <a:pt x="509637" y="-39788"/>
                  <a:pt x="800908" y="0"/>
                </a:cubicBezTo>
                <a:cubicBezTo>
                  <a:pt x="1092179" y="39788"/>
                  <a:pt x="1389840" y="40984"/>
                  <a:pt x="1706283" y="0"/>
                </a:cubicBezTo>
                <a:cubicBezTo>
                  <a:pt x="2022727" y="-40984"/>
                  <a:pt x="2037701" y="7350"/>
                  <a:pt x="2298259" y="0"/>
                </a:cubicBezTo>
                <a:cubicBezTo>
                  <a:pt x="2558817" y="-7350"/>
                  <a:pt x="2693525" y="-24863"/>
                  <a:pt x="2994701" y="0"/>
                </a:cubicBezTo>
                <a:cubicBezTo>
                  <a:pt x="3295877" y="24863"/>
                  <a:pt x="3274085" y="-11320"/>
                  <a:pt x="3377744" y="0"/>
                </a:cubicBezTo>
                <a:cubicBezTo>
                  <a:pt x="3481403" y="11320"/>
                  <a:pt x="3741245" y="13679"/>
                  <a:pt x="3865253" y="0"/>
                </a:cubicBezTo>
                <a:cubicBezTo>
                  <a:pt x="3989261" y="-13679"/>
                  <a:pt x="4291035" y="103"/>
                  <a:pt x="4457229" y="0"/>
                </a:cubicBezTo>
                <a:cubicBezTo>
                  <a:pt x="4623423" y="-103"/>
                  <a:pt x="4957951" y="-32800"/>
                  <a:pt x="5153671" y="0"/>
                </a:cubicBezTo>
                <a:cubicBezTo>
                  <a:pt x="5349391" y="32800"/>
                  <a:pt x="5625413" y="-25902"/>
                  <a:pt x="5954580" y="0"/>
                </a:cubicBezTo>
                <a:cubicBezTo>
                  <a:pt x="6283747" y="25902"/>
                  <a:pt x="6299756" y="-18430"/>
                  <a:pt x="6442089" y="0"/>
                </a:cubicBezTo>
                <a:cubicBezTo>
                  <a:pt x="6584422" y="18430"/>
                  <a:pt x="6896199" y="-34619"/>
                  <a:pt x="7242997" y="0"/>
                </a:cubicBezTo>
                <a:cubicBezTo>
                  <a:pt x="7589795" y="34619"/>
                  <a:pt x="7538933" y="12438"/>
                  <a:pt x="7626041" y="0"/>
                </a:cubicBezTo>
                <a:cubicBezTo>
                  <a:pt x="7713149" y="-12438"/>
                  <a:pt x="8117171" y="-12434"/>
                  <a:pt x="8426949" y="0"/>
                </a:cubicBezTo>
                <a:cubicBezTo>
                  <a:pt x="8736727" y="12434"/>
                  <a:pt x="9065205" y="24809"/>
                  <a:pt x="9227857" y="0"/>
                </a:cubicBezTo>
                <a:cubicBezTo>
                  <a:pt x="9390509" y="-24809"/>
                  <a:pt x="10048587" y="-32940"/>
                  <a:pt x="10446631" y="0"/>
                </a:cubicBezTo>
                <a:cubicBezTo>
                  <a:pt x="10436581" y="227462"/>
                  <a:pt x="10470140" y="372508"/>
                  <a:pt x="10446631" y="474661"/>
                </a:cubicBezTo>
                <a:cubicBezTo>
                  <a:pt x="10423122" y="576814"/>
                  <a:pt x="10432106" y="755297"/>
                  <a:pt x="10446631" y="912810"/>
                </a:cubicBezTo>
                <a:cubicBezTo>
                  <a:pt x="10322086" y="903094"/>
                  <a:pt x="10241883" y="897623"/>
                  <a:pt x="10063588" y="912810"/>
                </a:cubicBezTo>
                <a:cubicBezTo>
                  <a:pt x="9885293" y="927997"/>
                  <a:pt x="9813769" y="926055"/>
                  <a:pt x="9680545" y="912810"/>
                </a:cubicBezTo>
                <a:cubicBezTo>
                  <a:pt x="9547321" y="899565"/>
                  <a:pt x="9219179" y="940746"/>
                  <a:pt x="8775170" y="912810"/>
                </a:cubicBezTo>
                <a:cubicBezTo>
                  <a:pt x="8331161" y="884874"/>
                  <a:pt x="8483913" y="907748"/>
                  <a:pt x="8392127" y="912810"/>
                </a:cubicBezTo>
                <a:cubicBezTo>
                  <a:pt x="8300341" y="917872"/>
                  <a:pt x="8137119" y="910041"/>
                  <a:pt x="8009084" y="912810"/>
                </a:cubicBezTo>
                <a:cubicBezTo>
                  <a:pt x="7881049" y="915579"/>
                  <a:pt x="7566926" y="905809"/>
                  <a:pt x="7417108" y="912810"/>
                </a:cubicBezTo>
                <a:cubicBezTo>
                  <a:pt x="7267290" y="919811"/>
                  <a:pt x="6887524" y="934543"/>
                  <a:pt x="6616200" y="912810"/>
                </a:cubicBezTo>
                <a:cubicBezTo>
                  <a:pt x="6344876" y="891077"/>
                  <a:pt x="6199021" y="878697"/>
                  <a:pt x="5815291" y="912810"/>
                </a:cubicBezTo>
                <a:cubicBezTo>
                  <a:pt x="5431561" y="946923"/>
                  <a:pt x="5422296" y="911330"/>
                  <a:pt x="5223316" y="912810"/>
                </a:cubicBezTo>
                <a:cubicBezTo>
                  <a:pt x="5024336" y="914290"/>
                  <a:pt x="4891016" y="917090"/>
                  <a:pt x="4631340" y="912810"/>
                </a:cubicBezTo>
                <a:cubicBezTo>
                  <a:pt x="4371664" y="908530"/>
                  <a:pt x="4100021" y="903852"/>
                  <a:pt x="3830431" y="912810"/>
                </a:cubicBezTo>
                <a:cubicBezTo>
                  <a:pt x="3560841" y="921768"/>
                  <a:pt x="3407677" y="883464"/>
                  <a:pt x="3238456" y="912810"/>
                </a:cubicBezTo>
                <a:cubicBezTo>
                  <a:pt x="3069235" y="942156"/>
                  <a:pt x="2599730" y="920636"/>
                  <a:pt x="2333081" y="912810"/>
                </a:cubicBezTo>
                <a:cubicBezTo>
                  <a:pt x="2066432" y="904984"/>
                  <a:pt x="1803143" y="928859"/>
                  <a:pt x="1636639" y="912810"/>
                </a:cubicBezTo>
                <a:cubicBezTo>
                  <a:pt x="1470135" y="896761"/>
                  <a:pt x="1362756" y="936973"/>
                  <a:pt x="1149129" y="912810"/>
                </a:cubicBezTo>
                <a:cubicBezTo>
                  <a:pt x="935502" y="888648"/>
                  <a:pt x="474228" y="870717"/>
                  <a:pt x="0" y="912810"/>
                </a:cubicBezTo>
                <a:cubicBezTo>
                  <a:pt x="1871" y="731944"/>
                  <a:pt x="-1837" y="574774"/>
                  <a:pt x="0" y="465533"/>
                </a:cubicBezTo>
                <a:cubicBezTo>
                  <a:pt x="1837" y="356292"/>
                  <a:pt x="-15399" y="172865"/>
                  <a:pt x="0" y="0"/>
                </a:cubicBezTo>
                <a:close/>
              </a:path>
              <a:path w="10446631" h="912810" stroke="0" extrusionOk="0">
                <a:moveTo>
                  <a:pt x="0" y="0"/>
                </a:moveTo>
                <a:cubicBezTo>
                  <a:pt x="329247" y="32063"/>
                  <a:pt x="552289" y="1157"/>
                  <a:pt x="696442" y="0"/>
                </a:cubicBezTo>
                <a:cubicBezTo>
                  <a:pt x="840595" y="-1157"/>
                  <a:pt x="1060578" y="-11448"/>
                  <a:pt x="1392884" y="0"/>
                </a:cubicBezTo>
                <a:cubicBezTo>
                  <a:pt x="1725190" y="11448"/>
                  <a:pt x="1790503" y="-12329"/>
                  <a:pt x="2089326" y="0"/>
                </a:cubicBezTo>
                <a:cubicBezTo>
                  <a:pt x="2388149" y="12329"/>
                  <a:pt x="2621412" y="21110"/>
                  <a:pt x="2785768" y="0"/>
                </a:cubicBezTo>
                <a:cubicBezTo>
                  <a:pt x="2950124" y="-21110"/>
                  <a:pt x="3315703" y="-1254"/>
                  <a:pt x="3586677" y="0"/>
                </a:cubicBezTo>
                <a:cubicBezTo>
                  <a:pt x="3857651" y="1254"/>
                  <a:pt x="4223202" y="-30456"/>
                  <a:pt x="4387585" y="0"/>
                </a:cubicBezTo>
                <a:cubicBezTo>
                  <a:pt x="4551968" y="30456"/>
                  <a:pt x="4590606" y="5183"/>
                  <a:pt x="4770628" y="0"/>
                </a:cubicBezTo>
                <a:cubicBezTo>
                  <a:pt x="4950650" y="-5183"/>
                  <a:pt x="5333833" y="7102"/>
                  <a:pt x="5676003" y="0"/>
                </a:cubicBezTo>
                <a:cubicBezTo>
                  <a:pt x="6018173" y="-7102"/>
                  <a:pt x="5886426" y="18270"/>
                  <a:pt x="6059046" y="0"/>
                </a:cubicBezTo>
                <a:cubicBezTo>
                  <a:pt x="6231666" y="-18270"/>
                  <a:pt x="6504915" y="38569"/>
                  <a:pt x="6859954" y="0"/>
                </a:cubicBezTo>
                <a:cubicBezTo>
                  <a:pt x="7214993" y="-38569"/>
                  <a:pt x="7428450" y="17881"/>
                  <a:pt x="7660863" y="0"/>
                </a:cubicBezTo>
                <a:cubicBezTo>
                  <a:pt x="7893276" y="-17881"/>
                  <a:pt x="8121126" y="-20735"/>
                  <a:pt x="8357305" y="0"/>
                </a:cubicBezTo>
                <a:cubicBezTo>
                  <a:pt x="8593484" y="20735"/>
                  <a:pt x="9053233" y="-28946"/>
                  <a:pt x="9262679" y="0"/>
                </a:cubicBezTo>
                <a:cubicBezTo>
                  <a:pt x="9472125" y="28946"/>
                  <a:pt x="10058545" y="-45755"/>
                  <a:pt x="10446631" y="0"/>
                </a:cubicBezTo>
                <a:cubicBezTo>
                  <a:pt x="10443564" y="94707"/>
                  <a:pt x="10438852" y="273106"/>
                  <a:pt x="10446631" y="429021"/>
                </a:cubicBezTo>
                <a:cubicBezTo>
                  <a:pt x="10454410" y="584936"/>
                  <a:pt x="10441104" y="793062"/>
                  <a:pt x="10446631" y="912810"/>
                </a:cubicBezTo>
                <a:cubicBezTo>
                  <a:pt x="10255250" y="900464"/>
                  <a:pt x="10010408" y="930457"/>
                  <a:pt x="9854655" y="912810"/>
                </a:cubicBezTo>
                <a:cubicBezTo>
                  <a:pt x="9698902" y="895163"/>
                  <a:pt x="9383225" y="927976"/>
                  <a:pt x="9262679" y="912810"/>
                </a:cubicBezTo>
                <a:cubicBezTo>
                  <a:pt x="9142133" y="897644"/>
                  <a:pt x="8940417" y="908670"/>
                  <a:pt x="8670704" y="912810"/>
                </a:cubicBezTo>
                <a:cubicBezTo>
                  <a:pt x="8400991" y="916950"/>
                  <a:pt x="8309226" y="921237"/>
                  <a:pt x="8183194" y="912810"/>
                </a:cubicBezTo>
                <a:cubicBezTo>
                  <a:pt x="8057162" y="904384"/>
                  <a:pt x="7933682" y="907979"/>
                  <a:pt x="7800151" y="912810"/>
                </a:cubicBezTo>
                <a:cubicBezTo>
                  <a:pt x="7666620" y="917641"/>
                  <a:pt x="7435791" y="906933"/>
                  <a:pt x="7103709" y="912810"/>
                </a:cubicBezTo>
                <a:cubicBezTo>
                  <a:pt x="6771627" y="918687"/>
                  <a:pt x="6661083" y="950130"/>
                  <a:pt x="6302801" y="912810"/>
                </a:cubicBezTo>
                <a:cubicBezTo>
                  <a:pt x="5944519" y="875490"/>
                  <a:pt x="6032621" y="897721"/>
                  <a:pt x="5919758" y="912810"/>
                </a:cubicBezTo>
                <a:cubicBezTo>
                  <a:pt x="5806895" y="927899"/>
                  <a:pt x="5572342" y="925581"/>
                  <a:pt x="5327782" y="912810"/>
                </a:cubicBezTo>
                <a:cubicBezTo>
                  <a:pt x="5083222" y="900039"/>
                  <a:pt x="5032106" y="917815"/>
                  <a:pt x="4840272" y="912810"/>
                </a:cubicBezTo>
                <a:cubicBezTo>
                  <a:pt x="4648438" y="907806"/>
                  <a:pt x="4155654" y="937580"/>
                  <a:pt x="3934898" y="912810"/>
                </a:cubicBezTo>
                <a:cubicBezTo>
                  <a:pt x="3714142" y="888040"/>
                  <a:pt x="3666867" y="907449"/>
                  <a:pt x="3447388" y="912810"/>
                </a:cubicBezTo>
                <a:cubicBezTo>
                  <a:pt x="3227909" y="918172"/>
                  <a:pt x="2953572" y="914340"/>
                  <a:pt x="2542014" y="912810"/>
                </a:cubicBezTo>
                <a:cubicBezTo>
                  <a:pt x="2130456" y="911280"/>
                  <a:pt x="2257721" y="921498"/>
                  <a:pt x="2054504" y="912810"/>
                </a:cubicBezTo>
                <a:cubicBezTo>
                  <a:pt x="1851287" y="904123"/>
                  <a:pt x="1759284" y="906343"/>
                  <a:pt x="1671461" y="912810"/>
                </a:cubicBezTo>
                <a:cubicBezTo>
                  <a:pt x="1583638" y="919277"/>
                  <a:pt x="1194450" y="956010"/>
                  <a:pt x="766086" y="912810"/>
                </a:cubicBezTo>
                <a:cubicBezTo>
                  <a:pt x="337722" y="869610"/>
                  <a:pt x="254273" y="899585"/>
                  <a:pt x="0" y="912810"/>
                </a:cubicBezTo>
                <a:cubicBezTo>
                  <a:pt x="-16541" y="746581"/>
                  <a:pt x="8680" y="614896"/>
                  <a:pt x="0" y="474661"/>
                </a:cubicBezTo>
                <a:cubicBezTo>
                  <a:pt x="-8680" y="334426"/>
                  <a:pt x="23728" y="116003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rgbClr val="009999"/>
            </a:solidFill>
            <a:extLst>
              <a:ext uri="{C807C97D-BFC1-408E-A445-0C87EB9F89A2}">
                <ask:lineSketchStyleProps xmlns:ask="http://schemas.microsoft.com/office/drawing/2018/sketchyshapes" sd="3785378957">
                  <a:custGeom>
                    <a:avLst/>
                    <a:gdLst>
                      <a:gd name="connsiteX0" fmla="*/ 0 w 6373704"/>
                      <a:gd name="connsiteY0" fmla="*/ 0 h 912810"/>
                      <a:gd name="connsiteX1" fmla="*/ 488650 w 6373704"/>
                      <a:gd name="connsiteY1" fmla="*/ 0 h 912810"/>
                      <a:gd name="connsiteX2" fmla="*/ 1041038 w 6373704"/>
                      <a:gd name="connsiteY2" fmla="*/ 0 h 912810"/>
                      <a:gd name="connsiteX3" fmla="*/ 1402214 w 6373704"/>
                      <a:gd name="connsiteY3" fmla="*/ 0 h 912810"/>
                      <a:gd name="connsiteX4" fmla="*/ 1827128 w 6373704"/>
                      <a:gd name="connsiteY4" fmla="*/ 0 h 912810"/>
                      <a:gd name="connsiteX5" fmla="*/ 2060830 w 6373704"/>
                      <a:gd name="connsiteY5" fmla="*/ 0 h 912810"/>
                      <a:gd name="connsiteX6" fmla="*/ 2358270 w 6373704"/>
                      <a:gd name="connsiteY6" fmla="*/ 0 h 912810"/>
                      <a:gd name="connsiteX7" fmla="*/ 2719446 w 6373704"/>
                      <a:gd name="connsiteY7" fmla="*/ 0 h 912810"/>
                      <a:gd name="connsiteX8" fmla="*/ 3144360 w 6373704"/>
                      <a:gd name="connsiteY8" fmla="*/ 0 h 912810"/>
                      <a:gd name="connsiteX9" fmla="*/ 3633011 w 6373704"/>
                      <a:gd name="connsiteY9" fmla="*/ 0 h 912810"/>
                      <a:gd name="connsiteX10" fmla="*/ 3930450 w 6373704"/>
                      <a:gd name="connsiteY10" fmla="*/ 0 h 912810"/>
                      <a:gd name="connsiteX11" fmla="*/ 4419101 w 6373704"/>
                      <a:gd name="connsiteY11" fmla="*/ 0 h 912810"/>
                      <a:gd name="connsiteX12" fmla="*/ 4652804 w 6373704"/>
                      <a:gd name="connsiteY12" fmla="*/ 0 h 912810"/>
                      <a:gd name="connsiteX13" fmla="*/ 5141454 w 6373704"/>
                      <a:gd name="connsiteY13" fmla="*/ 0 h 912810"/>
                      <a:gd name="connsiteX14" fmla="*/ 5630104 w 6373704"/>
                      <a:gd name="connsiteY14" fmla="*/ 0 h 912810"/>
                      <a:gd name="connsiteX15" fmla="*/ 6373703 w 6373704"/>
                      <a:gd name="connsiteY15" fmla="*/ 0 h 912810"/>
                      <a:gd name="connsiteX16" fmla="*/ 6373703 w 6373704"/>
                      <a:gd name="connsiteY16" fmla="*/ 474661 h 912810"/>
                      <a:gd name="connsiteX17" fmla="*/ 6373703 w 6373704"/>
                      <a:gd name="connsiteY17" fmla="*/ 912810 h 912810"/>
                      <a:gd name="connsiteX18" fmla="*/ 6140001 w 6373704"/>
                      <a:gd name="connsiteY18" fmla="*/ 912810 h 912810"/>
                      <a:gd name="connsiteX19" fmla="*/ 5906299 w 6373704"/>
                      <a:gd name="connsiteY19" fmla="*/ 912810 h 912810"/>
                      <a:gd name="connsiteX20" fmla="*/ 5353911 w 6373704"/>
                      <a:gd name="connsiteY20" fmla="*/ 912810 h 912810"/>
                      <a:gd name="connsiteX21" fmla="*/ 5120208 w 6373704"/>
                      <a:gd name="connsiteY21" fmla="*/ 912810 h 912810"/>
                      <a:gd name="connsiteX22" fmla="*/ 4886506 w 6373704"/>
                      <a:gd name="connsiteY22" fmla="*/ 912810 h 912810"/>
                      <a:gd name="connsiteX23" fmla="*/ 4525329 w 6373704"/>
                      <a:gd name="connsiteY23" fmla="*/ 912810 h 912810"/>
                      <a:gd name="connsiteX24" fmla="*/ 4036679 w 6373704"/>
                      <a:gd name="connsiteY24" fmla="*/ 912810 h 912810"/>
                      <a:gd name="connsiteX25" fmla="*/ 3548028 w 6373704"/>
                      <a:gd name="connsiteY25" fmla="*/ 912810 h 912810"/>
                      <a:gd name="connsiteX26" fmla="*/ 3186852 w 6373704"/>
                      <a:gd name="connsiteY26" fmla="*/ 912810 h 912810"/>
                      <a:gd name="connsiteX27" fmla="*/ 2825675 w 6373704"/>
                      <a:gd name="connsiteY27" fmla="*/ 912810 h 912810"/>
                      <a:gd name="connsiteX28" fmla="*/ 2337024 w 6373704"/>
                      <a:gd name="connsiteY28" fmla="*/ 912810 h 912810"/>
                      <a:gd name="connsiteX29" fmla="*/ 1975848 w 6373704"/>
                      <a:gd name="connsiteY29" fmla="*/ 912810 h 912810"/>
                      <a:gd name="connsiteX30" fmla="*/ 1423460 w 6373704"/>
                      <a:gd name="connsiteY30" fmla="*/ 912810 h 912810"/>
                      <a:gd name="connsiteX31" fmla="*/ 998547 w 6373704"/>
                      <a:gd name="connsiteY31" fmla="*/ 912810 h 912810"/>
                      <a:gd name="connsiteX32" fmla="*/ 701107 w 6373704"/>
                      <a:gd name="connsiteY32" fmla="*/ 912810 h 912810"/>
                      <a:gd name="connsiteX33" fmla="*/ 0 w 6373704"/>
                      <a:gd name="connsiteY33" fmla="*/ 912810 h 912810"/>
                      <a:gd name="connsiteX34" fmla="*/ 0 w 6373704"/>
                      <a:gd name="connsiteY34" fmla="*/ 465533 h 912810"/>
                      <a:gd name="connsiteX35" fmla="*/ 0 w 6373704"/>
                      <a:gd name="connsiteY35" fmla="*/ 0 h 912810"/>
                      <a:gd name="connsiteX0" fmla="*/ 0 w 6373704"/>
                      <a:gd name="connsiteY0" fmla="*/ 0 h 912810"/>
                      <a:gd name="connsiteX1" fmla="*/ 424913 w 6373704"/>
                      <a:gd name="connsiteY1" fmla="*/ 0 h 912810"/>
                      <a:gd name="connsiteX2" fmla="*/ 849827 w 6373704"/>
                      <a:gd name="connsiteY2" fmla="*/ 0 h 912810"/>
                      <a:gd name="connsiteX3" fmla="*/ 1274740 w 6373704"/>
                      <a:gd name="connsiteY3" fmla="*/ 0 h 912810"/>
                      <a:gd name="connsiteX4" fmla="*/ 1699654 w 6373704"/>
                      <a:gd name="connsiteY4" fmla="*/ 0 h 912810"/>
                      <a:gd name="connsiteX5" fmla="*/ 2188305 w 6373704"/>
                      <a:gd name="connsiteY5" fmla="*/ 0 h 912810"/>
                      <a:gd name="connsiteX6" fmla="*/ 2676955 w 6373704"/>
                      <a:gd name="connsiteY6" fmla="*/ 0 h 912810"/>
                      <a:gd name="connsiteX7" fmla="*/ 2910658 w 6373704"/>
                      <a:gd name="connsiteY7" fmla="*/ 0 h 912810"/>
                      <a:gd name="connsiteX8" fmla="*/ 3463045 w 6373704"/>
                      <a:gd name="connsiteY8" fmla="*/ 0 h 912810"/>
                      <a:gd name="connsiteX9" fmla="*/ 3696748 w 6373704"/>
                      <a:gd name="connsiteY9" fmla="*/ 0 h 912810"/>
                      <a:gd name="connsiteX10" fmla="*/ 4185398 w 6373704"/>
                      <a:gd name="connsiteY10" fmla="*/ 0 h 912810"/>
                      <a:gd name="connsiteX11" fmla="*/ 4674049 w 6373704"/>
                      <a:gd name="connsiteY11" fmla="*/ 0 h 912810"/>
                      <a:gd name="connsiteX12" fmla="*/ 5098963 w 6373704"/>
                      <a:gd name="connsiteY12" fmla="*/ 0 h 912810"/>
                      <a:gd name="connsiteX13" fmla="*/ 5651350 w 6373704"/>
                      <a:gd name="connsiteY13" fmla="*/ 0 h 912810"/>
                      <a:gd name="connsiteX14" fmla="*/ 6373703 w 6373704"/>
                      <a:gd name="connsiteY14" fmla="*/ 0 h 912810"/>
                      <a:gd name="connsiteX15" fmla="*/ 6373703 w 6373704"/>
                      <a:gd name="connsiteY15" fmla="*/ 429021 h 912810"/>
                      <a:gd name="connsiteX16" fmla="*/ 6373703 w 6373704"/>
                      <a:gd name="connsiteY16" fmla="*/ 912810 h 912810"/>
                      <a:gd name="connsiteX17" fmla="*/ 6012527 w 6373704"/>
                      <a:gd name="connsiteY17" fmla="*/ 912810 h 912810"/>
                      <a:gd name="connsiteX18" fmla="*/ 5651350 w 6373704"/>
                      <a:gd name="connsiteY18" fmla="*/ 912810 h 912810"/>
                      <a:gd name="connsiteX19" fmla="*/ 5290174 w 6373704"/>
                      <a:gd name="connsiteY19" fmla="*/ 912810 h 912810"/>
                      <a:gd name="connsiteX20" fmla="*/ 4992734 w 6373704"/>
                      <a:gd name="connsiteY20" fmla="*/ 912810 h 912810"/>
                      <a:gd name="connsiteX21" fmla="*/ 4759032 w 6373704"/>
                      <a:gd name="connsiteY21" fmla="*/ 912810 h 912810"/>
                      <a:gd name="connsiteX22" fmla="*/ 4334118 w 6373704"/>
                      <a:gd name="connsiteY22" fmla="*/ 912810 h 912810"/>
                      <a:gd name="connsiteX23" fmla="*/ 3845468 w 6373704"/>
                      <a:gd name="connsiteY23" fmla="*/ 912810 h 912810"/>
                      <a:gd name="connsiteX24" fmla="*/ 3611765 w 6373704"/>
                      <a:gd name="connsiteY24" fmla="*/ 912810 h 912810"/>
                      <a:gd name="connsiteX25" fmla="*/ 3250589 w 6373704"/>
                      <a:gd name="connsiteY25" fmla="*/ 912810 h 912810"/>
                      <a:gd name="connsiteX26" fmla="*/ 2953149 w 6373704"/>
                      <a:gd name="connsiteY26" fmla="*/ 912810 h 912810"/>
                      <a:gd name="connsiteX27" fmla="*/ 2400762 w 6373704"/>
                      <a:gd name="connsiteY27" fmla="*/ 912810 h 912810"/>
                      <a:gd name="connsiteX28" fmla="*/ 2103322 w 6373704"/>
                      <a:gd name="connsiteY28" fmla="*/ 912810 h 912810"/>
                      <a:gd name="connsiteX29" fmla="*/ 1550934 w 6373704"/>
                      <a:gd name="connsiteY29" fmla="*/ 912810 h 912810"/>
                      <a:gd name="connsiteX30" fmla="*/ 1253495 w 6373704"/>
                      <a:gd name="connsiteY30" fmla="*/ 912810 h 912810"/>
                      <a:gd name="connsiteX31" fmla="*/ 1019792 w 6373704"/>
                      <a:gd name="connsiteY31" fmla="*/ 912810 h 912810"/>
                      <a:gd name="connsiteX32" fmla="*/ 467404 w 6373704"/>
                      <a:gd name="connsiteY32" fmla="*/ 912810 h 912810"/>
                      <a:gd name="connsiteX33" fmla="*/ 0 w 6373704"/>
                      <a:gd name="connsiteY33" fmla="*/ 912810 h 912810"/>
                      <a:gd name="connsiteX34" fmla="*/ 0 w 6373704"/>
                      <a:gd name="connsiteY34" fmla="*/ 474661 h 912810"/>
                      <a:gd name="connsiteX35" fmla="*/ 0 w 6373704"/>
                      <a:gd name="connsiteY35" fmla="*/ 0 h 9128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</a:cxnLst>
                    <a:rect l="l" t="t" r="r" b="b"/>
                    <a:pathLst>
                      <a:path w="6373704" h="912810" fill="none" extrusionOk="0">
                        <a:moveTo>
                          <a:pt x="0" y="0"/>
                        </a:moveTo>
                        <a:cubicBezTo>
                          <a:pt x="101803" y="9394"/>
                          <a:pt x="352921" y="-46849"/>
                          <a:pt x="488650" y="0"/>
                        </a:cubicBezTo>
                        <a:cubicBezTo>
                          <a:pt x="658713" y="38463"/>
                          <a:pt x="869268" y="34543"/>
                          <a:pt x="1041038" y="0"/>
                        </a:cubicBezTo>
                        <a:cubicBezTo>
                          <a:pt x="1243092" y="-40157"/>
                          <a:pt x="1242321" y="6047"/>
                          <a:pt x="1402214" y="0"/>
                        </a:cubicBezTo>
                        <a:cubicBezTo>
                          <a:pt x="1558237" y="-10372"/>
                          <a:pt x="1643961" y="-21841"/>
                          <a:pt x="1827128" y="0"/>
                        </a:cubicBezTo>
                        <a:cubicBezTo>
                          <a:pt x="2001784" y="27821"/>
                          <a:pt x="2005134" y="-5328"/>
                          <a:pt x="2060830" y="0"/>
                        </a:cubicBezTo>
                        <a:cubicBezTo>
                          <a:pt x="2114963" y="21087"/>
                          <a:pt x="2295168" y="12103"/>
                          <a:pt x="2358270" y="0"/>
                        </a:cubicBezTo>
                        <a:cubicBezTo>
                          <a:pt x="2447178" y="-291"/>
                          <a:pt x="2615507" y="714"/>
                          <a:pt x="2719446" y="0"/>
                        </a:cubicBezTo>
                        <a:cubicBezTo>
                          <a:pt x="2823945" y="-5715"/>
                          <a:pt x="3023542" y="-52513"/>
                          <a:pt x="3144360" y="0"/>
                        </a:cubicBezTo>
                        <a:cubicBezTo>
                          <a:pt x="3246043" y="27430"/>
                          <a:pt x="3421598" y="-36263"/>
                          <a:pt x="3633011" y="0"/>
                        </a:cubicBezTo>
                        <a:cubicBezTo>
                          <a:pt x="3832183" y="26030"/>
                          <a:pt x="3844713" y="-24667"/>
                          <a:pt x="3930450" y="0"/>
                        </a:cubicBezTo>
                        <a:cubicBezTo>
                          <a:pt x="4029566" y="16600"/>
                          <a:pt x="4219907" y="-32160"/>
                          <a:pt x="4419101" y="0"/>
                        </a:cubicBezTo>
                        <a:cubicBezTo>
                          <a:pt x="4633184" y="33988"/>
                          <a:pt x="4601093" y="20661"/>
                          <a:pt x="4652804" y="0"/>
                        </a:cubicBezTo>
                        <a:cubicBezTo>
                          <a:pt x="4743224" y="-29047"/>
                          <a:pt x="4956896" y="-16097"/>
                          <a:pt x="5141454" y="0"/>
                        </a:cubicBezTo>
                        <a:cubicBezTo>
                          <a:pt x="5337439" y="9288"/>
                          <a:pt x="5537246" y="28562"/>
                          <a:pt x="5630104" y="0"/>
                        </a:cubicBezTo>
                        <a:cubicBezTo>
                          <a:pt x="5673325" y="-32863"/>
                          <a:pt x="6150246" y="-38865"/>
                          <a:pt x="6373703" y="0"/>
                        </a:cubicBezTo>
                        <a:cubicBezTo>
                          <a:pt x="6350601" y="217863"/>
                          <a:pt x="6376734" y="370211"/>
                          <a:pt x="6373703" y="474661"/>
                        </a:cubicBezTo>
                        <a:cubicBezTo>
                          <a:pt x="6360022" y="580992"/>
                          <a:pt x="6360723" y="758662"/>
                          <a:pt x="6373703" y="912810"/>
                        </a:cubicBezTo>
                        <a:cubicBezTo>
                          <a:pt x="6297580" y="895974"/>
                          <a:pt x="6246574" y="900570"/>
                          <a:pt x="6140001" y="912810"/>
                        </a:cubicBezTo>
                        <a:cubicBezTo>
                          <a:pt x="6023691" y="924446"/>
                          <a:pt x="5985690" y="925056"/>
                          <a:pt x="5906299" y="912810"/>
                        </a:cubicBezTo>
                        <a:cubicBezTo>
                          <a:pt x="5874682" y="887978"/>
                          <a:pt x="5586222" y="935972"/>
                          <a:pt x="5353911" y="912810"/>
                        </a:cubicBezTo>
                        <a:cubicBezTo>
                          <a:pt x="5080045" y="888976"/>
                          <a:pt x="5185061" y="914825"/>
                          <a:pt x="5120208" y="912810"/>
                        </a:cubicBezTo>
                        <a:cubicBezTo>
                          <a:pt x="5077597" y="919883"/>
                          <a:pt x="4961458" y="903013"/>
                          <a:pt x="4886506" y="912810"/>
                        </a:cubicBezTo>
                        <a:cubicBezTo>
                          <a:pt x="4821329" y="913976"/>
                          <a:pt x="4630034" y="909562"/>
                          <a:pt x="4525329" y="912810"/>
                        </a:cubicBezTo>
                        <a:cubicBezTo>
                          <a:pt x="4403036" y="891790"/>
                          <a:pt x="4178966" y="944958"/>
                          <a:pt x="4036679" y="912810"/>
                        </a:cubicBezTo>
                        <a:cubicBezTo>
                          <a:pt x="3862324" y="886014"/>
                          <a:pt x="3796676" y="868701"/>
                          <a:pt x="3548028" y="912810"/>
                        </a:cubicBezTo>
                        <a:cubicBezTo>
                          <a:pt x="3309404" y="941888"/>
                          <a:pt x="3305500" y="912157"/>
                          <a:pt x="3186852" y="912810"/>
                        </a:cubicBezTo>
                        <a:cubicBezTo>
                          <a:pt x="3073792" y="899016"/>
                          <a:pt x="2985063" y="918675"/>
                          <a:pt x="2825675" y="912810"/>
                        </a:cubicBezTo>
                        <a:cubicBezTo>
                          <a:pt x="2657774" y="927376"/>
                          <a:pt x="2499727" y="881966"/>
                          <a:pt x="2337024" y="912810"/>
                        </a:cubicBezTo>
                        <a:cubicBezTo>
                          <a:pt x="2175985" y="905473"/>
                          <a:pt x="2082149" y="881877"/>
                          <a:pt x="1975848" y="912810"/>
                        </a:cubicBezTo>
                        <a:cubicBezTo>
                          <a:pt x="1899215" y="972662"/>
                          <a:pt x="1602477" y="893515"/>
                          <a:pt x="1423460" y="912810"/>
                        </a:cubicBezTo>
                        <a:cubicBezTo>
                          <a:pt x="1250159" y="906606"/>
                          <a:pt x="1092567" y="944203"/>
                          <a:pt x="998547" y="912810"/>
                        </a:cubicBezTo>
                        <a:cubicBezTo>
                          <a:pt x="883933" y="905670"/>
                          <a:pt x="844670" y="948207"/>
                          <a:pt x="701107" y="912810"/>
                        </a:cubicBezTo>
                        <a:cubicBezTo>
                          <a:pt x="511039" y="887176"/>
                          <a:pt x="296995" y="875598"/>
                          <a:pt x="0" y="912810"/>
                        </a:cubicBezTo>
                        <a:cubicBezTo>
                          <a:pt x="-4485" y="729742"/>
                          <a:pt x="-8017" y="590108"/>
                          <a:pt x="0" y="465533"/>
                        </a:cubicBezTo>
                        <a:cubicBezTo>
                          <a:pt x="12629" y="343006"/>
                          <a:pt x="-8264" y="168075"/>
                          <a:pt x="0" y="0"/>
                        </a:cubicBezTo>
                        <a:close/>
                      </a:path>
                      <a:path w="6373704" h="912810" stroke="0" extrusionOk="0">
                        <a:moveTo>
                          <a:pt x="0" y="0"/>
                        </a:moveTo>
                        <a:cubicBezTo>
                          <a:pt x="186878" y="16372"/>
                          <a:pt x="357102" y="6122"/>
                          <a:pt x="424913" y="0"/>
                        </a:cubicBezTo>
                        <a:cubicBezTo>
                          <a:pt x="543564" y="2517"/>
                          <a:pt x="629806" y="-25510"/>
                          <a:pt x="849827" y="0"/>
                        </a:cubicBezTo>
                        <a:cubicBezTo>
                          <a:pt x="1049124" y="13109"/>
                          <a:pt x="1093318" y="-14416"/>
                          <a:pt x="1274740" y="0"/>
                        </a:cubicBezTo>
                        <a:cubicBezTo>
                          <a:pt x="1453643" y="7708"/>
                          <a:pt x="1594908" y="19666"/>
                          <a:pt x="1699654" y="0"/>
                        </a:cubicBezTo>
                        <a:cubicBezTo>
                          <a:pt x="1802876" y="-36688"/>
                          <a:pt x="2052472" y="7159"/>
                          <a:pt x="2188305" y="0"/>
                        </a:cubicBezTo>
                        <a:cubicBezTo>
                          <a:pt x="2338764" y="12931"/>
                          <a:pt x="2595716" y="-43569"/>
                          <a:pt x="2676955" y="0"/>
                        </a:cubicBezTo>
                        <a:cubicBezTo>
                          <a:pt x="2782212" y="29868"/>
                          <a:pt x="2802863" y="6323"/>
                          <a:pt x="2910658" y="0"/>
                        </a:cubicBezTo>
                        <a:cubicBezTo>
                          <a:pt x="3053441" y="-32170"/>
                          <a:pt x="3265981" y="-2694"/>
                          <a:pt x="3463045" y="0"/>
                        </a:cubicBezTo>
                        <a:cubicBezTo>
                          <a:pt x="3682499" y="5294"/>
                          <a:pt x="3574220" y="24198"/>
                          <a:pt x="3696748" y="0"/>
                        </a:cubicBezTo>
                        <a:cubicBezTo>
                          <a:pt x="3807698" y="-21430"/>
                          <a:pt x="3973936" y="49143"/>
                          <a:pt x="4185398" y="0"/>
                        </a:cubicBezTo>
                        <a:cubicBezTo>
                          <a:pt x="4391384" y="-50677"/>
                          <a:pt x="4528867" y="16402"/>
                          <a:pt x="4674049" y="0"/>
                        </a:cubicBezTo>
                        <a:cubicBezTo>
                          <a:pt x="4789873" y="-37726"/>
                          <a:pt x="4957413" y="-15863"/>
                          <a:pt x="5098963" y="0"/>
                        </a:cubicBezTo>
                        <a:cubicBezTo>
                          <a:pt x="5242887" y="16539"/>
                          <a:pt x="5526241" y="-32624"/>
                          <a:pt x="5651350" y="0"/>
                        </a:cubicBezTo>
                        <a:cubicBezTo>
                          <a:pt x="5802470" y="5958"/>
                          <a:pt x="6135623" y="-38523"/>
                          <a:pt x="6373703" y="0"/>
                        </a:cubicBezTo>
                        <a:cubicBezTo>
                          <a:pt x="6401675" y="71370"/>
                          <a:pt x="6334089" y="266610"/>
                          <a:pt x="6373703" y="429021"/>
                        </a:cubicBezTo>
                        <a:cubicBezTo>
                          <a:pt x="6386868" y="565650"/>
                          <a:pt x="6377989" y="781415"/>
                          <a:pt x="6373703" y="912810"/>
                        </a:cubicBezTo>
                        <a:cubicBezTo>
                          <a:pt x="6258580" y="906977"/>
                          <a:pt x="6107935" y="936874"/>
                          <a:pt x="6012527" y="912810"/>
                        </a:cubicBezTo>
                        <a:cubicBezTo>
                          <a:pt x="5922386" y="906952"/>
                          <a:pt x="5714448" y="926568"/>
                          <a:pt x="5651350" y="912810"/>
                        </a:cubicBezTo>
                        <a:cubicBezTo>
                          <a:pt x="5608403" y="898757"/>
                          <a:pt x="5468407" y="934904"/>
                          <a:pt x="5290174" y="912810"/>
                        </a:cubicBezTo>
                        <a:cubicBezTo>
                          <a:pt x="5128742" y="916979"/>
                          <a:pt x="5072104" y="911063"/>
                          <a:pt x="4992734" y="912810"/>
                        </a:cubicBezTo>
                        <a:cubicBezTo>
                          <a:pt x="4908822" y="912146"/>
                          <a:pt x="4824960" y="912884"/>
                          <a:pt x="4759032" y="912810"/>
                        </a:cubicBezTo>
                        <a:cubicBezTo>
                          <a:pt x="4677712" y="930219"/>
                          <a:pt x="4553011" y="897950"/>
                          <a:pt x="4334118" y="912810"/>
                        </a:cubicBezTo>
                        <a:cubicBezTo>
                          <a:pt x="4133507" y="922172"/>
                          <a:pt x="4063548" y="953655"/>
                          <a:pt x="3845468" y="912810"/>
                        </a:cubicBezTo>
                        <a:cubicBezTo>
                          <a:pt x="3623032" y="865764"/>
                          <a:pt x="3693636" y="894123"/>
                          <a:pt x="3611765" y="912810"/>
                        </a:cubicBezTo>
                        <a:cubicBezTo>
                          <a:pt x="3529660" y="908730"/>
                          <a:pt x="3397707" y="921597"/>
                          <a:pt x="3250589" y="912810"/>
                        </a:cubicBezTo>
                        <a:cubicBezTo>
                          <a:pt x="3100264" y="903114"/>
                          <a:pt x="3072407" y="919475"/>
                          <a:pt x="2953149" y="912810"/>
                        </a:cubicBezTo>
                        <a:cubicBezTo>
                          <a:pt x="2823005" y="877324"/>
                          <a:pt x="2540053" y="906569"/>
                          <a:pt x="2400762" y="912810"/>
                        </a:cubicBezTo>
                        <a:cubicBezTo>
                          <a:pt x="2262057" y="890963"/>
                          <a:pt x="2236269" y="908500"/>
                          <a:pt x="2103322" y="912810"/>
                        </a:cubicBezTo>
                        <a:cubicBezTo>
                          <a:pt x="1984843" y="932910"/>
                          <a:pt x="1786539" y="884908"/>
                          <a:pt x="1550934" y="912810"/>
                        </a:cubicBezTo>
                        <a:cubicBezTo>
                          <a:pt x="1302556" y="907061"/>
                          <a:pt x="1384662" y="926775"/>
                          <a:pt x="1253495" y="912810"/>
                        </a:cubicBezTo>
                        <a:cubicBezTo>
                          <a:pt x="1122953" y="901057"/>
                          <a:pt x="1062319" y="908124"/>
                          <a:pt x="1019792" y="912810"/>
                        </a:cubicBezTo>
                        <a:cubicBezTo>
                          <a:pt x="981116" y="912102"/>
                          <a:pt x="762365" y="962047"/>
                          <a:pt x="467404" y="912810"/>
                        </a:cubicBezTo>
                        <a:cubicBezTo>
                          <a:pt x="205574" y="863874"/>
                          <a:pt x="164715" y="893551"/>
                          <a:pt x="0" y="912810"/>
                        </a:cubicBezTo>
                        <a:cubicBezTo>
                          <a:pt x="7323" y="774101"/>
                          <a:pt x="13005" y="619517"/>
                          <a:pt x="0" y="474661"/>
                        </a:cubicBezTo>
                        <a:cubicBezTo>
                          <a:pt x="-2410" y="333774"/>
                          <a:pt x="-11880" y="123358"/>
                          <a:pt x="0" y="0"/>
                        </a:cubicBezTo>
                        <a:close/>
                      </a:path>
                      <a:path w="6373704" h="912810" fill="none" stroke="0" extrusionOk="0">
                        <a:moveTo>
                          <a:pt x="0" y="0"/>
                        </a:moveTo>
                        <a:cubicBezTo>
                          <a:pt x="81871" y="59383"/>
                          <a:pt x="298285" y="-57266"/>
                          <a:pt x="488650" y="0"/>
                        </a:cubicBezTo>
                        <a:cubicBezTo>
                          <a:pt x="675209" y="13748"/>
                          <a:pt x="839758" y="55809"/>
                          <a:pt x="1041038" y="0"/>
                        </a:cubicBezTo>
                        <a:cubicBezTo>
                          <a:pt x="1240105" y="-43992"/>
                          <a:pt x="1246149" y="4082"/>
                          <a:pt x="1402214" y="0"/>
                        </a:cubicBezTo>
                        <a:cubicBezTo>
                          <a:pt x="1553303" y="10527"/>
                          <a:pt x="1648227" y="-25310"/>
                          <a:pt x="1827128" y="0"/>
                        </a:cubicBezTo>
                        <a:cubicBezTo>
                          <a:pt x="2015221" y="26536"/>
                          <a:pt x="1995779" y="-12331"/>
                          <a:pt x="2060830" y="0"/>
                        </a:cubicBezTo>
                        <a:cubicBezTo>
                          <a:pt x="2127085" y="25933"/>
                          <a:pt x="2290129" y="13104"/>
                          <a:pt x="2358270" y="0"/>
                        </a:cubicBezTo>
                        <a:cubicBezTo>
                          <a:pt x="2423403" y="-2520"/>
                          <a:pt x="2597360" y="1900"/>
                          <a:pt x="2719446" y="0"/>
                        </a:cubicBezTo>
                        <a:cubicBezTo>
                          <a:pt x="2839424" y="9305"/>
                          <a:pt x="3028581" y="-33212"/>
                          <a:pt x="3144360" y="0"/>
                        </a:cubicBezTo>
                        <a:cubicBezTo>
                          <a:pt x="3242665" y="17425"/>
                          <a:pt x="3388112" y="-25684"/>
                          <a:pt x="3633011" y="0"/>
                        </a:cubicBezTo>
                        <a:cubicBezTo>
                          <a:pt x="3825123" y="30767"/>
                          <a:pt x="3840478" y="-11174"/>
                          <a:pt x="3930450" y="0"/>
                        </a:cubicBezTo>
                        <a:cubicBezTo>
                          <a:pt x="4002795" y="19952"/>
                          <a:pt x="4198546" y="-11022"/>
                          <a:pt x="4419101" y="0"/>
                        </a:cubicBezTo>
                        <a:cubicBezTo>
                          <a:pt x="4633147" y="34267"/>
                          <a:pt x="4603476" y="9320"/>
                          <a:pt x="4652804" y="0"/>
                        </a:cubicBezTo>
                        <a:cubicBezTo>
                          <a:pt x="4694307" y="6989"/>
                          <a:pt x="4979605" y="-26924"/>
                          <a:pt x="5141454" y="0"/>
                        </a:cubicBezTo>
                        <a:cubicBezTo>
                          <a:pt x="5328505" y="17016"/>
                          <a:pt x="5550915" y="34215"/>
                          <a:pt x="5630104" y="0"/>
                        </a:cubicBezTo>
                        <a:cubicBezTo>
                          <a:pt x="5758398" y="-59810"/>
                          <a:pt x="6120824" y="-18296"/>
                          <a:pt x="6373703" y="0"/>
                        </a:cubicBezTo>
                        <a:cubicBezTo>
                          <a:pt x="6362860" y="225985"/>
                          <a:pt x="6396730" y="382316"/>
                          <a:pt x="6373703" y="474661"/>
                        </a:cubicBezTo>
                        <a:cubicBezTo>
                          <a:pt x="6383251" y="561117"/>
                          <a:pt x="6333625" y="759729"/>
                          <a:pt x="6373703" y="912810"/>
                        </a:cubicBezTo>
                        <a:cubicBezTo>
                          <a:pt x="6298304" y="896433"/>
                          <a:pt x="6243991" y="897717"/>
                          <a:pt x="6140001" y="912810"/>
                        </a:cubicBezTo>
                        <a:cubicBezTo>
                          <a:pt x="6033973" y="925142"/>
                          <a:pt x="5981034" y="919480"/>
                          <a:pt x="5906299" y="912810"/>
                        </a:cubicBezTo>
                        <a:cubicBezTo>
                          <a:pt x="5812536" y="895491"/>
                          <a:pt x="5670228" y="935432"/>
                          <a:pt x="5353911" y="912810"/>
                        </a:cubicBezTo>
                        <a:cubicBezTo>
                          <a:pt x="5072035" y="878742"/>
                          <a:pt x="5167538" y="909743"/>
                          <a:pt x="5120208" y="912810"/>
                        </a:cubicBezTo>
                        <a:cubicBezTo>
                          <a:pt x="5071941" y="904470"/>
                          <a:pt x="4962418" y="890968"/>
                          <a:pt x="4886506" y="912810"/>
                        </a:cubicBezTo>
                        <a:cubicBezTo>
                          <a:pt x="4801691" y="911735"/>
                          <a:pt x="4604463" y="893847"/>
                          <a:pt x="4525329" y="912810"/>
                        </a:cubicBezTo>
                        <a:cubicBezTo>
                          <a:pt x="4437038" y="907312"/>
                          <a:pt x="4197730" y="927488"/>
                          <a:pt x="4036679" y="912810"/>
                        </a:cubicBezTo>
                        <a:cubicBezTo>
                          <a:pt x="3884500" y="878097"/>
                          <a:pt x="3787127" y="898833"/>
                          <a:pt x="3548028" y="912810"/>
                        </a:cubicBezTo>
                        <a:cubicBezTo>
                          <a:pt x="3317141" y="952762"/>
                          <a:pt x="3316204" y="911794"/>
                          <a:pt x="3186852" y="912810"/>
                        </a:cubicBezTo>
                        <a:cubicBezTo>
                          <a:pt x="3066371" y="930543"/>
                          <a:pt x="2984694" y="911674"/>
                          <a:pt x="2825675" y="912810"/>
                        </a:cubicBezTo>
                        <a:cubicBezTo>
                          <a:pt x="2677954" y="914566"/>
                          <a:pt x="2479638" y="929058"/>
                          <a:pt x="2337024" y="912810"/>
                        </a:cubicBezTo>
                        <a:cubicBezTo>
                          <a:pt x="2151953" y="914665"/>
                          <a:pt x="2078539" y="888469"/>
                          <a:pt x="1975848" y="912810"/>
                        </a:cubicBezTo>
                        <a:cubicBezTo>
                          <a:pt x="1836516" y="939265"/>
                          <a:pt x="1593480" y="936508"/>
                          <a:pt x="1423460" y="912810"/>
                        </a:cubicBezTo>
                        <a:cubicBezTo>
                          <a:pt x="1267985" y="899484"/>
                          <a:pt x="1098508" y="933628"/>
                          <a:pt x="998547" y="912810"/>
                        </a:cubicBezTo>
                        <a:cubicBezTo>
                          <a:pt x="907961" y="890949"/>
                          <a:pt x="828711" y="935389"/>
                          <a:pt x="701107" y="912810"/>
                        </a:cubicBezTo>
                        <a:cubicBezTo>
                          <a:pt x="614208" y="927020"/>
                          <a:pt x="313192" y="891809"/>
                          <a:pt x="0" y="912810"/>
                        </a:cubicBezTo>
                        <a:cubicBezTo>
                          <a:pt x="3390" y="730712"/>
                          <a:pt x="-20335" y="566669"/>
                          <a:pt x="0" y="465533"/>
                        </a:cubicBezTo>
                        <a:cubicBezTo>
                          <a:pt x="-9492" y="368661"/>
                          <a:pt x="-44111" y="15854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A3EEFF">
                    <a:lumMod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Tính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giá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trị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của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biểu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40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thức</a:t>
            </a: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535D67-D731-44AC-657F-CB453EDD5A9A}"/>
              </a:ext>
            </a:extLst>
          </p:cNvPr>
          <p:cNvSpPr txBox="1"/>
          <p:nvPr/>
        </p:nvSpPr>
        <p:spPr>
          <a:xfrm>
            <a:off x="704850" y="1971675"/>
            <a:ext cx="106680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lphaLcParenR"/>
            </a:pPr>
            <a:r>
              <a:rPr lang="pt-BR" sz="34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8 103 × 5 – 4 135                             b) 24 360 : 8 + 9 600</a:t>
            </a:r>
          </a:p>
          <a:p>
            <a:pPr marL="514350" indent="-514350" algn="just">
              <a:buAutoNum type="alphaLcParenR"/>
            </a:pPr>
            <a:endParaRPr lang="pt-BR" sz="34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lphaLcParenR"/>
            </a:pPr>
            <a:endParaRPr lang="pt-BR" sz="3400" b="1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lphaLcParenR"/>
            </a:pPr>
            <a:endParaRPr lang="pt-BR" sz="3400" b="1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34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c) (809 + 6 215) x 4                                d) 17 286 - 45 234 : 9</a:t>
            </a:r>
          </a:p>
          <a:p>
            <a:endParaRPr lang="en-US" sz="3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7730AB-2FD1-7F81-399D-75E8378F0BA1}"/>
              </a:ext>
            </a:extLst>
          </p:cNvPr>
          <p:cNvSpPr txBox="1"/>
          <p:nvPr/>
        </p:nvSpPr>
        <p:spPr>
          <a:xfrm>
            <a:off x="819150" y="2667000"/>
            <a:ext cx="401002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     40 515  – 4 135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04A756-7FE4-29EC-E77E-77C4E31D3B29}"/>
              </a:ext>
            </a:extLst>
          </p:cNvPr>
          <p:cNvSpPr txBox="1"/>
          <p:nvPr/>
        </p:nvSpPr>
        <p:spPr>
          <a:xfrm>
            <a:off x="857250" y="3228975"/>
            <a:ext cx="401002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36 380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C4BCD4-C66E-93F8-ECB4-C8773AFD5325}"/>
              </a:ext>
            </a:extLst>
          </p:cNvPr>
          <p:cNvSpPr txBox="1"/>
          <p:nvPr/>
        </p:nvSpPr>
        <p:spPr>
          <a:xfrm>
            <a:off x="7229475" y="2572578"/>
            <a:ext cx="401002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      3 045    + 9 600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458D48-7C84-BD4A-95CD-682B3A36F322}"/>
              </a:ext>
            </a:extLst>
          </p:cNvPr>
          <p:cNvSpPr txBox="1"/>
          <p:nvPr/>
        </p:nvSpPr>
        <p:spPr>
          <a:xfrm>
            <a:off x="7296150" y="3133725"/>
            <a:ext cx="401002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12 645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F66B3D-7090-4596-7B34-2B774203475A}"/>
              </a:ext>
            </a:extLst>
          </p:cNvPr>
          <p:cNvSpPr txBox="1"/>
          <p:nvPr/>
        </p:nvSpPr>
        <p:spPr>
          <a:xfrm>
            <a:off x="800100" y="4552950"/>
            <a:ext cx="401002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      7 024         x 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3D0F98-17EB-3E7A-73FC-348F7D64919A}"/>
              </a:ext>
            </a:extLst>
          </p:cNvPr>
          <p:cNvSpPr txBox="1"/>
          <p:nvPr/>
        </p:nvSpPr>
        <p:spPr>
          <a:xfrm>
            <a:off x="838200" y="5114925"/>
            <a:ext cx="401002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28 096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0FDC9E-2899-6079-05E1-2CAF365E4FD9}"/>
              </a:ext>
            </a:extLst>
          </p:cNvPr>
          <p:cNvSpPr txBox="1"/>
          <p:nvPr/>
        </p:nvSpPr>
        <p:spPr>
          <a:xfrm>
            <a:off x="7162800" y="4657725"/>
            <a:ext cx="401002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 17 286 –       5 026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AC4FDBF-9243-5B9C-A39E-D6F4B7C591BC}"/>
              </a:ext>
            </a:extLst>
          </p:cNvPr>
          <p:cNvSpPr txBox="1"/>
          <p:nvPr/>
        </p:nvSpPr>
        <p:spPr>
          <a:xfrm>
            <a:off x="7200900" y="5219700"/>
            <a:ext cx="401002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12 260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D1CF393-BD70-7C60-F261-D75BE6757E1C}"/>
              </a:ext>
            </a:extLst>
          </p:cNvPr>
          <p:cNvSpPr/>
          <p:nvPr/>
        </p:nvSpPr>
        <p:spPr>
          <a:xfrm>
            <a:off x="704850" y="350443"/>
            <a:ext cx="960722" cy="100180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whit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2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773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4718996-1C08-1F76-3094-35E8DDAD3B41}"/>
              </a:ext>
            </a:extLst>
          </p:cNvPr>
          <p:cNvSpPr/>
          <p:nvPr/>
        </p:nvSpPr>
        <p:spPr>
          <a:xfrm>
            <a:off x="212993" y="206673"/>
            <a:ext cx="11766014" cy="6249338"/>
          </a:xfrm>
          <a:prstGeom prst="roundRect">
            <a:avLst/>
          </a:prstGeom>
          <a:solidFill>
            <a:schemeClr val="bg1">
              <a:alpha val="90000"/>
            </a:schemeClr>
          </a:solidFill>
          <a:ln w="5715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65F4C2-FFF1-794A-8313-E52168AF893F}"/>
              </a:ext>
            </a:extLst>
          </p:cNvPr>
          <p:cNvSpPr/>
          <p:nvPr/>
        </p:nvSpPr>
        <p:spPr>
          <a:xfrm>
            <a:off x="1196534" y="327634"/>
            <a:ext cx="10446631" cy="1255710"/>
          </a:xfrm>
          <a:custGeom>
            <a:avLst/>
            <a:gdLst>
              <a:gd name="connsiteX0" fmla="*/ 0 w 10446631"/>
              <a:gd name="connsiteY0" fmla="*/ 0 h 1255710"/>
              <a:gd name="connsiteX1" fmla="*/ 800908 w 10446631"/>
              <a:gd name="connsiteY1" fmla="*/ 0 h 1255710"/>
              <a:gd name="connsiteX2" fmla="*/ 1706283 w 10446631"/>
              <a:gd name="connsiteY2" fmla="*/ 0 h 1255710"/>
              <a:gd name="connsiteX3" fmla="*/ 2298259 w 10446631"/>
              <a:gd name="connsiteY3" fmla="*/ 0 h 1255710"/>
              <a:gd name="connsiteX4" fmla="*/ 2994701 w 10446631"/>
              <a:gd name="connsiteY4" fmla="*/ 0 h 1255710"/>
              <a:gd name="connsiteX5" fmla="*/ 3377744 w 10446631"/>
              <a:gd name="connsiteY5" fmla="*/ 0 h 1255710"/>
              <a:gd name="connsiteX6" fmla="*/ 3865253 w 10446631"/>
              <a:gd name="connsiteY6" fmla="*/ 0 h 1255710"/>
              <a:gd name="connsiteX7" fmla="*/ 4457229 w 10446631"/>
              <a:gd name="connsiteY7" fmla="*/ 0 h 1255710"/>
              <a:gd name="connsiteX8" fmla="*/ 5153671 w 10446631"/>
              <a:gd name="connsiteY8" fmla="*/ 0 h 1255710"/>
              <a:gd name="connsiteX9" fmla="*/ 5954580 w 10446631"/>
              <a:gd name="connsiteY9" fmla="*/ 0 h 1255710"/>
              <a:gd name="connsiteX10" fmla="*/ 6442089 w 10446631"/>
              <a:gd name="connsiteY10" fmla="*/ 0 h 1255710"/>
              <a:gd name="connsiteX11" fmla="*/ 7242997 w 10446631"/>
              <a:gd name="connsiteY11" fmla="*/ 0 h 1255710"/>
              <a:gd name="connsiteX12" fmla="*/ 7626041 w 10446631"/>
              <a:gd name="connsiteY12" fmla="*/ 0 h 1255710"/>
              <a:gd name="connsiteX13" fmla="*/ 8426949 w 10446631"/>
              <a:gd name="connsiteY13" fmla="*/ 0 h 1255710"/>
              <a:gd name="connsiteX14" fmla="*/ 9227857 w 10446631"/>
              <a:gd name="connsiteY14" fmla="*/ 0 h 1255710"/>
              <a:gd name="connsiteX15" fmla="*/ 10446631 w 10446631"/>
              <a:gd name="connsiteY15" fmla="*/ 0 h 1255710"/>
              <a:gd name="connsiteX16" fmla="*/ 10446631 w 10446631"/>
              <a:gd name="connsiteY16" fmla="*/ 652969 h 1255710"/>
              <a:gd name="connsiteX17" fmla="*/ 10446631 w 10446631"/>
              <a:gd name="connsiteY17" fmla="*/ 1255710 h 1255710"/>
              <a:gd name="connsiteX18" fmla="*/ 10063588 w 10446631"/>
              <a:gd name="connsiteY18" fmla="*/ 1255710 h 1255710"/>
              <a:gd name="connsiteX19" fmla="*/ 9680545 w 10446631"/>
              <a:gd name="connsiteY19" fmla="*/ 1255710 h 1255710"/>
              <a:gd name="connsiteX20" fmla="*/ 8775170 w 10446631"/>
              <a:gd name="connsiteY20" fmla="*/ 1255710 h 1255710"/>
              <a:gd name="connsiteX21" fmla="*/ 8392127 w 10446631"/>
              <a:gd name="connsiteY21" fmla="*/ 1255710 h 1255710"/>
              <a:gd name="connsiteX22" fmla="*/ 8009084 w 10446631"/>
              <a:gd name="connsiteY22" fmla="*/ 1255710 h 1255710"/>
              <a:gd name="connsiteX23" fmla="*/ 7417108 w 10446631"/>
              <a:gd name="connsiteY23" fmla="*/ 1255710 h 1255710"/>
              <a:gd name="connsiteX24" fmla="*/ 6616200 w 10446631"/>
              <a:gd name="connsiteY24" fmla="*/ 1255710 h 1255710"/>
              <a:gd name="connsiteX25" fmla="*/ 5815291 w 10446631"/>
              <a:gd name="connsiteY25" fmla="*/ 1255710 h 1255710"/>
              <a:gd name="connsiteX26" fmla="*/ 5223316 w 10446631"/>
              <a:gd name="connsiteY26" fmla="*/ 1255710 h 1255710"/>
              <a:gd name="connsiteX27" fmla="*/ 4631340 w 10446631"/>
              <a:gd name="connsiteY27" fmla="*/ 1255710 h 1255710"/>
              <a:gd name="connsiteX28" fmla="*/ 3830431 w 10446631"/>
              <a:gd name="connsiteY28" fmla="*/ 1255710 h 1255710"/>
              <a:gd name="connsiteX29" fmla="*/ 3238456 w 10446631"/>
              <a:gd name="connsiteY29" fmla="*/ 1255710 h 1255710"/>
              <a:gd name="connsiteX30" fmla="*/ 2333081 w 10446631"/>
              <a:gd name="connsiteY30" fmla="*/ 1255710 h 1255710"/>
              <a:gd name="connsiteX31" fmla="*/ 1636639 w 10446631"/>
              <a:gd name="connsiteY31" fmla="*/ 1255710 h 1255710"/>
              <a:gd name="connsiteX32" fmla="*/ 1149129 w 10446631"/>
              <a:gd name="connsiteY32" fmla="*/ 1255710 h 1255710"/>
              <a:gd name="connsiteX33" fmla="*/ 0 w 10446631"/>
              <a:gd name="connsiteY33" fmla="*/ 1255710 h 1255710"/>
              <a:gd name="connsiteX34" fmla="*/ 0 w 10446631"/>
              <a:gd name="connsiteY34" fmla="*/ 640412 h 1255710"/>
              <a:gd name="connsiteX35" fmla="*/ 0 w 10446631"/>
              <a:gd name="connsiteY35" fmla="*/ 0 h 1255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446631" h="1255710" fill="none" extrusionOk="0">
                <a:moveTo>
                  <a:pt x="0" y="0"/>
                </a:moveTo>
                <a:cubicBezTo>
                  <a:pt x="162973" y="31656"/>
                  <a:pt x="509637" y="-39788"/>
                  <a:pt x="800908" y="0"/>
                </a:cubicBezTo>
                <a:cubicBezTo>
                  <a:pt x="1092179" y="39788"/>
                  <a:pt x="1389840" y="40984"/>
                  <a:pt x="1706283" y="0"/>
                </a:cubicBezTo>
                <a:cubicBezTo>
                  <a:pt x="2022727" y="-40984"/>
                  <a:pt x="2037701" y="7350"/>
                  <a:pt x="2298259" y="0"/>
                </a:cubicBezTo>
                <a:cubicBezTo>
                  <a:pt x="2558817" y="-7350"/>
                  <a:pt x="2693525" y="-24863"/>
                  <a:pt x="2994701" y="0"/>
                </a:cubicBezTo>
                <a:cubicBezTo>
                  <a:pt x="3295877" y="24863"/>
                  <a:pt x="3274085" y="-11320"/>
                  <a:pt x="3377744" y="0"/>
                </a:cubicBezTo>
                <a:cubicBezTo>
                  <a:pt x="3481403" y="11320"/>
                  <a:pt x="3741245" y="13679"/>
                  <a:pt x="3865253" y="0"/>
                </a:cubicBezTo>
                <a:cubicBezTo>
                  <a:pt x="3989261" y="-13679"/>
                  <a:pt x="4291035" y="103"/>
                  <a:pt x="4457229" y="0"/>
                </a:cubicBezTo>
                <a:cubicBezTo>
                  <a:pt x="4623423" y="-103"/>
                  <a:pt x="4957951" y="-32800"/>
                  <a:pt x="5153671" y="0"/>
                </a:cubicBezTo>
                <a:cubicBezTo>
                  <a:pt x="5349391" y="32800"/>
                  <a:pt x="5625413" y="-25902"/>
                  <a:pt x="5954580" y="0"/>
                </a:cubicBezTo>
                <a:cubicBezTo>
                  <a:pt x="6283747" y="25902"/>
                  <a:pt x="6299756" y="-18430"/>
                  <a:pt x="6442089" y="0"/>
                </a:cubicBezTo>
                <a:cubicBezTo>
                  <a:pt x="6584422" y="18430"/>
                  <a:pt x="6896199" y="-34619"/>
                  <a:pt x="7242997" y="0"/>
                </a:cubicBezTo>
                <a:cubicBezTo>
                  <a:pt x="7589795" y="34619"/>
                  <a:pt x="7538933" y="12438"/>
                  <a:pt x="7626041" y="0"/>
                </a:cubicBezTo>
                <a:cubicBezTo>
                  <a:pt x="7713149" y="-12438"/>
                  <a:pt x="8117171" y="-12434"/>
                  <a:pt x="8426949" y="0"/>
                </a:cubicBezTo>
                <a:cubicBezTo>
                  <a:pt x="8736727" y="12434"/>
                  <a:pt x="9065205" y="24809"/>
                  <a:pt x="9227857" y="0"/>
                </a:cubicBezTo>
                <a:cubicBezTo>
                  <a:pt x="9390509" y="-24809"/>
                  <a:pt x="10048587" y="-32940"/>
                  <a:pt x="10446631" y="0"/>
                </a:cubicBezTo>
                <a:cubicBezTo>
                  <a:pt x="10414425" y="220076"/>
                  <a:pt x="10466490" y="425924"/>
                  <a:pt x="10446631" y="652969"/>
                </a:cubicBezTo>
                <a:cubicBezTo>
                  <a:pt x="10426772" y="880014"/>
                  <a:pt x="10455331" y="1001596"/>
                  <a:pt x="10446631" y="1255710"/>
                </a:cubicBezTo>
                <a:cubicBezTo>
                  <a:pt x="10322086" y="1245994"/>
                  <a:pt x="10241883" y="1240523"/>
                  <a:pt x="10063588" y="1255710"/>
                </a:cubicBezTo>
                <a:cubicBezTo>
                  <a:pt x="9885293" y="1270897"/>
                  <a:pt x="9813769" y="1268955"/>
                  <a:pt x="9680545" y="1255710"/>
                </a:cubicBezTo>
                <a:cubicBezTo>
                  <a:pt x="9547321" y="1242465"/>
                  <a:pt x="9219179" y="1283646"/>
                  <a:pt x="8775170" y="1255710"/>
                </a:cubicBezTo>
                <a:cubicBezTo>
                  <a:pt x="8331161" y="1227774"/>
                  <a:pt x="8483913" y="1250648"/>
                  <a:pt x="8392127" y="1255710"/>
                </a:cubicBezTo>
                <a:cubicBezTo>
                  <a:pt x="8300341" y="1260772"/>
                  <a:pt x="8137119" y="1252941"/>
                  <a:pt x="8009084" y="1255710"/>
                </a:cubicBezTo>
                <a:cubicBezTo>
                  <a:pt x="7881049" y="1258479"/>
                  <a:pt x="7566926" y="1248709"/>
                  <a:pt x="7417108" y="1255710"/>
                </a:cubicBezTo>
                <a:cubicBezTo>
                  <a:pt x="7267290" y="1262711"/>
                  <a:pt x="6887524" y="1277443"/>
                  <a:pt x="6616200" y="1255710"/>
                </a:cubicBezTo>
                <a:cubicBezTo>
                  <a:pt x="6344876" y="1233977"/>
                  <a:pt x="6199021" y="1221597"/>
                  <a:pt x="5815291" y="1255710"/>
                </a:cubicBezTo>
                <a:cubicBezTo>
                  <a:pt x="5431561" y="1289823"/>
                  <a:pt x="5422296" y="1254230"/>
                  <a:pt x="5223316" y="1255710"/>
                </a:cubicBezTo>
                <a:cubicBezTo>
                  <a:pt x="5024336" y="1257190"/>
                  <a:pt x="4891016" y="1259990"/>
                  <a:pt x="4631340" y="1255710"/>
                </a:cubicBezTo>
                <a:cubicBezTo>
                  <a:pt x="4371664" y="1251430"/>
                  <a:pt x="4100021" y="1246752"/>
                  <a:pt x="3830431" y="1255710"/>
                </a:cubicBezTo>
                <a:cubicBezTo>
                  <a:pt x="3560841" y="1264668"/>
                  <a:pt x="3407677" y="1226364"/>
                  <a:pt x="3238456" y="1255710"/>
                </a:cubicBezTo>
                <a:cubicBezTo>
                  <a:pt x="3069235" y="1285056"/>
                  <a:pt x="2599730" y="1263536"/>
                  <a:pt x="2333081" y="1255710"/>
                </a:cubicBezTo>
                <a:cubicBezTo>
                  <a:pt x="2066432" y="1247884"/>
                  <a:pt x="1803143" y="1271759"/>
                  <a:pt x="1636639" y="1255710"/>
                </a:cubicBezTo>
                <a:cubicBezTo>
                  <a:pt x="1470135" y="1239661"/>
                  <a:pt x="1362756" y="1279873"/>
                  <a:pt x="1149129" y="1255710"/>
                </a:cubicBezTo>
                <a:cubicBezTo>
                  <a:pt x="935502" y="1231548"/>
                  <a:pt x="474228" y="1213617"/>
                  <a:pt x="0" y="1255710"/>
                </a:cubicBezTo>
                <a:cubicBezTo>
                  <a:pt x="-2443" y="973259"/>
                  <a:pt x="6599" y="872997"/>
                  <a:pt x="0" y="640412"/>
                </a:cubicBezTo>
                <a:cubicBezTo>
                  <a:pt x="-6599" y="407827"/>
                  <a:pt x="12505" y="269624"/>
                  <a:pt x="0" y="0"/>
                </a:cubicBezTo>
                <a:close/>
              </a:path>
              <a:path w="10446631" h="1255710" stroke="0" extrusionOk="0">
                <a:moveTo>
                  <a:pt x="0" y="0"/>
                </a:moveTo>
                <a:cubicBezTo>
                  <a:pt x="329247" y="32063"/>
                  <a:pt x="552289" y="1157"/>
                  <a:pt x="696442" y="0"/>
                </a:cubicBezTo>
                <a:cubicBezTo>
                  <a:pt x="840595" y="-1157"/>
                  <a:pt x="1060578" y="-11448"/>
                  <a:pt x="1392884" y="0"/>
                </a:cubicBezTo>
                <a:cubicBezTo>
                  <a:pt x="1725190" y="11448"/>
                  <a:pt x="1790503" y="-12329"/>
                  <a:pt x="2089326" y="0"/>
                </a:cubicBezTo>
                <a:cubicBezTo>
                  <a:pt x="2388149" y="12329"/>
                  <a:pt x="2621412" y="21110"/>
                  <a:pt x="2785768" y="0"/>
                </a:cubicBezTo>
                <a:cubicBezTo>
                  <a:pt x="2950124" y="-21110"/>
                  <a:pt x="3315703" y="-1254"/>
                  <a:pt x="3586677" y="0"/>
                </a:cubicBezTo>
                <a:cubicBezTo>
                  <a:pt x="3857651" y="1254"/>
                  <a:pt x="4223202" y="-30456"/>
                  <a:pt x="4387585" y="0"/>
                </a:cubicBezTo>
                <a:cubicBezTo>
                  <a:pt x="4551968" y="30456"/>
                  <a:pt x="4590606" y="5183"/>
                  <a:pt x="4770628" y="0"/>
                </a:cubicBezTo>
                <a:cubicBezTo>
                  <a:pt x="4950650" y="-5183"/>
                  <a:pt x="5333833" y="7102"/>
                  <a:pt x="5676003" y="0"/>
                </a:cubicBezTo>
                <a:cubicBezTo>
                  <a:pt x="6018173" y="-7102"/>
                  <a:pt x="5886426" y="18270"/>
                  <a:pt x="6059046" y="0"/>
                </a:cubicBezTo>
                <a:cubicBezTo>
                  <a:pt x="6231666" y="-18270"/>
                  <a:pt x="6504915" y="38569"/>
                  <a:pt x="6859954" y="0"/>
                </a:cubicBezTo>
                <a:cubicBezTo>
                  <a:pt x="7214993" y="-38569"/>
                  <a:pt x="7428450" y="17881"/>
                  <a:pt x="7660863" y="0"/>
                </a:cubicBezTo>
                <a:cubicBezTo>
                  <a:pt x="7893276" y="-17881"/>
                  <a:pt x="8121126" y="-20735"/>
                  <a:pt x="8357305" y="0"/>
                </a:cubicBezTo>
                <a:cubicBezTo>
                  <a:pt x="8593484" y="20735"/>
                  <a:pt x="9053233" y="-28946"/>
                  <a:pt x="9262679" y="0"/>
                </a:cubicBezTo>
                <a:cubicBezTo>
                  <a:pt x="9472125" y="28946"/>
                  <a:pt x="10058545" y="-45755"/>
                  <a:pt x="10446631" y="0"/>
                </a:cubicBezTo>
                <a:cubicBezTo>
                  <a:pt x="10434229" y="264069"/>
                  <a:pt x="10467920" y="332726"/>
                  <a:pt x="10446631" y="590184"/>
                </a:cubicBezTo>
                <a:cubicBezTo>
                  <a:pt x="10425342" y="847642"/>
                  <a:pt x="10413427" y="1039780"/>
                  <a:pt x="10446631" y="1255710"/>
                </a:cubicBezTo>
                <a:cubicBezTo>
                  <a:pt x="10255250" y="1243364"/>
                  <a:pt x="10010408" y="1273357"/>
                  <a:pt x="9854655" y="1255710"/>
                </a:cubicBezTo>
                <a:cubicBezTo>
                  <a:pt x="9698902" y="1238063"/>
                  <a:pt x="9383225" y="1270876"/>
                  <a:pt x="9262679" y="1255710"/>
                </a:cubicBezTo>
                <a:cubicBezTo>
                  <a:pt x="9142133" y="1240544"/>
                  <a:pt x="8940417" y="1251570"/>
                  <a:pt x="8670704" y="1255710"/>
                </a:cubicBezTo>
                <a:cubicBezTo>
                  <a:pt x="8400991" y="1259850"/>
                  <a:pt x="8309226" y="1264137"/>
                  <a:pt x="8183194" y="1255710"/>
                </a:cubicBezTo>
                <a:cubicBezTo>
                  <a:pt x="8057162" y="1247284"/>
                  <a:pt x="7933682" y="1250879"/>
                  <a:pt x="7800151" y="1255710"/>
                </a:cubicBezTo>
                <a:cubicBezTo>
                  <a:pt x="7666620" y="1260541"/>
                  <a:pt x="7435791" y="1249833"/>
                  <a:pt x="7103709" y="1255710"/>
                </a:cubicBezTo>
                <a:cubicBezTo>
                  <a:pt x="6771627" y="1261587"/>
                  <a:pt x="6661083" y="1293030"/>
                  <a:pt x="6302801" y="1255710"/>
                </a:cubicBezTo>
                <a:cubicBezTo>
                  <a:pt x="5944519" y="1218390"/>
                  <a:pt x="6032621" y="1240621"/>
                  <a:pt x="5919758" y="1255710"/>
                </a:cubicBezTo>
                <a:cubicBezTo>
                  <a:pt x="5806895" y="1270799"/>
                  <a:pt x="5572342" y="1268481"/>
                  <a:pt x="5327782" y="1255710"/>
                </a:cubicBezTo>
                <a:cubicBezTo>
                  <a:pt x="5083222" y="1242939"/>
                  <a:pt x="5032106" y="1260715"/>
                  <a:pt x="4840272" y="1255710"/>
                </a:cubicBezTo>
                <a:cubicBezTo>
                  <a:pt x="4648438" y="1250706"/>
                  <a:pt x="4155654" y="1280480"/>
                  <a:pt x="3934898" y="1255710"/>
                </a:cubicBezTo>
                <a:cubicBezTo>
                  <a:pt x="3714142" y="1230940"/>
                  <a:pt x="3666867" y="1250349"/>
                  <a:pt x="3447388" y="1255710"/>
                </a:cubicBezTo>
                <a:cubicBezTo>
                  <a:pt x="3227909" y="1261072"/>
                  <a:pt x="2953572" y="1257240"/>
                  <a:pt x="2542014" y="1255710"/>
                </a:cubicBezTo>
                <a:cubicBezTo>
                  <a:pt x="2130456" y="1254180"/>
                  <a:pt x="2257721" y="1264398"/>
                  <a:pt x="2054504" y="1255710"/>
                </a:cubicBezTo>
                <a:cubicBezTo>
                  <a:pt x="1851287" y="1247023"/>
                  <a:pt x="1759284" y="1249243"/>
                  <a:pt x="1671461" y="1255710"/>
                </a:cubicBezTo>
                <a:cubicBezTo>
                  <a:pt x="1583638" y="1262177"/>
                  <a:pt x="1194450" y="1298910"/>
                  <a:pt x="766086" y="1255710"/>
                </a:cubicBezTo>
                <a:cubicBezTo>
                  <a:pt x="337722" y="1212510"/>
                  <a:pt x="254273" y="1242485"/>
                  <a:pt x="0" y="1255710"/>
                </a:cubicBezTo>
                <a:cubicBezTo>
                  <a:pt x="-26706" y="1078939"/>
                  <a:pt x="-3558" y="834310"/>
                  <a:pt x="0" y="652969"/>
                </a:cubicBezTo>
                <a:cubicBezTo>
                  <a:pt x="3558" y="471628"/>
                  <a:pt x="12056" y="306346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rgbClr val="009999"/>
            </a:solidFill>
            <a:extLst>
              <a:ext uri="{C807C97D-BFC1-408E-A445-0C87EB9F89A2}">
                <ask:lineSketchStyleProps xmlns:ask="http://schemas.microsoft.com/office/drawing/2018/sketchyshapes" sd="3785378957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cửa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hàng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1 350 kg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gạo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sau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khi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bán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thì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gạo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giảm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đi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lần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Hỏi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cửa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hàng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đó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còn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lại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bao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nhiêu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ki-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lô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-gam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gạo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2C4A478-F8C0-3B37-164F-37914BCA749F}"/>
              </a:ext>
            </a:extLst>
          </p:cNvPr>
          <p:cNvCxnSpPr/>
          <p:nvPr/>
        </p:nvCxnSpPr>
        <p:spPr>
          <a:xfrm>
            <a:off x="3895725" y="885825"/>
            <a:ext cx="252412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D66D5E4-ABA7-F828-53B6-C38983983D98}"/>
              </a:ext>
            </a:extLst>
          </p:cNvPr>
          <p:cNvCxnSpPr>
            <a:cxnSpLocks/>
          </p:cNvCxnSpPr>
          <p:nvPr/>
        </p:nvCxnSpPr>
        <p:spPr>
          <a:xfrm>
            <a:off x="6724650" y="904875"/>
            <a:ext cx="178117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D8C4C5-01B9-A311-9088-7DE6FA029E17}"/>
              </a:ext>
            </a:extLst>
          </p:cNvPr>
          <p:cNvCxnSpPr>
            <a:cxnSpLocks/>
          </p:cNvCxnSpPr>
          <p:nvPr/>
        </p:nvCxnSpPr>
        <p:spPr>
          <a:xfrm>
            <a:off x="9648825" y="876300"/>
            <a:ext cx="15621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DD7152A-E8FF-6ABD-E7ED-0E0023BE15B2}"/>
              </a:ext>
            </a:extLst>
          </p:cNvPr>
          <p:cNvCxnSpPr>
            <a:cxnSpLocks/>
          </p:cNvCxnSpPr>
          <p:nvPr/>
        </p:nvCxnSpPr>
        <p:spPr>
          <a:xfrm>
            <a:off x="1790700" y="1371600"/>
            <a:ext cx="86677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0D089A7-E84A-FB64-070B-6038D85E37D8}"/>
              </a:ext>
            </a:extLst>
          </p:cNvPr>
          <p:cNvCxnSpPr>
            <a:cxnSpLocks/>
          </p:cNvCxnSpPr>
          <p:nvPr/>
        </p:nvCxnSpPr>
        <p:spPr>
          <a:xfrm>
            <a:off x="5629275" y="1390650"/>
            <a:ext cx="463867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95B85C5-5AB4-9263-4A9E-14C1DDF15F6E}"/>
              </a:ext>
            </a:extLst>
          </p:cNvPr>
          <p:cNvSpPr txBox="1"/>
          <p:nvPr/>
        </p:nvSpPr>
        <p:spPr>
          <a:xfrm>
            <a:off x="1438275" y="2114550"/>
            <a:ext cx="91821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sz="40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u="sng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giải</a:t>
            </a:r>
            <a:r>
              <a:rPr lang="en-US" sz="40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ctr"/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Cửa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hàng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còn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lại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ki-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lô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-gam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gạo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ctr"/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1350 : 3 = 450 (kg)</a:t>
            </a:r>
          </a:p>
          <a:p>
            <a:pPr algn="r"/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Đáp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450 kg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gạo</a:t>
            </a:r>
            <a:endParaRPr lang="en-US" sz="4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562A865-7046-C657-CCBD-C2E63494ED90}"/>
              </a:ext>
            </a:extLst>
          </p:cNvPr>
          <p:cNvSpPr/>
          <p:nvPr/>
        </p:nvSpPr>
        <p:spPr>
          <a:xfrm>
            <a:off x="385996" y="529071"/>
            <a:ext cx="912933" cy="84252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884411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4718996-1C08-1F76-3094-35E8DDAD3B41}"/>
              </a:ext>
            </a:extLst>
          </p:cNvPr>
          <p:cNvSpPr/>
          <p:nvPr/>
        </p:nvSpPr>
        <p:spPr>
          <a:xfrm>
            <a:off x="212993" y="166916"/>
            <a:ext cx="11766014" cy="6249338"/>
          </a:xfrm>
          <a:prstGeom prst="roundRect">
            <a:avLst/>
          </a:prstGeom>
          <a:solidFill>
            <a:schemeClr val="bg1">
              <a:alpha val="90000"/>
            </a:schemeClr>
          </a:solidFill>
          <a:ln w="5715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65F4C2-FFF1-794A-8313-E52168AF893F}"/>
              </a:ext>
            </a:extLst>
          </p:cNvPr>
          <p:cNvSpPr/>
          <p:nvPr/>
        </p:nvSpPr>
        <p:spPr>
          <a:xfrm>
            <a:off x="1031453" y="266633"/>
            <a:ext cx="10446631" cy="1751010"/>
          </a:xfrm>
          <a:custGeom>
            <a:avLst/>
            <a:gdLst>
              <a:gd name="connsiteX0" fmla="*/ 0 w 10446631"/>
              <a:gd name="connsiteY0" fmla="*/ 0 h 1751010"/>
              <a:gd name="connsiteX1" fmla="*/ 800908 w 10446631"/>
              <a:gd name="connsiteY1" fmla="*/ 0 h 1751010"/>
              <a:gd name="connsiteX2" fmla="*/ 1497350 w 10446631"/>
              <a:gd name="connsiteY2" fmla="*/ 0 h 1751010"/>
              <a:gd name="connsiteX3" fmla="*/ 1880394 w 10446631"/>
              <a:gd name="connsiteY3" fmla="*/ 0 h 1751010"/>
              <a:gd name="connsiteX4" fmla="*/ 2367903 w 10446631"/>
              <a:gd name="connsiteY4" fmla="*/ 0 h 1751010"/>
              <a:gd name="connsiteX5" fmla="*/ 2959879 w 10446631"/>
              <a:gd name="connsiteY5" fmla="*/ 0 h 1751010"/>
              <a:gd name="connsiteX6" fmla="*/ 3656321 w 10446631"/>
              <a:gd name="connsiteY6" fmla="*/ 0 h 1751010"/>
              <a:gd name="connsiteX7" fmla="*/ 4457229 w 10446631"/>
              <a:gd name="connsiteY7" fmla="*/ 0 h 1751010"/>
              <a:gd name="connsiteX8" fmla="*/ 4944739 w 10446631"/>
              <a:gd name="connsiteY8" fmla="*/ 0 h 1751010"/>
              <a:gd name="connsiteX9" fmla="*/ 5745647 w 10446631"/>
              <a:gd name="connsiteY9" fmla="*/ 0 h 1751010"/>
              <a:gd name="connsiteX10" fmla="*/ 6128690 w 10446631"/>
              <a:gd name="connsiteY10" fmla="*/ 0 h 1751010"/>
              <a:gd name="connsiteX11" fmla="*/ 6929599 w 10446631"/>
              <a:gd name="connsiteY11" fmla="*/ 0 h 1751010"/>
              <a:gd name="connsiteX12" fmla="*/ 7730507 w 10446631"/>
              <a:gd name="connsiteY12" fmla="*/ 0 h 1751010"/>
              <a:gd name="connsiteX13" fmla="*/ 8531415 w 10446631"/>
              <a:gd name="connsiteY13" fmla="*/ 0 h 1751010"/>
              <a:gd name="connsiteX14" fmla="*/ 9436790 w 10446631"/>
              <a:gd name="connsiteY14" fmla="*/ 0 h 1751010"/>
              <a:gd name="connsiteX15" fmla="*/ 10446631 w 10446631"/>
              <a:gd name="connsiteY15" fmla="*/ 0 h 1751010"/>
              <a:gd name="connsiteX16" fmla="*/ 10446631 w 10446631"/>
              <a:gd name="connsiteY16" fmla="*/ 566160 h 1751010"/>
              <a:gd name="connsiteX17" fmla="*/ 10446631 w 10446631"/>
              <a:gd name="connsiteY17" fmla="*/ 1167340 h 1751010"/>
              <a:gd name="connsiteX18" fmla="*/ 10446631 w 10446631"/>
              <a:gd name="connsiteY18" fmla="*/ 1751010 h 1751010"/>
              <a:gd name="connsiteX19" fmla="*/ 9854655 w 10446631"/>
              <a:gd name="connsiteY19" fmla="*/ 1751010 h 1751010"/>
              <a:gd name="connsiteX20" fmla="*/ 9471612 w 10446631"/>
              <a:gd name="connsiteY20" fmla="*/ 1751010 h 1751010"/>
              <a:gd name="connsiteX21" fmla="*/ 8879636 w 10446631"/>
              <a:gd name="connsiteY21" fmla="*/ 1751010 h 1751010"/>
              <a:gd name="connsiteX22" fmla="*/ 8078728 w 10446631"/>
              <a:gd name="connsiteY22" fmla="*/ 1751010 h 1751010"/>
              <a:gd name="connsiteX23" fmla="*/ 7277820 w 10446631"/>
              <a:gd name="connsiteY23" fmla="*/ 1751010 h 1751010"/>
              <a:gd name="connsiteX24" fmla="*/ 6685844 w 10446631"/>
              <a:gd name="connsiteY24" fmla="*/ 1751010 h 1751010"/>
              <a:gd name="connsiteX25" fmla="*/ 6093868 w 10446631"/>
              <a:gd name="connsiteY25" fmla="*/ 1751010 h 1751010"/>
              <a:gd name="connsiteX26" fmla="*/ 5292960 w 10446631"/>
              <a:gd name="connsiteY26" fmla="*/ 1751010 h 1751010"/>
              <a:gd name="connsiteX27" fmla="*/ 4700984 w 10446631"/>
              <a:gd name="connsiteY27" fmla="*/ 1751010 h 1751010"/>
              <a:gd name="connsiteX28" fmla="*/ 3795609 w 10446631"/>
              <a:gd name="connsiteY28" fmla="*/ 1751010 h 1751010"/>
              <a:gd name="connsiteX29" fmla="*/ 3099167 w 10446631"/>
              <a:gd name="connsiteY29" fmla="*/ 1751010 h 1751010"/>
              <a:gd name="connsiteX30" fmla="*/ 2611658 w 10446631"/>
              <a:gd name="connsiteY30" fmla="*/ 1751010 h 1751010"/>
              <a:gd name="connsiteX31" fmla="*/ 1706283 w 10446631"/>
              <a:gd name="connsiteY31" fmla="*/ 1751010 h 1751010"/>
              <a:gd name="connsiteX32" fmla="*/ 1114307 w 10446631"/>
              <a:gd name="connsiteY32" fmla="*/ 1751010 h 1751010"/>
              <a:gd name="connsiteX33" fmla="*/ 0 w 10446631"/>
              <a:gd name="connsiteY33" fmla="*/ 1751010 h 1751010"/>
              <a:gd name="connsiteX34" fmla="*/ 0 w 10446631"/>
              <a:gd name="connsiteY34" fmla="*/ 1132320 h 1751010"/>
              <a:gd name="connsiteX35" fmla="*/ 0 w 10446631"/>
              <a:gd name="connsiteY35" fmla="*/ 566160 h 1751010"/>
              <a:gd name="connsiteX36" fmla="*/ 0 w 10446631"/>
              <a:gd name="connsiteY36" fmla="*/ 0 h 1751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0446631" h="1751010" fill="none" extrusionOk="0">
                <a:moveTo>
                  <a:pt x="0" y="0"/>
                </a:moveTo>
                <a:cubicBezTo>
                  <a:pt x="160536" y="36729"/>
                  <a:pt x="577448" y="17104"/>
                  <a:pt x="800908" y="0"/>
                </a:cubicBezTo>
                <a:cubicBezTo>
                  <a:pt x="1024368" y="-17104"/>
                  <a:pt x="1196174" y="-24863"/>
                  <a:pt x="1497350" y="0"/>
                </a:cubicBezTo>
                <a:cubicBezTo>
                  <a:pt x="1798526" y="24863"/>
                  <a:pt x="1769713" y="-13289"/>
                  <a:pt x="1880394" y="0"/>
                </a:cubicBezTo>
                <a:cubicBezTo>
                  <a:pt x="1991075" y="13289"/>
                  <a:pt x="2243895" y="13679"/>
                  <a:pt x="2367903" y="0"/>
                </a:cubicBezTo>
                <a:cubicBezTo>
                  <a:pt x="2491911" y="-13679"/>
                  <a:pt x="2793685" y="103"/>
                  <a:pt x="2959879" y="0"/>
                </a:cubicBezTo>
                <a:cubicBezTo>
                  <a:pt x="3126073" y="-103"/>
                  <a:pt x="3460601" y="-32800"/>
                  <a:pt x="3656321" y="0"/>
                </a:cubicBezTo>
                <a:cubicBezTo>
                  <a:pt x="3852041" y="32800"/>
                  <a:pt x="4128661" y="-24221"/>
                  <a:pt x="4457229" y="0"/>
                </a:cubicBezTo>
                <a:cubicBezTo>
                  <a:pt x="4785797" y="24221"/>
                  <a:pt x="4798669" y="-19774"/>
                  <a:pt x="4944739" y="0"/>
                </a:cubicBezTo>
                <a:cubicBezTo>
                  <a:pt x="5090809" y="19774"/>
                  <a:pt x="5398849" y="-34619"/>
                  <a:pt x="5745647" y="0"/>
                </a:cubicBezTo>
                <a:cubicBezTo>
                  <a:pt x="6092445" y="34619"/>
                  <a:pt x="6046872" y="12537"/>
                  <a:pt x="6128690" y="0"/>
                </a:cubicBezTo>
                <a:cubicBezTo>
                  <a:pt x="6210508" y="-12537"/>
                  <a:pt x="6614814" y="-12992"/>
                  <a:pt x="6929599" y="0"/>
                </a:cubicBezTo>
                <a:cubicBezTo>
                  <a:pt x="7244384" y="12992"/>
                  <a:pt x="7567855" y="24809"/>
                  <a:pt x="7730507" y="0"/>
                </a:cubicBezTo>
                <a:cubicBezTo>
                  <a:pt x="7893159" y="-24809"/>
                  <a:pt x="8246371" y="-33062"/>
                  <a:pt x="8531415" y="0"/>
                </a:cubicBezTo>
                <a:cubicBezTo>
                  <a:pt x="8816459" y="33062"/>
                  <a:pt x="9103127" y="-34919"/>
                  <a:pt x="9436790" y="0"/>
                </a:cubicBezTo>
                <a:cubicBezTo>
                  <a:pt x="9770453" y="34919"/>
                  <a:pt x="10156659" y="-25028"/>
                  <a:pt x="10446631" y="0"/>
                </a:cubicBezTo>
                <a:cubicBezTo>
                  <a:pt x="10445233" y="144603"/>
                  <a:pt x="10445276" y="350190"/>
                  <a:pt x="10446631" y="566160"/>
                </a:cubicBezTo>
                <a:cubicBezTo>
                  <a:pt x="10447986" y="782130"/>
                  <a:pt x="10456016" y="918027"/>
                  <a:pt x="10446631" y="1167340"/>
                </a:cubicBezTo>
                <a:cubicBezTo>
                  <a:pt x="10437246" y="1416653"/>
                  <a:pt x="10470142" y="1563069"/>
                  <a:pt x="10446631" y="1751010"/>
                </a:cubicBezTo>
                <a:cubicBezTo>
                  <a:pt x="10326475" y="1776112"/>
                  <a:pt x="10066845" y="1728062"/>
                  <a:pt x="9854655" y="1751010"/>
                </a:cubicBezTo>
                <a:cubicBezTo>
                  <a:pt x="9642465" y="1773958"/>
                  <a:pt x="9599647" y="1748241"/>
                  <a:pt x="9471612" y="1751010"/>
                </a:cubicBezTo>
                <a:cubicBezTo>
                  <a:pt x="9343577" y="1753779"/>
                  <a:pt x="9029454" y="1744009"/>
                  <a:pt x="8879636" y="1751010"/>
                </a:cubicBezTo>
                <a:cubicBezTo>
                  <a:pt x="8729818" y="1758011"/>
                  <a:pt x="8350052" y="1772743"/>
                  <a:pt x="8078728" y="1751010"/>
                </a:cubicBezTo>
                <a:cubicBezTo>
                  <a:pt x="7807404" y="1729277"/>
                  <a:pt x="7658661" y="1711910"/>
                  <a:pt x="7277820" y="1751010"/>
                </a:cubicBezTo>
                <a:cubicBezTo>
                  <a:pt x="6896979" y="1790110"/>
                  <a:pt x="6889448" y="1752393"/>
                  <a:pt x="6685844" y="1751010"/>
                </a:cubicBezTo>
                <a:cubicBezTo>
                  <a:pt x="6482240" y="1749627"/>
                  <a:pt x="6353544" y="1755290"/>
                  <a:pt x="6093868" y="1751010"/>
                </a:cubicBezTo>
                <a:cubicBezTo>
                  <a:pt x="5834192" y="1746730"/>
                  <a:pt x="5561472" y="1741960"/>
                  <a:pt x="5292960" y="1751010"/>
                </a:cubicBezTo>
                <a:cubicBezTo>
                  <a:pt x="5024448" y="1760060"/>
                  <a:pt x="4876142" y="1723249"/>
                  <a:pt x="4700984" y="1751010"/>
                </a:cubicBezTo>
                <a:cubicBezTo>
                  <a:pt x="4525826" y="1778771"/>
                  <a:pt x="4062258" y="1758836"/>
                  <a:pt x="3795609" y="1751010"/>
                </a:cubicBezTo>
                <a:cubicBezTo>
                  <a:pt x="3528960" y="1743184"/>
                  <a:pt x="3265671" y="1767059"/>
                  <a:pt x="3099167" y="1751010"/>
                </a:cubicBezTo>
                <a:cubicBezTo>
                  <a:pt x="2932663" y="1734961"/>
                  <a:pt x="2823425" y="1772666"/>
                  <a:pt x="2611658" y="1751010"/>
                </a:cubicBezTo>
                <a:cubicBezTo>
                  <a:pt x="2399891" y="1729354"/>
                  <a:pt x="1998274" y="1720207"/>
                  <a:pt x="1706283" y="1751010"/>
                </a:cubicBezTo>
                <a:cubicBezTo>
                  <a:pt x="1414292" y="1781813"/>
                  <a:pt x="1402750" y="1730353"/>
                  <a:pt x="1114307" y="1751010"/>
                </a:cubicBezTo>
                <a:cubicBezTo>
                  <a:pt x="825864" y="1771667"/>
                  <a:pt x="255505" y="1757468"/>
                  <a:pt x="0" y="1751010"/>
                </a:cubicBezTo>
                <a:cubicBezTo>
                  <a:pt x="3177" y="1476630"/>
                  <a:pt x="12785" y="1308583"/>
                  <a:pt x="0" y="1132320"/>
                </a:cubicBezTo>
                <a:cubicBezTo>
                  <a:pt x="-12785" y="956057"/>
                  <a:pt x="-876" y="748261"/>
                  <a:pt x="0" y="566160"/>
                </a:cubicBezTo>
                <a:cubicBezTo>
                  <a:pt x="876" y="384059"/>
                  <a:pt x="-13946" y="202695"/>
                  <a:pt x="0" y="0"/>
                </a:cubicBezTo>
                <a:close/>
              </a:path>
              <a:path w="10446631" h="1751010" stroke="0" extrusionOk="0">
                <a:moveTo>
                  <a:pt x="0" y="0"/>
                </a:moveTo>
                <a:cubicBezTo>
                  <a:pt x="329247" y="32063"/>
                  <a:pt x="552289" y="1157"/>
                  <a:pt x="696442" y="0"/>
                </a:cubicBezTo>
                <a:cubicBezTo>
                  <a:pt x="840595" y="-1157"/>
                  <a:pt x="1060578" y="-11448"/>
                  <a:pt x="1392884" y="0"/>
                </a:cubicBezTo>
                <a:cubicBezTo>
                  <a:pt x="1725190" y="11448"/>
                  <a:pt x="1790503" y="-12329"/>
                  <a:pt x="2089326" y="0"/>
                </a:cubicBezTo>
                <a:cubicBezTo>
                  <a:pt x="2388149" y="12329"/>
                  <a:pt x="2621412" y="21110"/>
                  <a:pt x="2785768" y="0"/>
                </a:cubicBezTo>
                <a:cubicBezTo>
                  <a:pt x="2950124" y="-21110"/>
                  <a:pt x="3315703" y="-1254"/>
                  <a:pt x="3586677" y="0"/>
                </a:cubicBezTo>
                <a:cubicBezTo>
                  <a:pt x="3857651" y="1254"/>
                  <a:pt x="4223202" y="-30456"/>
                  <a:pt x="4387585" y="0"/>
                </a:cubicBezTo>
                <a:cubicBezTo>
                  <a:pt x="4551968" y="30456"/>
                  <a:pt x="4590606" y="5183"/>
                  <a:pt x="4770628" y="0"/>
                </a:cubicBezTo>
                <a:cubicBezTo>
                  <a:pt x="4950650" y="-5183"/>
                  <a:pt x="5333833" y="7102"/>
                  <a:pt x="5676003" y="0"/>
                </a:cubicBezTo>
                <a:cubicBezTo>
                  <a:pt x="6018173" y="-7102"/>
                  <a:pt x="5886426" y="18270"/>
                  <a:pt x="6059046" y="0"/>
                </a:cubicBezTo>
                <a:cubicBezTo>
                  <a:pt x="6231666" y="-18270"/>
                  <a:pt x="6504915" y="38569"/>
                  <a:pt x="6859954" y="0"/>
                </a:cubicBezTo>
                <a:cubicBezTo>
                  <a:pt x="7214993" y="-38569"/>
                  <a:pt x="7428450" y="17881"/>
                  <a:pt x="7660863" y="0"/>
                </a:cubicBezTo>
                <a:cubicBezTo>
                  <a:pt x="7893276" y="-17881"/>
                  <a:pt x="8121126" y="-20735"/>
                  <a:pt x="8357305" y="0"/>
                </a:cubicBezTo>
                <a:cubicBezTo>
                  <a:pt x="8593484" y="20735"/>
                  <a:pt x="9053233" y="-28946"/>
                  <a:pt x="9262679" y="0"/>
                </a:cubicBezTo>
                <a:cubicBezTo>
                  <a:pt x="9472125" y="28946"/>
                  <a:pt x="10058545" y="-45755"/>
                  <a:pt x="10446631" y="0"/>
                </a:cubicBezTo>
                <a:cubicBezTo>
                  <a:pt x="10436617" y="241406"/>
                  <a:pt x="10433708" y="331450"/>
                  <a:pt x="10446631" y="531140"/>
                </a:cubicBezTo>
                <a:cubicBezTo>
                  <a:pt x="10459554" y="730830"/>
                  <a:pt x="10428318" y="943120"/>
                  <a:pt x="10446631" y="1097300"/>
                </a:cubicBezTo>
                <a:cubicBezTo>
                  <a:pt x="10464944" y="1251480"/>
                  <a:pt x="10448370" y="1430701"/>
                  <a:pt x="10446631" y="1751010"/>
                </a:cubicBezTo>
                <a:cubicBezTo>
                  <a:pt x="10277833" y="1743667"/>
                  <a:pt x="9897081" y="1732527"/>
                  <a:pt x="9750189" y="1751010"/>
                </a:cubicBezTo>
                <a:cubicBezTo>
                  <a:pt x="9603297" y="1769493"/>
                  <a:pt x="9434659" y="1748154"/>
                  <a:pt x="9158213" y="1751010"/>
                </a:cubicBezTo>
                <a:cubicBezTo>
                  <a:pt x="8881767" y="1753866"/>
                  <a:pt x="8790679" y="1755432"/>
                  <a:pt x="8670704" y="1751010"/>
                </a:cubicBezTo>
                <a:cubicBezTo>
                  <a:pt x="8550729" y="1746588"/>
                  <a:pt x="8421192" y="1746179"/>
                  <a:pt x="8287661" y="1751010"/>
                </a:cubicBezTo>
                <a:cubicBezTo>
                  <a:pt x="8154130" y="1755841"/>
                  <a:pt x="7923301" y="1745133"/>
                  <a:pt x="7591219" y="1751010"/>
                </a:cubicBezTo>
                <a:cubicBezTo>
                  <a:pt x="7259137" y="1756887"/>
                  <a:pt x="7153090" y="1713119"/>
                  <a:pt x="6790310" y="1751010"/>
                </a:cubicBezTo>
                <a:cubicBezTo>
                  <a:pt x="6427530" y="1788901"/>
                  <a:pt x="6520130" y="1735921"/>
                  <a:pt x="6407267" y="1751010"/>
                </a:cubicBezTo>
                <a:cubicBezTo>
                  <a:pt x="6294404" y="1766099"/>
                  <a:pt x="6059851" y="1763781"/>
                  <a:pt x="5815291" y="1751010"/>
                </a:cubicBezTo>
                <a:cubicBezTo>
                  <a:pt x="5570731" y="1738239"/>
                  <a:pt x="5519456" y="1752055"/>
                  <a:pt x="5327782" y="1751010"/>
                </a:cubicBezTo>
                <a:cubicBezTo>
                  <a:pt x="5136108" y="1749965"/>
                  <a:pt x="4644355" y="1778080"/>
                  <a:pt x="4422407" y="1751010"/>
                </a:cubicBezTo>
                <a:cubicBezTo>
                  <a:pt x="4200459" y="1723940"/>
                  <a:pt x="4146175" y="1744516"/>
                  <a:pt x="3934898" y="1751010"/>
                </a:cubicBezTo>
                <a:cubicBezTo>
                  <a:pt x="3723621" y="1757504"/>
                  <a:pt x="3442820" y="1755472"/>
                  <a:pt x="3029523" y="1751010"/>
                </a:cubicBezTo>
                <a:cubicBezTo>
                  <a:pt x="2616226" y="1746548"/>
                  <a:pt x="2740653" y="1752169"/>
                  <a:pt x="2542014" y="1751010"/>
                </a:cubicBezTo>
                <a:cubicBezTo>
                  <a:pt x="2343375" y="1749851"/>
                  <a:pt x="2252628" y="1746134"/>
                  <a:pt x="2158970" y="1751010"/>
                </a:cubicBezTo>
                <a:cubicBezTo>
                  <a:pt x="2065312" y="1755886"/>
                  <a:pt x="1681114" y="1791874"/>
                  <a:pt x="1253596" y="1751010"/>
                </a:cubicBezTo>
                <a:cubicBezTo>
                  <a:pt x="826078" y="1710146"/>
                  <a:pt x="950149" y="1756937"/>
                  <a:pt x="870553" y="1751010"/>
                </a:cubicBezTo>
                <a:cubicBezTo>
                  <a:pt x="790957" y="1745083"/>
                  <a:pt x="176045" y="1773755"/>
                  <a:pt x="0" y="1751010"/>
                </a:cubicBezTo>
                <a:cubicBezTo>
                  <a:pt x="-1095" y="1549733"/>
                  <a:pt x="-19491" y="1363224"/>
                  <a:pt x="0" y="1167340"/>
                </a:cubicBezTo>
                <a:cubicBezTo>
                  <a:pt x="19491" y="971456"/>
                  <a:pt x="-20182" y="711091"/>
                  <a:pt x="0" y="566160"/>
                </a:cubicBezTo>
                <a:cubicBezTo>
                  <a:pt x="20182" y="421229"/>
                  <a:pt x="27641" y="164305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rgbClr val="009999"/>
            </a:solidFill>
            <a:extLst>
              <a:ext uri="{C807C97D-BFC1-408E-A445-0C87EB9F89A2}">
                <ask:lineSketchStyleProps xmlns:ask="http://schemas.microsoft.com/office/drawing/2018/sketchyshapes" sd="3785378957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Bác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Hải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dự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tính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xây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ngôi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nhà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hết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87 000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viên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gạch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Bác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Hải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đã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mua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lần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mỗi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lần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18 200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viên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gạch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Hỏi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theo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dự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tính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bác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Hải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còn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phải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mua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bao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nhiêu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viên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gạch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nữa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kumimoji="0" lang="en-US" sz="32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F715168-E15C-133B-E8EC-4165B6C1FFB0}"/>
              </a:ext>
            </a:extLst>
          </p:cNvPr>
          <p:cNvCxnSpPr>
            <a:cxnSpLocks/>
          </p:cNvCxnSpPr>
          <p:nvPr/>
        </p:nvCxnSpPr>
        <p:spPr>
          <a:xfrm>
            <a:off x="3971925" y="846068"/>
            <a:ext cx="646747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8689A6D-584A-85EF-24B1-28DCDED05F2D}"/>
              </a:ext>
            </a:extLst>
          </p:cNvPr>
          <p:cNvCxnSpPr>
            <a:cxnSpLocks/>
          </p:cNvCxnSpPr>
          <p:nvPr/>
        </p:nvCxnSpPr>
        <p:spPr>
          <a:xfrm>
            <a:off x="2305050" y="1312793"/>
            <a:ext cx="207645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D5C65F8-661A-23FC-A3D8-57A3BCCCA46D}"/>
              </a:ext>
            </a:extLst>
          </p:cNvPr>
          <p:cNvCxnSpPr>
            <a:cxnSpLocks/>
          </p:cNvCxnSpPr>
          <p:nvPr/>
        </p:nvCxnSpPr>
        <p:spPr>
          <a:xfrm>
            <a:off x="4619625" y="1312793"/>
            <a:ext cx="3276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4D1B2CD-3AF9-C5D4-4833-A17330753425}"/>
              </a:ext>
            </a:extLst>
          </p:cNvPr>
          <p:cNvCxnSpPr>
            <a:cxnSpLocks/>
          </p:cNvCxnSpPr>
          <p:nvPr/>
        </p:nvCxnSpPr>
        <p:spPr>
          <a:xfrm>
            <a:off x="4114800" y="1789043"/>
            <a:ext cx="470535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1291B374-1E08-55D4-1465-EB3F17B6EA95}"/>
              </a:ext>
            </a:extLst>
          </p:cNvPr>
          <p:cNvSpPr txBox="1"/>
          <p:nvPr/>
        </p:nvSpPr>
        <p:spPr>
          <a:xfrm>
            <a:off x="1438275" y="2074793"/>
            <a:ext cx="91821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sz="40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u="sng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giải</a:t>
            </a:r>
            <a:r>
              <a:rPr lang="en-US" sz="40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Bác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Hải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đã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viên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gạch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ctr"/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18 200 × 4 = 72 800 (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viên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gạch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ctr"/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Bác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Hải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cần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thêm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viên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gạch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ctr"/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87 000 – 72 800 = 14 200 (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viên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gạch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r"/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Đáp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14 200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viên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gạch</a:t>
            </a:r>
            <a:endParaRPr lang="en-US" sz="4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1CDBCA15-0DE1-755A-7188-EC6FF16C9618}"/>
              </a:ext>
            </a:extLst>
          </p:cNvPr>
          <p:cNvSpPr/>
          <p:nvPr/>
        </p:nvSpPr>
        <p:spPr>
          <a:xfrm>
            <a:off x="290690" y="345163"/>
            <a:ext cx="960722" cy="100180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942714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4718996-1C08-1F76-3094-35E8DDAD3B41}"/>
              </a:ext>
            </a:extLst>
          </p:cNvPr>
          <p:cNvSpPr/>
          <p:nvPr/>
        </p:nvSpPr>
        <p:spPr>
          <a:xfrm>
            <a:off x="212993" y="206673"/>
            <a:ext cx="11766014" cy="6249338"/>
          </a:xfrm>
          <a:prstGeom prst="roundRect">
            <a:avLst/>
          </a:prstGeom>
          <a:solidFill>
            <a:schemeClr val="bg1">
              <a:alpha val="90000"/>
            </a:schemeClr>
          </a:solidFill>
          <a:ln w="5715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65F4C2-FFF1-794A-8313-E52168AF893F}"/>
              </a:ext>
            </a:extLst>
          </p:cNvPr>
          <p:cNvSpPr/>
          <p:nvPr/>
        </p:nvSpPr>
        <p:spPr>
          <a:xfrm>
            <a:off x="1031453" y="306390"/>
            <a:ext cx="2788072" cy="684210"/>
          </a:xfrm>
          <a:custGeom>
            <a:avLst/>
            <a:gdLst>
              <a:gd name="connsiteX0" fmla="*/ 0 w 2788072"/>
              <a:gd name="connsiteY0" fmla="*/ 0 h 684210"/>
              <a:gd name="connsiteX1" fmla="*/ 752779 w 2788072"/>
              <a:gd name="connsiteY1" fmla="*/ 0 h 684210"/>
              <a:gd name="connsiteX2" fmla="*/ 1505559 w 2788072"/>
              <a:gd name="connsiteY2" fmla="*/ 0 h 684210"/>
              <a:gd name="connsiteX3" fmla="*/ 2788072 w 2788072"/>
              <a:gd name="connsiteY3" fmla="*/ 0 h 684210"/>
              <a:gd name="connsiteX4" fmla="*/ 2788072 w 2788072"/>
              <a:gd name="connsiteY4" fmla="*/ 684210 h 684210"/>
              <a:gd name="connsiteX5" fmla="*/ 2174696 w 2788072"/>
              <a:gd name="connsiteY5" fmla="*/ 684210 h 684210"/>
              <a:gd name="connsiteX6" fmla="*/ 1505559 w 2788072"/>
              <a:gd name="connsiteY6" fmla="*/ 684210 h 684210"/>
              <a:gd name="connsiteX7" fmla="*/ 752779 w 2788072"/>
              <a:gd name="connsiteY7" fmla="*/ 684210 h 684210"/>
              <a:gd name="connsiteX8" fmla="*/ 0 w 2788072"/>
              <a:gd name="connsiteY8" fmla="*/ 684210 h 684210"/>
              <a:gd name="connsiteX9" fmla="*/ 0 w 2788072"/>
              <a:gd name="connsiteY9" fmla="*/ 0 h 684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88072" h="684210" fill="none" extrusionOk="0">
                <a:moveTo>
                  <a:pt x="0" y="0"/>
                </a:moveTo>
                <a:cubicBezTo>
                  <a:pt x="256540" y="16905"/>
                  <a:pt x="522287" y="21560"/>
                  <a:pt x="752779" y="0"/>
                </a:cubicBezTo>
                <a:cubicBezTo>
                  <a:pt x="983271" y="-21560"/>
                  <a:pt x="1220316" y="697"/>
                  <a:pt x="1505559" y="0"/>
                </a:cubicBezTo>
                <a:cubicBezTo>
                  <a:pt x="1790802" y="-697"/>
                  <a:pt x="2197667" y="8285"/>
                  <a:pt x="2788072" y="0"/>
                </a:cubicBezTo>
                <a:cubicBezTo>
                  <a:pt x="2779301" y="312079"/>
                  <a:pt x="2780966" y="460379"/>
                  <a:pt x="2788072" y="684210"/>
                </a:cubicBezTo>
                <a:cubicBezTo>
                  <a:pt x="2630579" y="683114"/>
                  <a:pt x="2379386" y="683871"/>
                  <a:pt x="2174696" y="684210"/>
                </a:cubicBezTo>
                <a:cubicBezTo>
                  <a:pt x="1970006" y="684549"/>
                  <a:pt x="1764881" y="675012"/>
                  <a:pt x="1505559" y="684210"/>
                </a:cubicBezTo>
                <a:cubicBezTo>
                  <a:pt x="1246237" y="693408"/>
                  <a:pt x="992471" y="665972"/>
                  <a:pt x="752779" y="684210"/>
                </a:cubicBezTo>
                <a:cubicBezTo>
                  <a:pt x="513087" y="702448"/>
                  <a:pt x="319605" y="718876"/>
                  <a:pt x="0" y="684210"/>
                </a:cubicBezTo>
                <a:cubicBezTo>
                  <a:pt x="-12554" y="464929"/>
                  <a:pt x="-14011" y="265710"/>
                  <a:pt x="0" y="0"/>
                </a:cubicBezTo>
                <a:close/>
              </a:path>
              <a:path w="2788072" h="684210" stroke="0" extrusionOk="0">
                <a:moveTo>
                  <a:pt x="0" y="0"/>
                </a:moveTo>
                <a:cubicBezTo>
                  <a:pt x="167103" y="-11216"/>
                  <a:pt x="393550" y="7799"/>
                  <a:pt x="697018" y="0"/>
                </a:cubicBezTo>
                <a:cubicBezTo>
                  <a:pt x="1000486" y="-7799"/>
                  <a:pt x="1180383" y="19986"/>
                  <a:pt x="1394036" y="0"/>
                </a:cubicBezTo>
                <a:cubicBezTo>
                  <a:pt x="1607689" y="-19986"/>
                  <a:pt x="1921127" y="-8239"/>
                  <a:pt x="2091054" y="0"/>
                </a:cubicBezTo>
                <a:cubicBezTo>
                  <a:pt x="2260981" y="8239"/>
                  <a:pt x="2540013" y="-17924"/>
                  <a:pt x="2788072" y="0"/>
                </a:cubicBezTo>
                <a:cubicBezTo>
                  <a:pt x="2805770" y="176371"/>
                  <a:pt x="2780879" y="469759"/>
                  <a:pt x="2788072" y="684210"/>
                </a:cubicBezTo>
                <a:cubicBezTo>
                  <a:pt x="2545081" y="673233"/>
                  <a:pt x="2374954" y="651355"/>
                  <a:pt x="2063173" y="684210"/>
                </a:cubicBezTo>
                <a:cubicBezTo>
                  <a:pt x="1751392" y="717065"/>
                  <a:pt x="1647192" y="696320"/>
                  <a:pt x="1394036" y="684210"/>
                </a:cubicBezTo>
                <a:cubicBezTo>
                  <a:pt x="1140880" y="672100"/>
                  <a:pt x="847473" y="666676"/>
                  <a:pt x="669137" y="684210"/>
                </a:cubicBezTo>
                <a:cubicBezTo>
                  <a:pt x="490801" y="701744"/>
                  <a:pt x="193687" y="698946"/>
                  <a:pt x="0" y="684210"/>
                </a:cubicBezTo>
                <a:cubicBezTo>
                  <a:pt x="6938" y="511932"/>
                  <a:pt x="-31403" y="296693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rgbClr val="009999"/>
            </a:solidFill>
            <a:extLst>
              <a:ext uri="{C807C97D-BFC1-408E-A445-0C87EB9F89A2}">
                <ask:lineSketchStyleProps xmlns:ask="http://schemas.microsoft.com/office/drawing/2018/sketchyshapes" sd="3785378957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Đố</a:t>
            </a:r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bạn</a:t>
            </a:r>
            <a:endParaRPr kumimoji="0" lang="en-US" sz="48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558C2D-022D-39C0-41BF-6E6D6064A24E}"/>
              </a:ext>
            </a:extLst>
          </p:cNvPr>
          <p:cNvSpPr txBox="1"/>
          <p:nvPr/>
        </p:nvSpPr>
        <p:spPr>
          <a:xfrm>
            <a:off x="571500" y="1314450"/>
            <a:ext cx="11296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Chọn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dấu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phép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tính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“x; :”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thích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hợp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thay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cho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dấu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“?”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31626AC-5294-8759-F7B0-F8069F609A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9300" y="2357437"/>
            <a:ext cx="8629650" cy="3689666"/>
          </a:xfrm>
          <a:prstGeom prst="rect">
            <a:avLst/>
          </a:prstGeom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CA5FF3B-7B14-429F-34E7-AA59C9DF187F}"/>
              </a:ext>
            </a:extLst>
          </p:cNvPr>
          <p:cNvSpPr/>
          <p:nvPr/>
        </p:nvSpPr>
        <p:spPr>
          <a:xfrm>
            <a:off x="3990975" y="3448050"/>
            <a:ext cx="371475" cy="352425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57E0573-C431-214E-F388-AEE72DDFCE88}"/>
              </a:ext>
            </a:extLst>
          </p:cNvPr>
          <p:cNvSpPr/>
          <p:nvPr/>
        </p:nvSpPr>
        <p:spPr>
          <a:xfrm>
            <a:off x="3267075" y="3448050"/>
            <a:ext cx="371475" cy="352425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25C6A69-B303-3451-D212-FCBF229B4D77}"/>
              </a:ext>
            </a:extLst>
          </p:cNvPr>
          <p:cNvSpPr/>
          <p:nvPr/>
        </p:nvSpPr>
        <p:spPr>
          <a:xfrm>
            <a:off x="480391" y="259657"/>
            <a:ext cx="960722" cy="100180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white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5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182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6094BB1-1BB8-1E75-B1D2-766244CCE0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7269" y="886855"/>
            <a:ext cx="9858086" cy="2597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146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346</Words>
  <Application>Microsoft Office PowerPoint</Application>
  <PresentationFormat>Widescreen</PresentationFormat>
  <Paragraphs>48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2</cp:revision>
  <dcterms:created xsi:type="dcterms:W3CDTF">2025-05-12T04:46:39Z</dcterms:created>
  <dcterms:modified xsi:type="dcterms:W3CDTF">2025-05-12T04:54:47Z</dcterms:modified>
</cp:coreProperties>
</file>