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6" r:id="rId3"/>
    <p:sldId id="367" r:id="rId4"/>
    <p:sldId id="365" r:id="rId5"/>
    <p:sldId id="361" r:id="rId6"/>
    <p:sldId id="372" r:id="rId7"/>
    <p:sldId id="362" r:id="rId8"/>
    <p:sldId id="363" r:id="rId9"/>
    <p:sldId id="32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DFD5-50E3-097D-F3E6-AADCB623E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63D5D-41DB-83CE-5251-0DFD0044A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A87D-3EAE-978F-6662-C58E5176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4C507-FD6C-85AD-EC83-9EA95408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A1B1-C59C-BA85-5276-2E006A87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65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6042-1CC0-40A4-B7F5-D667B889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6D473-D97F-CD7D-A30D-E2BB1F6DF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F4BC-17CF-3889-A2BE-81D46456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72AB-DFD4-0E9E-3AB2-1FD2277F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95588-E487-761D-DCEB-2A38CEF2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9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D6313-31A4-5FB2-867A-31F798F79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DE496-A07B-88B5-A760-727AA0E2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FCE7-B7A7-9496-5152-0447A42F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4B25-10DB-10E1-BA0B-B9CA3491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1680A-81F8-36CE-8E46-E90AA09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80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8 - 9Slide.vn">
            <a:extLst>
              <a:ext uri="{FF2B5EF4-FFF2-40B4-BE49-F238E27FC236}">
                <a16:creationId xmlns:a16="http://schemas.microsoft.com/office/drawing/2014/main" id="{0E60EF3B-4D5D-9C2C-E6F9-92E74B137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D4C0F51-3201-DA05-DAAA-43FAC552B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798364" y="5382592"/>
            <a:ext cx="1611735" cy="1460635"/>
          </a:xfrm>
          <a:prstGeom prst="rect">
            <a:avLst/>
          </a:prstGeom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9604C0DB-6B64-A6CA-B8F1-2F58E735C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7B3FF8B-D918-38CD-9BAE-E09A8AA92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26891D65-28B4-AB3C-C0D9-F59813EE12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71FE3995-6DD6-23AA-300E-8554BDEA1E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3DAFBC20-8F53-F606-ACB2-70D986F2C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AEC430DA-B348-50A4-AE62-7F15ACD52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ACCBDA16-FA9F-79FC-8E53-CC668D544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AC3F4B23-9BA6-A15B-E65D-1E6833E139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9214" y="3081738"/>
            <a:ext cx="2039181" cy="3776262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1AEF4007-9858-1CEB-7FD7-6D14162796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189754" y="5157888"/>
            <a:ext cx="671206" cy="170011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E2D82816-7D59-A871-6A6B-9E3D60415D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101918" y="4043487"/>
            <a:ext cx="352845" cy="619751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04F21376-4288-2954-0F7B-B67782EAB4A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339486E4-124A-8A8D-E263-22410E38F9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BC6DE13-7FA3-87A2-AAFB-238FEDC24E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70537C4F-4686-C4F2-05E9-A67E7D2F53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845EF30B-DEA1-A25E-B0C5-39FA902390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32F5D23B-C7C2-4AB2-3187-9378BEA34A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DD887307-55D6-EC62-9495-3D3D11818F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407C95E9-47F0-D09A-6483-649C9158CC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25444B59-56E6-8BD5-96D9-27E856F483F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FAFE30-2F94-83EB-DB70-F610153D4D8B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59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A247-6D77-F623-FD9C-0DDF7082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5350-2817-B74B-3F98-D85B12D4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877F-6B2C-5FE9-E4DE-6B025374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52BF2-E1FE-41F8-97E9-32285028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B3DF-15C8-897E-E196-6F626427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3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C632-7865-46CD-275E-8E29386F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FA9B8-52E2-843A-EF4F-443F75F8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65FD-F2B4-F157-038C-AE07025F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1CB00-27CE-2C79-C8BA-BD803030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0AB0-2E63-CD27-EC3E-6474FFD6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67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5C54-ACFB-0238-1B06-51039334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DC53-06BE-43AD-3210-206D35713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D1BDA-6D2C-8FC2-05E9-8C53FBC90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E13FA-7DAA-4972-399B-6DD4D604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AFD14-AA02-F7EF-A089-525D9425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79C58-AB3F-FA2B-D3F8-06639101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54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6851-F6C9-3A40-6D85-0AF933E6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5AB0D-C147-859B-64DD-C4BFA0431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6454F-2D94-BB6C-93ED-22FF249A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1326B-D030-0564-A886-DD7861FD2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E5D48-4E3F-AC3C-6C3B-12D1A002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45AE0-EEC9-D6D3-0F48-BA18DF6A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F445C-FB8F-A5C0-D9C4-3C8C5024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BBE0A-9218-B055-A413-A4DA3762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0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12FF-1E18-5FEA-8BC6-2B76237B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377C2-009C-0447-47AB-1A4AA41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27FF0-8693-4115-D95B-65C8E979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2BB5-CF3F-9946-7350-33639F85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3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838DB-3560-882B-AC7A-91FAFB82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B9CB2-8FAD-F213-9A7D-B63E3D9A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A5C7-3878-5D0C-BC87-FEA88F09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22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1A80-F9E4-71A9-FDD2-67BCC23C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4362D-2C5D-8848-5602-3982619B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413F6-4C3B-DC3D-D487-32B4B74FF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FB0F9-1FBD-D0ED-649C-BF8F540A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3A2-1888-0EBD-7132-899E7DC6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722D6-B61D-A8FD-4D15-38EC11C1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77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2EA2-46BD-6602-838B-C03659EB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FA320-502B-79DA-72B8-A7064F7C7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F23E1-0E8A-48A0-D537-BC6F7F29E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F8BDD-5AF2-F999-EA80-F786B91D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4FF9-CF05-16CD-4F16-EBBB1107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2191E-14D7-CE71-3985-707439FD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60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3FAA4-E850-1283-1D0C-CB1B34CC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FFE2-AB91-48E0-27F9-99B806848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5572C-5A03-0523-534C-E19E9C33F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96EF-71D6-46FC-A654-3411E3BB224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8B9C6-F9AB-4100-9C36-FBF101801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576E-282B-DCA7-C1DD-AA8D27F1E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BC61-1B50-409E-BFDD-74701E06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6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DBC508E-4135-F9B5-D353-10AB03347B39}"/>
              </a:ext>
            </a:extLst>
          </p:cNvPr>
          <p:cNvSpPr txBox="1"/>
          <p:nvPr/>
        </p:nvSpPr>
        <p:spPr>
          <a:xfrm>
            <a:off x="4155933" y="4876800"/>
            <a:ext cx="418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</a:t>
            </a:r>
          </a:p>
        </p:txBody>
      </p: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3A0C5F19-6C98-F4E4-2CFD-5E88F1EDB8C9}"/>
              </a:ext>
            </a:extLst>
          </p:cNvPr>
          <p:cNvGrpSpPr/>
          <p:nvPr/>
        </p:nvGrpSpPr>
        <p:grpSpPr>
          <a:xfrm>
            <a:off x="9067800" y="609600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6ACB25BB-24C1-4F26-A037-FCD0A557D5B0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E87BE036-8FA6-5F5C-652F-EDEA8E22E00E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O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B5751D35-DD9E-6328-D2D8-6FD4FC177EE9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25F6DE4A-12B8-7CA6-5B23-190164D21F6C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N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46E620AA-5613-6B8B-7365-B54F94BCB9FE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22C1477E-2DBB-3AD7-1789-C9B6FAEAD22B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F1EAC80A-C8C5-3DD8-51A1-1C93286C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685800"/>
            <a:ext cx="3937000" cy="2382362"/>
          </a:xfrm>
          <a:prstGeom prst="rect">
            <a:avLst/>
          </a:prstGeom>
        </p:spPr>
      </p:pic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3809516E-D5BD-6466-BDB9-7C4BC984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3425"/>
            <a:ext cx="8991600" cy="28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747050B2-4605-408A-DE81-9DA68FF73F3B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D3BCA0-2E19-A6E3-AF75-D3A22C4BF6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8FB281F-E464-106A-4663-8BEC6F9F204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2B6F3D-34B5-DEB4-8145-A9FF63B8320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124E86-29BD-FC6B-46FB-AA951F36905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3B9DD55C-B74D-8222-BE28-8A1FFECF77EB}"/>
              </a:ext>
            </a:extLst>
          </p:cNvPr>
          <p:cNvSpPr txBox="1"/>
          <p:nvPr/>
        </p:nvSpPr>
        <p:spPr>
          <a:xfrm>
            <a:off x="1332341" y="488362"/>
            <a:ext cx="583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nhẩm (theo mẫu).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9B4CCDF0-85AA-624A-AC74-9E40F5C5AB55}"/>
              </a:ext>
            </a:extLst>
          </p:cNvPr>
          <p:cNvSpPr/>
          <p:nvPr/>
        </p:nvSpPr>
        <p:spPr>
          <a:xfrm>
            <a:off x="1410995" y="1387929"/>
            <a:ext cx="9370009" cy="240574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B448A421-BEA7-FDC0-49A6-7529DFCEB8EC}"/>
              </a:ext>
            </a:extLst>
          </p:cNvPr>
          <p:cNvSpPr txBox="1"/>
          <p:nvPr/>
        </p:nvSpPr>
        <p:spPr>
          <a:xfrm>
            <a:off x="2114751" y="1621971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8BC1C5AB-128B-8B94-EEE5-35EE1DD28B04}"/>
                  </a:ext>
                </a:extLst>
              </p:cNvPr>
              <p:cNvSpPr txBox="1"/>
              <p:nvPr/>
            </p:nvSpPr>
            <p:spPr>
              <a:xfrm>
                <a:off x="3494616" y="1621971"/>
                <a:ext cx="3602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  :</a:t>
                </a:r>
                <a14:m>
                  <m:oMath xmlns:m="http://schemas.openxmlformats.org/officeDocument/2006/math">
                    <m:r>
                      <a:rPr lang="en-US" sz="3600" b="1" i="1" spc="-10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8BC1C5AB-128B-8B94-EEE5-35EE1D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16" y="1621971"/>
                <a:ext cx="3602139" cy="646331"/>
              </a:xfrm>
              <a:prstGeom prst="rect">
                <a:avLst/>
              </a:prstGeom>
              <a:blipFill>
                <a:blip r:embed="rId2"/>
                <a:stretch>
                  <a:fillRect l="-5076"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4E3AC8B1-DA66-DBD1-F38F-60D7BB6373A4}"/>
              </a:ext>
            </a:extLst>
          </p:cNvPr>
          <p:cNvSpPr txBox="1"/>
          <p:nvPr/>
        </p:nvSpPr>
        <p:spPr>
          <a:xfrm>
            <a:off x="5775938" y="162197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77033EDB-BB88-8B83-B0FF-1EA757CE8385}"/>
              </a:ext>
            </a:extLst>
          </p:cNvPr>
          <p:cNvSpPr txBox="1"/>
          <p:nvPr/>
        </p:nvSpPr>
        <p:spPr>
          <a:xfrm>
            <a:off x="6309338" y="162197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D1466BAB-CE44-B184-69DB-4EB74C738060}"/>
              </a:ext>
            </a:extLst>
          </p:cNvPr>
          <p:cNvSpPr txBox="1"/>
          <p:nvPr/>
        </p:nvSpPr>
        <p:spPr>
          <a:xfrm>
            <a:off x="3508122" y="2279236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F5CDDB23-A0AC-3421-A810-92E0AC8FB285}"/>
              </a:ext>
            </a:extLst>
          </p:cNvPr>
          <p:cNvSpPr txBox="1"/>
          <p:nvPr/>
        </p:nvSpPr>
        <p:spPr>
          <a:xfrm>
            <a:off x="4887987" y="2279236"/>
            <a:ext cx="282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285EC5CD-D74D-F8F7-1973-4480D0A91FAF}"/>
              </a:ext>
            </a:extLst>
          </p:cNvPr>
          <p:cNvSpPr txBox="1"/>
          <p:nvPr/>
        </p:nvSpPr>
        <p:spPr>
          <a:xfrm>
            <a:off x="7937935" y="22792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spc="-1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07C38F81-878A-EB6B-D3AD-C1A1BCFBC22A}"/>
              </a:ext>
            </a:extLst>
          </p:cNvPr>
          <p:cNvSpPr txBox="1"/>
          <p:nvPr/>
        </p:nvSpPr>
        <p:spPr>
          <a:xfrm>
            <a:off x="7483170" y="227923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HẠM DUYÊN 12 - 9Slide.vn">
                <a:extLst>
                  <a:ext uri="{FF2B5EF4-FFF2-40B4-BE49-F238E27FC236}">
                    <a16:creationId xmlns:a16="http://schemas.microsoft.com/office/drawing/2014/main" id="{E9AE58FD-4CF1-B46E-6FBE-2DA8143EDB58}"/>
                  </a:ext>
                </a:extLst>
              </p:cNvPr>
              <p:cNvSpPr txBox="1"/>
              <p:nvPr/>
            </p:nvSpPr>
            <p:spPr>
              <a:xfrm>
                <a:off x="4865453" y="3039192"/>
                <a:ext cx="3602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  :</a:t>
                </a:r>
                <a14:m>
                  <m:oMath xmlns:m="http://schemas.openxmlformats.org/officeDocument/2006/math">
                    <m:r>
                      <a:rPr lang="en-US" sz="3600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7" name="PHẠM DUYÊN 12 - 9Slide.vn">
                <a:extLst>
                  <a:ext uri="{FF2B5EF4-FFF2-40B4-BE49-F238E27FC236}">
                    <a16:creationId xmlns:a16="http://schemas.microsoft.com/office/drawing/2014/main" id="{E9AE58FD-4CF1-B46E-6FBE-2DA8143E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53" y="3039192"/>
                <a:ext cx="3602139" cy="646331"/>
              </a:xfrm>
              <a:prstGeom prst="rect">
                <a:avLst/>
              </a:prstGeom>
              <a:blipFill>
                <a:blip r:embed="rId3"/>
                <a:stretch>
                  <a:fillRect l="-5076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53EECFBF-1270-3F47-A452-C2DB61872531}"/>
              </a:ext>
            </a:extLst>
          </p:cNvPr>
          <p:cNvSpPr txBox="1"/>
          <p:nvPr/>
        </p:nvSpPr>
        <p:spPr>
          <a:xfrm>
            <a:off x="7086600" y="3039192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623D0681-904C-51FD-29E4-CC76E29D571F}"/>
              </a:ext>
            </a:extLst>
          </p:cNvPr>
          <p:cNvSpPr txBox="1"/>
          <p:nvPr/>
        </p:nvSpPr>
        <p:spPr>
          <a:xfrm>
            <a:off x="7620000" y="303919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3 000</a:t>
            </a:r>
          </a:p>
        </p:txBody>
      </p:sp>
      <p:sp>
        <p:nvSpPr>
          <p:cNvPr id="20" name="PHẠM DUYÊN 15 - 9Slide.vn">
            <a:extLst>
              <a:ext uri="{FF2B5EF4-FFF2-40B4-BE49-F238E27FC236}">
                <a16:creationId xmlns:a16="http://schemas.microsoft.com/office/drawing/2014/main" id="{4B512746-39A1-17BE-AF70-195E08C35A28}"/>
              </a:ext>
            </a:extLst>
          </p:cNvPr>
          <p:cNvSpPr/>
          <p:nvPr/>
        </p:nvSpPr>
        <p:spPr>
          <a:xfrm>
            <a:off x="696549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a) 21 000 : 3</a:t>
            </a:r>
          </a:p>
        </p:txBody>
      </p:sp>
      <p:sp>
        <p:nvSpPr>
          <p:cNvPr id="21" name="PHẠM DUYÊN 15 - 9Slide.vn">
            <a:extLst>
              <a:ext uri="{FF2B5EF4-FFF2-40B4-BE49-F238E27FC236}">
                <a16:creationId xmlns:a16="http://schemas.microsoft.com/office/drawing/2014/main" id="{D490681B-70F2-ECD9-C685-0DD7E073921C}"/>
              </a:ext>
            </a:extLst>
          </p:cNvPr>
          <p:cNvSpPr/>
          <p:nvPr/>
        </p:nvSpPr>
        <p:spPr>
          <a:xfrm>
            <a:off x="4397692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 24 000 : 4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2D9B1C80-A625-A3A9-5A1F-5E021FC02D6D}"/>
              </a:ext>
            </a:extLst>
          </p:cNvPr>
          <p:cNvSpPr/>
          <p:nvPr/>
        </p:nvSpPr>
        <p:spPr>
          <a:xfrm>
            <a:off x="8098835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c) 56 000 : 7</a:t>
            </a:r>
          </a:p>
        </p:txBody>
      </p:sp>
    </p:spTree>
    <p:extLst>
      <p:ext uri="{BB962C8B-B14F-4D97-AF65-F5344CB8AC3E}">
        <p14:creationId xmlns:p14="http://schemas.microsoft.com/office/powerpoint/2010/main" val="136030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4E38B3CD-CA28-E7E3-BEAE-0C5ED1363041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9774DE-35F3-E84A-7E2C-8B17419AFBE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BEBCF36-AA72-2572-028A-5199EAC4F0C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1DB9EF-C205-271E-66F2-5A4F3704C88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DB6DD2-F8F9-E36A-994F-4F6D8FC0379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5643FD77-9A0C-A5BD-0FA1-81C8A7224C24}"/>
              </a:ext>
            </a:extLst>
          </p:cNvPr>
          <p:cNvSpPr txBox="1"/>
          <p:nvPr/>
        </p:nvSpPr>
        <p:spPr>
          <a:xfrm>
            <a:off x="1332341" y="488362"/>
            <a:ext cx="583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nhẩm (theo mẫu).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EE5FAB3E-27B2-ABBE-C1FC-650D46D15CBA}"/>
              </a:ext>
            </a:extLst>
          </p:cNvPr>
          <p:cNvSpPr/>
          <p:nvPr/>
        </p:nvSpPr>
        <p:spPr>
          <a:xfrm>
            <a:off x="6640421" y="1593064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ED196F38-C27A-B6E6-F5D3-17791117C6CB}"/>
              </a:ext>
            </a:extLst>
          </p:cNvPr>
          <p:cNvSpPr/>
          <p:nvPr/>
        </p:nvSpPr>
        <p:spPr>
          <a:xfrm>
            <a:off x="6640421" y="2774905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CDC22DC3-963E-8C11-4ACB-5E07016C472C}"/>
              </a:ext>
            </a:extLst>
          </p:cNvPr>
          <p:cNvSpPr/>
          <p:nvPr/>
        </p:nvSpPr>
        <p:spPr>
          <a:xfrm>
            <a:off x="6621050" y="3956746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11" name="PHẠM DUYÊN 15 - 9Slide.vn">
            <a:extLst>
              <a:ext uri="{FF2B5EF4-FFF2-40B4-BE49-F238E27FC236}">
                <a16:creationId xmlns:a16="http://schemas.microsoft.com/office/drawing/2014/main" id="{F4D3FE3B-DF1A-E315-7000-0AD8DA501BCD}"/>
              </a:ext>
            </a:extLst>
          </p:cNvPr>
          <p:cNvSpPr/>
          <p:nvPr/>
        </p:nvSpPr>
        <p:spPr>
          <a:xfrm>
            <a:off x="3058749" y="1593064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PHẠM DUYÊN 15 - 9Slide.vn">
            <a:extLst>
              <a:ext uri="{FF2B5EF4-FFF2-40B4-BE49-F238E27FC236}">
                <a16:creationId xmlns:a16="http://schemas.microsoft.com/office/drawing/2014/main" id="{1CCC7B60-260E-75BF-1379-654B8F025E65}"/>
              </a:ext>
            </a:extLst>
          </p:cNvPr>
          <p:cNvSpPr/>
          <p:nvPr/>
        </p:nvSpPr>
        <p:spPr>
          <a:xfrm>
            <a:off x="3058749" y="2774905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PHẠM DUYÊN 15 - 9Slide.vn">
            <a:extLst>
              <a:ext uri="{FF2B5EF4-FFF2-40B4-BE49-F238E27FC236}">
                <a16:creationId xmlns:a16="http://schemas.microsoft.com/office/drawing/2014/main" id="{6C08B998-B7BB-6DA7-B1DC-95E6373F4C60}"/>
              </a:ext>
            </a:extLst>
          </p:cNvPr>
          <p:cNvSpPr/>
          <p:nvPr/>
        </p:nvSpPr>
        <p:spPr>
          <a:xfrm>
            <a:off x="3058749" y="3956746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56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302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HẠM DUYÊN 4 - 9Slide.vn">
            <a:extLst>
              <a:ext uri="{FF2B5EF4-FFF2-40B4-BE49-F238E27FC236}">
                <a16:creationId xmlns:a16="http://schemas.microsoft.com/office/drawing/2014/main" id="{8C51A34C-D8A1-E5D1-35FD-4D8A203D2FAF}"/>
              </a:ext>
            </a:extLst>
          </p:cNvPr>
          <p:cNvGraphicFramePr>
            <a:graphicFrameLocks noGrp="1"/>
          </p:cNvGraphicFramePr>
          <p:nvPr/>
        </p:nvGraphicFramePr>
        <p:xfrm>
          <a:off x="463296" y="1113670"/>
          <a:ext cx="11265408" cy="29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88">
                  <a:extLst>
                    <a:ext uri="{9D8B030D-6E8A-4147-A177-3AD203B41FA5}">
                      <a16:colId xmlns:a16="http://schemas.microsoft.com/office/drawing/2014/main" val="2807514119"/>
                    </a:ext>
                  </a:extLst>
                </a:gridCol>
                <a:gridCol w="1328928">
                  <a:extLst>
                    <a:ext uri="{9D8B030D-6E8A-4147-A177-3AD203B41FA5}">
                      <a16:colId xmlns:a16="http://schemas.microsoft.com/office/drawing/2014/main" val="2799343231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6766618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11127330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340470931"/>
                    </a:ext>
                  </a:extLst>
                </a:gridCol>
              </a:tblGrid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b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 dư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Viết là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05482"/>
                  </a:ext>
                </a:extLst>
              </a:tr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56705"/>
                  </a:ext>
                </a:extLst>
              </a:tr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55335"/>
                  </a:ext>
                </a:extLst>
              </a:tr>
            </a:tbl>
          </a:graphicData>
        </a:graphic>
      </p:graphicFrame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B09AA9DC-A587-767A-2828-2870FF808637}"/>
              </a:ext>
            </a:extLst>
          </p:cNvPr>
          <p:cNvGrpSpPr/>
          <p:nvPr/>
        </p:nvGrpSpPr>
        <p:grpSpPr>
          <a:xfrm>
            <a:off x="454115" y="19005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3E62A6-6B90-EE57-51D1-2E2E4D48C14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506B55F-503A-7C71-2521-C79AAD57471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A181B1-0996-F412-E418-B11935B7A84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B3D3A1-427D-246B-7B11-57B3EA99466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C38D812C-BE0D-EFC3-AC91-618EA077EA78}"/>
              </a:ext>
            </a:extLst>
          </p:cNvPr>
          <p:cNvGrpSpPr/>
          <p:nvPr/>
        </p:nvGrpSpPr>
        <p:grpSpPr>
          <a:xfrm>
            <a:off x="1274863" y="152400"/>
            <a:ext cx="1319183" cy="783193"/>
            <a:chOff x="1295400" y="457200"/>
            <a:chExt cx="1319183" cy="783193"/>
          </a:xfrm>
        </p:grpSpPr>
        <p:sp>
          <p:nvSpPr>
            <p:cNvPr id="10" name="PHẠM DUYÊN 1 - 9Slide.vn">
              <a:extLst>
                <a:ext uri="{FF2B5EF4-FFF2-40B4-BE49-F238E27FC236}">
                  <a16:creationId xmlns:a16="http://schemas.microsoft.com/office/drawing/2014/main" id="{5C2A7E22-74CD-3BEA-C835-9ADF86CB9465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22000">
                  <a:srgbClr val="A54C26"/>
                </a:gs>
                <a:gs pos="87000">
                  <a:srgbClr val="FFBD5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rgbClr val="FC8C05"/>
                </a:solidFill>
              </a:endParaRP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B92D0395-8B9F-3C7A-6432-80CB29D26DD1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4A994778-8DDA-DDBE-8186-06FEC2A47973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C8C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7DBC3F-CDB0-2985-6129-0B6CED94AD9B}"/>
              </a:ext>
            </a:extLst>
          </p:cNvPr>
          <p:cNvGrpSpPr/>
          <p:nvPr/>
        </p:nvGrpSpPr>
        <p:grpSpPr>
          <a:xfrm>
            <a:off x="6511692" y="4038600"/>
            <a:ext cx="2920795" cy="2413575"/>
            <a:chOff x="6511692" y="4038600"/>
            <a:chExt cx="2920795" cy="2413575"/>
          </a:xfrm>
        </p:grpSpPr>
        <p:sp>
          <p:nvSpPr>
            <p:cNvPr id="50" name="PHẠM DUYÊN 7 - 9Slide.vn">
              <a:extLst>
                <a:ext uri="{FF2B5EF4-FFF2-40B4-BE49-F238E27FC236}">
                  <a16:creationId xmlns:a16="http://schemas.microsoft.com/office/drawing/2014/main" id="{EDD168EE-3243-AE3C-1BE4-32419C24669C}"/>
                </a:ext>
              </a:extLst>
            </p:cNvPr>
            <p:cNvSpPr txBox="1"/>
            <p:nvPr/>
          </p:nvSpPr>
          <p:spPr>
            <a:xfrm>
              <a:off x="82410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51" name="PHẠM DUYÊN 8 - 9Slide.vn">
              <a:extLst>
                <a:ext uri="{FF2B5EF4-FFF2-40B4-BE49-F238E27FC236}">
                  <a16:creationId xmlns:a16="http://schemas.microsoft.com/office/drawing/2014/main" id="{9F4E2E3B-C6A6-406A-4F8F-4BB4B4AE25E0}"/>
                </a:ext>
              </a:extLst>
            </p:cNvPr>
            <p:cNvCxnSpPr>
              <a:cxnSpLocks/>
            </p:cNvCxnSpPr>
            <p:nvPr/>
          </p:nvCxnSpPr>
          <p:spPr>
            <a:xfrm>
              <a:off x="8122843" y="4207867"/>
              <a:ext cx="0" cy="1015599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HẠM DUYÊN 9 - 9Slide.vn">
              <a:extLst>
                <a:ext uri="{FF2B5EF4-FFF2-40B4-BE49-F238E27FC236}">
                  <a16:creationId xmlns:a16="http://schemas.microsoft.com/office/drawing/2014/main" id="{459FFB61-ACA1-E926-B565-229029C16DA3}"/>
                </a:ext>
              </a:extLst>
            </p:cNvPr>
            <p:cNvSpPr txBox="1"/>
            <p:nvPr/>
          </p:nvSpPr>
          <p:spPr>
            <a:xfrm>
              <a:off x="6800180" y="4608155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53" name="PHẠM DUYÊN 10 - 9Slide.vn">
              <a:extLst>
                <a:ext uri="{FF2B5EF4-FFF2-40B4-BE49-F238E27FC236}">
                  <a16:creationId xmlns:a16="http://schemas.microsoft.com/office/drawing/2014/main" id="{A92605DC-19A1-C0CB-AD80-CC4CE707D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578" y="4639467"/>
              <a:ext cx="1264741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HẠM DUYÊN 11 - 9Slide.vn">
              <a:extLst>
                <a:ext uri="{FF2B5EF4-FFF2-40B4-BE49-F238E27FC236}">
                  <a16:creationId xmlns:a16="http://schemas.microsoft.com/office/drawing/2014/main" id="{F0CB082C-96FE-F30C-3691-9BB654909983}"/>
                </a:ext>
              </a:extLst>
            </p:cNvPr>
            <p:cNvSpPr txBox="1"/>
            <p:nvPr/>
          </p:nvSpPr>
          <p:spPr>
            <a:xfrm>
              <a:off x="8625592" y="40386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PHẠM DUYÊN 12 - 9Slide.vn">
              <a:extLst>
                <a:ext uri="{FF2B5EF4-FFF2-40B4-BE49-F238E27FC236}">
                  <a16:creationId xmlns:a16="http://schemas.microsoft.com/office/drawing/2014/main" id="{E7D460CC-3C5A-4AB1-EC57-F4D3788D407D}"/>
                </a:ext>
              </a:extLst>
            </p:cNvPr>
            <p:cNvSpPr txBox="1"/>
            <p:nvPr/>
          </p:nvSpPr>
          <p:spPr>
            <a:xfrm>
              <a:off x="7088668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PHẠM DUYÊN 13 - 9Slide.vn">
              <a:extLst>
                <a:ext uri="{FF2B5EF4-FFF2-40B4-BE49-F238E27FC236}">
                  <a16:creationId xmlns:a16="http://schemas.microsoft.com/office/drawing/2014/main" id="{052C51AD-6D36-B87C-6A2E-C6101C67AB81}"/>
                </a:ext>
              </a:extLst>
            </p:cNvPr>
            <p:cNvSpPr txBox="1"/>
            <p:nvPr/>
          </p:nvSpPr>
          <p:spPr>
            <a:xfrm>
              <a:off x="7377156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PHẠM DUYÊN 14 - 9Slide.vn">
              <a:extLst>
                <a:ext uri="{FF2B5EF4-FFF2-40B4-BE49-F238E27FC236}">
                  <a16:creationId xmlns:a16="http://schemas.microsoft.com/office/drawing/2014/main" id="{BB981779-247B-5B6D-9B36-8F404B10D345}"/>
                </a:ext>
              </a:extLst>
            </p:cNvPr>
            <p:cNvSpPr txBox="1"/>
            <p:nvPr/>
          </p:nvSpPr>
          <p:spPr>
            <a:xfrm>
              <a:off x="7088668" y="4608155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8" name="PHẠM DUYÊN 15 - 9Slide.vn">
              <a:extLst>
                <a:ext uri="{FF2B5EF4-FFF2-40B4-BE49-F238E27FC236}">
                  <a16:creationId xmlns:a16="http://schemas.microsoft.com/office/drawing/2014/main" id="{95846C6B-5C41-0856-A0B0-143431BFC7F8}"/>
                </a:ext>
              </a:extLst>
            </p:cNvPr>
            <p:cNvSpPr txBox="1"/>
            <p:nvPr/>
          </p:nvSpPr>
          <p:spPr>
            <a:xfrm>
              <a:off x="7665643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9" name="PHẠM DUYÊN 16 - 9Slide.vn">
              <a:extLst>
                <a:ext uri="{FF2B5EF4-FFF2-40B4-BE49-F238E27FC236}">
                  <a16:creationId xmlns:a16="http://schemas.microsoft.com/office/drawing/2014/main" id="{ACF25074-3E63-054B-960D-D1AA2D52B286}"/>
                </a:ext>
              </a:extLst>
            </p:cNvPr>
            <p:cNvSpPr txBox="1"/>
            <p:nvPr/>
          </p:nvSpPr>
          <p:spPr>
            <a:xfrm>
              <a:off x="6800180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" name="PHẠM DUYÊN 18 - 9Slide.vn">
              <a:extLst>
                <a:ext uri="{FF2B5EF4-FFF2-40B4-BE49-F238E27FC236}">
                  <a16:creationId xmlns:a16="http://schemas.microsoft.com/office/drawing/2014/main" id="{E0B14246-9A94-1579-E440-61DB6B9C3756}"/>
                </a:ext>
              </a:extLst>
            </p:cNvPr>
            <p:cNvSpPr txBox="1"/>
            <p:nvPr/>
          </p:nvSpPr>
          <p:spPr>
            <a:xfrm>
              <a:off x="85458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1" name="PHẠM DUYÊN 19 - 9Slide.vn">
              <a:extLst>
                <a:ext uri="{FF2B5EF4-FFF2-40B4-BE49-F238E27FC236}">
                  <a16:creationId xmlns:a16="http://schemas.microsoft.com/office/drawing/2014/main" id="{3A7B4807-D52C-37E7-AD9E-2D51BA798112}"/>
                </a:ext>
              </a:extLst>
            </p:cNvPr>
            <p:cNvSpPr txBox="1"/>
            <p:nvPr/>
          </p:nvSpPr>
          <p:spPr>
            <a:xfrm>
              <a:off x="7088668" y="50292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2" name="PHẠM DUYÊN 20 - 9Slide.vn">
              <a:extLst>
                <a:ext uri="{FF2B5EF4-FFF2-40B4-BE49-F238E27FC236}">
                  <a16:creationId xmlns:a16="http://schemas.microsoft.com/office/drawing/2014/main" id="{0C976547-C001-A169-C755-C77E01F820E3}"/>
                </a:ext>
              </a:extLst>
            </p:cNvPr>
            <p:cNvSpPr txBox="1"/>
            <p:nvPr/>
          </p:nvSpPr>
          <p:spPr>
            <a:xfrm>
              <a:off x="88506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3" name="PHẠM DUYÊN 21 - 9Slide.vn">
              <a:extLst>
                <a:ext uri="{FF2B5EF4-FFF2-40B4-BE49-F238E27FC236}">
                  <a16:creationId xmlns:a16="http://schemas.microsoft.com/office/drawing/2014/main" id="{F8DC0CE8-7ED0-BF83-AE39-9F5060881CA4}"/>
                </a:ext>
              </a:extLst>
            </p:cNvPr>
            <p:cNvSpPr txBox="1"/>
            <p:nvPr/>
          </p:nvSpPr>
          <p:spPr>
            <a:xfrm>
              <a:off x="7377156" y="50292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4" name="PHẠM DUYÊN 22 - 9Slide.vn">
              <a:extLst>
                <a:ext uri="{FF2B5EF4-FFF2-40B4-BE49-F238E27FC236}">
                  <a16:creationId xmlns:a16="http://schemas.microsoft.com/office/drawing/2014/main" id="{F3FC95ED-C1F9-5DD4-7012-D0C46225A430}"/>
                </a:ext>
              </a:extLst>
            </p:cNvPr>
            <p:cNvSpPr txBox="1"/>
            <p:nvPr/>
          </p:nvSpPr>
          <p:spPr>
            <a:xfrm>
              <a:off x="7377156" y="54864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5" name="PHẠM DUYÊN 23 - 9Slide.vn">
              <a:extLst>
                <a:ext uri="{FF2B5EF4-FFF2-40B4-BE49-F238E27FC236}">
                  <a16:creationId xmlns:a16="http://schemas.microsoft.com/office/drawing/2014/main" id="{7D9644FF-6119-D013-C3C1-B518C284BF6D}"/>
                </a:ext>
              </a:extLst>
            </p:cNvPr>
            <p:cNvSpPr txBox="1"/>
            <p:nvPr/>
          </p:nvSpPr>
          <p:spPr>
            <a:xfrm>
              <a:off x="7665643" y="54864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6" name="PHẠM DUYÊN 24 - 9Slide.vn">
              <a:extLst>
                <a:ext uri="{FF2B5EF4-FFF2-40B4-BE49-F238E27FC236}">
                  <a16:creationId xmlns:a16="http://schemas.microsoft.com/office/drawing/2014/main" id="{7A4770B6-3714-249D-429E-EF4872B43BE1}"/>
                </a:ext>
              </a:extLst>
            </p:cNvPr>
            <p:cNvSpPr txBox="1"/>
            <p:nvPr/>
          </p:nvSpPr>
          <p:spPr>
            <a:xfrm>
              <a:off x="7665643" y="58674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PHẠM DUYÊN 25 - 9Slide.vn">
              <a:extLst>
                <a:ext uri="{FF2B5EF4-FFF2-40B4-BE49-F238E27FC236}">
                  <a16:creationId xmlns:a16="http://schemas.microsoft.com/office/drawing/2014/main" id="{AB8F3197-AFE0-4461-AAD9-B52F64EA883E}"/>
                </a:ext>
              </a:extLst>
            </p:cNvPr>
            <p:cNvSpPr txBox="1"/>
            <p:nvPr/>
          </p:nvSpPr>
          <p:spPr>
            <a:xfrm>
              <a:off x="91554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8" name="PHẠM DUYÊN 26 - 9Slide.vn">
              <a:extLst>
                <a:ext uri="{FF2B5EF4-FFF2-40B4-BE49-F238E27FC236}">
                  <a16:creationId xmlns:a16="http://schemas.microsoft.com/office/drawing/2014/main" id="{E28CBC08-5C6F-2EC4-45EB-9BFA62B65DA6}"/>
                </a:ext>
              </a:extLst>
            </p:cNvPr>
            <p:cNvSpPr txBox="1"/>
            <p:nvPr/>
          </p:nvSpPr>
          <p:spPr>
            <a:xfrm>
              <a:off x="6511692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9" name="PHẠM DUYÊN 12 - 9Slide.vn">
            <a:extLst>
              <a:ext uri="{FF2B5EF4-FFF2-40B4-BE49-F238E27FC236}">
                <a16:creationId xmlns:a16="http://schemas.microsoft.com/office/drawing/2014/main" id="{246E6560-BCD9-9689-D8D7-D87E4E89DF24}"/>
              </a:ext>
            </a:extLst>
          </p:cNvPr>
          <p:cNvSpPr txBox="1"/>
          <p:nvPr/>
        </p:nvSpPr>
        <p:spPr>
          <a:xfrm>
            <a:off x="4065641" y="2372261"/>
            <a:ext cx="1538515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8 472</a:t>
            </a:r>
          </a:p>
        </p:txBody>
      </p:sp>
      <p:sp>
        <p:nvSpPr>
          <p:cNvPr id="70" name="PHẠM DUYÊN 13 - 9Slide.vn">
            <a:extLst>
              <a:ext uri="{FF2B5EF4-FFF2-40B4-BE49-F238E27FC236}">
                <a16:creationId xmlns:a16="http://schemas.microsoft.com/office/drawing/2014/main" id="{57B5AD99-AC17-D7CE-5A47-C629B7986863}"/>
              </a:ext>
            </a:extLst>
          </p:cNvPr>
          <p:cNvSpPr txBox="1"/>
          <p:nvPr/>
        </p:nvSpPr>
        <p:spPr>
          <a:xfrm>
            <a:off x="5956582" y="2372261"/>
            <a:ext cx="1023938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PHẠM DUYÊN 14 - 9Slide.vn">
            <a:extLst>
              <a:ext uri="{FF2B5EF4-FFF2-40B4-BE49-F238E27FC236}">
                <a16:creationId xmlns:a16="http://schemas.microsoft.com/office/drawing/2014/main" id="{B20964CE-0587-182F-DF64-1EFFA2C66E68}"/>
              </a:ext>
            </a:extLst>
          </p:cNvPr>
          <p:cNvSpPr txBox="1"/>
          <p:nvPr/>
        </p:nvSpPr>
        <p:spPr>
          <a:xfrm>
            <a:off x="7332944" y="2372261"/>
            <a:ext cx="4343400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16 945 : 2 = 8 472 (</a:t>
            </a:r>
            <a:r>
              <a:rPr lang="en-US" sz="3200" b="1" spc="-6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2" name="PHẠM DUYÊN 16 - 9Slide.vn">
            <a:extLst>
              <a:ext uri="{FF2B5EF4-FFF2-40B4-BE49-F238E27FC236}">
                <a16:creationId xmlns:a16="http://schemas.microsoft.com/office/drawing/2014/main" id="{8C9CE3C9-BDE0-ACFE-2F40-61D22F812AF6}"/>
              </a:ext>
            </a:extLst>
          </p:cNvPr>
          <p:cNvSpPr txBox="1"/>
          <p:nvPr/>
        </p:nvSpPr>
        <p:spPr>
          <a:xfrm>
            <a:off x="3972144" y="3277450"/>
            <a:ext cx="1538515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6 124</a:t>
            </a:r>
          </a:p>
        </p:txBody>
      </p:sp>
      <p:sp>
        <p:nvSpPr>
          <p:cNvPr id="73" name="PHẠM DUYÊN 17 - 9Slide.vn">
            <a:extLst>
              <a:ext uri="{FF2B5EF4-FFF2-40B4-BE49-F238E27FC236}">
                <a16:creationId xmlns:a16="http://schemas.microsoft.com/office/drawing/2014/main" id="{891D757D-EC43-49BA-CCA9-2A9F4CBB96FF}"/>
              </a:ext>
            </a:extLst>
          </p:cNvPr>
          <p:cNvSpPr txBox="1"/>
          <p:nvPr/>
        </p:nvSpPr>
        <p:spPr>
          <a:xfrm>
            <a:off x="5863085" y="3277450"/>
            <a:ext cx="1023938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PHẠM DUYÊN 18 - 9Slide.vn">
            <a:extLst>
              <a:ext uri="{FF2B5EF4-FFF2-40B4-BE49-F238E27FC236}">
                <a16:creationId xmlns:a16="http://schemas.microsoft.com/office/drawing/2014/main" id="{D18728F2-C5F4-D922-CF14-2D0436A7554F}"/>
              </a:ext>
            </a:extLst>
          </p:cNvPr>
          <p:cNvSpPr txBox="1"/>
          <p:nvPr/>
        </p:nvSpPr>
        <p:spPr>
          <a:xfrm>
            <a:off x="7372374" y="3287875"/>
            <a:ext cx="4343400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36 747 : 6 = 6 124 (</a:t>
            </a:r>
            <a:r>
              <a:rPr lang="en-US" sz="3200" b="1" spc="-6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3)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93204D3-DD1A-25E0-76AB-46C84C57543C}"/>
              </a:ext>
            </a:extLst>
          </p:cNvPr>
          <p:cNvGrpSpPr/>
          <p:nvPr/>
        </p:nvGrpSpPr>
        <p:grpSpPr>
          <a:xfrm>
            <a:off x="1894050" y="4030237"/>
            <a:ext cx="2920795" cy="2498138"/>
            <a:chOff x="1894049" y="4030237"/>
            <a:chExt cx="2920795" cy="249813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9D4323E-F5CF-CD6E-B56C-3CFE7DA33ABA}"/>
                </a:ext>
              </a:extLst>
            </p:cNvPr>
            <p:cNvGrpSpPr/>
            <p:nvPr/>
          </p:nvGrpSpPr>
          <p:grpSpPr>
            <a:xfrm>
              <a:off x="1894049" y="4030237"/>
              <a:ext cx="2920795" cy="2040938"/>
              <a:chOff x="1894049" y="4030237"/>
              <a:chExt cx="2920795" cy="2040938"/>
            </a:xfrm>
          </p:grpSpPr>
          <p:sp>
            <p:nvSpPr>
              <p:cNvPr id="31" name="PHẠM DUYÊN 7 - 9Slide.vn">
                <a:extLst>
                  <a:ext uri="{FF2B5EF4-FFF2-40B4-BE49-F238E27FC236}">
                    <a16:creationId xmlns:a16="http://schemas.microsoft.com/office/drawing/2014/main" id="{318D71CB-F8E7-C1F9-26AD-F1A8BC890910}"/>
                  </a:ext>
                </a:extLst>
              </p:cNvPr>
              <p:cNvSpPr txBox="1"/>
              <p:nvPr/>
            </p:nvSpPr>
            <p:spPr>
              <a:xfrm>
                <a:off x="36233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32" name="PHẠM DUYÊN 8 - 9Slide.vn">
                <a:extLst>
                  <a:ext uri="{FF2B5EF4-FFF2-40B4-BE49-F238E27FC236}">
                    <a16:creationId xmlns:a16="http://schemas.microsoft.com/office/drawing/2014/main" id="{F6FAC314-EB10-748B-EE20-F4C05EBBB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5200" y="4199504"/>
                <a:ext cx="0" cy="1015599"/>
              </a:xfrm>
              <a:prstGeom prst="line">
                <a:avLst/>
              </a:prstGeom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HẠM DUYÊN 9 - 9Slide.vn">
                <a:extLst>
                  <a:ext uri="{FF2B5EF4-FFF2-40B4-BE49-F238E27FC236}">
                    <a16:creationId xmlns:a16="http://schemas.microsoft.com/office/drawing/2014/main" id="{11E2B4EC-ECA3-2F87-9598-5EAB74564728}"/>
                  </a:ext>
                </a:extLst>
              </p:cNvPr>
              <p:cNvSpPr txBox="1"/>
              <p:nvPr/>
            </p:nvSpPr>
            <p:spPr>
              <a:xfrm>
                <a:off x="2182537" y="45720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34" name="PHẠM DUYÊN 10 - 9Slide.vn">
                <a:extLst>
                  <a:ext uri="{FF2B5EF4-FFF2-40B4-BE49-F238E27FC236}">
                    <a16:creationId xmlns:a16="http://schemas.microsoft.com/office/drawing/2014/main" id="{6048CE6B-541A-EADA-222F-0208C9801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5935" y="4631104"/>
                <a:ext cx="1264741" cy="0"/>
              </a:xfrm>
              <a:prstGeom prst="line">
                <a:avLst/>
              </a:prstGeom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HẠM DUYÊN 11 - 9Slide.vn">
                <a:extLst>
                  <a:ext uri="{FF2B5EF4-FFF2-40B4-BE49-F238E27FC236}">
                    <a16:creationId xmlns:a16="http://schemas.microsoft.com/office/drawing/2014/main" id="{9F5AB981-95FF-D106-6ADD-21BDD3A5171F}"/>
                  </a:ext>
                </a:extLst>
              </p:cNvPr>
              <p:cNvSpPr txBox="1"/>
              <p:nvPr/>
            </p:nvSpPr>
            <p:spPr>
              <a:xfrm>
                <a:off x="4007949" y="4030237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" name="PHẠM DUYÊN 12 - 9Slide.vn">
                <a:extLst>
                  <a:ext uri="{FF2B5EF4-FFF2-40B4-BE49-F238E27FC236}">
                    <a16:creationId xmlns:a16="http://schemas.microsoft.com/office/drawing/2014/main" id="{495B0B4A-968E-5D61-5CB4-0305F1A93D5F}"/>
                  </a:ext>
                </a:extLst>
              </p:cNvPr>
              <p:cNvSpPr txBox="1"/>
              <p:nvPr/>
            </p:nvSpPr>
            <p:spPr>
              <a:xfrm>
                <a:off x="2471025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7" name="PHẠM DUYÊN 13 - 9Slide.vn">
                <a:extLst>
                  <a:ext uri="{FF2B5EF4-FFF2-40B4-BE49-F238E27FC236}">
                    <a16:creationId xmlns:a16="http://schemas.microsoft.com/office/drawing/2014/main" id="{90B76AC6-FA0A-1BC8-7230-ED2CE13FF57D}"/>
                  </a:ext>
                </a:extLst>
              </p:cNvPr>
              <p:cNvSpPr txBox="1"/>
              <p:nvPr/>
            </p:nvSpPr>
            <p:spPr>
              <a:xfrm>
                <a:off x="2759513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8" name="PHẠM DUYÊN 14 - 9Slide.vn">
                <a:extLst>
                  <a:ext uri="{FF2B5EF4-FFF2-40B4-BE49-F238E27FC236}">
                    <a16:creationId xmlns:a16="http://schemas.microsoft.com/office/drawing/2014/main" id="{B6AD3BFD-694B-F040-76CC-6A0F4CE26EAD}"/>
                  </a:ext>
                </a:extLst>
              </p:cNvPr>
              <p:cNvSpPr txBox="1"/>
              <p:nvPr/>
            </p:nvSpPr>
            <p:spPr>
              <a:xfrm>
                <a:off x="2471025" y="45720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9" name="PHẠM DUYÊN 15 - 9Slide.vn">
                <a:extLst>
                  <a:ext uri="{FF2B5EF4-FFF2-40B4-BE49-F238E27FC236}">
                    <a16:creationId xmlns:a16="http://schemas.microsoft.com/office/drawing/2014/main" id="{07D07792-2446-128B-31B6-DC696A191401}"/>
                  </a:ext>
                </a:extLst>
              </p:cNvPr>
              <p:cNvSpPr txBox="1"/>
              <p:nvPr/>
            </p:nvSpPr>
            <p:spPr>
              <a:xfrm>
                <a:off x="3048000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0" name="PHẠM DUYÊN 16 - 9Slide.vn">
                <a:extLst>
                  <a:ext uri="{FF2B5EF4-FFF2-40B4-BE49-F238E27FC236}">
                    <a16:creationId xmlns:a16="http://schemas.microsoft.com/office/drawing/2014/main" id="{3828FA94-C275-CB98-7C68-4B0875909963}"/>
                  </a:ext>
                </a:extLst>
              </p:cNvPr>
              <p:cNvSpPr txBox="1"/>
              <p:nvPr/>
            </p:nvSpPr>
            <p:spPr>
              <a:xfrm>
                <a:off x="2182537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1" name="PHẠM DUYÊN 18 - 9Slide.vn">
                <a:extLst>
                  <a:ext uri="{FF2B5EF4-FFF2-40B4-BE49-F238E27FC236}">
                    <a16:creationId xmlns:a16="http://schemas.microsoft.com/office/drawing/2014/main" id="{367B4EEA-E72A-EACE-3A3C-D6D5899E6C2A}"/>
                  </a:ext>
                </a:extLst>
              </p:cNvPr>
              <p:cNvSpPr txBox="1"/>
              <p:nvPr/>
            </p:nvSpPr>
            <p:spPr>
              <a:xfrm>
                <a:off x="39281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2" name="PHẠM DUYÊN 19 - 9Slide.vn">
                <a:extLst>
                  <a:ext uri="{FF2B5EF4-FFF2-40B4-BE49-F238E27FC236}">
                    <a16:creationId xmlns:a16="http://schemas.microsoft.com/office/drawing/2014/main" id="{A31BE075-B774-90FF-0777-B9030757DC0D}"/>
                  </a:ext>
                </a:extLst>
              </p:cNvPr>
              <p:cNvSpPr txBox="1"/>
              <p:nvPr/>
            </p:nvSpPr>
            <p:spPr>
              <a:xfrm>
                <a:off x="2471025" y="50292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3" name="PHẠM DUYÊN 20 - 9Slide.vn">
                <a:extLst>
                  <a:ext uri="{FF2B5EF4-FFF2-40B4-BE49-F238E27FC236}">
                    <a16:creationId xmlns:a16="http://schemas.microsoft.com/office/drawing/2014/main" id="{E80F0A58-A522-5DFB-45FE-A51FD5D7AFA0}"/>
                  </a:ext>
                </a:extLst>
              </p:cNvPr>
              <p:cNvSpPr txBox="1"/>
              <p:nvPr/>
            </p:nvSpPr>
            <p:spPr>
              <a:xfrm>
                <a:off x="42329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4" name="PHẠM DUYÊN 21 - 9Slide.vn">
                <a:extLst>
                  <a:ext uri="{FF2B5EF4-FFF2-40B4-BE49-F238E27FC236}">
                    <a16:creationId xmlns:a16="http://schemas.microsoft.com/office/drawing/2014/main" id="{DEEB73CA-6448-E1DB-C43F-699058E6A579}"/>
                  </a:ext>
                </a:extLst>
              </p:cNvPr>
              <p:cNvSpPr txBox="1"/>
              <p:nvPr/>
            </p:nvSpPr>
            <p:spPr>
              <a:xfrm>
                <a:off x="2759513" y="50292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" name="PHẠM DUYÊN 22 - 9Slide.vn">
                <a:extLst>
                  <a:ext uri="{FF2B5EF4-FFF2-40B4-BE49-F238E27FC236}">
                    <a16:creationId xmlns:a16="http://schemas.microsoft.com/office/drawing/2014/main" id="{ABC1DF0C-B7D2-7947-FDCE-7A90B813B672}"/>
                  </a:ext>
                </a:extLst>
              </p:cNvPr>
              <p:cNvSpPr txBox="1"/>
              <p:nvPr/>
            </p:nvSpPr>
            <p:spPr>
              <a:xfrm>
                <a:off x="2759513" y="5486400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6" name="PHẠM DUYÊN 23 - 9Slide.vn">
                <a:extLst>
                  <a:ext uri="{FF2B5EF4-FFF2-40B4-BE49-F238E27FC236}">
                    <a16:creationId xmlns:a16="http://schemas.microsoft.com/office/drawing/2014/main" id="{20796554-8967-6636-D7C3-19FE8676A553}"/>
                  </a:ext>
                </a:extLst>
              </p:cNvPr>
              <p:cNvSpPr txBox="1"/>
              <p:nvPr/>
            </p:nvSpPr>
            <p:spPr>
              <a:xfrm>
                <a:off x="3048000" y="54864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8" name="PHẠM DUYÊN 25 - 9Slide.vn">
                <a:extLst>
                  <a:ext uri="{FF2B5EF4-FFF2-40B4-BE49-F238E27FC236}">
                    <a16:creationId xmlns:a16="http://schemas.microsoft.com/office/drawing/2014/main" id="{5FF31138-28F5-36F3-611B-060D7890402E}"/>
                  </a:ext>
                </a:extLst>
              </p:cNvPr>
              <p:cNvSpPr txBox="1"/>
              <p:nvPr/>
            </p:nvSpPr>
            <p:spPr>
              <a:xfrm>
                <a:off x="45377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9" name="PHẠM DUYÊN 26 - 9Slide.vn">
                <a:extLst>
                  <a:ext uri="{FF2B5EF4-FFF2-40B4-BE49-F238E27FC236}">
                    <a16:creationId xmlns:a16="http://schemas.microsoft.com/office/drawing/2014/main" id="{D2BD37B0-46A0-9753-7B9F-92FA88C0F936}"/>
                  </a:ext>
                </a:extLst>
              </p:cNvPr>
              <p:cNvSpPr txBox="1"/>
              <p:nvPr/>
            </p:nvSpPr>
            <p:spPr>
              <a:xfrm>
                <a:off x="1894049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7" name="PHẠM DUYÊN 24 - 9Slide.vn">
              <a:extLst>
                <a:ext uri="{FF2B5EF4-FFF2-40B4-BE49-F238E27FC236}">
                  <a16:creationId xmlns:a16="http://schemas.microsoft.com/office/drawing/2014/main" id="{5382AC64-E815-D149-B18E-1A8D7445975B}"/>
                </a:ext>
              </a:extLst>
            </p:cNvPr>
            <p:cNvSpPr txBox="1"/>
            <p:nvPr/>
          </p:nvSpPr>
          <p:spPr>
            <a:xfrm>
              <a:off x="3036569" y="59436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642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CE2222B0-3C31-ED6F-C539-40A673B75BB7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306628-F85B-D46E-FC9C-755866D3C30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F818178-0F90-8F31-1AE0-04D92138DAB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4E850A-8A02-F720-6BA5-0DE63ED3272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0785D-2F98-F86F-3C94-432B65A9289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FADAA10-8D94-7C6A-1CCB-F924502EA648}"/>
              </a:ext>
            </a:extLst>
          </p:cNvPr>
          <p:cNvSpPr txBox="1"/>
          <p:nvPr/>
        </p:nvSpPr>
        <p:spPr>
          <a:xfrm>
            <a:off x="1332341" y="488362"/>
            <a:ext cx="514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Đặt tính rồi tính.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64272DEE-44D8-A437-4DBA-5F4A6ECE1616}"/>
              </a:ext>
            </a:extLst>
          </p:cNvPr>
          <p:cNvSpPr/>
          <p:nvPr/>
        </p:nvSpPr>
        <p:spPr>
          <a:xfrm>
            <a:off x="550858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BA541C7-B864-74DA-B903-070B9C59C7AD}"/>
              </a:ext>
            </a:extLst>
          </p:cNvPr>
          <p:cNvSpPr txBox="1"/>
          <p:nvPr/>
        </p:nvSpPr>
        <p:spPr>
          <a:xfrm>
            <a:off x="587649" y="1676400"/>
            <a:ext cx="27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45 250 : 5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AB787A0-D0DF-F718-03C8-6C91B438C519}"/>
              </a:ext>
            </a:extLst>
          </p:cNvPr>
          <p:cNvSpPr/>
          <p:nvPr/>
        </p:nvSpPr>
        <p:spPr>
          <a:xfrm>
            <a:off x="4708552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B9F9326-8C19-13C8-B5C3-200FBD267212}"/>
              </a:ext>
            </a:extLst>
          </p:cNvPr>
          <p:cNvSpPr txBox="1"/>
          <p:nvPr/>
        </p:nvSpPr>
        <p:spPr>
          <a:xfrm>
            <a:off x="4608738" y="1676400"/>
            <a:ext cx="30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27 162 : 3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9396DF97-4640-DCAA-E54F-CDA4CF1E327C}"/>
              </a:ext>
            </a:extLst>
          </p:cNvPr>
          <p:cNvSpPr txBox="1"/>
          <p:nvPr/>
        </p:nvSpPr>
        <p:spPr>
          <a:xfrm>
            <a:off x="21865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5" name="PHẠM DUYÊN 8 - 9Slide.vn">
            <a:extLst>
              <a:ext uri="{FF2B5EF4-FFF2-40B4-BE49-F238E27FC236}">
                <a16:creationId xmlns:a16="http://schemas.microsoft.com/office/drawing/2014/main" id="{F3E5B63B-166D-3284-F911-AA0DAC9615AC}"/>
              </a:ext>
            </a:extLst>
          </p:cNvPr>
          <p:cNvCxnSpPr>
            <a:cxnSpLocks/>
          </p:cNvCxnSpPr>
          <p:nvPr/>
        </p:nvCxnSpPr>
        <p:spPr>
          <a:xfrm>
            <a:off x="2068351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CC6893DD-20D2-FC88-A342-120AB2E96490}"/>
              </a:ext>
            </a:extLst>
          </p:cNvPr>
          <p:cNvSpPr txBox="1"/>
          <p:nvPr/>
        </p:nvSpPr>
        <p:spPr>
          <a:xfrm>
            <a:off x="745688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PHẠM DUYÊN 10 - 9Slide.vn">
            <a:extLst>
              <a:ext uri="{FF2B5EF4-FFF2-40B4-BE49-F238E27FC236}">
                <a16:creationId xmlns:a16="http://schemas.microsoft.com/office/drawing/2014/main" id="{A386F009-2D00-42D1-67FE-C21B4B296374}"/>
              </a:ext>
            </a:extLst>
          </p:cNvPr>
          <p:cNvCxnSpPr>
            <a:cxnSpLocks/>
          </p:cNvCxnSpPr>
          <p:nvPr/>
        </p:nvCxnSpPr>
        <p:spPr>
          <a:xfrm>
            <a:off x="2079086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01DD9358-31D8-D311-54BE-D7CC736324EC}"/>
              </a:ext>
            </a:extLst>
          </p:cNvPr>
          <p:cNvSpPr txBox="1"/>
          <p:nvPr/>
        </p:nvSpPr>
        <p:spPr>
          <a:xfrm>
            <a:off x="2571100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2 - 9Slide.vn">
            <a:extLst>
              <a:ext uri="{FF2B5EF4-FFF2-40B4-BE49-F238E27FC236}">
                <a16:creationId xmlns:a16="http://schemas.microsoft.com/office/drawing/2014/main" id="{9034197E-F21C-63E4-CFCC-0316531A3161}"/>
              </a:ext>
            </a:extLst>
          </p:cNvPr>
          <p:cNvSpPr txBox="1"/>
          <p:nvPr/>
        </p:nvSpPr>
        <p:spPr>
          <a:xfrm>
            <a:off x="103417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96857CE0-3F9C-ADCB-B71F-BDDDD1A53932}"/>
              </a:ext>
            </a:extLst>
          </p:cNvPr>
          <p:cNvSpPr txBox="1"/>
          <p:nvPr/>
        </p:nvSpPr>
        <p:spPr>
          <a:xfrm>
            <a:off x="1322664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PHẠM DUYÊN 14 - 9Slide.vn">
            <a:extLst>
              <a:ext uri="{FF2B5EF4-FFF2-40B4-BE49-F238E27FC236}">
                <a16:creationId xmlns:a16="http://schemas.microsoft.com/office/drawing/2014/main" id="{E75F02B9-0EE5-F312-97D1-274806583924}"/>
              </a:ext>
            </a:extLst>
          </p:cNvPr>
          <p:cNvSpPr txBox="1"/>
          <p:nvPr/>
        </p:nvSpPr>
        <p:spPr>
          <a:xfrm>
            <a:off x="1034176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6B2AE047-6DE5-BD04-C04C-EBD682CC8BAF}"/>
              </a:ext>
            </a:extLst>
          </p:cNvPr>
          <p:cNvSpPr txBox="1"/>
          <p:nvPr/>
        </p:nvSpPr>
        <p:spPr>
          <a:xfrm>
            <a:off x="1611151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6 - 9Slide.vn">
            <a:extLst>
              <a:ext uri="{FF2B5EF4-FFF2-40B4-BE49-F238E27FC236}">
                <a16:creationId xmlns:a16="http://schemas.microsoft.com/office/drawing/2014/main" id="{F6BA8E35-10B4-74BE-E92E-6D5C3C43127F}"/>
              </a:ext>
            </a:extLst>
          </p:cNvPr>
          <p:cNvSpPr txBox="1"/>
          <p:nvPr/>
        </p:nvSpPr>
        <p:spPr>
          <a:xfrm>
            <a:off x="745688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BE533EA8-3849-06D1-B551-296B2F7487CE}"/>
              </a:ext>
            </a:extLst>
          </p:cNvPr>
          <p:cNvSpPr txBox="1"/>
          <p:nvPr/>
        </p:nvSpPr>
        <p:spPr>
          <a:xfrm>
            <a:off x="24913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PHẠM DUYÊN 19 - 9Slide.vn">
            <a:extLst>
              <a:ext uri="{FF2B5EF4-FFF2-40B4-BE49-F238E27FC236}">
                <a16:creationId xmlns:a16="http://schemas.microsoft.com/office/drawing/2014/main" id="{3CE8F508-CF4B-D8E2-8E84-C473AF9B5A9A}"/>
              </a:ext>
            </a:extLst>
          </p:cNvPr>
          <p:cNvSpPr txBox="1"/>
          <p:nvPr/>
        </p:nvSpPr>
        <p:spPr>
          <a:xfrm>
            <a:off x="1034176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PHẠM DUYÊN 20 - 9Slide.vn">
            <a:extLst>
              <a:ext uri="{FF2B5EF4-FFF2-40B4-BE49-F238E27FC236}">
                <a16:creationId xmlns:a16="http://schemas.microsoft.com/office/drawing/2014/main" id="{E78E818B-DE06-6C0E-3108-165AE78CFC83}"/>
              </a:ext>
            </a:extLst>
          </p:cNvPr>
          <p:cNvSpPr txBox="1"/>
          <p:nvPr/>
        </p:nvSpPr>
        <p:spPr>
          <a:xfrm>
            <a:off x="27961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PHẠM DUYÊN 21 - 9Slide.vn">
            <a:extLst>
              <a:ext uri="{FF2B5EF4-FFF2-40B4-BE49-F238E27FC236}">
                <a16:creationId xmlns:a16="http://schemas.microsoft.com/office/drawing/2014/main" id="{14D99AFC-DA03-83C9-4093-2A75AED4DE3D}"/>
              </a:ext>
            </a:extLst>
          </p:cNvPr>
          <p:cNvSpPr txBox="1"/>
          <p:nvPr/>
        </p:nvSpPr>
        <p:spPr>
          <a:xfrm>
            <a:off x="1322664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CB5BB028-27AE-A599-725F-0A1C26383680}"/>
              </a:ext>
            </a:extLst>
          </p:cNvPr>
          <p:cNvSpPr txBox="1"/>
          <p:nvPr/>
        </p:nvSpPr>
        <p:spPr>
          <a:xfrm>
            <a:off x="1322664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PHẠM DUYÊN 23 - 9Slide.vn">
            <a:extLst>
              <a:ext uri="{FF2B5EF4-FFF2-40B4-BE49-F238E27FC236}">
                <a16:creationId xmlns:a16="http://schemas.microsoft.com/office/drawing/2014/main" id="{BEC36F8E-ABEF-8394-19DE-C8301028CECE}"/>
              </a:ext>
            </a:extLst>
          </p:cNvPr>
          <p:cNvSpPr txBox="1"/>
          <p:nvPr/>
        </p:nvSpPr>
        <p:spPr>
          <a:xfrm>
            <a:off x="1611151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PHẠM DUYÊN 24 - 9Slide.vn">
            <a:extLst>
              <a:ext uri="{FF2B5EF4-FFF2-40B4-BE49-F238E27FC236}">
                <a16:creationId xmlns:a16="http://schemas.microsoft.com/office/drawing/2014/main" id="{DB1DB91F-CF79-3004-3013-89B9B4A38CC7}"/>
              </a:ext>
            </a:extLst>
          </p:cNvPr>
          <p:cNvSpPr txBox="1"/>
          <p:nvPr/>
        </p:nvSpPr>
        <p:spPr>
          <a:xfrm>
            <a:off x="1611151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EDF5759B-B19F-66F0-B5E6-D72256597B2C}"/>
              </a:ext>
            </a:extLst>
          </p:cNvPr>
          <p:cNvSpPr txBox="1"/>
          <p:nvPr/>
        </p:nvSpPr>
        <p:spPr>
          <a:xfrm>
            <a:off x="31009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PHẠM DUYÊN 26 - 9Slide.vn">
            <a:extLst>
              <a:ext uri="{FF2B5EF4-FFF2-40B4-BE49-F238E27FC236}">
                <a16:creationId xmlns:a16="http://schemas.microsoft.com/office/drawing/2014/main" id="{72013FE5-AB69-BA4F-55B3-AA64D00F540A}"/>
              </a:ext>
            </a:extLst>
          </p:cNvPr>
          <p:cNvSpPr txBox="1"/>
          <p:nvPr/>
        </p:nvSpPr>
        <p:spPr>
          <a:xfrm>
            <a:off x="457200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PHẠM DUYÊN 27 - 9Slide.vn">
            <a:extLst>
              <a:ext uri="{FF2B5EF4-FFF2-40B4-BE49-F238E27FC236}">
                <a16:creationId xmlns:a16="http://schemas.microsoft.com/office/drawing/2014/main" id="{CB3D9831-B633-CD4C-2752-697BCC58C4D1}"/>
              </a:ext>
            </a:extLst>
          </p:cNvPr>
          <p:cNvSpPr txBox="1"/>
          <p:nvPr/>
        </p:nvSpPr>
        <p:spPr>
          <a:xfrm>
            <a:off x="64285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7" name="PHẠM DUYÊN 28 - 9Slide.vn">
            <a:extLst>
              <a:ext uri="{FF2B5EF4-FFF2-40B4-BE49-F238E27FC236}">
                <a16:creationId xmlns:a16="http://schemas.microsoft.com/office/drawing/2014/main" id="{974CF964-2FFC-8BB7-27E2-AB90B881B94E}"/>
              </a:ext>
            </a:extLst>
          </p:cNvPr>
          <p:cNvCxnSpPr>
            <a:cxnSpLocks/>
          </p:cNvCxnSpPr>
          <p:nvPr/>
        </p:nvCxnSpPr>
        <p:spPr>
          <a:xfrm>
            <a:off x="6310356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HẠM DUYÊN 29 - 9Slide.vn">
            <a:extLst>
              <a:ext uri="{FF2B5EF4-FFF2-40B4-BE49-F238E27FC236}">
                <a16:creationId xmlns:a16="http://schemas.microsoft.com/office/drawing/2014/main" id="{943C3F0E-CD73-BAD2-6A1C-4E473FFB6C99}"/>
              </a:ext>
            </a:extLst>
          </p:cNvPr>
          <p:cNvSpPr txBox="1"/>
          <p:nvPr/>
        </p:nvSpPr>
        <p:spPr>
          <a:xfrm>
            <a:off x="4987693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9" name="PHẠM DUYÊN 30 - 9Slide.vn">
            <a:extLst>
              <a:ext uri="{FF2B5EF4-FFF2-40B4-BE49-F238E27FC236}">
                <a16:creationId xmlns:a16="http://schemas.microsoft.com/office/drawing/2014/main" id="{120E16C8-923E-E963-2CEB-CF03B05B5559}"/>
              </a:ext>
            </a:extLst>
          </p:cNvPr>
          <p:cNvCxnSpPr>
            <a:cxnSpLocks/>
          </p:cNvCxnSpPr>
          <p:nvPr/>
        </p:nvCxnSpPr>
        <p:spPr>
          <a:xfrm>
            <a:off x="6321091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HẠM DUYÊN 31 - 9Slide.vn">
            <a:extLst>
              <a:ext uri="{FF2B5EF4-FFF2-40B4-BE49-F238E27FC236}">
                <a16:creationId xmlns:a16="http://schemas.microsoft.com/office/drawing/2014/main" id="{16723B2A-95DB-BFF3-2E75-103A6527D895}"/>
              </a:ext>
            </a:extLst>
          </p:cNvPr>
          <p:cNvSpPr txBox="1"/>
          <p:nvPr/>
        </p:nvSpPr>
        <p:spPr>
          <a:xfrm>
            <a:off x="6813105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PHẠM DUYÊN 32 - 9Slide.vn">
            <a:extLst>
              <a:ext uri="{FF2B5EF4-FFF2-40B4-BE49-F238E27FC236}">
                <a16:creationId xmlns:a16="http://schemas.microsoft.com/office/drawing/2014/main" id="{4F93551D-08F9-46A3-3696-40A527EA3E32}"/>
              </a:ext>
            </a:extLst>
          </p:cNvPr>
          <p:cNvSpPr txBox="1"/>
          <p:nvPr/>
        </p:nvSpPr>
        <p:spPr>
          <a:xfrm>
            <a:off x="5276181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PHẠM DUYÊN 33 - 9Slide.vn">
            <a:extLst>
              <a:ext uri="{FF2B5EF4-FFF2-40B4-BE49-F238E27FC236}">
                <a16:creationId xmlns:a16="http://schemas.microsoft.com/office/drawing/2014/main" id="{556B3924-27ED-6FA1-A744-CB4D36132549}"/>
              </a:ext>
            </a:extLst>
          </p:cNvPr>
          <p:cNvSpPr txBox="1"/>
          <p:nvPr/>
        </p:nvSpPr>
        <p:spPr>
          <a:xfrm>
            <a:off x="5564669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PHẠM DUYÊN 34 - 9Slide.vn">
            <a:extLst>
              <a:ext uri="{FF2B5EF4-FFF2-40B4-BE49-F238E27FC236}">
                <a16:creationId xmlns:a16="http://schemas.microsoft.com/office/drawing/2014/main" id="{61758466-4DDE-E90D-DC63-ADBB5FE098E3}"/>
              </a:ext>
            </a:extLst>
          </p:cNvPr>
          <p:cNvSpPr txBox="1"/>
          <p:nvPr/>
        </p:nvSpPr>
        <p:spPr>
          <a:xfrm>
            <a:off x="5276181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PHẠM DUYÊN 35 - 9Slide.vn">
            <a:extLst>
              <a:ext uri="{FF2B5EF4-FFF2-40B4-BE49-F238E27FC236}">
                <a16:creationId xmlns:a16="http://schemas.microsoft.com/office/drawing/2014/main" id="{D95227E1-8FD7-C900-D432-8BE3829C64D4}"/>
              </a:ext>
            </a:extLst>
          </p:cNvPr>
          <p:cNvSpPr txBox="1"/>
          <p:nvPr/>
        </p:nvSpPr>
        <p:spPr>
          <a:xfrm>
            <a:off x="585315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PHẠM DUYÊN 36 - 9Slide.vn">
            <a:extLst>
              <a:ext uri="{FF2B5EF4-FFF2-40B4-BE49-F238E27FC236}">
                <a16:creationId xmlns:a16="http://schemas.microsoft.com/office/drawing/2014/main" id="{DC369A50-5323-3A44-B7FD-F582D6040432}"/>
              </a:ext>
            </a:extLst>
          </p:cNvPr>
          <p:cNvSpPr txBox="1"/>
          <p:nvPr/>
        </p:nvSpPr>
        <p:spPr>
          <a:xfrm>
            <a:off x="4987693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PHẠM DUYÊN 38 - 9Slide.vn">
            <a:extLst>
              <a:ext uri="{FF2B5EF4-FFF2-40B4-BE49-F238E27FC236}">
                <a16:creationId xmlns:a16="http://schemas.microsoft.com/office/drawing/2014/main" id="{47F4292B-C56F-3A39-FA40-3281AE9A9A1B}"/>
              </a:ext>
            </a:extLst>
          </p:cNvPr>
          <p:cNvSpPr txBox="1"/>
          <p:nvPr/>
        </p:nvSpPr>
        <p:spPr>
          <a:xfrm>
            <a:off x="67333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PHẠM DUYÊN 39 - 9Slide.vn">
            <a:extLst>
              <a:ext uri="{FF2B5EF4-FFF2-40B4-BE49-F238E27FC236}">
                <a16:creationId xmlns:a16="http://schemas.microsoft.com/office/drawing/2014/main" id="{C1609B09-C651-9220-E0C6-0E8A5ABB2856}"/>
              </a:ext>
            </a:extLst>
          </p:cNvPr>
          <p:cNvSpPr txBox="1"/>
          <p:nvPr/>
        </p:nvSpPr>
        <p:spPr>
          <a:xfrm>
            <a:off x="5276181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PHẠM DUYÊN 40 - 9Slide.vn">
            <a:extLst>
              <a:ext uri="{FF2B5EF4-FFF2-40B4-BE49-F238E27FC236}">
                <a16:creationId xmlns:a16="http://schemas.microsoft.com/office/drawing/2014/main" id="{DD131EFE-A02B-8E99-4483-BBB4FC13A066}"/>
              </a:ext>
            </a:extLst>
          </p:cNvPr>
          <p:cNvSpPr txBox="1"/>
          <p:nvPr/>
        </p:nvSpPr>
        <p:spPr>
          <a:xfrm>
            <a:off x="70381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PHẠM DUYÊN 41 - 9Slide.vn">
            <a:extLst>
              <a:ext uri="{FF2B5EF4-FFF2-40B4-BE49-F238E27FC236}">
                <a16:creationId xmlns:a16="http://schemas.microsoft.com/office/drawing/2014/main" id="{C75A7DE2-E84E-8625-21C1-6BFA492A8CCB}"/>
              </a:ext>
            </a:extLst>
          </p:cNvPr>
          <p:cNvSpPr txBox="1"/>
          <p:nvPr/>
        </p:nvSpPr>
        <p:spPr>
          <a:xfrm>
            <a:off x="5564669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PHẠM DUYÊN 42 - 9Slide.vn">
            <a:extLst>
              <a:ext uri="{FF2B5EF4-FFF2-40B4-BE49-F238E27FC236}">
                <a16:creationId xmlns:a16="http://schemas.microsoft.com/office/drawing/2014/main" id="{74A2888E-829B-4A96-60E5-D6F18E8CFFE2}"/>
              </a:ext>
            </a:extLst>
          </p:cNvPr>
          <p:cNvSpPr txBox="1"/>
          <p:nvPr/>
        </p:nvSpPr>
        <p:spPr>
          <a:xfrm>
            <a:off x="5564669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PHẠM DUYÊN 43 - 9Slide.vn">
            <a:extLst>
              <a:ext uri="{FF2B5EF4-FFF2-40B4-BE49-F238E27FC236}">
                <a16:creationId xmlns:a16="http://schemas.microsoft.com/office/drawing/2014/main" id="{70882816-27CC-D653-6CC4-761BFD399FAB}"/>
              </a:ext>
            </a:extLst>
          </p:cNvPr>
          <p:cNvSpPr txBox="1"/>
          <p:nvPr/>
        </p:nvSpPr>
        <p:spPr>
          <a:xfrm>
            <a:off x="5853156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PHẠM DUYÊN 44 - 9Slide.vn">
            <a:extLst>
              <a:ext uri="{FF2B5EF4-FFF2-40B4-BE49-F238E27FC236}">
                <a16:creationId xmlns:a16="http://schemas.microsoft.com/office/drawing/2014/main" id="{4BCB64E7-AB78-AD17-BA01-26EC11EA60F4}"/>
              </a:ext>
            </a:extLst>
          </p:cNvPr>
          <p:cNvSpPr txBox="1"/>
          <p:nvPr/>
        </p:nvSpPr>
        <p:spPr>
          <a:xfrm>
            <a:off x="5853156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PHẠM DUYÊN 45 - 9Slide.vn">
            <a:extLst>
              <a:ext uri="{FF2B5EF4-FFF2-40B4-BE49-F238E27FC236}">
                <a16:creationId xmlns:a16="http://schemas.microsoft.com/office/drawing/2014/main" id="{EDCBE8C1-9B4B-8050-EDF9-6A7F57554913}"/>
              </a:ext>
            </a:extLst>
          </p:cNvPr>
          <p:cNvSpPr txBox="1"/>
          <p:nvPr/>
        </p:nvSpPr>
        <p:spPr>
          <a:xfrm>
            <a:off x="73429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PHẠM DUYÊN 46 - 9Slide.vn">
            <a:extLst>
              <a:ext uri="{FF2B5EF4-FFF2-40B4-BE49-F238E27FC236}">
                <a16:creationId xmlns:a16="http://schemas.microsoft.com/office/drawing/2014/main" id="{74C8CA1E-1366-ABCC-4E0A-F3D9BCA42336}"/>
              </a:ext>
            </a:extLst>
          </p:cNvPr>
          <p:cNvSpPr txBox="1"/>
          <p:nvPr/>
        </p:nvSpPr>
        <p:spPr>
          <a:xfrm>
            <a:off x="4699205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98D4AEC5-E10E-5DB2-0265-6890B1396E7B}"/>
              </a:ext>
            </a:extLst>
          </p:cNvPr>
          <p:cNvSpPr/>
          <p:nvPr/>
        </p:nvSpPr>
        <p:spPr>
          <a:xfrm>
            <a:off x="8692723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0F1F8474-4D2C-BFB8-A48C-B496ED5FD8BC}"/>
              </a:ext>
            </a:extLst>
          </p:cNvPr>
          <p:cNvSpPr txBox="1"/>
          <p:nvPr/>
        </p:nvSpPr>
        <p:spPr>
          <a:xfrm>
            <a:off x="8592909" y="1676400"/>
            <a:ext cx="30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36 180 : 4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PHẠM DUYÊN 27 - 9Slide.vn">
            <a:extLst>
              <a:ext uri="{FF2B5EF4-FFF2-40B4-BE49-F238E27FC236}">
                <a16:creationId xmlns:a16="http://schemas.microsoft.com/office/drawing/2014/main" id="{42296588-2754-A43B-CA13-592CCD3058C8}"/>
              </a:ext>
            </a:extLst>
          </p:cNvPr>
          <p:cNvSpPr txBox="1"/>
          <p:nvPr/>
        </p:nvSpPr>
        <p:spPr>
          <a:xfrm>
            <a:off x="104127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5" name="PHẠM DUYÊN 28 - 9Slide.vn">
            <a:extLst>
              <a:ext uri="{FF2B5EF4-FFF2-40B4-BE49-F238E27FC236}">
                <a16:creationId xmlns:a16="http://schemas.microsoft.com/office/drawing/2014/main" id="{2823917C-DE6A-C195-C509-AE4374E06346}"/>
              </a:ext>
            </a:extLst>
          </p:cNvPr>
          <p:cNvCxnSpPr>
            <a:cxnSpLocks/>
          </p:cNvCxnSpPr>
          <p:nvPr/>
        </p:nvCxnSpPr>
        <p:spPr>
          <a:xfrm>
            <a:off x="10294527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HẠM DUYÊN 29 - 9Slide.vn">
            <a:extLst>
              <a:ext uri="{FF2B5EF4-FFF2-40B4-BE49-F238E27FC236}">
                <a16:creationId xmlns:a16="http://schemas.microsoft.com/office/drawing/2014/main" id="{31E41C2B-CE71-0CE1-2DF8-A2A22B228938}"/>
              </a:ext>
            </a:extLst>
          </p:cNvPr>
          <p:cNvSpPr txBox="1"/>
          <p:nvPr/>
        </p:nvSpPr>
        <p:spPr>
          <a:xfrm>
            <a:off x="8971864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7" name="PHẠM DUYÊN 30 - 9Slide.vn">
            <a:extLst>
              <a:ext uri="{FF2B5EF4-FFF2-40B4-BE49-F238E27FC236}">
                <a16:creationId xmlns:a16="http://schemas.microsoft.com/office/drawing/2014/main" id="{05ADC3FF-09ED-884D-81D2-3D4CE7A93432}"/>
              </a:ext>
            </a:extLst>
          </p:cNvPr>
          <p:cNvCxnSpPr>
            <a:cxnSpLocks/>
          </p:cNvCxnSpPr>
          <p:nvPr/>
        </p:nvCxnSpPr>
        <p:spPr>
          <a:xfrm>
            <a:off x="10305262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HẠM DUYÊN 31 - 9Slide.vn">
            <a:extLst>
              <a:ext uri="{FF2B5EF4-FFF2-40B4-BE49-F238E27FC236}">
                <a16:creationId xmlns:a16="http://schemas.microsoft.com/office/drawing/2014/main" id="{96134DA6-8404-D817-69F2-B5EDB30B3231}"/>
              </a:ext>
            </a:extLst>
          </p:cNvPr>
          <p:cNvSpPr txBox="1"/>
          <p:nvPr/>
        </p:nvSpPr>
        <p:spPr>
          <a:xfrm>
            <a:off x="10797276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PHẠM DUYÊN 32 - 9Slide.vn">
            <a:extLst>
              <a:ext uri="{FF2B5EF4-FFF2-40B4-BE49-F238E27FC236}">
                <a16:creationId xmlns:a16="http://schemas.microsoft.com/office/drawing/2014/main" id="{132E3CE1-767B-D6C1-3EED-3BB66FC91B12}"/>
              </a:ext>
            </a:extLst>
          </p:cNvPr>
          <p:cNvSpPr txBox="1"/>
          <p:nvPr/>
        </p:nvSpPr>
        <p:spPr>
          <a:xfrm>
            <a:off x="9260352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PHẠM DUYÊN 33 - 9Slide.vn">
            <a:extLst>
              <a:ext uri="{FF2B5EF4-FFF2-40B4-BE49-F238E27FC236}">
                <a16:creationId xmlns:a16="http://schemas.microsoft.com/office/drawing/2014/main" id="{3DA534CA-8D16-8508-7659-A517303346B9}"/>
              </a:ext>
            </a:extLst>
          </p:cNvPr>
          <p:cNvSpPr txBox="1"/>
          <p:nvPr/>
        </p:nvSpPr>
        <p:spPr>
          <a:xfrm>
            <a:off x="9548840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PHẠM DUYÊN 34 - 9Slide.vn">
            <a:extLst>
              <a:ext uri="{FF2B5EF4-FFF2-40B4-BE49-F238E27FC236}">
                <a16:creationId xmlns:a16="http://schemas.microsoft.com/office/drawing/2014/main" id="{BE1ED0B3-4615-5581-3CC9-273678658A83}"/>
              </a:ext>
            </a:extLst>
          </p:cNvPr>
          <p:cNvSpPr txBox="1"/>
          <p:nvPr/>
        </p:nvSpPr>
        <p:spPr>
          <a:xfrm>
            <a:off x="9260352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PHẠM DUYÊN 35 - 9Slide.vn">
            <a:extLst>
              <a:ext uri="{FF2B5EF4-FFF2-40B4-BE49-F238E27FC236}">
                <a16:creationId xmlns:a16="http://schemas.microsoft.com/office/drawing/2014/main" id="{0383DF92-45F8-7E97-E723-5449BE521893}"/>
              </a:ext>
            </a:extLst>
          </p:cNvPr>
          <p:cNvSpPr txBox="1"/>
          <p:nvPr/>
        </p:nvSpPr>
        <p:spPr>
          <a:xfrm>
            <a:off x="9837327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PHẠM DUYÊN 36 - 9Slide.vn">
            <a:extLst>
              <a:ext uri="{FF2B5EF4-FFF2-40B4-BE49-F238E27FC236}">
                <a16:creationId xmlns:a16="http://schemas.microsoft.com/office/drawing/2014/main" id="{DC2290E4-226A-AA49-B004-7E3117D1E00B}"/>
              </a:ext>
            </a:extLst>
          </p:cNvPr>
          <p:cNvSpPr txBox="1"/>
          <p:nvPr/>
        </p:nvSpPr>
        <p:spPr>
          <a:xfrm>
            <a:off x="8971864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PHẠM DUYÊN 38 - 9Slide.vn">
            <a:extLst>
              <a:ext uri="{FF2B5EF4-FFF2-40B4-BE49-F238E27FC236}">
                <a16:creationId xmlns:a16="http://schemas.microsoft.com/office/drawing/2014/main" id="{CEAC6F79-5FEC-5CB1-363D-AA19433E314B}"/>
              </a:ext>
            </a:extLst>
          </p:cNvPr>
          <p:cNvSpPr txBox="1"/>
          <p:nvPr/>
        </p:nvSpPr>
        <p:spPr>
          <a:xfrm>
            <a:off x="107175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PHẠM DUYÊN 39 - 9Slide.vn">
            <a:extLst>
              <a:ext uri="{FF2B5EF4-FFF2-40B4-BE49-F238E27FC236}">
                <a16:creationId xmlns:a16="http://schemas.microsoft.com/office/drawing/2014/main" id="{D0B890A8-C4EE-ADD5-36A6-195A7E14B1E9}"/>
              </a:ext>
            </a:extLst>
          </p:cNvPr>
          <p:cNvSpPr txBox="1"/>
          <p:nvPr/>
        </p:nvSpPr>
        <p:spPr>
          <a:xfrm>
            <a:off x="9260352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PHẠM DUYÊN 40 - 9Slide.vn">
            <a:extLst>
              <a:ext uri="{FF2B5EF4-FFF2-40B4-BE49-F238E27FC236}">
                <a16:creationId xmlns:a16="http://schemas.microsoft.com/office/drawing/2014/main" id="{4540F326-FD18-80C6-5169-8C44A2B744ED}"/>
              </a:ext>
            </a:extLst>
          </p:cNvPr>
          <p:cNvSpPr txBox="1"/>
          <p:nvPr/>
        </p:nvSpPr>
        <p:spPr>
          <a:xfrm>
            <a:off x="110223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PHẠM DUYÊN 41 - 9Slide.vn">
            <a:extLst>
              <a:ext uri="{FF2B5EF4-FFF2-40B4-BE49-F238E27FC236}">
                <a16:creationId xmlns:a16="http://schemas.microsoft.com/office/drawing/2014/main" id="{2E0581C9-7E87-BC41-8EE3-89E070D1F4AE}"/>
              </a:ext>
            </a:extLst>
          </p:cNvPr>
          <p:cNvSpPr txBox="1"/>
          <p:nvPr/>
        </p:nvSpPr>
        <p:spPr>
          <a:xfrm>
            <a:off x="9548840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PHẠM DUYÊN 42 - 9Slide.vn">
            <a:extLst>
              <a:ext uri="{FF2B5EF4-FFF2-40B4-BE49-F238E27FC236}">
                <a16:creationId xmlns:a16="http://schemas.microsoft.com/office/drawing/2014/main" id="{72DB614D-4357-E568-DBCE-843D6637E11E}"/>
              </a:ext>
            </a:extLst>
          </p:cNvPr>
          <p:cNvSpPr txBox="1"/>
          <p:nvPr/>
        </p:nvSpPr>
        <p:spPr>
          <a:xfrm>
            <a:off x="9548840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PHẠM DUYÊN 43 - 9Slide.vn">
            <a:extLst>
              <a:ext uri="{FF2B5EF4-FFF2-40B4-BE49-F238E27FC236}">
                <a16:creationId xmlns:a16="http://schemas.microsoft.com/office/drawing/2014/main" id="{0961FEB8-EEED-8647-CC1D-C2D563589744}"/>
              </a:ext>
            </a:extLst>
          </p:cNvPr>
          <p:cNvSpPr txBox="1"/>
          <p:nvPr/>
        </p:nvSpPr>
        <p:spPr>
          <a:xfrm>
            <a:off x="9837327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PHẠM DUYÊN 44 - 9Slide.vn">
            <a:extLst>
              <a:ext uri="{FF2B5EF4-FFF2-40B4-BE49-F238E27FC236}">
                <a16:creationId xmlns:a16="http://schemas.microsoft.com/office/drawing/2014/main" id="{C6B32891-02B1-4DC9-1FEF-58D5ED8E3524}"/>
              </a:ext>
            </a:extLst>
          </p:cNvPr>
          <p:cNvSpPr txBox="1"/>
          <p:nvPr/>
        </p:nvSpPr>
        <p:spPr>
          <a:xfrm>
            <a:off x="9837327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PHẠM DUYÊN 45 - 9Slide.vn">
            <a:extLst>
              <a:ext uri="{FF2B5EF4-FFF2-40B4-BE49-F238E27FC236}">
                <a16:creationId xmlns:a16="http://schemas.microsoft.com/office/drawing/2014/main" id="{E8B9BAEF-4A45-43B4-7C53-F1C5EA82EA6C}"/>
              </a:ext>
            </a:extLst>
          </p:cNvPr>
          <p:cNvSpPr txBox="1"/>
          <p:nvPr/>
        </p:nvSpPr>
        <p:spPr>
          <a:xfrm>
            <a:off x="113271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3" name="PHẠM DUYÊN 46 - 9Slide.vn">
            <a:extLst>
              <a:ext uri="{FF2B5EF4-FFF2-40B4-BE49-F238E27FC236}">
                <a16:creationId xmlns:a16="http://schemas.microsoft.com/office/drawing/2014/main" id="{35AF81FE-EDC8-433D-4833-36775181A046}"/>
              </a:ext>
            </a:extLst>
          </p:cNvPr>
          <p:cNvSpPr txBox="1"/>
          <p:nvPr/>
        </p:nvSpPr>
        <p:spPr>
          <a:xfrm>
            <a:off x="868337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849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"/>
                            </p:stCondLst>
                            <p:childTnLst>
                              <p:par>
                                <p:cTn id="2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"/>
                            </p:stCondLst>
                            <p:childTnLst>
                              <p:par>
                                <p:cTn id="2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8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9500"/>
                            </p:stCondLst>
                            <p:childTnLst>
                              <p:par>
                                <p:cTn id="2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2" grpId="0" animBg="1"/>
      <p:bldP spid="13" grpId="0"/>
      <p:bldP spid="34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3183C0C2-A4D5-DAB7-B968-CE59003421A6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3C511F-B569-C36D-1253-C6BA63A2CB3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1B5579-DC2F-CFBB-97A4-C78E608E911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D48E92-4A1E-8AA6-305D-009FC8F16C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CA8928-314E-610F-7E58-39175F67177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1B2723A4-5A53-5BA1-55A7-5EFB4DB88B22}"/>
              </a:ext>
            </a:extLst>
          </p:cNvPr>
          <p:cNvSpPr txBox="1"/>
          <p:nvPr/>
        </p:nvSpPr>
        <p:spPr>
          <a:xfrm>
            <a:off x="1332341" y="488362"/>
            <a:ext cx="834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Trong các phép tính ở câu a:</a:t>
            </a:r>
            <a:endParaRPr lang="en-US" sz="4000" spc="107" dirty="0">
              <a:solidFill>
                <a:srgbClr val="D37503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E99CF8A1-4BB7-217D-9400-0596CD1628B3}"/>
              </a:ext>
            </a:extLst>
          </p:cNvPr>
          <p:cNvSpPr txBox="1"/>
          <p:nvPr/>
        </p:nvSpPr>
        <p:spPr>
          <a:xfrm>
            <a:off x="1079029" y="1238366"/>
            <a:ext cx="921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spc="107" dirty="0">
              <a:solidFill>
                <a:srgbClr val="1F6B6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59752783-C129-3D81-52A8-A627B5DF5783}"/>
              </a:ext>
            </a:extLst>
          </p:cNvPr>
          <p:cNvSpPr txBox="1"/>
          <p:nvPr/>
        </p:nvSpPr>
        <p:spPr>
          <a:xfrm>
            <a:off x="1075166" y="1828800"/>
            <a:ext cx="921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Phép tính nào có kết quả bé nhất?</a:t>
            </a:r>
            <a:endParaRPr lang="en-US" sz="4000" spc="107" dirty="0">
              <a:solidFill>
                <a:srgbClr val="1F6B6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14 - 9Slide.vn">
            <a:extLst>
              <a:ext uri="{FF2B5EF4-FFF2-40B4-BE49-F238E27FC236}">
                <a16:creationId xmlns:a16="http://schemas.microsoft.com/office/drawing/2014/main" id="{BC1232BF-85D1-D18A-86E2-BD6AC8812914}"/>
              </a:ext>
            </a:extLst>
          </p:cNvPr>
          <p:cNvSpPr txBox="1"/>
          <p:nvPr/>
        </p:nvSpPr>
        <p:spPr>
          <a:xfrm>
            <a:off x="3886200" y="2717546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AE4B2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pc="80">
                <a:solidFill>
                  <a:srgbClr val="0070C0"/>
                </a:solidFill>
              </a:rPr>
              <a:t>45 250 : 5 = 9 050</a:t>
            </a:r>
          </a:p>
        </p:txBody>
      </p:sp>
      <p:sp>
        <p:nvSpPr>
          <p:cNvPr id="14" name="PHẠM DUYÊN 18 - 9Slide.vn">
            <a:extLst>
              <a:ext uri="{FF2B5EF4-FFF2-40B4-BE49-F238E27FC236}">
                <a16:creationId xmlns:a16="http://schemas.microsoft.com/office/drawing/2014/main" id="{B29E58BB-8FC7-D4FD-996B-F1A6F98FE9CF}"/>
              </a:ext>
            </a:extLst>
          </p:cNvPr>
          <p:cNvSpPr txBox="1"/>
          <p:nvPr/>
        </p:nvSpPr>
        <p:spPr>
          <a:xfrm>
            <a:off x="3886200" y="3468469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spc="12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27 162 : 3 = </a:t>
            </a:r>
            <a:r>
              <a:rPr lang="en-US" sz="3600" b="1" spc="8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9 054</a:t>
            </a:r>
          </a:p>
        </p:txBody>
      </p:sp>
      <p:sp>
        <p:nvSpPr>
          <p:cNvPr id="15" name="PHẠM DUYÊN 18 - 9Slide.vn">
            <a:extLst>
              <a:ext uri="{FF2B5EF4-FFF2-40B4-BE49-F238E27FC236}">
                <a16:creationId xmlns:a16="http://schemas.microsoft.com/office/drawing/2014/main" id="{823326CA-9B3A-2B2E-D472-FB281D83F38E}"/>
              </a:ext>
            </a:extLst>
          </p:cNvPr>
          <p:cNvSpPr txBox="1"/>
          <p:nvPr/>
        </p:nvSpPr>
        <p:spPr>
          <a:xfrm>
            <a:off x="3886200" y="4267200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spc="12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36 180 : 4 = </a:t>
            </a:r>
            <a:r>
              <a:rPr lang="en-US" sz="3600" b="1" spc="8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9 045</a:t>
            </a: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6B3D61C7-4324-BF8F-CC06-CFD173C35361}"/>
              </a:ext>
            </a:extLst>
          </p:cNvPr>
          <p:cNvSpPr txBox="1"/>
          <p:nvPr/>
        </p:nvSpPr>
        <p:spPr>
          <a:xfrm>
            <a:off x="1028700" y="4842227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27 162 : 3=9 054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sz="3600" spc="107" dirty="0">
              <a:solidFill>
                <a:srgbClr val="C0000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PHẠM DUYÊN 2 - 9Slide.vn">
            <a:extLst>
              <a:ext uri="{FF2B5EF4-FFF2-40B4-BE49-F238E27FC236}">
                <a16:creationId xmlns:a16="http://schemas.microsoft.com/office/drawing/2014/main" id="{8A5A733E-6808-039D-01BD-8A2652790028}"/>
              </a:ext>
            </a:extLst>
          </p:cNvPr>
          <p:cNvSpPr txBox="1"/>
          <p:nvPr/>
        </p:nvSpPr>
        <p:spPr>
          <a:xfrm>
            <a:off x="1028700" y="5488558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36 180 : 4=9 045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sz="3600" spc="107" dirty="0">
              <a:solidFill>
                <a:srgbClr val="C0000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2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accel="5500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5B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0" grpId="0" animBg="1"/>
      <p:bldP spid="14" grpId="0" animBg="1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>
            <a:extLst>
              <a:ext uri="{FF2B5EF4-FFF2-40B4-BE49-F238E27FC236}">
                <a16:creationId xmlns:a16="http://schemas.microsoft.com/office/drawing/2014/main" id="{E64BA38A-D215-95CC-3AC8-16736B705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4" y="2132420"/>
            <a:ext cx="5366655" cy="4009281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PHẠM DUYÊN 7 - 9Slide.vn">
            <a:extLst>
              <a:ext uri="{FF2B5EF4-FFF2-40B4-BE49-F238E27FC236}">
                <a16:creationId xmlns:a16="http://schemas.microsoft.com/office/drawing/2014/main" id="{AACFBD4A-DE39-3CD2-7EBB-D0BECCCE72E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187682" y="3819848"/>
            <a:ext cx="3118955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</a:p>
        </p:txBody>
      </p:sp>
      <p:sp>
        <p:nvSpPr>
          <p:cNvPr id="24" name="PHẠM DUYÊN 8 - 9Slide.vn">
            <a:extLst>
              <a:ext uri="{FF2B5EF4-FFF2-40B4-BE49-F238E27FC236}">
                <a16:creationId xmlns:a16="http://schemas.microsoft.com/office/drawing/2014/main" id="{99217358-8510-21FC-8FC9-F5603AD2ECCE}"/>
              </a:ext>
            </a:extLst>
          </p:cNvPr>
          <p:cNvSpPr txBox="1"/>
          <p:nvPr/>
        </p:nvSpPr>
        <p:spPr>
          <a:xfrm>
            <a:off x="7239000" y="29718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3AE9833F-B935-E66F-BE42-E7620B717E75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397482" y="3819848"/>
            <a:ext cx="2499118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F0804051-757C-D3B3-5BD0-027986E86F61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187682" y="4519090"/>
            <a:ext cx="41070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  <a:endParaRPr lang="vi-VN" sz="36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11 - 9Slide.vn">
            <a:extLst>
              <a:ext uri="{FF2B5EF4-FFF2-40B4-BE49-F238E27FC236}">
                <a16:creationId xmlns:a16="http://schemas.microsoft.com/office/drawing/2014/main" id="{0EAA1F2B-C028-1A48-1296-5E6A075B9B9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464283" y="4519090"/>
            <a:ext cx="191498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349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hộp?</a:t>
            </a:r>
          </a:p>
        </p:txBody>
      </p:sp>
      <p:sp>
        <p:nvSpPr>
          <p:cNvPr id="21" name="PHẠM DUYÊN 12 - 9Slide.vn">
            <a:extLst>
              <a:ext uri="{FF2B5EF4-FFF2-40B4-BE49-F238E27FC236}">
                <a16:creationId xmlns:a16="http://schemas.microsoft.com/office/drawing/2014/main" id="{38B79666-F8C1-B2F5-A470-B2C6E1C5C09E}"/>
              </a:ext>
            </a:extLst>
          </p:cNvPr>
          <p:cNvSpPr txBox="1"/>
          <p:nvPr/>
        </p:nvSpPr>
        <p:spPr>
          <a:xfrm>
            <a:off x="1328451" y="424260"/>
            <a:ext cx="10286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spc="-1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12 000 bút sáp màu. Người ta đóng hết số bút sáp màu đó vào các hộp, mỗi hộp 6 bút sáp. Hỏi đóng được tất cả bao nhiêu hộp bút sáp màu</a:t>
            </a:r>
            <a:r>
              <a:rPr lang="vi-VN" sz="3500" b="1" spc="-113" dirty="0">
                <a:solidFill>
                  <a:schemeClr val="accent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500" b="1" spc="-113" dirty="0">
              <a:solidFill>
                <a:schemeClr val="accent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EF2536-22EA-15F3-F212-501CCD1886C8}"/>
              </a:ext>
            </a:extLst>
          </p:cNvPr>
          <p:cNvCxnSpPr/>
          <p:nvPr/>
        </p:nvCxnSpPr>
        <p:spPr>
          <a:xfrm>
            <a:off x="1447800" y="914400"/>
            <a:ext cx="434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E4CD1-964C-2656-4B5D-2DBB7454BDBC}"/>
              </a:ext>
            </a:extLst>
          </p:cNvPr>
          <p:cNvCxnSpPr>
            <a:cxnSpLocks/>
          </p:cNvCxnSpPr>
          <p:nvPr/>
        </p:nvCxnSpPr>
        <p:spPr>
          <a:xfrm>
            <a:off x="5791200" y="1462584"/>
            <a:ext cx="367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FBEA7-5114-6C28-7F90-A9239D5B5BBD}"/>
              </a:ext>
            </a:extLst>
          </p:cNvPr>
          <p:cNvCxnSpPr>
            <a:cxnSpLocks/>
          </p:cNvCxnSpPr>
          <p:nvPr/>
        </p:nvCxnSpPr>
        <p:spPr>
          <a:xfrm>
            <a:off x="2667000" y="1981200"/>
            <a:ext cx="5067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514438-4158-8B91-E52A-52364C61A00B}"/>
              </a:ext>
            </a:extLst>
          </p:cNvPr>
          <p:cNvCxnSpPr>
            <a:cxnSpLocks/>
          </p:cNvCxnSpPr>
          <p:nvPr/>
        </p:nvCxnSpPr>
        <p:spPr>
          <a:xfrm>
            <a:off x="10595655" y="1442112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4FFCE8BA-4E68-BC4E-36C6-15B514E43D78}"/>
              </a:ext>
            </a:extLst>
          </p:cNvPr>
          <p:cNvSpPr>
            <a:spLocks/>
          </p:cNvSpPr>
          <p:nvPr/>
        </p:nvSpPr>
        <p:spPr>
          <a:xfrm>
            <a:off x="1792513" y="3810000"/>
            <a:ext cx="8701316" cy="2421961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89685BC9-C567-9478-D69B-960679BFFE1C}"/>
              </a:ext>
            </a:extLst>
          </p:cNvPr>
          <p:cNvSpPr txBox="1"/>
          <p:nvPr/>
        </p:nvSpPr>
        <p:spPr>
          <a:xfrm>
            <a:off x="1990003" y="4001869"/>
            <a:ext cx="82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E42ED4B5-00CC-09B1-70A9-797A66E1F6CA}"/>
              </a:ext>
            </a:extLst>
          </p:cNvPr>
          <p:cNvSpPr txBox="1"/>
          <p:nvPr/>
        </p:nvSpPr>
        <p:spPr>
          <a:xfrm>
            <a:off x="5189342" y="2935069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94395209-E187-8323-73B9-D468DA81CB6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76219" y="1252669"/>
            <a:ext cx="3118955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9B8472B5-54BF-7BD0-04EE-5F1BCA4AA2DA}"/>
              </a:ext>
            </a:extLst>
          </p:cNvPr>
          <p:cNvSpPr txBox="1"/>
          <p:nvPr/>
        </p:nvSpPr>
        <p:spPr>
          <a:xfrm>
            <a:off x="5189342" y="408585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0D0D5A8E-A47E-6719-411B-4C47B91F41C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086019" y="1252669"/>
            <a:ext cx="282938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100" dirty="0" err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1DEEE4BD-2C1D-1E35-A698-CC703ECDFD45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876219" y="1951911"/>
            <a:ext cx="41070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  <a:endParaRPr lang="vi-VN" sz="36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C1362D85-955A-D141-73C1-915E3D56F86A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52820" y="1951911"/>
            <a:ext cx="191498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349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hộp?</a:t>
            </a:r>
          </a:p>
        </p:txBody>
      </p:sp>
      <p:sp>
        <p:nvSpPr>
          <p:cNvPr id="22" name="PHẠM DUYÊN 9 - 9Slide.vn">
            <a:extLst>
              <a:ext uri="{FF2B5EF4-FFF2-40B4-BE49-F238E27FC236}">
                <a16:creationId xmlns:a16="http://schemas.microsoft.com/office/drawing/2014/main" id="{026FDC3D-B37B-A654-8154-A40C8FF631B9}"/>
              </a:ext>
            </a:extLst>
          </p:cNvPr>
          <p:cNvSpPr txBox="1"/>
          <p:nvPr/>
        </p:nvSpPr>
        <p:spPr>
          <a:xfrm>
            <a:off x="3581400" y="476759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12 000 : 6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PHẠM DUYÊN 11 - 9Slide.vn">
            <a:extLst>
              <a:ext uri="{FF2B5EF4-FFF2-40B4-BE49-F238E27FC236}">
                <a16:creationId xmlns:a16="http://schemas.microsoft.com/office/drawing/2014/main" id="{B8ED6879-411B-B660-0586-48B177417F47}"/>
              </a:ext>
            </a:extLst>
          </p:cNvPr>
          <p:cNvSpPr txBox="1"/>
          <p:nvPr/>
        </p:nvSpPr>
        <p:spPr>
          <a:xfrm>
            <a:off x="4333626" y="5355582"/>
            <a:ext cx="16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endParaRPr lang="vi-VN" sz="32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HẠM DUYÊN 12 - 9Slide.vn">
            <a:extLst>
              <a:ext uri="{FF2B5EF4-FFF2-40B4-BE49-F238E27FC236}">
                <a16:creationId xmlns:a16="http://schemas.microsoft.com/office/drawing/2014/main" id="{B0896657-8172-8EC9-E1DF-0F672746EC1B}"/>
              </a:ext>
            </a:extLst>
          </p:cNvPr>
          <p:cNvSpPr txBox="1"/>
          <p:nvPr/>
        </p:nvSpPr>
        <p:spPr>
          <a:xfrm>
            <a:off x="5698809" y="5355582"/>
            <a:ext cx="45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</a:t>
            </a:r>
            <a:endParaRPr lang="vi-VN" sz="32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4" grpId="0"/>
      <p:bldP spid="2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A54A643-E9F9-BF62-F7BA-4C12366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371600"/>
            <a:ext cx="6625399" cy="332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432</Words>
  <Application>Microsoft Office PowerPoint</Application>
  <PresentationFormat>Widescreen</PresentationFormat>
  <Paragraphs>172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#9Slide03 Sofia Pro Soft Bold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2025-04-21T05:25:56Z</dcterms:created>
  <dcterms:modified xsi:type="dcterms:W3CDTF">2025-04-21T05:29:28Z</dcterms:modified>
</cp:coreProperties>
</file>