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4" r:id="rId3"/>
    <p:sldId id="358" r:id="rId4"/>
    <p:sldId id="360" r:id="rId5"/>
    <p:sldId id="361" r:id="rId6"/>
    <p:sldId id="362" r:id="rId7"/>
    <p:sldId id="363" r:id="rId8"/>
    <p:sldId id="32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023F-1650-E1E2-DE28-E89E5D2B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FDFF0-579A-9FDA-0E60-BF23EDC62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E0E1-2241-BDE1-8C5A-E401730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5E5B1-9AFE-ADD4-2056-DBBCE6B6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A495-E457-0D4A-3829-FFDFCD93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84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E48A-E11C-064E-0E05-AB8FB8C6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EC4A0-BFE7-97DB-0031-36E1948CA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F4E7-0F86-6832-324D-0626365F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04B44-CC6B-1513-6A97-DDAB2988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C8D1-2A81-8AF8-D100-6DD6F5BA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6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4709F-4E7C-C7ED-1317-767DD8427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A68E6-141D-235F-DE60-5EECB782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BD44-66CC-5CBB-0F9B-4EB3AC42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A3A4E-EC4B-B41D-0864-21B80176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0C81-FBB3-606D-3358-806385AC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90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8 - 9Slide.vn">
            <a:extLst>
              <a:ext uri="{FF2B5EF4-FFF2-40B4-BE49-F238E27FC236}">
                <a16:creationId xmlns:a16="http://schemas.microsoft.com/office/drawing/2014/main" id="{0E60EF3B-4D5D-9C2C-E6F9-92E74B137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D4C0F51-3201-DA05-DAAA-43FAC552B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798364" y="5382592"/>
            <a:ext cx="1611735" cy="1460635"/>
          </a:xfrm>
          <a:prstGeom prst="rect">
            <a:avLst/>
          </a:prstGeom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9604C0DB-6B64-A6CA-B8F1-2F58E735C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7B3FF8B-D918-38CD-9BAE-E09A8AA92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26891D65-28B4-AB3C-C0D9-F59813EE12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71FE3995-6DD6-23AA-300E-8554BDEA1E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3DAFBC20-8F53-F606-ACB2-70D986F2C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AEC430DA-B348-50A4-AE62-7F15ACD52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ACCBDA16-FA9F-79FC-8E53-CC668D544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AC3F4B23-9BA6-A15B-E65D-1E6833E139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9214" y="3081738"/>
            <a:ext cx="2039181" cy="3776262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1AEF4007-9858-1CEB-7FD7-6D14162796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189754" y="5157888"/>
            <a:ext cx="671206" cy="170011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E2D82816-7D59-A871-6A6B-9E3D60415D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101918" y="4043487"/>
            <a:ext cx="352845" cy="619751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04F21376-4288-2954-0F7B-B67782EAB4A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339486E4-124A-8A8D-E263-22410E38F9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BC6DE13-7FA3-87A2-AAFB-238FEDC24E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70537C4F-4686-C4F2-05E9-A67E7D2F53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845EF30B-DEA1-A25E-B0C5-39FA902390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32F5D23B-C7C2-4AB2-3187-9378BEA34A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DD887307-55D6-EC62-9495-3D3D11818F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407C95E9-47F0-D09A-6483-649C9158CC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25444B59-56E6-8BD5-96D9-27E856F483F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FAFE30-2F94-83EB-DB70-F610153D4D8B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03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54DE8BD-C26B-B343-8A79-A641CAF6BFC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C95C84AB-439C-9433-A5D3-A1779F35925D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3050B841-8B03-AF6B-3297-3D45E17C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20" name="PHẠM DUYÊN 6 - 9Slide.vn">
            <a:extLst>
              <a:ext uri="{FF2B5EF4-FFF2-40B4-BE49-F238E27FC236}">
                <a16:creationId xmlns:a16="http://schemas.microsoft.com/office/drawing/2014/main" id="{73A116D9-83B1-3EF1-1B6C-447F802BA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21" name="PHẠM DUYÊN 7 - 9Slide.vn">
            <a:extLst>
              <a:ext uri="{FF2B5EF4-FFF2-40B4-BE49-F238E27FC236}">
                <a16:creationId xmlns:a16="http://schemas.microsoft.com/office/drawing/2014/main" id="{BE906CF3-06F6-C3C5-D7E7-4CFEE94E84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2" name="PHẠM DUYÊN 8 - 9Slide.vn">
            <a:extLst>
              <a:ext uri="{FF2B5EF4-FFF2-40B4-BE49-F238E27FC236}">
                <a16:creationId xmlns:a16="http://schemas.microsoft.com/office/drawing/2014/main" id="{2BEFD805-8B0D-5345-1103-B8B7E20DDA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6" name="PHẠM DUYÊN 9 - 9Slide.vn">
            <a:extLst>
              <a:ext uri="{FF2B5EF4-FFF2-40B4-BE49-F238E27FC236}">
                <a16:creationId xmlns:a16="http://schemas.microsoft.com/office/drawing/2014/main" id="{781237B0-81DE-2FFE-20C7-55ADB537C7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7" name="PHẠM DUYÊN 10 - 9Slide.vn">
            <a:extLst>
              <a:ext uri="{FF2B5EF4-FFF2-40B4-BE49-F238E27FC236}">
                <a16:creationId xmlns:a16="http://schemas.microsoft.com/office/drawing/2014/main" id="{4A3FA352-C115-D4E7-B271-01D1EBF2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2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BB3C-073E-3B8F-3EBE-6B42F866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130B-CE71-94B4-0ADD-7976665A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5AC4-7FA1-8B87-1B5E-C692D721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73AC-11AA-6951-E1AD-57FDE828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D8A34-307E-B526-8963-FBCE495E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6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627C-95B8-2AAB-8D59-B73F0BB4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9E37-11C4-BB7E-F375-550859630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E1CD3-8F90-54CA-DBAB-E23E1921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5CE8-BEDE-1D37-5359-CC249A23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740C-93D8-8F0E-CB48-E030CAA1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66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D4E2-55CC-2E43-ECE2-D0EF61A9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AFEB-16A7-282E-7D28-4E4B260D1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C912F-F77C-C19E-931D-B58A384F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8DA5B-A01B-70D4-6ED0-3CAF5D2A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2CB8C-72C6-993D-E3B5-06224FE7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F9B6-84E3-99DE-9E26-FBE42AB2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6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BF18-F62C-8717-CB5C-F39F6F93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8468-DC33-A291-B3B7-91E19216A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9B207-6414-C1B1-CF89-A116FFC40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7576-A215-1E34-33D2-F150B78F7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A4793-CFAA-6476-3E70-1669B210B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3BA14-7985-E042-57B4-09EAEE17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8A145-F7BC-A0DB-F6D4-EB20216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0DE87-2BEF-2966-FA20-ED95F7C3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A8CB-D626-2398-DC27-136E39B7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7DE2C-5D47-0A86-2A1A-F4F60D3A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4C0C1-5374-6200-D39D-1B0863C2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159E8-81DA-F069-7912-8C4D5E99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90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AF0DA-3DF2-FBCD-5ACB-E86C7686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2C54-B504-EFCE-BFA5-38E8C102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41408-D5E6-D1F1-86CD-1236262B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496D-8F69-021F-508A-FDE588D1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06BC-BFEB-C09A-0E0B-B5070EFA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8A21E-57B9-98A4-8A55-C3E13D8D0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17C72-8C53-FA86-7D4D-268CDB50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D6237-4314-138F-0F29-F7903241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CE03-47CD-9C79-7F5C-4B2F48C5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363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3722-89B1-F034-F265-0964C5F3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D9920-CABB-E1BD-2897-7F85EBB9A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A701D-639A-1177-0337-5AECF6B8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1B7E-09E1-2317-ED5E-B0260866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7910E-BCF6-E342-A7E1-DFBFF166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8C330-36D0-6830-AF16-150989BE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64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644C6-FDE1-E0A5-EEB9-814BAC92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1EE75-1FED-E750-6D15-9EB9BED70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4419-1A62-86E9-2247-34FB3CC55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760A-A3F1-4612-A6A6-48757D24177A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73E63-B488-92E3-B4D1-2A3BEE2F3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01676-850E-CB4D-BDB1-8E6EDB05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A7AA-6B5A-4872-AE48-803DAF7FC8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0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DBC508E-4135-F9B5-D353-10AB03347B39}"/>
              </a:ext>
            </a:extLst>
          </p:cNvPr>
          <p:cNvSpPr txBox="1"/>
          <p:nvPr/>
        </p:nvSpPr>
        <p:spPr>
          <a:xfrm>
            <a:off x="4343400" y="4975787"/>
            <a:ext cx="419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</a:t>
            </a:r>
          </a:p>
        </p:txBody>
      </p: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F1EAC80A-C8C5-3DD8-51A1-1C93286C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685800"/>
            <a:ext cx="3937000" cy="2382362"/>
          </a:xfrm>
          <a:prstGeom prst="rect">
            <a:avLst/>
          </a:prstGeom>
        </p:spPr>
      </p:pic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3809516E-D5BD-6466-BDB9-7C4BC984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12" y="2510512"/>
            <a:ext cx="8991600" cy="28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F48213CF-A301-0B39-D42E-50833643D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2477" y="2836149"/>
            <a:ext cx="5738334" cy="266175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A3FA1028-ED69-67FF-2DC8-9A4FEA033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" y="-76200"/>
            <a:ext cx="1655440" cy="827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527BD6E-5641-246B-D508-2A311F1386E7}"/>
              </a:ext>
            </a:extLst>
          </p:cNvPr>
          <p:cNvSpPr txBox="1"/>
          <p:nvPr/>
        </p:nvSpPr>
        <p:spPr>
          <a:xfrm>
            <a:off x="482255" y="669975"/>
            <a:ext cx="11199102" cy="229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4000"/>
              </a:lnSpc>
            </a:pP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xưởng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10 450 m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m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spc="-6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800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D1C7A785-5B53-5B4D-6E66-5DE02BB459EF}"/>
              </a:ext>
            </a:extLst>
          </p:cNvPr>
          <p:cNvSpPr/>
          <p:nvPr/>
        </p:nvSpPr>
        <p:spPr>
          <a:xfrm>
            <a:off x="3193812" y="5501046"/>
            <a:ext cx="4080588" cy="708660"/>
          </a:xfrm>
          <a:prstGeom prst="roundRect">
            <a:avLst>
              <a:gd name="adj" fmla="val 14511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42BF5440-663D-8137-8364-0C90E41536FB}"/>
              </a:ext>
            </a:extLst>
          </p:cNvPr>
          <p:cNvSpPr txBox="1"/>
          <p:nvPr/>
        </p:nvSpPr>
        <p:spPr>
          <a:xfrm>
            <a:off x="3307343" y="5470363"/>
            <a:ext cx="381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7D1E496D-9BB5-BF89-BE89-4C4A5E5760F3}"/>
              </a:ext>
            </a:extLst>
          </p:cNvPr>
          <p:cNvSpPr txBox="1"/>
          <p:nvPr/>
        </p:nvSpPr>
        <p:spPr>
          <a:xfrm>
            <a:off x="1219200" y="2943686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AE35C09F-33FD-843C-A18A-D307DCC11A7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32880" y="4194420"/>
            <a:ext cx="5548926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vi-VN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12F76630-36A9-0B1C-DB86-8062FEB1473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32879" y="4825824"/>
            <a:ext cx="5738333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769E2F2D-48A4-EED2-2FD9-0D9B6F103180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32879" y="3563016"/>
            <a:ext cx="3655612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10 450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40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  <p:bldP spid="6" grpId="0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C05B8265-104D-41ED-D323-836FD52CE7BE}"/>
              </a:ext>
            </a:extLst>
          </p:cNvPr>
          <p:cNvSpPr txBox="1"/>
          <p:nvPr/>
        </p:nvSpPr>
        <p:spPr>
          <a:xfrm>
            <a:off x="4683604" y="58012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 ?</a:t>
            </a: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F3EFB63B-04CA-37C9-21E9-64FA756E8020}"/>
              </a:ext>
            </a:extLst>
          </p:cNvPr>
          <p:cNvSpPr/>
          <p:nvPr/>
        </p:nvSpPr>
        <p:spPr>
          <a:xfrm>
            <a:off x="4589535" y="554824"/>
            <a:ext cx="4453331" cy="708660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FBE496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81943182-BA9E-5E32-55E8-D9679B191ED6}"/>
              </a:ext>
            </a:extLst>
          </p:cNvPr>
          <p:cNvSpPr/>
          <p:nvPr/>
        </p:nvSpPr>
        <p:spPr>
          <a:xfrm>
            <a:off x="6877280" y="1615084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5B03B97D-9AE1-AC68-F375-5EBB3D197C78}"/>
              </a:ext>
            </a:extLst>
          </p:cNvPr>
          <p:cNvSpPr txBox="1"/>
          <p:nvPr/>
        </p:nvSpPr>
        <p:spPr>
          <a:xfrm>
            <a:off x="6953301" y="173529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10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862A6BAA-83E1-F267-3DAF-7702CD6B8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7" y="200575"/>
            <a:ext cx="2209800" cy="1104900"/>
          </a:xfrm>
          <a:prstGeom prst="rect">
            <a:avLst/>
          </a:prstGeom>
        </p:spPr>
      </p:pic>
      <p:sp>
        <p:nvSpPr>
          <p:cNvPr id="4" name="PHẠM DUYÊN 6 - 9Slide.vn">
            <a:extLst>
              <a:ext uri="{FF2B5EF4-FFF2-40B4-BE49-F238E27FC236}">
                <a16:creationId xmlns:a16="http://schemas.microsoft.com/office/drawing/2014/main" id="{B9F40242-E70E-32A0-C334-27F4E914A3EC}"/>
              </a:ext>
            </a:extLst>
          </p:cNvPr>
          <p:cNvSpPr txBox="1"/>
          <p:nvPr/>
        </p:nvSpPr>
        <p:spPr>
          <a:xfrm>
            <a:off x="4965606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" name="PHẠM DUYÊN 7 - 9Slide.vn">
            <a:extLst>
              <a:ext uri="{FF2B5EF4-FFF2-40B4-BE49-F238E27FC236}">
                <a16:creationId xmlns:a16="http://schemas.microsoft.com/office/drawing/2014/main" id="{DD326DAA-64C1-16F9-7D7F-C4205AFAF1A4}"/>
              </a:ext>
            </a:extLst>
          </p:cNvPr>
          <p:cNvCxnSpPr>
            <a:cxnSpLocks/>
          </p:cNvCxnSpPr>
          <p:nvPr/>
        </p:nvCxnSpPr>
        <p:spPr>
          <a:xfrm>
            <a:off x="4836971" y="186456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836C87C7-B7AB-18FD-857B-AC5F5C0608F8}"/>
              </a:ext>
            </a:extLst>
          </p:cNvPr>
          <p:cNvSpPr txBox="1"/>
          <p:nvPr/>
        </p:nvSpPr>
        <p:spPr>
          <a:xfrm>
            <a:off x="3300726" y="226485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4A8E73A6-987C-85D7-8BF5-5B51217ABECC}"/>
              </a:ext>
            </a:extLst>
          </p:cNvPr>
          <p:cNvCxnSpPr>
            <a:cxnSpLocks/>
          </p:cNvCxnSpPr>
          <p:nvPr/>
        </p:nvCxnSpPr>
        <p:spPr>
          <a:xfrm>
            <a:off x="4847706" y="233401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D01635EF-1BE5-A8FA-1D00-3B4933F64F5E}"/>
              </a:ext>
            </a:extLst>
          </p:cNvPr>
          <p:cNvSpPr txBox="1"/>
          <p:nvPr/>
        </p:nvSpPr>
        <p:spPr>
          <a:xfrm>
            <a:off x="5304906" y="169529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863B3F8B-4B68-125C-4F8A-D27CBFECE586}"/>
              </a:ext>
            </a:extLst>
          </p:cNvPr>
          <p:cNvSpPr txBox="1"/>
          <p:nvPr/>
        </p:nvSpPr>
        <p:spPr>
          <a:xfrm>
            <a:off x="3634324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C81E9B38-3D64-CFFA-A8BA-ABEE0446D161}"/>
              </a:ext>
            </a:extLst>
          </p:cNvPr>
          <p:cNvSpPr txBox="1"/>
          <p:nvPr/>
        </p:nvSpPr>
        <p:spPr>
          <a:xfrm>
            <a:off x="3980133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DC7AF356-CC5E-96C5-18D7-86FF7F46081B}"/>
              </a:ext>
            </a:extLst>
          </p:cNvPr>
          <p:cNvSpPr txBox="1"/>
          <p:nvPr/>
        </p:nvSpPr>
        <p:spPr>
          <a:xfrm>
            <a:off x="3642464" y="226485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PHẠM DUYÊN 14 - 9Slide.vn">
            <a:extLst>
              <a:ext uri="{FF2B5EF4-FFF2-40B4-BE49-F238E27FC236}">
                <a16:creationId xmlns:a16="http://schemas.microsoft.com/office/drawing/2014/main" id="{3388CE4C-6560-8041-867F-9E3CEC0CB429}"/>
              </a:ext>
            </a:extLst>
          </p:cNvPr>
          <p:cNvSpPr txBox="1"/>
          <p:nvPr/>
        </p:nvSpPr>
        <p:spPr>
          <a:xfrm>
            <a:off x="4325941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PHẠM DUYÊN 15 - 9Slide.vn">
            <a:extLst>
              <a:ext uri="{FF2B5EF4-FFF2-40B4-BE49-F238E27FC236}">
                <a16:creationId xmlns:a16="http://schemas.microsoft.com/office/drawing/2014/main" id="{82B74811-B875-E3F6-F82B-53BC5706F5E5}"/>
              </a:ext>
            </a:extLst>
          </p:cNvPr>
          <p:cNvSpPr txBox="1"/>
          <p:nvPr/>
        </p:nvSpPr>
        <p:spPr>
          <a:xfrm>
            <a:off x="3288515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PHẠM DUYÊN 17 - 9Slide.vn">
            <a:extLst>
              <a:ext uri="{FF2B5EF4-FFF2-40B4-BE49-F238E27FC236}">
                <a16:creationId xmlns:a16="http://schemas.microsoft.com/office/drawing/2014/main" id="{D09E3BC6-7881-28C8-C427-EB2AC66AB8AF}"/>
              </a:ext>
            </a:extLst>
          </p:cNvPr>
          <p:cNvSpPr txBox="1"/>
          <p:nvPr/>
        </p:nvSpPr>
        <p:spPr>
          <a:xfrm>
            <a:off x="6953301" y="2204356"/>
            <a:ext cx="426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9; 10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6" name="PHẠM DUYÊN 18 - 9Slide.vn">
            <a:extLst>
              <a:ext uri="{FF2B5EF4-FFF2-40B4-BE49-F238E27FC236}">
                <a16:creationId xmlns:a16="http://schemas.microsoft.com/office/drawing/2014/main" id="{7148990F-2E4E-CB17-B1F7-AE48D3959AF5}"/>
              </a:ext>
            </a:extLst>
          </p:cNvPr>
          <p:cNvSpPr/>
          <p:nvPr/>
        </p:nvSpPr>
        <p:spPr>
          <a:xfrm>
            <a:off x="785958" y="5349195"/>
            <a:ext cx="5558858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HẠM DUYÊN 19 - 9Slide.vn">
            <a:extLst>
              <a:ext uri="{FF2B5EF4-FFF2-40B4-BE49-F238E27FC236}">
                <a16:creationId xmlns:a16="http://schemas.microsoft.com/office/drawing/2014/main" id="{29408500-FC26-DEB0-E9A4-5EB9918ABC5F}"/>
              </a:ext>
            </a:extLst>
          </p:cNvPr>
          <p:cNvSpPr txBox="1"/>
          <p:nvPr/>
        </p:nvSpPr>
        <p:spPr>
          <a:xfrm>
            <a:off x="804919" y="5380360"/>
            <a:ext cx="552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10 450 : 3 = 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3 483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593BF0C7-E8C4-0A15-00B4-56610433BEED}"/>
              </a:ext>
            </a:extLst>
          </p:cNvPr>
          <p:cNvSpPr txBox="1"/>
          <p:nvPr/>
        </p:nvSpPr>
        <p:spPr>
          <a:xfrm>
            <a:off x="5304304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PHẠM DUYÊN 21 - 9Slide.vn">
            <a:extLst>
              <a:ext uri="{FF2B5EF4-FFF2-40B4-BE49-F238E27FC236}">
                <a16:creationId xmlns:a16="http://schemas.microsoft.com/office/drawing/2014/main" id="{71CAA7FA-C9FE-892C-C621-213025F1EAA6}"/>
              </a:ext>
            </a:extLst>
          </p:cNvPr>
          <p:cNvSpPr txBox="1"/>
          <p:nvPr/>
        </p:nvSpPr>
        <p:spPr>
          <a:xfrm>
            <a:off x="3642464" y="28960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PHẠM DUYÊN 22 - 9Slide.vn">
            <a:extLst>
              <a:ext uri="{FF2B5EF4-FFF2-40B4-BE49-F238E27FC236}">
                <a16:creationId xmlns:a16="http://schemas.microsoft.com/office/drawing/2014/main" id="{206588D1-8849-12F4-2BBE-596EC3AE66CF}"/>
              </a:ext>
            </a:extLst>
          </p:cNvPr>
          <p:cNvSpPr txBox="1"/>
          <p:nvPr/>
        </p:nvSpPr>
        <p:spPr>
          <a:xfrm>
            <a:off x="5643002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PHẠM DUYÊN 23 - 9Slide.vn">
            <a:extLst>
              <a:ext uri="{FF2B5EF4-FFF2-40B4-BE49-F238E27FC236}">
                <a16:creationId xmlns:a16="http://schemas.microsoft.com/office/drawing/2014/main" id="{A788FAFF-4FCB-4E5A-944A-38A07A75611E}"/>
              </a:ext>
            </a:extLst>
          </p:cNvPr>
          <p:cNvSpPr txBox="1"/>
          <p:nvPr/>
        </p:nvSpPr>
        <p:spPr>
          <a:xfrm>
            <a:off x="3982004" y="28960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24 - 9Slide.vn">
            <a:extLst>
              <a:ext uri="{FF2B5EF4-FFF2-40B4-BE49-F238E27FC236}">
                <a16:creationId xmlns:a16="http://schemas.microsoft.com/office/drawing/2014/main" id="{248329B8-3A4F-F367-7051-F7FAD3FBF819}"/>
              </a:ext>
            </a:extLst>
          </p:cNvPr>
          <p:cNvSpPr txBox="1"/>
          <p:nvPr/>
        </p:nvSpPr>
        <p:spPr>
          <a:xfrm>
            <a:off x="3982004" y="350562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PHẠM DUYÊN 25 - 9Slide.vn">
            <a:extLst>
              <a:ext uri="{FF2B5EF4-FFF2-40B4-BE49-F238E27FC236}">
                <a16:creationId xmlns:a16="http://schemas.microsoft.com/office/drawing/2014/main" id="{ADA8DA85-FEFA-25F3-C0A1-28A9909DE2AA}"/>
              </a:ext>
            </a:extLst>
          </p:cNvPr>
          <p:cNvSpPr txBox="1"/>
          <p:nvPr/>
        </p:nvSpPr>
        <p:spPr>
          <a:xfrm>
            <a:off x="4325941" y="350562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PHẠM DUYÊN 26 - 9Slide.vn">
            <a:extLst>
              <a:ext uri="{FF2B5EF4-FFF2-40B4-BE49-F238E27FC236}">
                <a16:creationId xmlns:a16="http://schemas.microsoft.com/office/drawing/2014/main" id="{F588E15F-5409-6B6A-A315-CBBBE2A01A88}"/>
              </a:ext>
            </a:extLst>
          </p:cNvPr>
          <p:cNvSpPr txBox="1"/>
          <p:nvPr/>
        </p:nvSpPr>
        <p:spPr>
          <a:xfrm>
            <a:off x="4325941" y="409303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PHẠM DUYÊN 27 - 9Slide.vn">
            <a:extLst>
              <a:ext uri="{FF2B5EF4-FFF2-40B4-BE49-F238E27FC236}">
                <a16:creationId xmlns:a16="http://schemas.microsoft.com/office/drawing/2014/main" id="{70D7AA27-0AC4-8DDA-13B9-98B9F6EFCF8F}"/>
              </a:ext>
            </a:extLst>
          </p:cNvPr>
          <p:cNvSpPr txBox="1"/>
          <p:nvPr/>
        </p:nvSpPr>
        <p:spPr>
          <a:xfrm>
            <a:off x="5981699" y="226485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PHẠM DUYÊN 28 - 9Slide.vn">
            <a:extLst>
              <a:ext uri="{FF2B5EF4-FFF2-40B4-BE49-F238E27FC236}">
                <a16:creationId xmlns:a16="http://schemas.microsoft.com/office/drawing/2014/main" id="{544CC93F-E4E6-0C8A-AFC0-EB62AB6B7FFD}"/>
              </a:ext>
            </a:extLst>
          </p:cNvPr>
          <p:cNvSpPr/>
          <p:nvPr/>
        </p:nvSpPr>
        <p:spPr>
          <a:xfrm>
            <a:off x="6877280" y="2748435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HẠM DUYÊN 29 - 9Slide.vn">
            <a:extLst>
              <a:ext uri="{FF2B5EF4-FFF2-40B4-BE49-F238E27FC236}">
                <a16:creationId xmlns:a16="http://schemas.microsoft.com/office/drawing/2014/main" id="{A43F166B-7B8B-1986-F1C0-7AAA3E357FB6}"/>
              </a:ext>
            </a:extLst>
          </p:cNvPr>
          <p:cNvSpPr txBox="1"/>
          <p:nvPr/>
        </p:nvSpPr>
        <p:spPr>
          <a:xfrm>
            <a:off x="6953301" y="2868641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14; 14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50" name="PHẠM DUYÊN 30 - 9Slide.vn">
            <a:extLst>
              <a:ext uri="{FF2B5EF4-FFF2-40B4-BE49-F238E27FC236}">
                <a16:creationId xmlns:a16="http://schemas.microsoft.com/office/drawing/2014/main" id="{39BBCF9E-B4C2-BB87-524D-C889C413F035}"/>
              </a:ext>
            </a:extLst>
          </p:cNvPr>
          <p:cNvSpPr txBox="1"/>
          <p:nvPr/>
        </p:nvSpPr>
        <p:spPr>
          <a:xfrm>
            <a:off x="6953301" y="3292462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4 nhân 3 bằng 12; 14 trừ 12 bằng 2.</a:t>
            </a:r>
          </a:p>
        </p:txBody>
      </p:sp>
      <p:sp>
        <p:nvSpPr>
          <p:cNvPr id="53" name="PHẠM DUYÊN 31 - 9Slide.vn">
            <a:extLst>
              <a:ext uri="{FF2B5EF4-FFF2-40B4-BE49-F238E27FC236}">
                <a16:creationId xmlns:a16="http://schemas.microsoft.com/office/drawing/2014/main" id="{1AC9CB2A-2574-FA16-BA2D-6967C436707C}"/>
              </a:ext>
            </a:extLst>
          </p:cNvPr>
          <p:cNvSpPr/>
          <p:nvPr/>
        </p:nvSpPr>
        <p:spPr>
          <a:xfrm>
            <a:off x="6877280" y="3881786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HẠM DUYÊN 32 - 9Slide.vn">
            <a:extLst>
              <a:ext uri="{FF2B5EF4-FFF2-40B4-BE49-F238E27FC236}">
                <a16:creationId xmlns:a16="http://schemas.microsoft.com/office/drawing/2014/main" id="{28B19B33-19C2-5C22-374E-6BF164611CCC}"/>
              </a:ext>
            </a:extLst>
          </p:cNvPr>
          <p:cNvSpPr txBox="1"/>
          <p:nvPr/>
        </p:nvSpPr>
        <p:spPr>
          <a:xfrm>
            <a:off x="6953301" y="4001992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5;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25; 25 chia 3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US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</a:p>
        </p:txBody>
      </p:sp>
      <p:sp>
        <p:nvSpPr>
          <p:cNvPr id="55" name="PHẠM DUYÊN 33 - 9Slide.vn">
            <a:extLst>
              <a:ext uri="{FF2B5EF4-FFF2-40B4-BE49-F238E27FC236}">
                <a16:creationId xmlns:a16="http://schemas.microsoft.com/office/drawing/2014/main" id="{D832B730-D034-3D6D-4063-6188414107DF}"/>
              </a:ext>
            </a:extLst>
          </p:cNvPr>
          <p:cNvSpPr txBox="1"/>
          <p:nvPr/>
        </p:nvSpPr>
        <p:spPr>
          <a:xfrm>
            <a:off x="6953301" y="4448436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8 nhân 3 bằng 24; 25 trừ 24 bằng 1.</a:t>
            </a:r>
          </a:p>
        </p:txBody>
      </p:sp>
      <p:sp>
        <p:nvSpPr>
          <p:cNvPr id="56" name="PHẠM DUYÊN 34 - 9Slide.vn">
            <a:extLst>
              <a:ext uri="{FF2B5EF4-FFF2-40B4-BE49-F238E27FC236}">
                <a16:creationId xmlns:a16="http://schemas.microsoft.com/office/drawing/2014/main" id="{E96B41A4-B29B-AECE-6547-F23530D461E7}"/>
              </a:ext>
            </a:extLst>
          </p:cNvPr>
          <p:cNvSpPr/>
          <p:nvPr/>
        </p:nvSpPr>
        <p:spPr>
          <a:xfrm>
            <a:off x="6877280" y="5015138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HẠM DUYÊN 35 - 9Slide.vn">
            <a:extLst>
              <a:ext uri="{FF2B5EF4-FFF2-40B4-BE49-F238E27FC236}">
                <a16:creationId xmlns:a16="http://schemas.microsoft.com/office/drawing/2014/main" id="{649CA692-B4C6-9D6B-8FB4-91821C7A3B19}"/>
              </a:ext>
            </a:extLst>
          </p:cNvPr>
          <p:cNvSpPr txBox="1"/>
          <p:nvPr/>
        </p:nvSpPr>
        <p:spPr>
          <a:xfrm>
            <a:off x="6953301" y="5135344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Hạ 0; được 10; 10 chia 3 được 3, viết 3.</a:t>
            </a:r>
          </a:p>
        </p:txBody>
      </p:sp>
      <p:sp>
        <p:nvSpPr>
          <p:cNvPr id="58" name="PHẠM DUYÊN 36 - 9Slide.vn">
            <a:extLst>
              <a:ext uri="{FF2B5EF4-FFF2-40B4-BE49-F238E27FC236}">
                <a16:creationId xmlns:a16="http://schemas.microsoft.com/office/drawing/2014/main" id="{AFE6EC61-8E6F-C9D0-C934-CC4853D304BF}"/>
              </a:ext>
            </a:extLst>
          </p:cNvPr>
          <p:cNvSpPr txBox="1"/>
          <p:nvPr/>
        </p:nvSpPr>
        <p:spPr>
          <a:xfrm>
            <a:off x="6953301" y="5604410"/>
            <a:ext cx="426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400" spc="-120">
                <a:latin typeface="Arial" panose="020B0604020202020204" pitchFamily="34" charset="0"/>
                <a:cs typeface="Arial" panose="020B0604020202020204" pitchFamily="34" charset="0"/>
              </a:rPr>
              <a:t>3 nhân 3 bằng 9; 10 trừ 9 bằng 1.</a:t>
            </a:r>
          </a:p>
        </p:txBody>
      </p:sp>
      <p:sp>
        <p:nvSpPr>
          <p:cNvPr id="7" name="PHẠM DUYÊN 37 - 9Slide.vn">
            <a:extLst>
              <a:ext uri="{FF2B5EF4-FFF2-40B4-BE49-F238E27FC236}">
                <a16:creationId xmlns:a16="http://schemas.microsoft.com/office/drawing/2014/main" id="{107721AF-9ABB-7457-A1AF-399A41080B8D}"/>
              </a:ext>
            </a:extLst>
          </p:cNvPr>
          <p:cNvSpPr txBox="1"/>
          <p:nvPr/>
        </p:nvSpPr>
        <p:spPr>
          <a:xfrm>
            <a:off x="2942706" y="169529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PHẠM DUYÊN 26 - 9Slide.vn">
            <a:extLst>
              <a:ext uri="{FF2B5EF4-FFF2-40B4-BE49-F238E27FC236}">
                <a16:creationId xmlns:a16="http://schemas.microsoft.com/office/drawing/2014/main" id="{2BF44699-67BC-578C-2BF0-B15D3271810E}"/>
              </a:ext>
            </a:extLst>
          </p:cNvPr>
          <p:cNvSpPr/>
          <p:nvPr/>
        </p:nvSpPr>
        <p:spPr>
          <a:xfrm>
            <a:off x="4224345" y="4121143"/>
            <a:ext cx="544919" cy="707886"/>
          </a:xfrm>
          <a:prstGeom prst="roundRect">
            <a:avLst>
              <a:gd name="adj" fmla="val 41393"/>
            </a:avLst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24 - 9Slide.vn">
            <a:extLst>
              <a:ext uri="{FF2B5EF4-FFF2-40B4-BE49-F238E27FC236}">
                <a16:creationId xmlns:a16="http://schemas.microsoft.com/office/drawing/2014/main" id="{A992EAA5-374C-E506-8929-24B0DD55CC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8" t="16965" r="2105"/>
          <a:stretch/>
        </p:blipFill>
        <p:spPr>
          <a:xfrm flipH="1">
            <a:off x="996735" y="3613518"/>
            <a:ext cx="1219405" cy="1720482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13" name="PHẠM DUYÊN 25 - 9Slide.vn">
            <a:extLst>
              <a:ext uri="{FF2B5EF4-FFF2-40B4-BE49-F238E27FC236}">
                <a16:creationId xmlns:a16="http://schemas.microsoft.com/office/drawing/2014/main" id="{853CAE25-71ED-3E13-3F51-E208FDF70F1C}"/>
              </a:ext>
            </a:extLst>
          </p:cNvPr>
          <p:cNvGrpSpPr/>
          <p:nvPr/>
        </p:nvGrpSpPr>
        <p:grpSpPr>
          <a:xfrm flipH="1">
            <a:off x="220935" y="2123676"/>
            <a:ext cx="2797711" cy="1886824"/>
            <a:chOff x="8544621" y="1453125"/>
            <a:chExt cx="2929452" cy="197685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5BDC7F-1334-3763-1D56-D6F57432CE70}"/>
                </a:ext>
              </a:extLst>
            </p:cNvPr>
            <p:cNvSpPr/>
            <p:nvPr/>
          </p:nvSpPr>
          <p:spPr>
            <a:xfrm rot="12083413">
              <a:off x="8544621" y="1453125"/>
              <a:ext cx="2929452" cy="1976857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A56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ED46B8-3E90-DE46-0121-DE6C72A5581A}"/>
                </a:ext>
              </a:extLst>
            </p:cNvPr>
            <p:cNvSpPr txBox="1"/>
            <p:nvPr/>
          </p:nvSpPr>
          <p:spPr>
            <a:xfrm>
              <a:off x="8633252" y="1945807"/>
              <a:ext cx="2750876" cy="100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22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4" grpId="0"/>
      <p:bldP spid="11" grpId="0"/>
      <p:bldP spid="22" grpId="0"/>
      <p:bldP spid="26" grpId="0"/>
      <p:bldP spid="28" grpId="0"/>
      <p:bldP spid="29" grpId="0"/>
      <p:bldP spid="30" grpId="0"/>
      <p:bldP spid="34" grpId="0"/>
      <p:bldP spid="9" grpId="0"/>
      <p:bldP spid="36" grpId="0" animBg="1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3" grpId="0" animBg="1"/>
      <p:bldP spid="54" grpId="0"/>
      <p:bldP spid="55" grpId="0"/>
      <p:bldP spid="56" grpId="0" animBg="1"/>
      <p:bldP spid="57" grpId="0"/>
      <p:bldP spid="58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HẠM DUYÊN 3 - 9Slide.vn">
            <a:extLst>
              <a:ext uri="{FF2B5EF4-FFF2-40B4-BE49-F238E27FC236}">
                <a16:creationId xmlns:a16="http://schemas.microsoft.com/office/drawing/2014/main" id="{0C558EFF-30B0-9DDF-3216-AB832B167DA2}"/>
              </a:ext>
            </a:extLst>
          </p:cNvPr>
          <p:cNvSpPr/>
          <p:nvPr/>
        </p:nvSpPr>
        <p:spPr>
          <a:xfrm>
            <a:off x="1603438" y="1094169"/>
            <a:ext cx="3989188" cy="2602803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DFC04B78-D5F6-A72C-0FC6-F0ED6EBF51A8}"/>
              </a:ext>
            </a:extLst>
          </p:cNvPr>
          <p:cNvGrpSpPr/>
          <p:nvPr/>
        </p:nvGrpSpPr>
        <p:grpSpPr>
          <a:xfrm>
            <a:off x="463158" y="288044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C1A250-A5A4-886F-C133-539668A05C3B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56481D2-7A5E-4703-142B-833F739FBB44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FE116FB-0360-099B-7C82-AD5881976C9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105908-7B85-BE34-06BF-1771897291DB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A8637467-A44B-D06D-EB60-459553E5E937}"/>
              </a:ext>
            </a:extLst>
          </p:cNvPr>
          <p:cNvSpPr txBox="1"/>
          <p:nvPr/>
        </p:nvSpPr>
        <p:spPr>
          <a:xfrm>
            <a:off x="1182000" y="227986"/>
            <a:ext cx="233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5D5A8F23-8617-3E37-A0EF-DE06C5BF4ECC}"/>
              </a:ext>
            </a:extLst>
          </p:cNvPr>
          <p:cNvSpPr txBox="1"/>
          <p:nvPr/>
        </p:nvSpPr>
        <p:spPr>
          <a:xfrm>
            <a:off x="3898421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" name="PHẠM DUYÊN 7 - 9Slide.vn">
            <a:extLst>
              <a:ext uri="{FF2B5EF4-FFF2-40B4-BE49-F238E27FC236}">
                <a16:creationId xmlns:a16="http://schemas.microsoft.com/office/drawing/2014/main" id="{173BD519-D3D6-2FB3-9DE5-7CF86E747A57}"/>
              </a:ext>
            </a:extLst>
          </p:cNvPr>
          <p:cNvCxnSpPr>
            <a:cxnSpLocks/>
          </p:cNvCxnSpPr>
          <p:nvPr/>
        </p:nvCxnSpPr>
        <p:spPr>
          <a:xfrm>
            <a:off x="3769786" y="1308976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8 - 9Slide.vn">
            <a:extLst>
              <a:ext uri="{FF2B5EF4-FFF2-40B4-BE49-F238E27FC236}">
                <a16:creationId xmlns:a16="http://schemas.microsoft.com/office/drawing/2014/main" id="{B595068A-9987-CE31-A418-E0EF9AA9766A}"/>
              </a:ext>
            </a:extLst>
          </p:cNvPr>
          <p:cNvSpPr txBox="1"/>
          <p:nvPr/>
        </p:nvSpPr>
        <p:spPr>
          <a:xfrm>
            <a:off x="2204057" y="157543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1" name="PHẠM DUYÊN 9 - 9Slide.vn">
            <a:extLst>
              <a:ext uri="{FF2B5EF4-FFF2-40B4-BE49-F238E27FC236}">
                <a16:creationId xmlns:a16="http://schemas.microsoft.com/office/drawing/2014/main" id="{49A12E3F-1A61-CB65-0148-70158B9C3FDB}"/>
              </a:ext>
            </a:extLst>
          </p:cNvPr>
          <p:cNvCxnSpPr>
            <a:cxnSpLocks/>
          </p:cNvCxnSpPr>
          <p:nvPr/>
        </p:nvCxnSpPr>
        <p:spPr>
          <a:xfrm>
            <a:off x="3758670" y="1732890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10 - 9Slide.vn">
            <a:extLst>
              <a:ext uri="{FF2B5EF4-FFF2-40B4-BE49-F238E27FC236}">
                <a16:creationId xmlns:a16="http://schemas.microsoft.com/office/drawing/2014/main" id="{06B4A03C-87BC-D68B-70DA-DE403B847223}"/>
              </a:ext>
            </a:extLst>
          </p:cNvPr>
          <p:cNvSpPr txBox="1"/>
          <p:nvPr/>
        </p:nvSpPr>
        <p:spPr>
          <a:xfrm>
            <a:off x="4248770" y="10941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PHẠM DUYÊN 11 - 9Slide.vn">
            <a:extLst>
              <a:ext uri="{FF2B5EF4-FFF2-40B4-BE49-F238E27FC236}">
                <a16:creationId xmlns:a16="http://schemas.microsoft.com/office/drawing/2014/main" id="{EF6FDCBC-1587-584D-9A6A-18EC602A010B}"/>
              </a:ext>
            </a:extLst>
          </p:cNvPr>
          <p:cNvSpPr txBox="1"/>
          <p:nvPr/>
        </p:nvSpPr>
        <p:spPr>
          <a:xfrm>
            <a:off x="2544050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4D93D36F-4D61-71BB-3051-D13A9EA82671}"/>
              </a:ext>
            </a:extLst>
          </p:cNvPr>
          <p:cNvSpPr txBox="1"/>
          <p:nvPr/>
        </p:nvSpPr>
        <p:spPr>
          <a:xfrm>
            <a:off x="2886662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PHẠM DUYÊN 13 - 9Slide.vn">
            <a:extLst>
              <a:ext uri="{FF2B5EF4-FFF2-40B4-BE49-F238E27FC236}">
                <a16:creationId xmlns:a16="http://schemas.microsoft.com/office/drawing/2014/main" id="{84A3D827-4F4E-4DEB-8B2F-F33D91D2D1ED}"/>
              </a:ext>
            </a:extLst>
          </p:cNvPr>
          <p:cNvSpPr txBox="1"/>
          <p:nvPr/>
        </p:nvSpPr>
        <p:spPr>
          <a:xfrm>
            <a:off x="2544049" y="157543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PHẠM DUYÊN 14 - 9Slide.vn">
            <a:extLst>
              <a:ext uri="{FF2B5EF4-FFF2-40B4-BE49-F238E27FC236}">
                <a16:creationId xmlns:a16="http://schemas.microsoft.com/office/drawing/2014/main" id="{B62E59D4-AD4D-2F34-B836-1DC640D955CC}"/>
              </a:ext>
            </a:extLst>
          </p:cNvPr>
          <p:cNvSpPr txBox="1"/>
          <p:nvPr/>
        </p:nvSpPr>
        <p:spPr>
          <a:xfrm>
            <a:off x="3229273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PHẠM DUYÊN 15 - 9Slide.vn">
            <a:extLst>
              <a:ext uri="{FF2B5EF4-FFF2-40B4-BE49-F238E27FC236}">
                <a16:creationId xmlns:a16="http://schemas.microsoft.com/office/drawing/2014/main" id="{C0A81404-4FB6-0EA4-C551-8BF2DC06619C}"/>
              </a:ext>
            </a:extLst>
          </p:cNvPr>
          <p:cNvSpPr txBox="1"/>
          <p:nvPr/>
        </p:nvSpPr>
        <p:spPr>
          <a:xfrm>
            <a:off x="2201438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7 - 9Slide.vn">
            <a:extLst>
              <a:ext uri="{FF2B5EF4-FFF2-40B4-BE49-F238E27FC236}">
                <a16:creationId xmlns:a16="http://schemas.microsoft.com/office/drawing/2014/main" id="{926F02AE-C878-49D5-B842-8F2B8817DC29}"/>
              </a:ext>
            </a:extLst>
          </p:cNvPr>
          <p:cNvSpPr txBox="1"/>
          <p:nvPr/>
        </p:nvSpPr>
        <p:spPr>
          <a:xfrm>
            <a:off x="4237119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PHẠM DUYÊN 18 - 9Slide.vn">
            <a:extLst>
              <a:ext uri="{FF2B5EF4-FFF2-40B4-BE49-F238E27FC236}">
                <a16:creationId xmlns:a16="http://schemas.microsoft.com/office/drawing/2014/main" id="{02CBB33F-730E-F0C0-A043-8FB6DB9C7AC3}"/>
              </a:ext>
            </a:extLst>
          </p:cNvPr>
          <p:cNvSpPr txBox="1"/>
          <p:nvPr/>
        </p:nvSpPr>
        <p:spPr>
          <a:xfrm>
            <a:off x="2545796" y="20263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PHẠM DUYÊN 19 - 9Slide.vn">
            <a:extLst>
              <a:ext uri="{FF2B5EF4-FFF2-40B4-BE49-F238E27FC236}">
                <a16:creationId xmlns:a16="http://schemas.microsoft.com/office/drawing/2014/main" id="{E030034C-844C-B82C-2690-E43E06413109}"/>
              </a:ext>
            </a:extLst>
          </p:cNvPr>
          <p:cNvSpPr txBox="1"/>
          <p:nvPr/>
        </p:nvSpPr>
        <p:spPr>
          <a:xfrm>
            <a:off x="4575817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PHẠM DUYÊN 20 - 9Slide.vn">
            <a:extLst>
              <a:ext uri="{FF2B5EF4-FFF2-40B4-BE49-F238E27FC236}">
                <a16:creationId xmlns:a16="http://schemas.microsoft.com/office/drawing/2014/main" id="{BE9A38DC-C7DD-DB09-7B2D-374FA49FD75A}"/>
              </a:ext>
            </a:extLst>
          </p:cNvPr>
          <p:cNvSpPr txBox="1"/>
          <p:nvPr/>
        </p:nvSpPr>
        <p:spPr>
          <a:xfrm>
            <a:off x="2885336" y="20263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PHẠM DUYÊN 21 - 9Slide.vn">
            <a:extLst>
              <a:ext uri="{FF2B5EF4-FFF2-40B4-BE49-F238E27FC236}">
                <a16:creationId xmlns:a16="http://schemas.microsoft.com/office/drawing/2014/main" id="{1C73FD96-5283-7581-4C16-29BD4291EF35}"/>
              </a:ext>
            </a:extLst>
          </p:cNvPr>
          <p:cNvSpPr txBox="1"/>
          <p:nvPr/>
        </p:nvSpPr>
        <p:spPr>
          <a:xfrm>
            <a:off x="2885336" y="255972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PHẠM DUYÊN 22 - 9Slide.vn">
            <a:extLst>
              <a:ext uri="{FF2B5EF4-FFF2-40B4-BE49-F238E27FC236}">
                <a16:creationId xmlns:a16="http://schemas.microsoft.com/office/drawing/2014/main" id="{6699F95E-D13F-C00C-F637-160D94B801E0}"/>
              </a:ext>
            </a:extLst>
          </p:cNvPr>
          <p:cNvSpPr txBox="1"/>
          <p:nvPr/>
        </p:nvSpPr>
        <p:spPr>
          <a:xfrm>
            <a:off x="3229273" y="255972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PHẠM DUYÊN 23 - 9Slide.vn">
            <a:extLst>
              <a:ext uri="{FF2B5EF4-FFF2-40B4-BE49-F238E27FC236}">
                <a16:creationId xmlns:a16="http://schemas.microsoft.com/office/drawing/2014/main" id="{51CC6D14-4743-C891-0D4A-A8ACA58BDEC6}"/>
              </a:ext>
            </a:extLst>
          </p:cNvPr>
          <p:cNvSpPr txBox="1"/>
          <p:nvPr/>
        </p:nvSpPr>
        <p:spPr>
          <a:xfrm>
            <a:off x="3242002" y="298908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24 - 9Slide.vn">
            <a:extLst>
              <a:ext uri="{FF2B5EF4-FFF2-40B4-BE49-F238E27FC236}">
                <a16:creationId xmlns:a16="http://schemas.microsoft.com/office/drawing/2014/main" id="{CCAC8449-9283-E64C-4BC3-39D638CF81FC}"/>
              </a:ext>
            </a:extLst>
          </p:cNvPr>
          <p:cNvSpPr txBox="1"/>
          <p:nvPr/>
        </p:nvSpPr>
        <p:spPr>
          <a:xfrm>
            <a:off x="4914514" y="16764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PHẠM DUYÊN 15 - 9Slide.vn">
            <a:extLst>
              <a:ext uri="{FF2B5EF4-FFF2-40B4-BE49-F238E27FC236}">
                <a16:creationId xmlns:a16="http://schemas.microsoft.com/office/drawing/2014/main" id="{6D38E952-38E5-C1DB-A8D0-07623D57961A}"/>
              </a:ext>
            </a:extLst>
          </p:cNvPr>
          <p:cNvSpPr txBox="1"/>
          <p:nvPr/>
        </p:nvSpPr>
        <p:spPr>
          <a:xfrm>
            <a:off x="1858826" y="113970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PHẠM DUYÊN 3 - 9Slide.vn">
            <a:extLst>
              <a:ext uri="{FF2B5EF4-FFF2-40B4-BE49-F238E27FC236}">
                <a16:creationId xmlns:a16="http://schemas.microsoft.com/office/drawing/2014/main" id="{AF9524DE-FEE8-4F1E-C571-94015A79AC3C}"/>
              </a:ext>
            </a:extLst>
          </p:cNvPr>
          <p:cNvSpPr/>
          <p:nvPr/>
        </p:nvSpPr>
        <p:spPr>
          <a:xfrm>
            <a:off x="6893895" y="1094169"/>
            <a:ext cx="3989188" cy="2602803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rgbClr val="FDEAE7"/>
              </a:gs>
              <a:gs pos="100000">
                <a:srgbClr val="FCE8EE"/>
              </a:gs>
            </a:gsLst>
            <a:lin ang="5400000" scaled="1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HẠM DUYÊN 6 - 9Slide.vn">
            <a:extLst>
              <a:ext uri="{FF2B5EF4-FFF2-40B4-BE49-F238E27FC236}">
                <a16:creationId xmlns:a16="http://schemas.microsoft.com/office/drawing/2014/main" id="{B15DF96C-9530-3824-C1D8-E630F845D084}"/>
              </a:ext>
            </a:extLst>
          </p:cNvPr>
          <p:cNvSpPr txBox="1"/>
          <p:nvPr/>
        </p:nvSpPr>
        <p:spPr>
          <a:xfrm>
            <a:off x="9188878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6" name="PHẠM DUYÊN 7 - 9Slide.vn">
            <a:extLst>
              <a:ext uri="{FF2B5EF4-FFF2-40B4-BE49-F238E27FC236}">
                <a16:creationId xmlns:a16="http://schemas.microsoft.com/office/drawing/2014/main" id="{A039A8A2-4FD5-0687-B710-14C0BEF2ADAD}"/>
              </a:ext>
            </a:extLst>
          </p:cNvPr>
          <p:cNvCxnSpPr>
            <a:cxnSpLocks/>
          </p:cNvCxnSpPr>
          <p:nvPr/>
        </p:nvCxnSpPr>
        <p:spPr>
          <a:xfrm>
            <a:off x="9060243" y="1263436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HẠM DUYÊN 8 - 9Slide.vn">
            <a:extLst>
              <a:ext uri="{FF2B5EF4-FFF2-40B4-BE49-F238E27FC236}">
                <a16:creationId xmlns:a16="http://schemas.microsoft.com/office/drawing/2014/main" id="{BA08FA05-29CB-E564-B484-8BB89FFFABDA}"/>
              </a:ext>
            </a:extLst>
          </p:cNvPr>
          <p:cNvSpPr txBox="1"/>
          <p:nvPr/>
        </p:nvSpPr>
        <p:spPr>
          <a:xfrm>
            <a:off x="7494515" y="15513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8" name="PHẠM DUYÊN 9 - 9Slide.vn">
            <a:extLst>
              <a:ext uri="{FF2B5EF4-FFF2-40B4-BE49-F238E27FC236}">
                <a16:creationId xmlns:a16="http://schemas.microsoft.com/office/drawing/2014/main" id="{CA3D57E6-28F7-7413-8420-7FE453020B62}"/>
              </a:ext>
            </a:extLst>
          </p:cNvPr>
          <p:cNvCxnSpPr>
            <a:cxnSpLocks/>
          </p:cNvCxnSpPr>
          <p:nvPr/>
        </p:nvCxnSpPr>
        <p:spPr>
          <a:xfrm>
            <a:off x="9070978" y="1732890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HẠM DUYÊN 10 - 9Slide.vn">
            <a:extLst>
              <a:ext uri="{FF2B5EF4-FFF2-40B4-BE49-F238E27FC236}">
                <a16:creationId xmlns:a16="http://schemas.microsoft.com/office/drawing/2014/main" id="{40A2428B-9E36-145D-0459-FDF7B9963C1C}"/>
              </a:ext>
            </a:extLst>
          </p:cNvPr>
          <p:cNvSpPr txBox="1"/>
          <p:nvPr/>
        </p:nvSpPr>
        <p:spPr>
          <a:xfrm>
            <a:off x="9539227" y="10941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PHẠM DUYÊN 11 - 9Slide.vn">
            <a:extLst>
              <a:ext uri="{FF2B5EF4-FFF2-40B4-BE49-F238E27FC236}">
                <a16:creationId xmlns:a16="http://schemas.microsoft.com/office/drawing/2014/main" id="{3A0DCA3B-A306-3C95-DC0E-B7BFFFC1A214}"/>
              </a:ext>
            </a:extLst>
          </p:cNvPr>
          <p:cNvSpPr txBox="1"/>
          <p:nvPr/>
        </p:nvSpPr>
        <p:spPr>
          <a:xfrm>
            <a:off x="7834507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PHẠM DUYÊN 12 - 9Slide.vn">
            <a:extLst>
              <a:ext uri="{FF2B5EF4-FFF2-40B4-BE49-F238E27FC236}">
                <a16:creationId xmlns:a16="http://schemas.microsoft.com/office/drawing/2014/main" id="{60F610C6-26FB-9431-35EF-3C2B9A0993B8}"/>
              </a:ext>
            </a:extLst>
          </p:cNvPr>
          <p:cNvSpPr txBox="1"/>
          <p:nvPr/>
        </p:nvSpPr>
        <p:spPr>
          <a:xfrm>
            <a:off x="8177119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PHẠM DUYÊN 13 - 9Slide.vn">
            <a:extLst>
              <a:ext uri="{FF2B5EF4-FFF2-40B4-BE49-F238E27FC236}">
                <a16:creationId xmlns:a16="http://schemas.microsoft.com/office/drawing/2014/main" id="{BF3FB6F6-2403-C1C8-0797-F754D0B41271}"/>
              </a:ext>
            </a:extLst>
          </p:cNvPr>
          <p:cNvSpPr txBox="1"/>
          <p:nvPr/>
        </p:nvSpPr>
        <p:spPr>
          <a:xfrm>
            <a:off x="7836253" y="15513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PHẠM DUYÊN 14 - 9Slide.vn">
            <a:extLst>
              <a:ext uri="{FF2B5EF4-FFF2-40B4-BE49-F238E27FC236}">
                <a16:creationId xmlns:a16="http://schemas.microsoft.com/office/drawing/2014/main" id="{F921403E-D87E-3A68-4C93-033A3BFA042A}"/>
              </a:ext>
            </a:extLst>
          </p:cNvPr>
          <p:cNvSpPr txBox="1"/>
          <p:nvPr/>
        </p:nvSpPr>
        <p:spPr>
          <a:xfrm>
            <a:off x="8519730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PHẠM DUYÊN 15 - 9Slide.vn">
            <a:extLst>
              <a:ext uri="{FF2B5EF4-FFF2-40B4-BE49-F238E27FC236}">
                <a16:creationId xmlns:a16="http://schemas.microsoft.com/office/drawing/2014/main" id="{75B38F07-FC41-CCB5-9547-AE24956E8BBC}"/>
              </a:ext>
            </a:extLst>
          </p:cNvPr>
          <p:cNvSpPr txBox="1"/>
          <p:nvPr/>
        </p:nvSpPr>
        <p:spPr>
          <a:xfrm>
            <a:off x="7491895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PHẠM DUYÊN 17 - 9Slide.vn">
            <a:extLst>
              <a:ext uri="{FF2B5EF4-FFF2-40B4-BE49-F238E27FC236}">
                <a16:creationId xmlns:a16="http://schemas.microsoft.com/office/drawing/2014/main" id="{72F752AE-6AFD-8AF6-CD43-7FBE1F0376CC}"/>
              </a:ext>
            </a:extLst>
          </p:cNvPr>
          <p:cNvSpPr txBox="1"/>
          <p:nvPr/>
        </p:nvSpPr>
        <p:spPr>
          <a:xfrm>
            <a:off x="9527576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PHẠM DUYÊN 18 - 9Slide.vn">
            <a:extLst>
              <a:ext uri="{FF2B5EF4-FFF2-40B4-BE49-F238E27FC236}">
                <a16:creationId xmlns:a16="http://schemas.microsoft.com/office/drawing/2014/main" id="{2281162B-876D-992F-D2AB-4A2ECB5E837F}"/>
              </a:ext>
            </a:extLst>
          </p:cNvPr>
          <p:cNvSpPr txBox="1"/>
          <p:nvPr/>
        </p:nvSpPr>
        <p:spPr>
          <a:xfrm>
            <a:off x="7836253" y="20085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PHẠM DUYÊN 19 - 9Slide.vn">
            <a:extLst>
              <a:ext uri="{FF2B5EF4-FFF2-40B4-BE49-F238E27FC236}">
                <a16:creationId xmlns:a16="http://schemas.microsoft.com/office/drawing/2014/main" id="{6B8E21F9-BDE1-FF54-57D0-C589741855B8}"/>
              </a:ext>
            </a:extLst>
          </p:cNvPr>
          <p:cNvSpPr txBox="1"/>
          <p:nvPr/>
        </p:nvSpPr>
        <p:spPr>
          <a:xfrm>
            <a:off x="9866274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PHẠM DUYÊN 20 - 9Slide.vn">
            <a:extLst>
              <a:ext uri="{FF2B5EF4-FFF2-40B4-BE49-F238E27FC236}">
                <a16:creationId xmlns:a16="http://schemas.microsoft.com/office/drawing/2014/main" id="{678B7927-F1BB-DADD-9F03-2F01989CCACA}"/>
              </a:ext>
            </a:extLst>
          </p:cNvPr>
          <p:cNvSpPr txBox="1"/>
          <p:nvPr/>
        </p:nvSpPr>
        <p:spPr>
          <a:xfrm>
            <a:off x="8175793" y="20085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PHẠM DUYÊN 21 - 9Slide.vn">
            <a:extLst>
              <a:ext uri="{FF2B5EF4-FFF2-40B4-BE49-F238E27FC236}">
                <a16:creationId xmlns:a16="http://schemas.microsoft.com/office/drawing/2014/main" id="{743D1FE9-D9E2-8ACB-6615-2D6DC6ABE6F7}"/>
              </a:ext>
            </a:extLst>
          </p:cNvPr>
          <p:cNvSpPr txBox="1"/>
          <p:nvPr/>
        </p:nvSpPr>
        <p:spPr>
          <a:xfrm>
            <a:off x="8180036" y="245638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PHẠM DUYÊN 22 - 9Slide.vn">
            <a:extLst>
              <a:ext uri="{FF2B5EF4-FFF2-40B4-BE49-F238E27FC236}">
                <a16:creationId xmlns:a16="http://schemas.microsoft.com/office/drawing/2014/main" id="{019A8C67-E8ED-AB7A-AA0E-4EDE2998B16F}"/>
              </a:ext>
            </a:extLst>
          </p:cNvPr>
          <p:cNvSpPr txBox="1"/>
          <p:nvPr/>
        </p:nvSpPr>
        <p:spPr>
          <a:xfrm>
            <a:off x="8523973" y="245638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2" name="PHẠM DUYÊN 23 - 9Slide.vn">
            <a:extLst>
              <a:ext uri="{FF2B5EF4-FFF2-40B4-BE49-F238E27FC236}">
                <a16:creationId xmlns:a16="http://schemas.microsoft.com/office/drawing/2014/main" id="{CACA589F-856C-4BE3-48AF-BC0BDA440FC2}"/>
              </a:ext>
            </a:extLst>
          </p:cNvPr>
          <p:cNvSpPr txBox="1"/>
          <p:nvPr/>
        </p:nvSpPr>
        <p:spPr>
          <a:xfrm>
            <a:off x="8538791" y="2846769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PHẠM DUYÊN 24 - 9Slide.vn">
            <a:extLst>
              <a:ext uri="{FF2B5EF4-FFF2-40B4-BE49-F238E27FC236}">
                <a16:creationId xmlns:a16="http://schemas.microsoft.com/office/drawing/2014/main" id="{44015839-78D5-79B9-5E85-84EE29060C9A}"/>
              </a:ext>
            </a:extLst>
          </p:cNvPr>
          <p:cNvSpPr txBox="1"/>
          <p:nvPr/>
        </p:nvSpPr>
        <p:spPr>
          <a:xfrm>
            <a:off x="10156738" y="166372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" name="PHẠM DUYÊN 15 - 9Slide.vn">
            <a:extLst>
              <a:ext uri="{FF2B5EF4-FFF2-40B4-BE49-F238E27FC236}">
                <a16:creationId xmlns:a16="http://schemas.microsoft.com/office/drawing/2014/main" id="{DD75A43A-E580-B658-1E7B-68F823DF8EC9}"/>
              </a:ext>
            </a:extLst>
          </p:cNvPr>
          <p:cNvSpPr txBox="1"/>
          <p:nvPr/>
        </p:nvSpPr>
        <p:spPr>
          <a:xfrm>
            <a:off x="7149283" y="109416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PHẠM DUYÊN 15 - 9Slide.vn">
            <a:extLst>
              <a:ext uri="{FF2B5EF4-FFF2-40B4-BE49-F238E27FC236}">
                <a16:creationId xmlns:a16="http://schemas.microsoft.com/office/drawing/2014/main" id="{2E4A7DD4-166D-B444-34A0-FA4ED95952E8}"/>
              </a:ext>
            </a:extLst>
          </p:cNvPr>
          <p:cNvSpPr txBox="1"/>
          <p:nvPr/>
        </p:nvSpPr>
        <p:spPr>
          <a:xfrm>
            <a:off x="568361" y="1086559"/>
            <a:ext cx="10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9" name="PHẠM DUYÊN 15 - 9Slide.vn">
            <a:extLst>
              <a:ext uri="{FF2B5EF4-FFF2-40B4-BE49-F238E27FC236}">
                <a16:creationId xmlns:a16="http://schemas.microsoft.com/office/drawing/2014/main" id="{E7BCAB09-D13A-9BED-4C69-2D02FFA06A54}"/>
              </a:ext>
            </a:extLst>
          </p:cNvPr>
          <p:cNvSpPr txBox="1"/>
          <p:nvPr/>
        </p:nvSpPr>
        <p:spPr>
          <a:xfrm>
            <a:off x="6007534" y="1124469"/>
            <a:ext cx="10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graphicFrame>
        <p:nvGraphicFramePr>
          <p:cNvPr id="84" name="PHẠM DUYÊN 4 - 9Slide.vn">
            <a:extLst>
              <a:ext uri="{FF2B5EF4-FFF2-40B4-BE49-F238E27FC236}">
                <a16:creationId xmlns:a16="http://schemas.microsoft.com/office/drawing/2014/main" id="{BDB6F88C-2C57-3361-94F7-A72D801C8F37}"/>
              </a:ext>
            </a:extLst>
          </p:cNvPr>
          <p:cNvGraphicFramePr>
            <a:graphicFrameLocks noGrp="1"/>
          </p:cNvGraphicFramePr>
          <p:nvPr/>
        </p:nvGraphicFramePr>
        <p:xfrm>
          <a:off x="463158" y="4259841"/>
          <a:ext cx="11158550" cy="221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0">
                  <a:extLst>
                    <a:ext uri="{9D8B030D-6E8A-4147-A177-3AD203B41FA5}">
                      <a16:colId xmlns:a16="http://schemas.microsoft.com/office/drawing/2014/main" val="2807514119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2799343231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67666185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3111127330"/>
                    </a:ext>
                  </a:extLst>
                </a:gridCol>
                <a:gridCol w="2231710">
                  <a:extLst>
                    <a:ext uri="{9D8B030D-6E8A-4147-A177-3AD203B41FA5}">
                      <a16:colId xmlns:a16="http://schemas.microsoft.com/office/drawing/2014/main" val="2340470931"/>
                    </a:ext>
                  </a:extLst>
                </a:gridCol>
              </a:tblGrid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bị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Thương</a:t>
                      </a:r>
                      <a:endParaRPr lang="en-US" sz="3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 dư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05482"/>
                  </a:ext>
                </a:extLst>
              </a:tr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(A)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56705"/>
                  </a:ext>
                </a:extLst>
              </a:tr>
              <a:tr h="73905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(B)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55335"/>
                  </a:ext>
                </a:extLst>
              </a:tr>
            </a:tbl>
          </a:graphicData>
        </a:graphic>
      </p:graphicFrame>
      <p:sp>
        <p:nvSpPr>
          <p:cNvPr id="85" name="PHẠM DUYÊN 11 - 9Slide.vn">
            <a:extLst>
              <a:ext uri="{FF2B5EF4-FFF2-40B4-BE49-F238E27FC236}">
                <a16:creationId xmlns:a16="http://schemas.microsoft.com/office/drawing/2014/main" id="{4FF190F2-73BB-15C9-FC25-51BEEE78C162}"/>
              </a:ext>
            </a:extLst>
          </p:cNvPr>
          <p:cNvSpPr txBox="1"/>
          <p:nvPr/>
        </p:nvSpPr>
        <p:spPr>
          <a:xfrm>
            <a:off x="2802995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15 827</a:t>
            </a:r>
          </a:p>
        </p:txBody>
      </p:sp>
      <p:sp>
        <p:nvSpPr>
          <p:cNvPr id="86" name="PHẠM DUYÊN 12 - 9Slide.vn">
            <a:extLst>
              <a:ext uri="{FF2B5EF4-FFF2-40B4-BE49-F238E27FC236}">
                <a16:creationId xmlns:a16="http://schemas.microsoft.com/office/drawing/2014/main" id="{6F297FBB-2F1B-07BB-2888-32C6793A3174}"/>
              </a:ext>
            </a:extLst>
          </p:cNvPr>
          <p:cNvSpPr txBox="1"/>
          <p:nvPr/>
        </p:nvSpPr>
        <p:spPr>
          <a:xfrm>
            <a:off x="5078773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7" name="PHẠM DUYÊN 13 - 9Slide.vn">
            <a:extLst>
              <a:ext uri="{FF2B5EF4-FFF2-40B4-BE49-F238E27FC236}">
                <a16:creationId xmlns:a16="http://schemas.microsoft.com/office/drawing/2014/main" id="{A580815E-3A74-F39E-C7EE-C7BFE20824B2}"/>
              </a:ext>
            </a:extLst>
          </p:cNvPr>
          <p:cNvSpPr txBox="1"/>
          <p:nvPr/>
        </p:nvSpPr>
        <p:spPr>
          <a:xfrm>
            <a:off x="7306264" y="5023351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EF860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3 165</a:t>
            </a:r>
          </a:p>
        </p:txBody>
      </p:sp>
      <p:sp>
        <p:nvSpPr>
          <p:cNvPr id="88" name="PHẠM DUYÊN 14 - 9Slide.vn">
            <a:extLst>
              <a:ext uri="{FF2B5EF4-FFF2-40B4-BE49-F238E27FC236}">
                <a16:creationId xmlns:a16="http://schemas.microsoft.com/office/drawing/2014/main" id="{AA4C0CBA-FBB7-CF7E-2B59-17E4854C1A47}"/>
              </a:ext>
            </a:extLst>
          </p:cNvPr>
          <p:cNvSpPr txBox="1"/>
          <p:nvPr/>
        </p:nvSpPr>
        <p:spPr>
          <a:xfrm>
            <a:off x="9539227" y="5029866"/>
            <a:ext cx="1911350" cy="677108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" name="PHẠM DUYÊN 15 - 9Slide.vn">
            <a:extLst>
              <a:ext uri="{FF2B5EF4-FFF2-40B4-BE49-F238E27FC236}">
                <a16:creationId xmlns:a16="http://schemas.microsoft.com/office/drawing/2014/main" id="{C9008FCF-718E-320E-AD64-0F9813F830C4}"/>
              </a:ext>
            </a:extLst>
          </p:cNvPr>
          <p:cNvSpPr txBox="1"/>
          <p:nvPr/>
        </p:nvSpPr>
        <p:spPr>
          <a:xfrm>
            <a:off x="2829591" y="5750260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26 167</a:t>
            </a:r>
          </a:p>
        </p:txBody>
      </p:sp>
      <p:sp>
        <p:nvSpPr>
          <p:cNvPr id="90" name="PHẠM DUYÊN 16 - 9Slide.vn">
            <a:extLst>
              <a:ext uri="{FF2B5EF4-FFF2-40B4-BE49-F238E27FC236}">
                <a16:creationId xmlns:a16="http://schemas.microsoft.com/office/drawing/2014/main" id="{180FC2CA-C21F-396C-E621-87D3765130A4}"/>
              </a:ext>
            </a:extLst>
          </p:cNvPr>
          <p:cNvSpPr txBox="1"/>
          <p:nvPr/>
        </p:nvSpPr>
        <p:spPr>
          <a:xfrm>
            <a:off x="5086838" y="5763476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1F6B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PHẠM DUYÊN 17 - 9Slide.vn">
            <a:extLst>
              <a:ext uri="{FF2B5EF4-FFF2-40B4-BE49-F238E27FC236}">
                <a16:creationId xmlns:a16="http://schemas.microsoft.com/office/drawing/2014/main" id="{9CACD028-28A7-EA87-49BA-4E44709DFFAB}"/>
              </a:ext>
            </a:extLst>
          </p:cNvPr>
          <p:cNvSpPr txBox="1"/>
          <p:nvPr/>
        </p:nvSpPr>
        <p:spPr>
          <a:xfrm>
            <a:off x="7306264" y="5763476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EF860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6 541</a:t>
            </a:r>
          </a:p>
        </p:txBody>
      </p:sp>
      <p:sp>
        <p:nvSpPr>
          <p:cNvPr id="92" name="PHẠM DUYÊN 18 - 9Slide.vn">
            <a:extLst>
              <a:ext uri="{FF2B5EF4-FFF2-40B4-BE49-F238E27FC236}">
                <a16:creationId xmlns:a16="http://schemas.microsoft.com/office/drawing/2014/main" id="{AEDCF168-8479-6465-14B2-B28986D16B2A}"/>
              </a:ext>
            </a:extLst>
          </p:cNvPr>
          <p:cNvSpPr txBox="1"/>
          <p:nvPr/>
        </p:nvSpPr>
        <p:spPr>
          <a:xfrm>
            <a:off x="9573844" y="5771400"/>
            <a:ext cx="1911350" cy="677108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3" name="PHẠM DUYÊN 2 - 9Slide.vn">
            <a:extLst>
              <a:ext uri="{FF2B5EF4-FFF2-40B4-BE49-F238E27FC236}">
                <a16:creationId xmlns:a16="http://schemas.microsoft.com/office/drawing/2014/main" id="{756BDBA0-AA13-4EDC-B9AD-CD5BE23D45BC}"/>
              </a:ext>
            </a:extLst>
          </p:cNvPr>
          <p:cNvSpPr txBox="1"/>
          <p:nvPr/>
        </p:nvSpPr>
        <p:spPr>
          <a:xfrm>
            <a:off x="354159" y="3543002"/>
            <a:ext cx="87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</a:t>
            </a:r>
            <a:endParaRPr lang="en-US" sz="32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PHẠM DUYÊN 3 - 9Slide.vn">
            <a:extLst>
              <a:ext uri="{FF2B5EF4-FFF2-40B4-BE49-F238E27FC236}">
                <a16:creationId xmlns:a16="http://schemas.microsoft.com/office/drawing/2014/main" id="{61AE6FBB-A304-B700-13AC-D0237F0159C6}"/>
              </a:ext>
            </a:extLst>
          </p:cNvPr>
          <p:cNvGrpSpPr/>
          <p:nvPr/>
        </p:nvGrpSpPr>
        <p:grpSpPr>
          <a:xfrm>
            <a:off x="945703" y="3631326"/>
            <a:ext cx="1284112" cy="646986"/>
            <a:chOff x="1330471" y="457200"/>
            <a:chExt cx="1284112" cy="824395"/>
          </a:xfrm>
        </p:grpSpPr>
        <p:sp>
          <p:nvSpPr>
            <p:cNvPr id="95" name="PHẠM DUYÊN 1 - 9Slide.vn">
              <a:extLst>
                <a:ext uri="{FF2B5EF4-FFF2-40B4-BE49-F238E27FC236}">
                  <a16:creationId xmlns:a16="http://schemas.microsoft.com/office/drawing/2014/main" id="{BF4515A2-E4BA-ED14-76B8-71AB6A52F9EA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22000">
                  <a:srgbClr val="A54C26"/>
                </a:gs>
                <a:gs pos="87000">
                  <a:srgbClr val="FFBD5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400" kern="0">
                <a:solidFill>
                  <a:srgbClr val="FC8C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PHẠM DUYÊN 3 - 9Slide.vn">
              <a:extLst>
                <a:ext uri="{FF2B5EF4-FFF2-40B4-BE49-F238E27FC236}">
                  <a16:creationId xmlns:a16="http://schemas.microsoft.com/office/drawing/2014/main" id="{BD8CA80F-D8A3-48F9-5536-C0D0C703BC48}"/>
                </a:ext>
              </a:extLst>
            </p:cNvPr>
            <p:cNvSpPr txBox="1"/>
            <p:nvPr/>
          </p:nvSpPr>
          <p:spPr>
            <a:xfrm>
              <a:off x="1330471" y="457200"/>
              <a:ext cx="770547" cy="824395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</a:p>
          </p:txBody>
        </p:sp>
        <p:sp>
          <p:nvSpPr>
            <p:cNvPr id="97" name="PHẠM DUYÊN 4 - 9Slide.vn">
              <a:extLst>
                <a:ext uri="{FF2B5EF4-FFF2-40B4-BE49-F238E27FC236}">
                  <a16:creationId xmlns:a16="http://schemas.microsoft.com/office/drawing/2014/main" id="{9A2377FF-997D-7953-B1AB-4688571C6158}"/>
                </a:ext>
              </a:extLst>
            </p:cNvPr>
            <p:cNvSpPr txBox="1"/>
            <p:nvPr/>
          </p:nvSpPr>
          <p:spPr>
            <a:xfrm>
              <a:off x="2133599" y="475803"/>
              <a:ext cx="480984" cy="80277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C8C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06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27" grpId="0"/>
      <p:bldP spid="29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CE2222B0-3C31-ED6F-C539-40A673B75BB7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306628-F85B-D46E-FC9C-755866D3C30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F818178-0F90-8F31-1AE0-04D92138DAB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4E850A-8A02-F720-6BA5-0DE63ED3272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0785D-2F98-F86F-3C94-432B65A9289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FADAA10-8D94-7C6A-1CCB-F924502EA648}"/>
              </a:ext>
            </a:extLst>
          </p:cNvPr>
          <p:cNvSpPr txBox="1"/>
          <p:nvPr/>
        </p:nvSpPr>
        <p:spPr>
          <a:xfrm>
            <a:off x="1332341" y="488362"/>
            <a:ext cx="430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spc="107" dirty="0" err="1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spc="107" dirty="0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64272DEE-44D8-A437-4DBA-5F4A6ECE1616}"/>
              </a:ext>
            </a:extLst>
          </p:cNvPr>
          <p:cNvSpPr/>
          <p:nvPr/>
        </p:nvSpPr>
        <p:spPr>
          <a:xfrm>
            <a:off x="1455316" y="1577340"/>
            <a:ext cx="3478051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BA541C7-B864-74DA-B903-070B9C59C7AD}"/>
              </a:ext>
            </a:extLst>
          </p:cNvPr>
          <p:cNvSpPr txBox="1"/>
          <p:nvPr/>
        </p:nvSpPr>
        <p:spPr>
          <a:xfrm>
            <a:off x="1809167" y="1608505"/>
            <a:ext cx="27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21 437 : 3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AB787A0-D0DF-F718-03C8-6C91B438C519}"/>
              </a:ext>
            </a:extLst>
          </p:cNvPr>
          <p:cNvSpPr/>
          <p:nvPr/>
        </p:nvSpPr>
        <p:spPr>
          <a:xfrm>
            <a:off x="7037549" y="1577340"/>
            <a:ext cx="3478051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B9F9326-8C19-13C8-B5C3-200FBD267212}"/>
              </a:ext>
            </a:extLst>
          </p:cNvPr>
          <p:cNvSpPr txBox="1"/>
          <p:nvPr/>
        </p:nvSpPr>
        <p:spPr>
          <a:xfrm>
            <a:off x="7426038" y="1608505"/>
            <a:ext cx="273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36 095 : 8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9396DF97-4640-DCAA-E54F-CDA4CF1E327C}"/>
              </a:ext>
            </a:extLst>
          </p:cNvPr>
          <p:cNvSpPr txBox="1"/>
          <p:nvPr/>
        </p:nvSpPr>
        <p:spPr>
          <a:xfrm>
            <a:off x="34093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5" name="PHẠM DUYÊN 8 - 9Slide.vn">
            <a:extLst>
              <a:ext uri="{FF2B5EF4-FFF2-40B4-BE49-F238E27FC236}">
                <a16:creationId xmlns:a16="http://schemas.microsoft.com/office/drawing/2014/main" id="{F3E5B63B-166D-3284-F911-AA0DAC9615AC}"/>
              </a:ext>
            </a:extLst>
          </p:cNvPr>
          <p:cNvCxnSpPr>
            <a:cxnSpLocks/>
          </p:cNvCxnSpPr>
          <p:nvPr/>
        </p:nvCxnSpPr>
        <p:spPr>
          <a:xfrm>
            <a:off x="3291179" y="276258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CC6893DD-20D2-FC88-A342-120AB2E96490}"/>
              </a:ext>
            </a:extLst>
          </p:cNvPr>
          <p:cNvSpPr txBox="1"/>
          <p:nvPr/>
        </p:nvSpPr>
        <p:spPr>
          <a:xfrm>
            <a:off x="1968516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PHẠM DUYÊN 10 - 9Slide.vn">
            <a:extLst>
              <a:ext uri="{FF2B5EF4-FFF2-40B4-BE49-F238E27FC236}">
                <a16:creationId xmlns:a16="http://schemas.microsoft.com/office/drawing/2014/main" id="{A386F009-2D00-42D1-67FE-C21B4B296374}"/>
              </a:ext>
            </a:extLst>
          </p:cNvPr>
          <p:cNvCxnSpPr>
            <a:cxnSpLocks/>
          </p:cNvCxnSpPr>
          <p:nvPr/>
        </p:nvCxnSpPr>
        <p:spPr>
          <a:xfrm>
            <a:off x="3301914" y="3194180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01DD9358-31D8-D311-54BE-D7CC736324EC}"/>
              </a:ext>
            </a:extLst>
          </p:cNvPr>
          <p:cNvSpPr txBox="1"/>
          <p:nvPr/>
        </p:nvSpPr>
        <p:spPr>
          <a:xfrm>
            <a:off x="3793928" y="2593313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2 - 9Slide.vn">
            <a:extLst>
              <a:ext uri="{FF2B5EF4-FFF2-40B4-BE49-F238E27FC236}">
                <a16:creationId xmlns:a16="http://schemas.microsoft.com/office/drawing/2014/main" id="{9034197E-F21C-63E4-CFCC-0316531A3161}"/>
              </a:ext>
            </a:extLst>
          </p:cNvPr>
          <p:cNvSpPr txBox="1"/>
          <p:nvPr/>
        </p:nvSpPr>
        <p:spPr>
          <a:xfrm>
            <a:off x="2257004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96857CE0-3F9C-ADCB-B71F-BDDDD1A53932}"/>
              </a:ext>
            </a:extLst>
          </p:cNvPr>
          <p:cNvSpPr txBox="1"/>
          <p:nvPr/>
        </p:nvSpPr>
        <p:spPr>
          <a:xfrm>
            <a:off x="2545492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PHẠM DUYÊN 14 - 9Slide.vn">
            <a:extLst>
              <a:ext uri="{FF2B5EF4-FFF2-40B4-BE49-F238E27FC236}">
                <a16:creationId xmlns:a16="http://schemas.microsoft.com/office/drawing/2014/main" id="{E75F02B9-0EE5-F312-97D1-274806583924}"/>
              </a:ext>
            </a:extLst>
          </p:cNvPr>
          <p:cNvSpPr txBox="1"/>
          <p:nvPr/>
        </p:nvSpPr>
        <p:spPr>
          <a:xfrm>
            <a:off x="2257004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6B2AE047-6DE5-BD04-C04C-EBD682CC8BAF}"/>
              </a:ext>
            </a:extLst>
          </p:cNvPr>
          <p:cNvSpPr txBox="1"/>
          <p:nvPr/>
        </p:nvSpPr>
        <p:spPr>
          <a:xfrm>
            <a:off x="2833979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PHẠM DUYÊN 16 - 9Slide.vn">
            <a:extLst>
              <a:ext uri="{FF2B5EF4-FFF2-40B4-BE49-F238E27FC236}">
                <a16:creationId xmlns:a16="http://schemas.microsoft.com/office/drawing/2014/main" id="{F6BA8E35-10B4-74BE-E92E-6D5C3C43127F}"/>
              </a:ext>
            </a:extLst>
          </p:cNvPr>
          <p:cNvSpPr txBox="1"/>
          <p:nvPr/>
        </p:nvSpPr>
        <p:spPr>
          <a:xfrm>
            <a:off x="1968516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BE533EA8-3849-06D1-B551-296B2F7487CE}"/>
              </a:ext>
            </a:extLst>
          </p:cNvPr>
          <p:cNvSpPr txBox="1"/>
          <p:nvPr/>
        </p:nvSpPr>
        <p:spPr>
          <a:xfrm>
            <a:off x="37141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PHẠM DUYÊN 19 - 9Slide.vn">
            <a:extLst>
              <a:ext uri="{FF2B5EF4-FFF2-40B4-BE49-F238E27FC236}">
                <a16:creationId xmlns:a16="http://schemas.microsoft.com/office/drawing/2014/main" id="{3CE8F508-CF4B-D8E2-8E84-C473AF9B5A9A}"/>
              </a:ext>
            </a:extLst>
          </p:cNvPr>
          <p:cNvSpPr txBox="1"/>
          <p:nvPr/>
        </p:nvSpPr>
        <p:spPr>
          <a:xfrm>
            <a:off x="2257004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PHẠM DUYÊN 20 - 9Slide.vn">
            <a:extLst>
              <a:ext uri="{FF2B5EF4-FFF2-40B4-BE49-F238E27FC236}">
                <a16:creationId xmlns:a16="http://schemas.microsoft.com/office/drawing/2014/main" id="{E78E818B-DE06-6C0E-3108-165AE78CFC83}"/>
              </a:ext>
            </a:extLst>
          </p:cNvPr>
          <p:cNvSpPr txBox="1"/>
          <p:nvPr/>
        </p:nvSpPr>
        <p:spPr>
          <a:xfrm>
            <a:off x="40189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PHẠM DUYÊN 21 - 9Slide.vn">
            <a:extLst>
              <a:ext uri="{FF2B5EF4-FFF2-40B4-BE49-F238E27FC236}">
                <a16:creationId xmlns:a16="http://schemas.microsoft.com/office/drawing/2014/main" id="{14D99AFC-DA03-83C9-4093-2A75AED4DE3D}"/>
              </a:ext>
            </a:extLst>
          </p:cNvPr>
          <p:cNvSpPr txBox="1"/>
          <p:nvPr/>
        </p:nvSpPr>
        <p:spPr>
          <a:xfrm>
            <a:off x="2545492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CB5BB028-27AE-A599-725F-0A1C26383680}"/>
              </a:ext>
            </a:extLst>
          </p:cNvPr>
          <p:cNvSpPr txBox="1"/>
          <p:nvPr/>
        </p:nvSpPr>
        <p:spPr>
          <a:xfrm>
            <a:off x="2545492" y="440363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PHẠM DUYÊN 23 - 9Slide.vn">
            <a:extLst>
              <a:ext uri="{FF2B5EF4-FFF2-40B4-BE49-F238E27FC236}">
                <a16:creationId xmlns:a16="http://schemas.microsoft.com/office/drawing/2014/main" id="{BEC36F8E-ABEF-8394-19DE-C8301028CECE}"/>
              </a:ext>
            </a:extLst>
          </p:cNvPr>
          <p:cNvSpPr txBox="1"/>
          <p:nvPr/>
        </p:nvSpPr>
        <p:spPr>
          <a:xfrm>
            <a:off x="2833979" y="44036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PHẠM DUYÊN 24 - 9Slide.vn">
            <a:extLst>
              <a:ext uri="{FF2B5EF4-FFF2-40B4-BE49-F238E27FC236}">
                <a16:creationId xmlns:a16="http://schemas.microsoft.com/office/drawing/2014/main" id="{DB1DB91F-CF79-3004-3013-89B9B4A38CC7}"/>
              </a:ext>
            </a:extLst>
          </p:cNvPr>
          <p:cNvSpPr txBox="1"/>
          <p:nvPr/>
        </p:nvSpPr>
        <p:spPr>
          <a:xfrm>
            <a:off x="2833979" y="499105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EDF5759B-B19F-66F0-B5E6-D72256597B2C}"/>
              </a:ext>
            </a:extLst>
          </p:cNvPr>
          <p:cNvSpPr txBox="1"/>
          <p:nvPr/>
        </p:nvSpPr>
        <p:spPr>
          <a:xfrm>
            <a:off x="4323767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PHẠM DUYÊN 26 - 9Slide.vn">
            <a:extLst>
              <a:ext uri="{FF2B5EF4-FFF2-40B4-BE49-F238E27FC236}">
                <a16:creationId xmlns:a16="http://schemas.microsoft.com/office/drawing/2014/main" id="{72013FE5-AB69-BA4F-55B3-AA64D00F540A}"/>
              </a:ext>
            </a:extLst>
          </p:cNvPr>
          <p:cNvSpPr txBox="1"/>
          <p:nvPr/>
        </p:nvSpPr>
        <p:spPr>
          <a:xfrm>
            <a:off x="1680028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PHẠM DUYÊN 27 - 9Slide.vn">
            <a:extLst>
              <a:ext uri="{FF2B5EF4-FFF2-40B4-BE49-F238E27FC236}">
                <a16:creationId xmlns:a16="http://schemas.microsoft.com/office/drawing/2014/main" id="{CB3D9831-B633-CD4C-2752-697BCC58C4D1}"/>
              </a:ext>
            </a:extLst>
          </p:cNvPr>
          <p:cNvSpPr txBox="1"/>
          <p:nvPr/>
        </p:nvSpPr>
        <p:spPr>
          <a:xfrm>
            <a:off x="90759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7" name="PHẠM DUYÊN 28 - 9Slide.vn">
            <a:extLst>
              <a:ext uri="{FF2B5EF4-FFF2-40B4-BE49-F238E27FC236}">
                <a16:creationId xmlns:a16="http://schemas.microsoft.com/office/drawing/2014/main" id="{974CF964-2FFC-8BB7-27E2-AB90B881B94E}"/>
              </a:ext>
            </a:extLst>
          </p:cNvPr>
          <p:cNvCxnSpPr>
            <a:cxnSpLocks/>
          </p:cNvCxnSpPr>
          <p:nvPr/>
        </p:nvCxnSpPr>
        <p:spPr>
          <a:xfrm>
            <a:off x="8957723" y="276258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HẠM DUYÊN 29 - 9Slide.vn">
            <a:extLst>
              <a:ext uri="{FF2B5EF4-FFF2-40B4-BE49-F238E27FC236}">
                <a16:creationId xmlns:a16="http://schemas.microsoft.com/office/drawing/2014/main" id="{943C3F0E-CD73-BAD2-6A1C-4E473FFB6C99}"/>
              </a:ext>
            </a:extLst>
          </p:cNvPr>
          <p:cNvSpPr txBox="1"/>
          <p:nvPr/>
        </p:nvSpPr>
        <p:spPr>
          <a:xfrm>
            <a:off x="7635060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PHẠM DUYÊN 30 - 9Slide.vn">
            <a:extLst>
              <a:ext uri="{FF2B5EF4-FFF2-40B4-BE49-F238E27FC236}">
                <a16:creationId xmlns:a16="http://schemas.microsoft.com/office/drawing/2014/main" id="{120E16C8-923E-E963-2CEB-CF03B05B5559}"/>
              </a:ext>
            </a:extLst>
          </p:cNvPr>
          <p:cNvCxnSpPr>
            <a:cxnSpLocks/>
          </p:cNvCxnSpPr>
          <p:nvPr/>
        </p:nvCxnSpPr>
        <p:spPr>
          <a:xfrm>
            <a:off x="8968458" y="3194180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HẠM DUYÊN 31 - 9Slide.vn">
            <a:extLst>
              <a:ext uri="{FF2B5EF4-FFF2-40B4-BE49-F238E27FC236}">
                <a16:creationId xmlns:a16="http://schemas.microsoft.com/office/drawing/2014/main" id="{16723B2A-95DB-BFF3-2E75-103A6527D895}"/>
              </a:ext>
            </a:extLst>
          </p:cNvPr>
          <p:cNvSpPr txBox="1"/>
          <p:nvPr/>
        </p:nvSpPr>
        <p:spPr>
          <a:xfrm>
            <a:off x="9460472" y="2593313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PHẠM DUYÊN 32 - 9Slide.vn">
            <a:extLst>
              <a:ext uri="{FF2B5EF4-FFF2-40B4-BE49-F238E27FC236}">
                <a16:creationId xmlns:a16="http://schemas.microsoft.com/office/drawing/2014/main" id="{4F93551D-08F9-46A3-3696-40A527EA3E32}"/>
              </a:ext>
            </a:extLst>
          </p:cNvPr>
          <p:cNvSpPr txBox="1"/>
          <p:nvPr/>
        </p:nvSpPr>
        <p:spPr>
          <a:xfrm>
            <a:off x="7923548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PHẠM DUYÊN 33 - 9Slide.vn">
            <a:extLst>
              <a:ext uri="{FF2B5EF4-FFF2-40B4-BE49-F238E27FC236}">
                <a16:creationId xmlns:a16="http://schemas.microsoft.com/office/drawing/2014/main" id="{556B3924-27ED-6FA1-A744-CB4D36132549}"/>
              </a:ext>
            </a:extLst>
          </p:cNvPr>
          <p:cNvSpPr txBox="1"/>
          <p:nvPr/>
        </p:nvSpPr>
        <p:spPr>
          <a:xfrm>
            <a:off x="8212036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PHẠM DUYÊN 34 - 9Slide.vn">
            <a:extLst>
              <a:ext uri="{FF2B5EF4-FFF2-40B4-BE49-F238E27FC236}">
                <a16:creationId xmlns:a16="http://schemas.microsoft.com/office/drawing/2014/main" id="{61758466-4DDE-E90D-DC63-ADBB5FE098E3}"/>
              </a:ext>
            </a:extLst>
          </p:cNvPr>
          <p:cNvSpPr txBox="1"/>
          <p:nvPr/>
        </p:nvSpPr>
        <p:spPr>
          <a:xfrm>
            <a:off x="7923548" y="3162868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PHẠM DUYÊN 35 - 9Slide.vn">
            <a:extLst>
              <a:ext uri="{FF2B5EF4-FFF2-40B4-BE49-F238E27FC236}">
                <a16:creationId xmlns:a16="http://schemas.microsoft.com/office/drawing/2014/main" id="{D95227E1-8FD7-C900-D432-8BE3829C64D4}"/>
              </a:ext>
            </a:extLst>
          </p:cNvPr>
          <p:cNvSpPr txBox="1"/>
          <p:nvPr/>
        </p:nvSpPr>
        <p:spPr>
          <a:xfrm>
            <a:off x="8500523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PHẠM DUYÊN 36 - 9Slide.vn">
            <a:extLst>
              <a:ext uri="{FF2B5EF4-FFF2-40B4-BE49-F238E27FC236}">
                <a16:creationId xmlns:a16="http://schemas.microsoft.com/office/drawing/2014/main" id="{DC369A50-5323-3A44-B7FD-F582D6040432}"/>
              </a:ext>
            </a:extLst>
          </p:cNvPr>
          <p:cNvSpPr txBox="1"/>
          <p:nvPr/>
        </p:nvSpPr>
        <p:spPr>
          <a:xfrm>
            <a:off x="7635060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PHẠM DUYÊN 38 - 9Slide.vn">
            <a:extLst>
              <a:ext uri="{FF2B5EF4-FFF2-40B4-BE49-F238E27FC236}">
                <a16:creationId xmlns:a16="http://schemas.microsoft.com/office/drawing/2014/main" id="{47F4292B-C56F-3A39-FA40-3281AE9A9A1B}"/>
              </a:ext>
            </a:extLst>
          </p:cNvPr>
          <p:cNvSpPr txBox="1"/>
          <p:nvPr/>
        </p:nvSpPr>
        <p:spPr>
          <a:xfrm>
            <a:off x="93807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PHẠM DUYÊN 39 - 9Slide.vn">
            <a:extLst>
              <a:ext uri="{FF2B5EF4-FFF2-40B4-BE49-F238E27FC236}">
                <a16:creationId xmlns:a16="http://schemas.microsoft.com/office/drawing/2014/main" id="{C1609B09-C651-9220-E0C6-0E8A5ABB2856}"/>
              </a:ext>
            </a:extLst>
          </p:cNvPr>
          <p:cNvSpPr txBox="1"/>
          <p:nvPr/>
        </p:nvSpPr>
        <p:spPr>
          <a:xfrm>
            <a:off x="7923548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PHẠM DUYÊN 40 - 9Slide.vn">
            <a:extLst>
              <a:ext uri="{FF2B5EF4-FFF2-40B4-BE49-F238E27FC236}">
                <a16:creationId xmlns:a16="http://schemas.microsoft.com/office/drawing/2014/main" id="{DD131EFE-A02B-8E99-4483-BBB4FC13A066}"/>
              </a:ext>
            </a:extLst>
          </p:cNvPr>
          <p:cNvSpPr txBox="1"/>
          <p:nvPr/>
        </p:nvSpPr>
        <p:spPr>
          <a:xfrm>
            <a:off x="96855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PHẠM DUYÊN 41 - 9Slide.vn">
            <a:extLst>
              <a:ext uri="{FF2B5EF4-FFF2-40B4-BE49-F238E27FC236}">
                <a16:creationId xmlns:a16="http://schemas.microsoft.com/office/drawing/2014/main" id="{C75A7DE2-E84E-8625-21C1-6BFA492A8CCB}"/>
              </a:ext>
            </a:extLst>
          </p:cNvPr>
          <p:cNvSpPr txBox="1"/>
          <p:nvPr/>
        </p:nvSpPr>
        <p:spPr>
          <a:xfrm>
            <a:off x="8212036" y="37940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PHẠM DUYÊN 42 - 9Slide.vn">
            <a:extLst>
              <a:ext uri="{FF2B5EF4-FFF2-40B4-BE49-F238E27FC236}">
                <a16:creationId xmlns:a16="http://schemas.microsoft.com/office/drawing/2014/main" id="{74A2888E-829B-4A96-60E5-D6F18E8CFFE2}"/>
              </a:ext>
            </a:extLst>
          </p:cNvPr>
          <p:cNvSpPr txBox="1"/>
          <p:nvPr/>
        </p:nvSpPr>
        <p:spPr>
          <a:xfrm>
            <a:off x="8212036" y="440363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PHẠM DUYÊN 43 - 9Slide.vn">
            <a:extLst>
              <a:ext uri="{FF2B5EF4-FFF2-40B4-BE49-F238E27FC236}">
                <a16:creationId xmlns:a16="http://schemas.microsoft.com/office/drawing/2014/main" id="{70882816-27CC-D653-6CC4-761BFD399FAB}"/>
              </a:ext>
            </a:extLst>
          </p:cNvPr>
          <p:cNvSpPr txBox="1"/>
          <p:nvPr/>
        </p:nvSpPr>
        <p:spPr>
          <a:xfrm>
            <a:off x="8500523" y="440363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PHẠM DUYÊN 44 - 9Slide.vn">
            <a:extLst>
              <a:ext uri="{FF2B5EF4-FFF2-40B4-BE49-F238E27FC236}">
                <a16:creationId xmlns:a16="http://schemas.microsoft.com/office/drawing/2014/main" id="{4BCB64E7-AB78-AD17-BA01-26EC11EA60F4}"/>
              </a:ext>
            </a:extLst>
          </p:cNvPr>
          <p:cNvSpPr txBox="1"/>
          <p:nvPr/>
        </p:nvSpPr>
        <p:spPr>
          <a:xfrm>
            <a:off x="8500523" y="499105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PHẠM DUYÊN 45 - 9Slide.vn">
            <a:extLst>
              <a:ext uri="{FF2B5EF4-FFF2-40B4-BE49-F238E27FC236}">
                <a16:creationId xmlns:a16="http://schemas.microsoft.com/office/drawing/2014/main" id="{EDCBE8C1-9B4B-8050-EDF9-6A7F57554913}"/>
              </a:ext>
            </a:extLst>
          </p:cNvPr>
          <p:cNvSpPr txBox="1"/>
          <p:nvPr/>
        </p:nvSpPr>
        <p:spPr>
          <a:xfrm>
            <a:off x="9990311" y="3162868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PHẠM DUYÊN 46 - 9Slide.vn">
            <a:extLst>
              <a:ext uri="{FF2B5EF4-FFF2-40B4-BE49-F238E27FC236}">
                <a16:creationId xmlns:a16="http://schemas.microsoft.com/office/drawing/2014/main" id="{74C8CA1E-1366-ABCC-4E0A-F3D9BCA42336}"/>
              </a:ext>
            </a:extLst>
          </p:cNvPr>
          <p:cNvSpPr txBox="1"/>
          <p:nvPr/>
        </p:nvSpPr>
        <p:spPr>
          <a:xfrm>
            <a:off x="7346572" y="2593313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968121D-47C5-B58F-26DF-BE8896F617CE}"/>
              </a:ext>
            </a:extLst>
          </p:cNvPr>
          <p:cNvSpPr/>
          <p:nvPr/>
        </p:nvSpPr>
        <p:spPr>
          <a:xfrm>
            <a:off x="7609162" y="458663"/>
            <a:ext cx="3934284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HẠM DUYÊN 1 - 9Slide.vn">
            <a:extLst>
              <a:ext uri="{FF2B5EF4-FFF2-40B4-BE49-F238E27FC236}">
                <a16:creationId xmlns:a16="http://schemas.microsoft.com/office/drawing/2014/main" id="{38B79666-F8C1-B2F5-A470-B2C6E1C5C09E}"/>
              </a:ext>
            </a:extLst>
          </p:cNvPr>
          <p:cNvSpPr txBox="1"/>
          <p:nvPr/>
        </p:nvSpPr>
        <p:spPr>
          <a:xfrm>
            <a:off x="1295400" y="572921"/>
            <a:ext cx="10286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spc="-1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lang="en-US" sz="3500" b="1" spc="-113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8AF5FD04-5E4F-FBC5-146A-E355354E9AD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957167" y="3450828"/>
            <a:ext cx="3118955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BB8E2107-5711-8DF7-7CD9-25E663D35DD2}"/>
              </a:ext>
            </a:extLst>
          </p:cNvPr>
          <p:cNvSpPr txBox="1"/>
          <p:nvPr/>
        </p:nvSpPr>
        <p:spPr>
          <a:xfrm>
            <a:off x="6876795" y="2806763"/>
            <a:ext cx="166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CF878E38-C905-DBEE-94D5-53E60CA6BB4C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616425" y="3450828"/>
            <a:ext cx="253232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endParaRPr lang="en-US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E30D6174-C6B3-B46E-1F92-0809D605578C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957167" y="4150070"/>
            <a:ext cx="410705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10 243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36AEECC8-A54F-37AF-393F-C93B3A6CD6B7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207265" y="4097814"/>
            <a:ext cx="1541721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PHẠM DUYÊN 12 - 9Slide.vn">
            <a:extLst>
              <a:ext uri="{FF2B5EF4-FFF2-40B4-BE49-F238E27FC236}">
                <a16:creationId xmlns:a16="http://schemas.microsoft.com/office/drawing/2014/main" id="{BC6478CE-4E78-3E70-16D8-16AF90FEDDFE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957167" y="4849311"/>
            <a:ext cx="235445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100">
                <a:latin typeface="Arial" panose="020B0604020202020204" pitchFamily="34" charset="0"/>
                <a:cs typeface="Arial" panose="020B0604020202020204" pitchFamily="34" charset="0"/>
              </a:rPr>
              <a:t>Còn thừa:</a:t>
            </a:r>
            <a:endParaRPr lang="vi-VN" sz="32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3 - 9Slide.vn">
            <a:extLst>
              <a:ext uri="{FF2B5EF4-FFF2-40B4-BE49-F238E27FC236}">
                <a16:creationId xmlns:a16="http://schemas.microsoft.com/office/drawing/2014/main" id="{7AAB4CA9-2441-BEA4-A1EA-D44535A9D136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795946" y="4797055"/>
            <a:ext cx="33528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0" name="PHẠM DUYÊN 14 - 9Slide.vn">
            <a:extLst>
              <a:ext uri="{FF2B5EF4-FFF2-40B4-BE49-F238E27FC236}">
                <a16:creationId xmlns:a16="http://schemas.microsoft.com/office/drawing/2014/main" id="{2F3AC696-56FE-1E69-D059-13D8FD270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6" y="2723585"/>
            <a:ext cx="4751371" cy="2725946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29A93B-BDF1-ACD0-0F16-F91B5A964E2E}"/>
              </a:ext>
            </a:extLst>
          </p:cNvPr>
          <p:cNvCxnSpPr/>
          <p:nvPr/>
        </p:nvCxnSpPr>
        <p:spPr>
          <a:xfrm>
            <a:off x="1447800" y="1142631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578ACF-5C89-5061-A429-C1AE8D834E58}"/>
              </a:ext>
            </a:extLst>
          </p:cNvPr>
          <p:cNvCxnSpPr>
            <a:cxnSpLocks/>
          </p:cNvCxnSpPr>
          <p:nvPr/>
        </p:nvCxnSpPr>
        <p:spPr>
          <a:xfrm>
            <a:off x="10325100" y="1060743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19B59E-3116-9D2F-C7F0-0E307138FD5C}"/>
              </a:ext>
            </a:extLst>
          </p:cNvPr>
          <p:cNvCxnSpPr>
            <a:cxnSpLocks/>
          </p:cNvCxnSpPr>
          <p:nvPr/>
        </p:nvCxnSpPr>
        <p:spPr>
          <a:xfrm>
            <a:off x="1314450" y="1600200"/>
            <a:ext cx="2495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9E2AC9-7762-8180-26CE-258B56AE3D8E}"/>
              </a:ext>
            </a:extLst>
          </p:cNvPr>
          <p:cNvCxnSpPr>
            <a:cxnSpLocks/>
          </p:cNvCxnSpPr>
          <p:nvPr/>
        </p:nvCxnSpPr>
        <p:spPr>
          <a:xfrm>
            <a:off x="6934200" y="16002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9CD931-545F-018D-90D7-F38272DD7D49}"/>
              </a:ext>
            </a:extLst>
          </p:cNvPr>
          <p:cNvCxnSpPr>
            <a:cxnSpLocks/>
          </p:cNvCxnSpPr>
          <p:nvPr/>
        </p:nvCxnSpPr>
        <p:spPr>
          <a:xfrm>
            <a:off x="3962400" y="2133600"/>
            <a:ext cx="3156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14" grpId="0"/>
      <p:bldP spid="15" grpId="0" animBg="1"/>
      <p:bldP spid="16" grpId="0" animBg="1"/>
      <p:bldP spid="1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BD7A8FB1-2CDD-0872-B704-A248FD3CCC1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10178" y="1165065"/>
            <a:ext cx="303097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thuốc: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EC887DC4-53E7-0A42-FF8C-B498E0D368ED}"/>
              </a:ext>
            </a:extLst>
          </p:cNvPr>
          <p:cNvSpPr txBox="1"/>
          <p:nvPr/>
        </p:nvSpPr>
        <p:spPr>
          <a:xfrm>
            <a:off x="5189342" y="513393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EC99C509-705C-87FA-FF18-6D9E619DD7D9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294421" y="1165065"/>
            <a:ext cx="2665816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latin typeface="Arial" panose="020B0604020202020204" pitchFamily="34" charset="0"/>
                <a:cs typeface="Arial" panose="020B0604020202020204" pitchFamily="34" charset="0"/>
              </a:rPr>
              <a:t>vỉ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4E79A0EF-F093-F0EF-7F64-6746E178403C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692125" y="1651728"/>
            <a:ext cx="399120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10 243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thuốc:</a:t>
            </a:r>
            <a:endParaRPr lang="vi-VN" sz="36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BF503533-5883-972E-16FE-0E5BC45EEB9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257077" y="1702389"/>
            <a:ext cx="149823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vỉ ?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E27AC739-3044-0F21-3CB1-3EEB148D91CB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710178" y="2239712"/>
            <a:ext cx="228804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Còn thừa:</a:t>
            </a:r>
            <a:endParaRPr lang="vi-VN" sz="36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230EF684-BD51-2657-4248-5D9B6BA74419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702017" y="2239712"/>
            <a:ext cx="325822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latin typeface="Arial" panose="020B0604020202020204" pitchFamily="34" charset="0"/>
                <a:cs typeface="Arial" panose="020B0604020202020204" pitchFamily="34" charset="0"/>
              </a:rPr>
              <a:t> viên thuốc ?</a:t>
            </a: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EC5FD639-4D10-773B-64D4-ED0F8A3AE627}"/>
              </a:ext>
            </a:extLst>
          </p:cNvPr>
          <p:cNvSpPr>
            <a:spLocks/>
          </p:cNvSpPr>
          <p:nvPr/>
        </p:nvSpPr>
        <p:spPr>
          <a:xfrm>
            <a:off x="1083792" y="3521807"/>
            <a:ext cx="10421258" cy="2480202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D89A0E8C-8075-B6F2-18BF-4EF6C778A237}"/>
              </a:ext>
            </a:extLst>
          </p:cNvPr>
          <p:cNvSpPr txBox="1"/>
          <p:nvPr/>
        </p:nvSpPr>
        <p:spPr>
          <a:xfrm>
            <a:off x="1626401" y="3597894"/>
            <a:ext cx="17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6B7F16EB-90E4-4083-6736-0A994FFD4C5B}"/>
              </a:ext>
            </a:extLst>
          </p:cNvPr>
          <p:cNvSpPr txBox="1"/>
          <p:nvPr/>
        </p:nvSpPr>
        <p:spPr>
          <a:xfrm>
            <a:off x="2851652" y="3662201"/>
            <a:ext cx="474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10 243 : 8 =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3600" spc="-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PHẠM DUYÊN 10 - 9Slide.vn">
            <a:extLst>
              <a:ext uri="{FF2B5EF4-FFF2-40B4-BE49-F238E27FC236}">
                <a16:creationId xmlns:a16="http://schemas.microsoft.com/office/drawing/2014/main" id="{CE593C4D-505B-8D69-623E-FCD4F7F169DD}"/>
              </a:ext>
            </a:extLst>
          </p:cNvPr>
          <p:cNvGrpSpPr/>
          <p:nvPr/>
        </p:nvGrpSpPr>
        <p:grpSpPr>
          <a:xfrm>
            <a:off x="5402320" y="3659353"/>
            <a:ext cx="1338829" cy="900875"/>
            <a:chOff x="3380509" y="2491051"/>
            <a:chExt cx="1338829" cy="900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30A48F7-B4BB-7F21-F905-73F8C0949BF9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0E3565-85B0-B7CD-E165-FA00A4E3F96E}"/>
                </a:ext>
              </a:extLst>
            </p:cNvPr>
            <p:cNvSpPr txBox="1"/>
            <p:nvPr/>
          </p:nvSpPr>
          <p:spPr>
            <a:xfrm>
              <a:off x="3380509" y="2491051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1 280</a:t>
              </a:r>
            </a:p>
          </p:txBody>
        </p:sp>
      </p:grpSp>
      <p:sp>
        <p:nvSpPr>
          <p:cNvPr id="23" name="PHẠM DUYÊN 3 - 9Slide.vn">
            <a:extLst>
              <a:ext uri="{FF2B5EF4-FFF2-40B4-BE49-F238E27FC236}">
                <a16:creationId xmlns:a16="http://schemas.microsoft.com/office/drawing/2014/main" id="{1603777C-FF72-A85C-ABA4-3D821AB2606A}"/>
              </a:ext>
            </a:extLst>
          </p:cNvPr>
          <p:cNvSpPr txBox="1"/>
          <p:nvPr/>
        </p:nvSpPr>
        <p:spPr>
          <a:xfrm>
            <a:off x="5189342" y="287547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u="sng" dirty="0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u="sng" dirty="0">
              <a:solidFill>
                <a:srgbClr val="A569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PHẠM DUYÊN 10 - 9Slide.vn">
            <a:extLst>
              <a:ext uri="{FF2B5EF4-FFF2-40B4-BE49-F238E27FC236}">
                <a16:creationId xmlns:a16="http://schemas.microsoft.com/office/drawing/2014/main" id="{A2F86A9B-29C8-2E6F-71AB-C93A645647B8}"/>
              </a:ext>
            </a:extLst>
          </p:cNvPr>
          <p:cNvGrpSpPr/>
          <p:nvPr/>
        </p:nvGrpSpPr>
        <p:grpSpPr>
          <a:xfrm>
            <a:off x="6559496" y="3672105"/>
            <a:ext cx="1443024" cy="890970"/>
            <a:chOff x="3322899" y="2500956"/>
            <a:chExt cx="1443024" cy="89097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CE388B7-6E33-DCF2-85C9-3071B40C1FCA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BA86C1-4ED0-069C-228C-6C118FAC2274}"/>
                </a:ext>
              </a:extLst>
            </p:cNvPr>
            <p:cNvSpPr txBox="1"/>
            <p:nvPr/>
          </p:nvSpPr>
          <p:spPr>
            <a:xfrm>
              <a:off x="3322899" y="2500956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3)</a:t>
              </a:r>
            </a:p>
          </p:txBody>
        </p:sp>
      </p:grpSp>
      <p:sp>
        <p:nvSpPr>
          <p:cNvPr id="35" name="PHẠM DUYÊN 8 - 9Slide.vn">
            <a:extLst>
              <a:ext uri="{FF2B5EF4-FFF2-40B4-BE49-F238E27FC236}">
                <a16:creationId xmlns:a16="http://schemas.microsoft.com/office/drawing/2014/main" id="{C9D85EF0-C2F4-F49F-68C0-6C9F287AE5B1}"/>
              </a:ext>
            </a:extLst>
          </p:cNvPr>
          <p:cNvSpPr txBox="1"/>
          <p:nvPr/>
        </p:nvSpPr>
        <p:spPr>
          <a:xfrm>
            <a:off x="1143574" y="4219085"/>
            <a:ext cx="9566215" cy="190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>
              <a:lnSpc>
                <a:spcPct val="112000"/>
              </a:lnSpc>
            </a:pP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10 243 viên thuốc</a:t>
            </a: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đóng được nhiều nhất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1 280 vỉ thuốc</a:t>
            </a:r>
            <a:r>
              <a:rPr lang="vi-VN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 3 viên thuốc</a:t>
            </a:r>
            <a:r>
              <a:rPr lang="vi-VN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2000"/>
              </a:lnSpc>
            </a:pPr>
            <a:r>
              <a:rPr lang="vi-VN" spc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Đáp số: 1 280 vỉ thuốc, thừa 3 viên  </a:t>
            </a:r>
            <a:endParaRPr lang="en-US" spc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A54A643-E9F9-BF62-F7BA-4C12366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371600"/>
            <a:ext cx="6625399" cy="332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493</Words>
  <Application>Microsoft Office PowerPoint</Application>
  <PresentationFormat>Widescreen</PresentationFormat>
  <Paragraphs>162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2025-04-21T05:02:50Z</dcterms:created>
  <dcterms:modified xsi:type="dcterms:W3CDTF">2025-04-21T05:25:24Z</dcterms:modified>
</cp:coreProperties>
</file>