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54" r:id="rId2"/>
    <p:sldId id="344" r:id="rId3"/>
    <p:sldId id="3856" r:id="rId4"/>
    <p:sldId id="3857" r:id="rId5"/>
    <p:sldId id="3861" r:id="rId6"/>
    <p:sldId id="3862" r:id="rId7"/>
    <p:sldId id="3860" r:id="rId8"/>
    <p:sldId id="297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21C59-A77A-6D7B-7D98-DEC0A187B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1BF6E7-A97B-0114-0F83-9AC5B8CC4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BC131-067B-A597-A527-15A1031D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E639-5A89-455F-8B88-006AB28F19D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B4D4F-405E-9AF3-D391-1C6E9D351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AAD6E-AC1C-134B-8AA3-C0C67773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B19E-BF94-48DF-9D1F-B10A67EF81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589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17BCA-AA58-955D-26C0-D207FCFB1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4B2FE5-369C-AB7B-759B-23254F9BF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65A11-C145-EE76-98F9-47FA29E34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E639-5A89-455F-8B88-006AB28F19D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A2563-014B-BD0B-D30C-058508DCD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45C2F-7C8F-D079-D7C6-8303D4BE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B19E-BF94-48DF-9D1F-B10A67EF81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906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044033-844B-EA7D-865D-119C24997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B9F9A-4632-6B75-82FF-5933E3CFA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EA889-663F-17A1-65F8-8F3DF547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E639-5A89-455F-8B88-006AB28F19D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8396D-47FD-F9F0-9D74-A75045C4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9304D-0A22-97AD-BCD8-77BF30E9E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B19E-BF94-48DF-9D1F-B10A67EF81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9303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809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gradFill flip="none" rotWithShape="1">
          <a:gsLst>
            <a:gs pos="73000">
              <a:srgbClr val="B8D9FF"/>
            </a:gs>
            <a:gs pos="29000">
              <a:srgbClr val="85B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2 - 9Slide.vn">
            <a:extLst>
              <a:ext uri="{FF2B5EF4-FFF2-40B4-BE49-F238E27FC236}">
                <a16:creationId xmlns:a16="http://schemas.microsoft.com/office/drawing/2014/main" id="{A6AAA9EF-C1FB-7658-C949-B1D16A8979CD}"/>
              </a:ext>
            </a:extLst>
          </p:cNvPr>
          <p:cNvSpPr/>
          <p:nvPr userDrawn="1"/>
        </p:nvSpPr>
        <p:spPr>
          <a:xfrm>
            <a:off x="270653" y="238757"/>
            <a:ext cx="11650695" cy="638048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PHẠM DUYÊN 3 - 9Slide.vn">
            <a:extLst>
              <a:ext uri="{FF2B5EF4-FFF2-40B4-BE49-F238E27FC236}">
                <a16:creationId xmlns:a16="http://schemas.microsoft.com/office/drawing/2014/main" id="{80C6EC78-AB0B-36BC-B8D1-CB30C9DE7D4F}"/>
              </a:ext>
            </a:extLst>
          </p:cNvPr>
          <p:cNvSpPr/>
          <p:nvPr userDrawn="1"/>
        </p:nvSpPr>
        <p:spPr>
          <a:xfrm>
            <a:off x="119013" y="129309"/>
            <a:ext cx="11943677" cy="6622472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PHẠM DUYÊN 4 - 9Slide.vn">
            <a:extLst>
              <a:ext uri="{FF2B5EF4-FFF2-40B4-BE49-F238E27FC236}">
                <a16:creationId xmlns:a16="http://schemas.microsoft.com/office/drawing/2014/main" id="{893612C4-CE7E-9325-724D-1A607F53B59D}"/>
              </a:ext>
            </a:extLst>
          </p:cNvPr>
          <p:cNvSpPr/>
          <p:nvPr userDrawn="1"/>
        </p:nvSpPr>
        <p:spPr>
          <a:xfrm>
            <a:off x="764071" y="107884"/>
            <a:ext cx="566433" cy="636871"/>
          </a:xfrm>
          <a:custGeom>
            <a:avLst/>
            <a:gdLst>
              <a:gd name="connsiteX0" fmla="*/ 0 w 576208"/>
              <a:gd name="connsiteY0" fmla="*/ 0 h 613233"/>
              <a:gd name="connsiteX1" fmla="*/ 576208 w 576208"/>
              <a:gd name="connsiteY1" fmla="*/ 0 h 613233"/>
              <a:gd name="connsiteX2" fmla="*/ 576208 w 576208"/>
              <a:gd name="connsiteY2" fmla="*/ 145160 h 613233"/>
              <a:gd name="connsiteX3" fmla="*/ 576208 w 576208"/>
              <a:gd name="connsiteY3" fmla="*/ 387919 h 613233"/>
              <a:gd name="connsiteX4" fmla="*/ 576208 w 576208"/>
              <a:gd name="connsiteY4" fmla="*/ 519616 h 613233"/>
              <a:gd name="connsiteX5" fmla="*/ 481227 w 576208"/>
              <a:gd name="connsiteY5" fmla="*/ 613233 h 613233"/>
              <a:gd name="connsiteX6" fmla="*/ 94981 w 576208"/>
              <a:gd name="connsiteY6" fmla="*/ 613233 h 613233"/>
              <a:gd name="connsiteX7" fmla="*/ 0 w 576208"/>
              <a:gd name="connsiteY7" fmla="*/ 519616 h 613233"/>
              <a:gd name="connsiteX8" fmla="*/ 0 w 576208"/>
              <a:gd name="connsiteY8" fmla="*/ 387919 h 613233"/>
              <a:gd name="connsiteX9" fmla="*/ 0 w 576208"/>
              <a:gd name="connsiteY9" fmla="*/ 145160 h 613233"/>
              <a:gd name="connsiteX10" fmla="*/ 0 w 576208"/>
              <a:gd name="connsiteY10" fmla="*/ 0 h 61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208" h="613233">
                <a:moveTo>
                  <a:pt x="0" y="0"/>
                </a:moveTo>
                <a:lnTo>
                  <a:pt x="576208" y="0"/>
                </a:lnTo>
                <a:lnTo>
                  <a:pt x="576208" y="145160"/>
                </a:lnTo>
                <a:lnTo>
                  <a:pt x="576208" y="387919"/>
                </a:lnTo>
                <a:lnTo>
                  <a:pt x="576208" y="519616"/>
                </a:lnTo>
                <a:cubicBezTo>
                  <a:pt x="576208" y="571319"/>
                  <a:pt x="533684" y="613233"/>
                  <a:pt x="481227" y="613233"/>
                </a:cubicBezTo>
                <a:lnTo>
                  <a:pt x="94981" y="613233"/>
                </a:lnTo>
                <a:cubicBezTo>
                  <a:pt x="42525" y="613233"/>
                  <a:pt x="0" y="571319"/>
                  <a:pt x="0" y="519616"/>
                </a:cubicBezTo>
                <a:lnTo>
                  <a:pt x="0" y="387919"/>
                </a:lnTo>
                <a:lnTo>
                  <a:pt x="0" y="145160"/>
                </a:lnTo>
                <a:lnTo>
                  <a:pt x="0" y="0"/>
                </a:lnTo>
                <a:close/>
              </a:path>
            </a:pathLst>
          </a:custGeom>
          <a:solidFill>
            <a:srgbClr val="83B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PHẠM DUYÊN 5 - 9Slide.vn">
            <a:extLst>
              <a:ext uri="{FF2B5EF4-FFF2-40B4-BE49-F238E27FC236}">
                <a16:creationId xmlns:a16="http://schemas.microsoft.com/office/drawing/2014/main" id="{E079B3AA-2341-F9B8-538F-965062BA790C}"/>
              </a:ext>
            </a:extLst>
          </p:cNvPr>
          <p:cNvSpPr txBox="1"/>
          <p:nvPr userDrawn="1"/>
        </p:nvSpPr>
        <p:spPr>
          <a:xfrm>
            <a:off x="778659" y="185815"/>
            <a:ext cx="534103" cy="231913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87"/>
              </a:lnSpc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-168" panose="020B0803050302020204" pitchFamily="34" charset="0"/>
                <a:ea typeface="AvantGarde-Demi" pitchFamily="18" charset="0"/>
                <a:cs typeface="AvantGarde-Demi" pitchFamily="18" charset="0"/>
              </a:rPr>
              <a:t>TOÁN</a:t>
            </a:r>
          </a:p>
        </p:txBody>
      </p:sp>
      <p:sp>
        <p:nvSpPr>
          <p:cNvPr id="21" name="PHẠM DUYÊN 6 - 9Slide.vn">
            <a:extLst>
              <a:ext uri="{FF2B5EF4-FFF2-40B4-BE49-F238E27FC236}">
                <a16:creationId xmlns:a16="http://schemas.microsoft.com/office/drawing/2014/main" id="{36039E13-F54B-B107-AEA3-509090188AE2}"/>
              </a:ext>
            </a:extLst>
          </p:cNvPr>
          <p:cNvSpPr txBox="1"/>
          <p:nvPr userDrawn="1"/>
        </p:nvSpPr>
        <p:spPr>
          <a:xfrm>
            <a:off x="907484" y="440540"/>
            <a:ext cx="276452" cy="313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87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-167" panose="020B0803050302020204" pitchFamily="34" charset="0"/>
                <a:ea typeface="AvantGarde-Demi" pitchFamily="18" charset="0"/>
                <a:cs typeface="AvantGarde-Demi" pitchFamily="18" charset="0"/>
              </a:rPr>
              <a:t>3</a:t>
            </a:r>
          </a:p>
        </p:txBody>
      </p:sp>
      <p:pic>
        <p:nvPicPr>
          <p:cNvPr id="22" name="PHẠM DUYÊN 7 - 9Slide.vn" descr="Kết nối tri thức với cuộc sống">
            <a:extLst>
              <a:ext uri="{FF2B5EF4-FFF2-40B4-BE49-F238E27FC236}">
                <a16:creationId xmlns:a16="http://schemas.microsoft.com/office/drawing/2014/main" id="{CE21BA5C-BAB8-6568-0E89-95C26D226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4" y="235486"/>
            <a:ext cx="433026" cy="433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273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1F04A-3069-7659-1D8E-86AEC0138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9778C-9212-DB62-62E2-94D54BF49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D64A6-60CE-1D02-2632-F997FDA57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E639-5A89-455F-8B88-006AB28F19D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E86BF-BB9F-1ECA-669B-9DB6FB124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E13F8-7025-0BA6-74E8-BBF6D3B89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B19E-BF94-48DF-9D1F-B10A67EF81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777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7806E-EA1E-B8CE-5FF2-C437B8BD2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47DBB-D94B-60E6-3852-993910199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2A8B-313B-D111-0802-600E625F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E639-5A89-455F-8B88-006AB28F19D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A054C-C213-448C-EF48-E6936225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C25BD-0729-B413-5B60-9E2B7819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B19E-BF94-48DF-9D1F-B10A67EF81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711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0B90E-A0F1-8874-1834-C847E4D99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C8CB6-C176-F127-0766-001A5702A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80452-E8DA-D1F0-9AA4-CA2640AA0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EEDFF-A478-56BE-FE58-1A37D236D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E639-5A89-455F-8B88-006AB28F19D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35EBF-F051-A144-B43B-ED879BA23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37655-D0A3-8964-F06C-CD5F3E909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B19E-BF94-48DF-9D1F-B10A67EF81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236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D2441-4BE2-28C6-113C-2ED84A602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F2D9A-4DDA-E460-3BDD-EF1CB07AF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22A01-1753-6B13-FBC1-7D811A842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A22FFC-184B-2FBE-93C3-B0046D8F3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4A6EB4-6B22-0899-1AD6-06639ECCFD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8028C9-6622-0CF4-0AF9-C71031C9E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E639-5A89-455F-8B88-006AB28F19D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AA0A4-B92B-1290-C589-CA7F3FAD0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773FAA-36EE-FF46-E1FE-116A3DBC9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B19E-BF94-48DF-9D1F-B10A67EF81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428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FAFE6-8D9B-0763-38FD-9279FD7B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80C3A-1BA2-E486-770B-A8453A50E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E639-5A89-455F-8B88-006AB28F19D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A5D47-4FFC-ED4A-C3A6-C5956548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40526D-4AE8-D93B-0B3B-6FF157EF6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B19E-BF94-48DF-9D1F-B10A67EF81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758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125FCB-D628-6901-A955-7C1344981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E639-5A89-455F-8B88-006AB28F19D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FCD405-FD51-9D0C-539E-09E51AC3C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DAF1C-434F-2C2B-75D9-CE64CE67E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B19E-BF94-48DF-9D1F-B10A67EF81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405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64676-F78B-DA76-4BEA-C8A9EBF5A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740B7-4518-CFE8-D876-4AAEA138C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C582EB-5DC1-61A8-8B00-B37834D24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05C12-2037-2B57-C2A5-5935E4E16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E639-5A89-455F-8B88-006AB28F19D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AC5B5-B796-4CFD-02CA-310F6F079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228CD-5563-AAD7-A771-E8524456B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B19E-BF94-48DF-9D1F-B10A67EF81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424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6B6DF-240F-BF96-D9D5-3904C7C5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C05323-1C90-DAFD-471C-F47455F1AC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B9F2D6-439C-E9A5-0DE5-1B093AC40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4389F-5BA6-4D80-1BA8-1D735E8A9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E639-5A89-455F-8B88-006AB28F19D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29AE3-9B40-9C29-FF5C-BEAD1DB02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68393-94D2-59D0-BD89-3526B8E98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B19E-BF94-48DF-9D1F-B10A67EF81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113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C58163-B47E-864E-79C0-B56D3E0B9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23B3F-E4A8-D3DF-9C96-40BDCC852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F5AC0-6413-4C17-47FB-544D749E1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AE639-5A89-455F-8B88-006AB28F19D8}" type="datetimeFigureOut">
              <a:rPr lang="vi-VN" smtClean="0"/>
              <a:t>14/04/2025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D753E-9AB0-52B5-7A37-8CB9A239A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78884-429C-8F63-9CCF-D31A786BF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DB19E-BF94-48DF-9D1F-B10A67EF81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111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50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B5BC0D-BC52-79A2-FE55-AB1E17E9B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760" y="704650"/>
            <a:ext cx="4130479" cy="2144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7AD448-5EA9-A3A3-8C5B-EFC8489C8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182" y="2533276"/>
            <a:ext cx="10124313" cy="2107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5F5F10-2BA7-228D-B5D5-739F225649EB}"/>
              </a:ext>
            </a:extLst>
          </p:cNvPr>
          <p:cNvSpPr txBox="1"/>
          <p:nvPr/>
        </p:nvSpPr>
        <p:spPr>
          <a:xfrm>
            <a:off x="2803284" y="4875938"/>
            <a:ext cx="7052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anose="02020603050405020304" pitchFamily="18" charset="0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anose="02020603050405020304" pitchFamily="18" charset="0"/>
              </a:rPr>
              <a:t> 1 – Trang 94)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63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A3FA1028-ED69-67FF-2DC8-9A4FEA033C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56" y="22201"/>
            <a:ext cx="1246188" cy="623094"/>
          </a:xfrm>
          <a:prstGeom prst="rect">
            <a:avLst/>
          </a:prstGeom>
        </p:spPr>
      </p:pic>
      <p:pic>
        <p:nvPicPr>
          <p:cNvPr id="4" name="PHẠM DUYÊN 2 - 9Slide.vn">
            <a:extLst>
              <a:ext uri="{FF2B5EF4-FFF2-40B4-BE49-F238E27FC236}">
                <a16:creationId xmlns:a16="http://schemas.microsoft.com/office/drawing/2014/main" id="{87050ECC-D27E-E864-8B05-B69C0FAB9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898"/>
            <a:ext cx="11582400" cy="5685354"/>
          </a:xfrm>
          <a:prstGeom prst="roundRect">
            <a:avLst>
              <a:gd name="adj" fmla="val 7067"/>
            </a:avLst>
          </a:prstGeom>
        </p:spPr>
      </p:pic>
      <p:sp>
        <p:nvSpPr>
          <p:cNvPr id="5" name="PHẠM DUYÊN 3 - 9Slide.vn">
            <a:extLst>
              <a:ext uri="{FF2B5EF4-FFF2-40B4-BE49-F238E27FC236}">
                <a16:creationId xmlns:a16="http://schemas.microsoft.com/office/drawing/2014/main" id="{4527BD6E-5641-246B-D508-2A311F1386E7}"/>
              </a:ext>
            </a:extLst>
          </p:cNvPr>
          <p:cNvSpPr txBox="1"/>
          <p:nvPr/>
        </p:nvSpPr>
        <p:spPr>
          <a:xfrm>
            <a:off x="337103" y="1653585"/>
            <a:ext cx="2585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4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spc="-4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br>
              <a:rPr lang="en-US" sz="2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spc="-4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12 415 </a:t>
            </a:r>
            <a:r>
              <a:rPr lang="en-US" sz="2400" b="1" spc="-4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lang="en-US" sz="2400" b="1" spc="-4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HẠM DUYÊN 4 - 9Slide.vn">
            <a:extLst>
              <a:ext uri="{FF2B5EF4-FFF2-40B4-BE49-F238E27FC236}">
                <a16:creationId xmlns:a16="http://schemas.microsoft.com/office/drawing/2014/main" id="{00E5227E-8540-BB6B-268B-7D73A012F6E1}"/>
              </a:ext>
            </a:extLst>
          </p:cNvPr>
          <p:cNvSpPr txBox="1"/>
          <p:nvPr/>
        </p:nvSpPr>
        <p:spPr>
          <a:xfrm>
            <a:off x="4486275" y="1314450"/>
            <a:ext cx="2921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4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spc="-4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2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br>
              <a:rPr lang="en-US" sz="2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b="1" spc="-4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spc="-4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spc="-4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2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PHẠM DUYÊN 5 - 9Slide.vn">
            <a:extLst>
              <a:ext uri="{FF2B5EF4-FFF2-40B4-BE49-F238E27FC236}">
                <a16:creationId xmlns:a16="http://schemas.microsoft.com/office/drawing/2014/main" id="{5AB7BF9E-D899-E988-F692-6F1AA3C08CCB}"/>
              </a:ext>
            </a:extLst>
          </p:cNvPr>
          <p:cNvSpPr txBox="1"/>
          <p:nvPr/>
        </p:nvSpPr>
        <p:spPr>
          <a:xfrm>
            <a:off x="7951304" y="1468920"/>
            <a:ext cx="393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4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4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spc="-4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HẠM DUYÊN 6 - 9Slide.vn">
                <a:extLst>
                  <a:ext uri="{FF2B5EF4-FFF2-40B4-BE49-F238E27FC236}">
                    <a16:creationId xmlns:a16="http://schemas.microsoft.com/office/drawing/2014/main" id="{455E31C7-4B5D-6290-7411-A5F2D82560A2}"/>
                  </a:ext>
                </a:extLst>
              </p:cNvPr>
              <p:cNvSpPr txBox="1"/>
              <p:nvPr/>
            </p:nvSpPr>
            <p:spPr>
              <a:xfrm>
                <a:off x="4543196" y="5339720"/>
                <a:ext cx="32606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2060"/>
                    </a:solidFill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12 415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3600" b="1">
                    <a:solidFill>
                      <a:srgbClr val="002060"/>
                    </a:solidFill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3 = ?</a:t>
                </a:r>
              </a:p>
            </p:txBody>
          </p:sp>
        </mc:Choice>
        <mc:Fallback xmlns="">
          <p:sp>
            <p:nvSpPr>
              <p:cNvPr id="8" name="PHẠM DUYÊN 6 - 9Slide.vn">
                <a:extLst>
                  <a:ext uri="{FF2B5EF4-FFF2-40B4-BE49-F238E27FC236}">
                    <a16:creationId xmlns:a16="http://schemas.microsoft.com/office/drawing/2014/main" id="{455E31C7-4B5D-6290-7411-A5F2D8256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196" y="5339720"/>
                <a:ext cx="3260648" cy="646331"/>
              </a:xfrm>
              <a:prstGeom prst="rect">
                <a:avLst/>
              </a:prstGeom>
              <a:blipFill>
                <a:blip r:embed="rId5"/>
                <a:stretch>
                  <a:fillRect l="-5047" t="-15094" r="-5047" b="-349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34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3D33ECFD-8170-CEC2-8D11-9D7830E95562}"/>
              </a:ext>
            </a:extLst>
          </p:cNvPr>
          <p:cNvSpPr/>
          <p:nvPr/>
        </p:nvSpPr>
        <p:spPr>
          <a:xfrm>
            <a:off x="3502779" y="5308600"/>
            <a:ext cx="5186443" cy="708660"/>
          </a:xfrm>
          <a:prstGeom prst="roundRect">
            <a:avLst>
              <a:gd name="adj" fmla="val 42494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HẠM DUYÊN 2 - 9Slide.vn">
                <a:extLst>
                  <a:ext uri="{FF2B5EF4-FFF2-40B4-BE49-F238E27FC236}">
                    <a16:creationId xmlns:a16="http://schemas.microsoft.com/office/drawing/2014/main" id="{E9AC3D30-E50E-88C6-EEBE-7F4791CB2914}"/>
                  </a:ext>
                </a:extLst>
              </p:cNvPr>
              <p:cNvSpPr txBox="1"/>
              <p:nvPr/>
            </p:nvSpPr>
            <p:spPr>
              <a:xfrm>
                <a:off x="3962400" y="558700"/>
                <a:ext cx="4267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srgbClr val="CE2451"/>
                    </a:solidFill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12 415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CE245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4000" b="1">
                    <a:solidFill>
                      <a:srgbClr val="CE2451"/>
                    </a:solidFill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3 = </a:t>
                </a:r>
                <a:r>
                  <a:rPr lang="en-US" sz="4000" b="1">
                    <a:solidFill>
                      <a:srgbClr val="0070C0"/>
                    </a:solidFill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PHẠM DUYÊN 2 - 9Slide.vn">
                <a:extLst>
                  <a:ext uri="{FF2B5EF4-FFF2-40B4-BE49-F238E27FC236}">
                    <a16:creationId xmlns:a16="http://schemas.microsoft.com/office/drawing/2014/main" id="{E9AC3D30-E50E-88C6-EEBE-7F4791CB2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58700"/>
                <a:ext cx="4267200" cy="707886"/>
              </a:xfrm>
              <a:prstGeom prst="rect">
                <a:avLst/>
              </a:prstGeom>
              <a:blipFill>
                <a:blip r:embed="rId5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HẠM DUYÊN 3 - 9Slide.vn">
            <a:extLst>
              <a:ext uri="{FF2B5EF4-FFF2-40B4-BE49-F238E27FC236}">
                <a16:creationId xmlns:a16="http://schemas.microsoft.com/office/drawing/2014/main" id="{0D8B5145-55DA-4E79-6AAF-9A5A04CAE800}"/>
              </a:ext>
            </a:extLst>
          </p:cNvPr>
          <p:cNvSpPr/>
          <p:nvPr/>
        </p:nvSpPr>
        <p:spPr>
          <a:xfrm>
            <a:off x="4158344" y="533400"/>
            <a:ext cx="3875314" cy="708660"/>
          </a:xfrm>
          <a:prstGeom prst="roundRect">
            <a:avLst>
              <a:gd name="adj" fmla="val 14511"/>
            </a:avLst>
          </a:prstGeom>
          <a:noFill/>
          <a:ln w="28575">
            <a:solidFill>
              <a:schemeClr val="bg1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HẠM DUYÊN 5 - 9Slide.vn">
                <a:extLst>
                  <a:ext uri="{FF2B5EF4-FFF2-40B4-BE49-F238E27FC236}">
                    <a16:creationId xmlns:a16="http://schemas.microsoft.com/office/drawing/2014/main" id="{30A401AF-EAD7-FA04-2950-FDAFECAAE4B9}"/>
                  </a:ext>
                </a:extLst>
              </p:cNvPr>
              <p:cNvSpPr txBox="1"/>
              <p:nvPr/>
            </p:nvSpPr>
            <p:spPr>
              <a:xfrm>
                <a:off x="1295400" y="2152545"/>
                <a:ext cx="4615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en-US" sz="440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PHẠM DUYÊN 5 - 9Slide.vn">
                <a:extLst>
                  <a:ext uri="{FF2B5EF4-FFF2-40B4-BE49-F238E27FC236}">
                    <a16:creationId xmlns:a16="http://schemas.microsoft.com/office/drawing/2014/main" id="{30A401AF-EAD7-FA04-2950-FDAFECAAE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152545"/>
                <a:ext cx="461517" cy="769441"/>
              </a:xfrm>
              <a:prstGeom prst="rect">
                <a:avLst/>
              </a:prstGeom>
              <a:blipFill>
                <a:blip r:embed="rId6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PHẠM DUYÊN 6 - 9Slide.vn">
            <a:extLst>
              <a:ext uri="{FF2B5EF4-FFF2-40B4-BE49-F238E27FC236}">
                <a16:creationId xmlns:a16="http://schemas.microsoft.com/office/drawing/2014/main" id="{4E4222D3-80D9-263E-3ED0-9B4EBCBBFFF8}"/>
              </a:ext>
            </a:extLst>
          </p:cNvPr>
          <p:cNvCxnSpPr>
            <a:cxnSpLocks/>
          </p:cNvCxnSpPr>
          <p:nvPr/>
        </p:nvCxnSpPr>
        <p:spPr>
          <a:xfrm>
            <a:off x="1296955" y="3429000"/>
            <a:ext cx="2655920" cy="0"/>
          </a:xfrm>
          <a:prstGeom prst="line">
            <a:avLst/>
          </a:prstGeom>
          <a:ln w="34925" cap="rnd">
            <a:solidFill>
              <a:srgbClr val="00206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HẠM DUYÊN 12 - 9Slide.vn">
            <a:extLst>
              <a:ext uri="{FF2B5EF4-FFF2-40B4-BE49-F238E27FC236}">
                <a16:creationId xmlns:a16="http://schemas.microsoft.com/office/drawing/2014/main" id="{27240313-0E32-AC45-BA32-8DDFA794958D}"/>
              </a:ext>
            </a:extLst>
          </p:cNvPr>
          <p:cNvSpPr txBox="1"/>
          <p:nvPr/>
        </p:nvSpPr>
        <p:spPr>
          <a:xfrm>
            <a:off x="3176420" y="2520698"/>
            <a:ext cx="507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PHẠM DUYÊN 5 - 9Slide.vn">
            <a:extLst>
              <a:ext uri="{FF2B5EF4-FFF2-40B4-BE49-F238E27FC236}">
                <a16:creationId xmlns:a16="http://schemas.microsoft.com/office/drawing/2014/main" id="{8C37AA20-6449-3415-5089-5C829289A70C}"/>
              </a:ext>
            </a:extLst>
          </p:cNvPr>
          <p:cNvSpPr txBox="1"/>
          <p:nvPr/>
        </p:nvSpPr>
        <p:spPr>
          <a:xfrm>
            <a:off x="3204251" y="3516275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" name="PHẠM DUYÊN 6 - 9Slide.vn">
            <a:extLst>
              <a:ext uri="{FF2B5EF4-FFF2-40B4-BE49-F238E27FC236}">
                <a16:creationId xmlns:a16="http://schemas.microsoft.com/office/drawing/2014/main" id="{1FA76BD5-083D-6289-AC29-76B3CE08D90F}"/>
              </a:ext>
            </a:extLst>
          </p:cNvPr>
          <p:cNvSpPr/>
          <p:nvPr/>
        </p:nvSpPr>
        <p:spPr>
          <a:xfrm>
            <a:off x="5262515" y="1782736"/>
            <a:ext cx="136537" cy="136537"/>
          </a:xfrm>
          <a:prstGeom prst="ellipse">
            <a:avLst/>
          </a:prstGeom>
          <a:solidFill>
            <a:srgbClr val="E66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HẠM DUYÊN 7 - 9Slide.vn">
            <a:extLst>
              <a:ext uri="{FF2B5EF4-FFF2-40B4-BE49-F238E27FC236}">
                <a16:creationId xmlns:a16="http://schemas.microsoft.com/office/drawing/2014/main" id="{EF3BF8E3-E156-1068-643A-50F04F33E1F5}"/>
              </a:ext>
            </a:extLst>
          </p:cNvPr>
          <p:cNvSpPr txBox="1"/>
          <p:nvPr/>
        </p:nvSpPr>
        <p:spPr>
          <a:xfrm>
            <a:off x="5506799" y="1589394"/>
            <a:ext cx="4702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800" spc="-120">
                <a:latin typeface="Arial" panose="020B0604020202020204" pitchFamily="34" charset="0"/>
                <a:cs typeface="Arial" panose="020B0604020202020204" pitchFamily="34" charset="0"/>
              </a:rPr>
              <a:t>3 nhân 5 bằng 15, viết 5 nhớ 1.</a:t>
            </a:r>
          </a:p>
        </p:txBody>
      </p:sp>
      <p:sp>
        <p:nvSpPr>
          <p:cNvPr id="20" name="PHẠM DUYÊN 9 - 9Slide.vn">
            <a:extLst>
              <a:ext uri="{FF2B5EF4-FFF2-40B4-BE49-F238E27FC236}">
                <a16:creationId xmlns:a16="http://schemas.microsoft.com/office/drawing/2014/main" id="{D1F4843E-E687-6223-3BA8-FF87440CDF96}"/>
              </a:ext>
            </a:extLst>
          </p:cNvPr>
          <p:cNvSpPr/>
          <p:nvPr/>
        </p:nvSpPr>
        <p:spPr>
          <a:xfrm>
            <a:off x="5262515" y="2501030"/>
            <a:ext cx="136537" cy="136537"/>
          </a:xfrm>
          <a:prstGeom prst="ellipse">
            <a:avLst/>
          </a:prstGeom>
          <a:solidFill>
            <a:srgbClr val="E66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ẠM DUYÊN 10 - 9Slide.vn">
            <a:extLst>
              <a:ext uri="{FF2B5EF4-FFF2-40B4-BE49-F238E27FC236}">
                <a16:creationId xmlns:a16="http://schemas.microsoft.com/office/drawing/2014/main" id="{B1D39DA5-12B0-F408-8CB8-725194866A35}"/>
              </a:ext>
            </a:extLst>
          </p:cNvPr>
          <p:cNvSpPr txBox="1"/>
          <p:nvPr/>
        </p:nvSpPr>
        <p:spPr>
          <a:xfrm>
            <a:off x="5506799" y="2307688"/>
            <a:ext cx="5842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-120">
                <a:latin typeface="Arial" panose="020B0604020202020204" pitchFamily="34" charset="0"/>
                <a:cs typeface="Arial" panose="020B0604020202020204" pitchFamily="34" charset="0"/>
              </a:rPr>
              <a:t>3 nhân 1 bằng 3, thêm 1 bằng 4, viết 4.</a:t>
            </a:r>
          </a:p>
        </p:txBody>
      </p:sp>
      <p:sp>
        <p:nvSpPr>
          <p:cNvPr id="22" name="PHẠM DUYÊN 11 - 9Slide.vn">
            <a:extLst>
              <a:ext uri="{FF2B5EF4-FFF2-40B4-BE49-F238E27FC236}">
                <a16:creationId xmlns:a16="http://schemas.microsoft.com/office/drawing/2014/main" id="{FD98470A-C3D9-1D33-00EC-0C8AE8350EC1}"/>
              </a:ext>
            </a:extLst>
          </p:cNvPr>
          <p:cNvSpPr txBox="1"/>
          <p:nvPr/>
        </p:nvSpPr>
        <p:spPr>
          <a:xfrm>
            <a:off x="2563995" y="3496269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PHẠM DUYÊN 12 - 9Slide.vn">
            <a:extLst>
              <a:ext uri="{FF2B5EF4-FFF2-40B4-BE49-F238E27FC236}">
                <a16:creationId xmlns:a16="http://schemas.microsoft.com/office/drawing/2014/main" id="{96B6B3BD-8D3B-627E-F194-6133BC17ACBA}"/>
              </a:ext>
            </a:extLst>
          </p:cNvPr>
          <p:cNvSpPr/>
          <p:nvPr/>
        </p:nvSpPr>
        <p:spPr>
          <a:xfrm>
            <a:off x="5262515" y="3219324"/>
            <a:ext cx="136537" cy="136537"/>
          </a:xfrm>
          <a:prstGeom prst="ellipse">
            <a:avLst/>
          </a:prstGeom>
          <a:solidFill>
            <a:srgbClr val="E66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HẠM DUYÊN 13 - 9Slide.vn">
            <a:extLst>
              <a:ext uri="{FF2B5EF4-FFF2-40B4-BE49-F238E27FC236}">
                <a16:creationId xmlns:a16="http://schemas.microsoft.com/office/drawing/2014/main" id="{D4A9E4AB-EA0E-3FAF-65E4-2894F89E35D9}"/>
              </a:ext>
            </a:extLst>
          </p:cNvPr>
          <p:cNvSpPr txBox="1"/>
          <p:nvPr/>
        </p:nvSpPr>
        <p:spPr>
          <a:xfrm>
            <a:off x="5506799" y="3025982"/>
            <a:ext cx="4702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800" spc="-120">
                <a:latin typeface="Arial" panose="020B0604020202020204" pitchFamily="34" charset="0"/>
                <a:cs typeface="Arial" panose="020B0604020202020204" pitchFamily="34" charset="0"/>
              </a:rPr>
              <a:t>3 nhân 4 bằng 12, viết 2 nhớ 1.</a:t>
            </a:r>
          </a:p>
        </p:txBody>
      </p:sp>
      <p:sp>
        <p:nvSpPr>
          <p:cNvPr id="26" name="PHẠM DUYÊN 15 - 9Slide.vn">
            <a:extLst>
              <a:ext uri="{FF2B5EF4-FFF2-40B4-BE49-F238E27FC236}">
                <a16:creationId xmlns:a16="http://schemas.microsoft.com/office/drawing/2014/main" id="{5333A96D-B498-6BB1-6E42-46F2401707DB}"/>
              </a:ext>
            </a:extLst>
          </p:cNvPr>
          <p:cNvSpPr/>
          <p:nvPr/>
        </p:nvSpPr>
        <p:spPr>
          <a:xfrm>
            <a:off x="5262515" y="3937618"/>
            <a:ext cx="136537" cy="136537"/>
          </a:xfrm>
          <a:prstGeom prst="ellipse">
            <a:avLst/>
          </a:prstGeom>
          <a:solidFill>
            <a:srgbClr val="E66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HẠM DUYÊN 16 - 9Slide.vn">
            <a:extLst>
              <a:ext uri="{FF2B5EF4-FFF2-40B4-BE49-F238E27FC236}">
                <a16:creationId xmlns:a16="http://schemas.microsoft.com/office/drawing/2014/main" id="{5AA9AD98-9BAB-6B7C-642C-1191A8146B18}"/>
              </a:ext>
            </a:extLst>
          </p:cNvPr>
          <p:cNvSpPr txBox="1"/>
          <p:nvPr/>
        </p:nvSpPr>
        <p:spPr>
          <a:xfrm>
            <a:off x="5506799" y="3744276"/>
            <a:ext cx="5794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800" spc="-120">
                <a:latin typeface="Arial" panose="020B0604020202020204" pitchFamily="34" charset="0"/>
                <a:cs typeface="Arial" panose="020B0604020202020204" pitchFamily="34" charset="0"/>
              </a:rPr>
              <a:t>3 nhân 2 bằng 6, thêm 1 bằng 7, viết 7.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PHẠM DUYÊN 17 - 9Slide.vn">
                <a:extLst>
                  <a:ext uri="{FF2B5EF4-FFF2-40B4-BE49-F238E27FC236}">
                    <a16:creationId xmlns:a16="http://schemas.microsoft.com/office/drawing/2014/main" id="{1A5162D1-3015-FF92-446B-5BE9ED02590E}"/>
                  </a:ext>
                </a:extLst>
              </p:cNvPr>
              <p:cNvSpPr txBox="1"/>
              <p:nvPr/>
            </p:nvSpPr>
            <p:spPr>
              <a:xfrm>
                <a:off x="3701580" y="5376561"/>
                <a:ext cx="47888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CE2451"/>
                    </a:solidFill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12 415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CE245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3600" b="1">
                    <a:solidFill>
                      <a:srgbClr val="CE2451"/>
                    </a:solidFill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3 =</a:t>
                </a:r>
                <a:r>
                  <a:rPr lang="en-US" sz="3600" b="1">
                    <a:solidFill>
                      <a:srgbClr val="AE4B24"/>
                    </a:solidFill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>
                    <a:solidFill>
                      <a:srgbClr val="0070C0"/>
                    </a:solidFill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37 245</a:t>
                </a:r>
              </a:p>
            </p:txBody>
          </p:sp>
        </mc:Choice>
        <mc:Fallback xmlns="">
          <p:sp>
            <p:nvSpPr>
              <p:cNvPr id="28" name="PHẠM DUYÊN 17 - 9Slide.vn">
                <a:extLst>
                  <a:ext uri="{FF2B5EF4-FFF2-40B4-BE49-F238E27FC236}">
                    <a16:creationId xmlns:a16="http://schemas.microsoft.com/office/drawing/2014/main" id="{1A5162D1-3015-FF92-446B-5BE9ED025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580" y="5376561"/>
                <a:ext cx="4788840" cy="646331"/>
              </a:xfrm>
              <a:prstGeom prst="rect">
                <a:avLst/>
              </a:prstGeom>
              <a:blipFill>
                <a:blip r:embed="rId7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PHẠM DUYÊN 14 - 9Slide.vn">
            <a:extLst>
              <a:ext uri="{FF2B5EF4-FFF2-40B4-BE49-F238E27FC236}">
                <a16:creationId xmlns:a16="http://schemas.microsoft.com/office/drawing/2014/main" id="{F6A40B1D-E85C-6AEF-5A96-9F27FC7AB48A}"/>
              </a:ext>
            </a:extLst>
          </p:cNvPr>
          <p:cNvSpPr txBox="1"/>
          <p:nvPr/>
        </p:nvSpPr>
        <p:spPr>
          <a:xfrm>
            <a:off x="1815573" y="3496269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5" name="PHẠM DUYÊN 15 - 9Slide.vn">
            <a:extLst>
              <a:ext uri="{FF2B5EF4-FFF2-40B4-BE49-F238E27FC236}">
                <a16:creationId xmlns:a16="http://schemas.microsoft.com/office/drawing/2014/main" id="{E79686EE-27F4-B815-B115-9725E6075C72}"/>
              </a:ext>
            </a:extLst>
          </p:cNvPr>
          <p:cNvSpPr/>
          <p:nvPr/>
        </p:nvSpPr>
        <p:spPr>
          <a:xfrm>
            <a:off x="5262515" y="4655913"/>
            <a:ext cx="136537" cy="136537"/>
          </a:xfrm>
          <a:prstGeom prst="ellipse">
            <a:avLst/>
          </a:prstGeom>
          <a:solidFill>
            <a:srgbClr val="E66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PHẠM DUYÊN 16 - 9Slide.vn">
            <a:extLst>
              <a:ext uri="{FF2B5EF4-FFF2-40B4-BE49-F238E27FC236}">
                <a16:creationId xmlns:a16="http://schemas.microsoft.com/office/drawing/2014/main" id="{15968193-21D0-CD96-2CE2-A1E14F4A28D3}"/>
              </a:ext>
            </a:extLst>
          </p:cNvPr>
          <p:cNvSpPr txBox="1"/>
          <p:nvPr/>
        </p:nvSpPr>
        <p:spPr>
          <a:xfrm>
            <a:off x="5506799" y="4462571"/>
            <a:ext cx="3574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400" spc="-60"/>
            </a:lvl1pPr>
          </a:lstStyle>
          <a:p>
            <a:r>
              <a:rPr lang="en-US" sz="2800" spc="-120">
                <a:latin typeface="Arial" panose="020B0604020202020204" pitchFamily="34" charset="0"/>
                <a:cs typeface="Arial" panose="020B0604020202020204" pitchFamily="34" charset="0"/>
              </a:rPr>
              <a:t>3 nhân 1 bằng 3, viết 3.</a:t>
            </a:r>
          </a:p>
        </p:txBody>
      </p:sp>
      <p:sp>
        <p:nvSpPr>
          <p:cNvPr id="39" name="PHẠM DUYÊN 8 - 9Slide.vn">
            <a:extLst>
              <a:ext uri="{FF2B5EF4-FFF2-40B4-BE49-F238E27FC236}">
                <a16:creationId xmlns:a16="http://schemas.microsoft.com/office/drawing/2014/main" id="{0F48EFCC-6306-3656-6EB8-084B70D8724D}"/>
              </a:ext>
            </a:extLst>
          </p:cNvPr>
          <p:cNvSpPr txBox="1"/>
          <p:nvPr/>
        </p:nvSpPr>
        <p:spPr>
          <a:xfrm>
            <a:off x="2884123" y="3516276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0" name="PHẠM DUYÊN 14 - 9Slide.vn">
            <a:extLst>
              <a:ext uri="{FF2B5EF4-FFF2-40B4-BE49-F238E27FC236}">
                <a16:creationId xmlns:a16="http://schemas.microsoft.com/office/drawing/2014/main" id="{36FE85C2-7292-97B8-732C-896515A36F26}"/>
              </a:ext>
            </a:extLst>
          </p:cNvPr>
          <p:cNvSpPr txBox="1"/>
          <p:nvPr/>
        </p:nvSpPr>
        <p:spPr>
          <a:xfrm>
            <a:off x="2143960" y="3496269"/>
            <a:ext cx="38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1" name="PHẠM DUYÊN 3 - 9Slide.vn">
            <a:extLst>
              <a:ext uri="{FF2B5EF4-FFF2-40B4-BE49-F238E27FC236}">
                <a16:creationId xmlns:a16="http://schemas.microsoft.com/office/drawing/2014/main" id="{EA310CAD-9895-99EF-5A3F-399A431417E3}"/>
              </a:ext>
            </a:extLst>
          </p:cNvPr>
          <p:cNvSpPr txBox="1"/>
          <p:nvPr/>
        </p:nvSpPr>
        <p:spPr>
          <a:xfrm>
            <a:off x="1614901" y="1628964"/>
            <a:ext cx="2172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12 415</a:t>
            </a:r>
          </a:p>
        </p:txBody>
      </p:sp>
    </p:spTree>
    <p:extLst>
      <p:ext uri="{BB962C8B-B14F-4D97-AF65-F5344CB8AC3E}">
        <p14:creationId xmlns:p14="http://schemas.microsoft.com/office/powerpoint/2010/main" val="344095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5" grpId="0"/>
      <p:bldP spid="17" grpId="0"/>
      <p:bldP spid="18" grpId="0" animBg="1"/>
      <p:bldP spid="19" grpId="0"/>
      <p:bldP spid="20" grpId="0" animBg="1"/>
      <p:bldP spid="21" grpId="0"/>
      <p:bldP spid="22" grpId="0"/>
      <p:bldP spid="24" grpId="0" animBg="1"/>
      <p:bldP spid="25" grpId="0"/>
      <p:bldP spid="26" grpId="0" animBg="1"/>
      <p:bldP spid="27" grpId="0"/>
      <p:bldP spid="28" grpId="0"/>
      <p:bldP spid="33" grpId="0"/>
      <p:bldP spid="35" grpId="0" animBg="1"/>
      <p:bldP spid="36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D526995-5DA0-6639-B9E8-B24B7DE132F1}"/>
              </a:ext>
            </a:extLst>
          </p:cNvPr>
          <p:cNvGrpSpPr/>
          <p:nvPr/>
        </p:nvGrpSpPr>
        <p:grpSpPr>
          <a:xfrm>
            <a:off x="1470227" y="1210714"/>
            <a:ext cx="9590708" cy="2355737"/>
            <a:chOff x="1470227" y="610517"/>
            <a:chExt cx="9590708" cy="2429639"/>
          </a:xfrm>
        </p:grpSpPr>
        <p:sp>
          <p:nvSpPr>
            <p:cNvPr id="7" name="PHẠM DUYÊN 3 - 9Slide.vn">
              <a:extLst>
                <a:ext uri="{FF2B5EF4-FFF2-40B4-BE49-F238E27FC236}">
                  <a16:creationId xmlns:a16="http://schemas.microsoft.com/office/drawing/2014/main" id="{BF3829DA-01EF-FB3A-E9FF-1975505F35AF}"/>
                </a:ext>
              </a:extLst>
            </p:cNvPr>
            <p:cNvSpPr/>
            <p:nvPr/>
          </p:nvSpPr>
          <p:spPr>
            <a:xfrm>
              <a:off x="1470227" y="610517"/>
              <a:ext cx="9590708" cy="2429639"/>
            </a:xfrm>
            <a:prstGeom prst="roundRect">
              <a:avLst>
                <a:gd name="adj" fmla="val 14511"/>
              </a:avLst>
            </a:prstGeom>
            <a:solidFill>
              <a:srgbClr val="E9EDF9"/>
            </a:solidFill>
            <a:ln w="28575">
              <a:solidFill>
                <a:schemeClr val="bg1"/>
              </a:solidFill>
              <a:prstDash val="lgDash"/>
            </a:ln>
            <a:effectLst>
              <a:outerShdw blurRad="50800" dist="38100" dir="5400000" algn="t" rotWithShape="0">
                <a:srgbClr val="FFABB5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5">
              <a:extLst>
                <a:ext uri="{FF2B5EF4-FFF2-40B4-BE49-F238E27FC236}">
                  <a16:creationId xmlns:a16="http://schemas.microsoft.com/office/drawing/2014/main" id="{837CEA2F-4AD0-66D7-3E0A-140CBF7465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2351" y="713894"/>
              <a:ext cx="9179263" cy="2317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n-US" altLang="en-US" sz="2400" b="1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BƯỚC 1:</a:t>
              </a:r>
              <a:r>
                <a:rPr lang="en-US" altLang="en-US" sz="2800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            </a:t>
              </a:r>
              <a:r>
                <a:rPr lang="en-US" altLang="en-US" sz="2800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Đặt</a:t>
              </a:r>
              <a:r>
                <a:rPr lang="en-US" altLang="en-US" sz="28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en-US" sz="2800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tính</a:t>
              </a:r>
              <a:endParaRPr lang="en-US" alt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571486" indent="-571486" defTabSz="1219170">
                <a:buClr>
                  <a:srgbClr val="000000"/>
                </a:buClr>
                <a:buFontTx/>
                <a:buChar char="-"/>
              </a:pP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Thừa</a:t>
              </a:r>
              <a:r>
                <a:rPr lang="en-US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số</a:t>
              </a:r>
              <a:r>
                <a:rPr lang="en-US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thứ</a:t>
              </a:r>
              <a:r>
                <a:rPr lang="en-US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nhất</a:t>
              </a:r>
              <a:r>
                <a:rPr lang="en-US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đặt</a:t>
              </a:r>
              <a:r>
                <a:rPr lang="en-US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ở </a:t>
              </a: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hàng</a:t>
              </a:r>
              <a:r>
                <a:rPr lang="en-US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trên</a:t>
              </a:r>
              <a:endParaRPr lang="en-US" alt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571486" indent="-571486" defTabSz="1219170">
                <a:buClr>
                  <a:srgbClr val="000000"/>
                </a:buClr>
                <a:buFontTx/>
                <a:buChar char="-"/>
              </a:pP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Thừa</a:t>
              </a:r>
              <a:r>
                <a:rPr lang="en-US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số</a:t>
              </a:r>
              <a:r>
                <a:rPr lang="en-US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thứ</a:t>
              </a:r>
              <a:r>
                <a:rPr lang="en-US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hai</a:t>
              </a:r>
              <a:r>
                <a:rPr lang="en-US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đặt</a:t>
              </a:r>
              <a:r>
                <a:rPr lang="en-US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ở </a:t>
              </a: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hàng</a:t>
              </a:r>
              <a:r>
                <a:rPr lang="en-US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dưới</a:t>
              </a:r>
              <a:endParaRPr lang="en-US" alt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571486" indent="-571486" defTabSz="1219170">
                <a:buClr>
                  <a:srgbClr val="000000"/>
                </a:buClr>
                <a:buFontTx/>
                <a:buChar char="-"/>
              </a:pP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Viết</a:t>
              </a:r>
              <a:r>
                <a:rPr lang="en-US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dấu</a:t>
              </a:r>
              <a:r>
                <a:rPr lang="en-US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nhân</a:t>
              </a:r>
              <a:r>
                <a:rPr lang="en-US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ở </a:t>
              </a: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giữa</a:t>
              </a:r>
              <a:r>
                <a:rPr lang="en-US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2 </a:t>
              </a: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thừa</a:t>
              </a:r>
              <a:r>
                <a:rPr lang="en-US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số</a:t>
              </a:r>
              <a:r>
                <a:rPr lang="en-US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- </a:t>
              </a: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Kẻ</a:t>
              </a:r>
              <a:r>
                <a:rPr lang="en-US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gạch</a:t>
              </a:r>
              <a:r>
                <a:rPr lang="en-US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ngang</a:t>
              </a:r>
              <a:endParaRPr lang="en-US" altLang="en-US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571486" indent="-571486" defTabSz="1219170">
                <a:buClr>
                  <a:srgbClr val="000000"/>
                </a:buClr>
                <a:buFontTx/>
                <a:buChar char="-"/>
              </a:pPr>
              <a:r>
                <a:rPr lang="en-US" altLang="en-US" sz="2800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Lưu</a:t>
              </a:r>
              <a:r>
                <a:rPr lang="en-US" altLang="en-US" sz="2800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ý:</a:t>
              </a:r>
              <a:r>
                <a:rPr lang="en-US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Đặt</a:t>
              </a:r>
              <a:r>
                <a:rPr lang="en-US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các</a:t>
              </a:r>
              <a:r>
                <a:rPr lang="en-US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chữ</a:t>
              </a:r>
              <a:r>
                <a:rPr lang="en-US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số</a:t>
              </a:r>
              <a:r>
                <a:rPr lang="en-US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cùng</a:t>
              </a:r>
              <a:r>
                <a:rPr lang="en-US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hàng</a:t>
              </a:r>
              <a:r>
                <a:rPr lang="en-US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thẳng</a:t>
              </a:r>
              <a:r>
                <a:rPr lang="en-US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cột</a:t>
              </a:r>
              <a:r>
                <a:rPr lang="en-US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với</a:t>
              </a:r>
              <a:r>
                <a:rPr lang="en-US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altLang="en-US" sz="2800" kern="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nhau</a:t>
              </a:r>
              <a:r>
                <a:rPr lang="en-US" altLang="en-US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B6834C-79C4-8F06-BE3F-4BF76D0CD08D}"/>
              </a:ext>
            </a:extLst>
          </p:cNvPr>
          <p:cNvGrpSpPr/>
          <p:nvPr/>
        </p:nvGrpSpPr>
        <p:grpSpPr>
          <a:xfrm>
            <a:off x="1470227" y="3768495"/>
            <a:ext cx="9885962" cy="2511120"/>
            <a:chOff x="1471932" y="3570191"/>
            <a:chExt cx="9885962" cy="2677656"/>
          </a:xfrm>
        </p:grpSpPr>
        <p:sp>
          <p:nvSpPr>
            <p:cNvPr id="8" name="PHẠM DUYÊN 3 - 9Slide.vn">
              <a:extLst>
                <a:ext uri="{FF2B5EF4-FFF2-40B4-BE49-F238E27FC236}">
                  <a16:creationId xmlns:a16="http://schemas.microsoft.com/office/drawing/2014/main" id="{2C9387C3-9574-ACB5-87B8-593D742312D0}"/>
                </a:ext>
              </a:extLst>
            </p:cNvPr>
            <p:cNvSpPr/>
            <p:nvPr/>
          </p:nvSpPr>
          <p:spPr>
            <a:xfrm>
              <a:off x="1471932" y="3570191"/>
              <a:ext cx="9590708" cy="2677656"/>
            </a:xfrm>
            <a:prstGeom prst="roundRect">
              <a:avLst>
                <a:gd name="adj" fmla="val 14511"/>
              </a:avLst>
            </a:prstGeom>
            <a:solidFill>
              <a:srgbClr val="E9EDF9"/>
            </a:solidFill>
            <a:ln w="28575">
              <a:solidFill>
                <a:schemeClr val="bg1"/>
              </a:solidFill>
              <a:prstDash val="lgDash"/>
            </a:ln>
            <a:effectLst>
              <a:outerShdw blurRad="50800" dist="38100" dir="5400000" algn="t" rotWithShape="0">
                <a:srgbClr val="FFABB5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45">
              <a:extLst>
                <a:ext uri="{FF2B5EF4-FFF2-40B4-BE49-F238E27FC236}">
                  <a16:creationId xmlns:a16="http://schemas.microsoft.com/office/drawing/2014/main" id="{4EE3A1B6-9338-A8DA-7262-D4B3A9198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2351" y="3785634"/>
              <a:ext cx="9685543" cy="2395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n-US" altLang="en-US" sz="2400" b="1" ker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BƯỚC 2</a:t>
              </a:r>
              <a:r>
                <a:rPr lang="en-US" altLang="en-US" sz="2800" ker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:             </a:t>
              </a:r>
              <a:r>
                <a:rPr lang="en-US" altLang="en-US" sz="2800" ker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Tính</a:t>
              </a:r>
              <a:endParaRPr lang="en-US" altLang="en-US" sz="28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457200" indent="-457200" defTabSz="1219170">
                <a:buClr>
                  <a:srgbClr val="000000"/>
                </a:buClr>
                <a:buFontTx/>
                <a:buChar char="-"/>
              </a:pPr>
              <a:r>
                <a:rPr lang="en-US" sz="28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Lấy thừa số thứ hai nhân với từng chữ số của thừa số thứ nhất theo thứ tự từ phải sang trái.</a:t>
              </a:r>
            </a:p>
            <a:p>
              <a:pPr marL="457200" indent="-457200" defTabSz="1219170">
                <a:buClr>
                  <a:srgbClr val="000000"/>
                </a:buClr>
                <a:buFontTx/>
                <a:buChar char="-"/>
              </a:pPr>
              <a:r>
                <a:rPr lang="en-US" sz="2800" ker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thực hiện các phép nhân có nhớ cần thêm số nhớ vào kết quả của lần nhân liền sau.</a:t>
              </a:r>
              <a:endParaRPr lang="en-US" sz="2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" name="PHẠM DUYÊN 3 - 9Slide.vn">
            <a:extLst>
              <a:ext uri="{FF2B5EF4-FFF2-40B4-BE49-F238E27FC236}">
                <a16:creationId xmlns:a16="http://schemas.microsoft.com/office/drawing/2014/main" id="{869674B5-10DD-E613-2CDA-5765FAFEA1C9}"/>
              </a:ext>
            </a:extLst>
          </p:cNvPr>
          <p:cNvSpPr/>
          <p:nvPr/>
        </p:nvSpPr>
        <p:spPr>
          <a:xfrm>
            <a:off x="2355774" y="359564"/>
            <a:ext cx="7480452" cy="708660"/>
          </a:xfrm>
          <a:prstGeom prst="roundRect">
            <a:avLst>
              <a:gd name="adj" fmla="val 14511"/>
            </a:avLst>
          </a:prstGeom>
          <a:noFill/>
          <a:ln w="28575">
            <a:solidFill>
              <a:schemeClr val="bg1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bước thực hiện phép nhân:</a:t>
            </a:r>
          </a:p>
        </p:txBody>
      </p:sp>
    </p:spTree>
    <p:extLst>
      <p:ext uri="{BB962C8B-B14F-4D97-AF65-F5344CB8AC3E}">
        <p14:creationId xmlns:p14="http://schemas.microsoft.com/office/powerpoint/2010/main" val="251376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852689A4-3BD5-22E6-7311-1F11A9C4100B}"/>
              </a:ext>
            </a:extLst>
          </p:cNvPr>
          <p:cNvGrpSpPr/>
          <p:nvPr/>
        </p:nvGrpSpPr>
        <p:grpSpPr>
          <a:xfrm>
            <a:off x="492803" y="480084"/>
            <a:ext cx="668922" cy="707886"/>
            <a:chOff x="638175" y="506578"/>
            <a:chExt cx="668922" cy="707886"/>
          </a:xfrm>
        </p:grpSpPr>
        <p:sp>
          <p:nvSpPr>
            <p:cNvPr id="3" name="PHẠM DUYÊN 1 - 9Slide.vn">
              <a:extLst>
                <a:ext uri="{FF2B5EF4-FFF2-40B4-BE49-F238E27FC236}">
                  <a16:creationId xmlns:a16="http://schemas.microsoft.com/office/drawing/2014/main" id="{F006B593-D704-CA5E-8763-F979DF61A67F}"/>
                </a:ext>
              </a:extLst>
            </p:cNvPr>
            <p:cNvSpPr/>
            <p:nvPr/>
          </p:nvSpPr>
          <p:spPr>
            <a:xfrm>
              <a:off x="676988" y="571585"/>
              <a:ext cx="590719" cy="59071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PHẠM DUYÊN 2 - 9Slide.vn">
              <a:extLst>
                <a:ext uri="{FF2B5EF4-FFF2-40B4-BE49-F238E27FC236}">
                  <a16:creationId xmlns:a16="http://schemas.microsoft.com/office/drawing/2014/main" id="{2265498A-38D2-8DEA-C2C5-F65F282D26FD}"/>
                </a:ext>
              </a:extLst>
            </p:cNvPr>
            <p:cNvSpPr/>
            <p:nvPr/>
          </p:nvSpPr>
          <p:spPr>
            <a:xfrm>
              <a:off x="638175" y="528010"/>
              <a:ext cx="668922" cy="668922"/>
            </a:xfrm>
            <a:prstGeom prst="ellipse">
              <a:avLst/>
            </a:prstGeom>
            <a:noFill/>
            <a:ln w="28575">
              <a:solidFill>
                <a:srgbClr val="B8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PHẠM DUYÊN 3 - 9Slide.vn">
              <a:extLst>
                <a:ext uri="{FF2B5EF4-FFF2-40B4-BE49-F238E27FC236}">
                  <a16:creationId xmlns:a16="http://schemas.microsoft.com/office/drawing/2014/main" id="{46CC2A31-AB0D-A9BE-4C97-AC5D78A3D0DF}"/>
                </a:ext>
              </a:extLst>
            </p:cNvPr>
            <p:cNvSpPr txBox="1"/>
            <p:nvPr/>
          </p:nvSpPr>
          <p:spPr>
            <a:xfrm>
              <a:off x="773835" y="506578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6" name="PHẠM DUYÊN 2 - 9Slide.vn">
            <a:extLst>
              <a:ext uri="{FF2B5EF4-FFF2-40B4-BE49-F238E27FC236}">
                <a16:creationId xmlns:a16="http://schemas.microsoft.com/office/drawing/2014/main" id="{648546C4-1C28-B356-6BC9-78B0BF3C613B}"/>
              </a:ext>
            </a:extLst>
          </p:cNvPr>
          <p:cNvSpPr txBox="1"/>
          <p:nvPr/>
        </p:nvSpPr>
        <p:spPr>
          <a:xfrm>
            <a:off x="1339468" y="516242"/>
            <a:ext cx="1538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107" dirty="0" err="1">
                <a:solidFill>
                  <a:srgbClr val="5366A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GB" sz="4000" b="1" spc="107" dirty="0">
                <a:solidFill>
                  <a:srgbClr val="5366A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4000" b="1" spc="107" dirty="0">
              <a:solidFill>
                <a:srgbClr val="5366A3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HẠM DUYÊN 5 - 9Slide.vn">
                <a:extLst>
                  <a:ext uri="{FF2B5EF4-FFF2-40B4-BE49-F238E27FC236}">
                    <a16:creationId xmlns:a16="http://schemas.microsoft.com/office/drawing/2014/main" id="{58F1C779-CF12-D27C-B86D-E7AB1CBC6611}"/>
                  </a:ext>
                </a:extLst>
              </p:cNvPr>
              <p:cNvSpPr txBox="1"/>
              <p:nvPr/>
            </p:nvSpPr>
            <p:spPr>
              <a:xfrm>
                <a:off x="1161725" y="2238830"/>
                <a:ext cx="4615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AE4B2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PHẠM DUYÊN 5 - 9Slide.vn">
                <a:extLst>
                  <a:ext uri="{FF2B5EF4-FFF2-40B4-BE49-F238E27FC236}">
                    <a16:creationId xmlns:a16="http://schemas.microsoft.com/office/drawing/2014/main" id="{58F1C779-CF12-D27C-B86D-E7AB1CBC6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725" y="2238830"/>
                <a:ext cx="461517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PHẠM DUYÊN 6 - 9Slide.vn">
            <a:extLst>
              <a:ext uri="{FF2B5EF4-FFF2-40B4-BE49-F238E27FC236}">
                <a16:creationId xmlns:a16="http://schemas.microsoft.com/office/drawing/2014/main" id="{93524BD0-D2F1-4DC6-F4FA-1CC7DFB676E3}"/>
              </a:ext>
            </a:extLst>
          </p:cNvPr>
          <p:cNvCxnSpPr>
            <a:cxnSpLocks/>
          </p:cNvCxnSpPr>
          <p:nvPr/>
        </p:nvCxnSpPr>
        <p:spPr>
          <a:xfrm>
            <a:off x="1154669" y="3523113"/>
            <a:ext cx="2643739" cy="0"/>
          </a:xfrm>
          <a:prstGeom prst="line">
            <a:avLst/>
          </a:prstGeom>
          <a:ln w="34925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HẠM DUYÊN 12 - 9Slide.vn">
            <a:extLst>
              <a:ext uri="{FF2B5EF4-FFF2-40B4-BE49-F238E27FC236}">
                <a16:creationId xmlns:a16="http://schemas.microsoft.com/office/drawing/2014/main" id="{CCA9C472-DCE1-464C-F548-518A97E61D14}"/>
              </a:ext>
            </a:extLst>
          </p:cNvPr>
          <p:cNvSpPr txBox="1"/>
          <p:nvPr/>
        </p:nvSpPr>
        <p:spPr>
          <a:xfrm>
            <a:off x="3146790" y="2495116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5" name="PHẠM DUYÊN 3 - 9Slide.vn">
            <a:extLst>
              <a:ext uri="{FF2B5EF4-FFF2-40B4-BE49-F238E27FC236}">
                <a16:creationId xmlns:a16="http://schemas.microsoft.com/office/drawing/2014/main" id="{C5B566FB-223C-3596-2235-98291A95B35A}"/>
              </a:ext>
            </a:extLst>
          </p:cNvPr>
          <p:cNvSpPr txBox="1"/>
          <p:nvPr/>
        </p:nvSpPr>
        <p:spPr>
          <a:xfrm>
            <a:off x="1621083" y="1723988"/>
            <a:ext cx="203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47 253</a:t>
            </a:r>
          </a:p>
        </p:txBody>
      </p:sp>
      <p:sp>
        <p:nvSpPr>
          <p:cNvPr id="56" name="PHẠM DUYÊN 7 - 9Slide.vn">
            <a:extLst>
              <a:ext uri="{FF2B5EF4-FFF2-40B4-BE49-F238E27FC236}">
                <a16:creationId xmlns:a16="http://schemas.microsoft.com/office/drawing/2014/main" id="{A854B0E0-8A38-D5C9-16A4-696F444B4197}"/>
              </a:ext>
            </a:extLst>
          </p:cNvPr>
          <p:cNvSpPr txBox="1"/>
          <p:nvPr/>
        </p:nvSpPr>
        <p:spPr>
          <a:xfrm>
            <a:off x="1499437" y="3587982"/>
            <a:ext cx="2161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94 506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PHẠM DUYÊN 5 - 9Slide.vn">
                <a:extLst>
                  <a:ext uri="{FF2B5EF4-FFF2-40B4-BE49-F238E27FC236}">
                    <a16:creationId xmlns:a16="http://schemas.microsoft.com/office/drawing/2014/main" id="{FDD62EFD-5C06-419F-7323-E0A135C2FC77}"/>
                  </a:ext>
                </a:extLst>
              </p:cNvPr>
              <p:cNvSpPr txBox="1"/>
              <p:nvPr/>
            </p:nvSpPr>
            <p:spPr>
              <a:xfrm>
                <a:off x="4841595" y="2238830"/>
                <a:ext cx="4615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AE4B2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PHẠM DUYÊN 5 - 9Slide.vn">
                <a:extLst>
                  <a:ext uri="{FF2B5EF4-FFF2-40B4-BE49-F238E27FC236}">
                    <a16:creationId xmlns:a16="http://schemas.microsoft.com/office/drawing/2014/main" id="{FDD62EFD-5C06-419F-7323-E0A135C2F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595" y="2238830"/>
                <a:ext cx="46151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PHẠM DUYÊN 6 - 9Slide.vn">
            <a:extLst>
              <a:ext uri="{FF2B5EF4-FFF2-40B4-BE49-F238E27FC236}">
                <a16:creationId xmlns:a16="http://schemas.microsoft.com/office/drawing/2014/main" id="{09AEEE7C-7A36-E0E5-9CDF-6BD705494D8D}"/>
              </a:ext>
            </a:extLst>
          </p:cNvPr>
          <p:cNvCxnSpPr>
            <a:cxnSpLocks/>
          </p:cNvCxnSpPr>
          <p:nvPr/>
        </p:nvCxnSpPr>
        <p:spPr>
          <a:xfrm>
            <a:off x="4834539" y="3523113"/>
            <a:ext cx="2643739" cy="0"/>
          </a:xfrm>
          <a:prstGeom prst="line">
            <a:avLst/>
          </a:prstGeom>
          <a:ln w="34925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HẠM DUYÊN 12 - 9Slide.vn">
            <a:extLst>
              <a:ext uri="{FF2B5EF4-FFF2-40B4-BE49-F238E27FC236}">
                <a16:creationId xmlns:a16="http://schemas.microsoft.com/office/drawing/2014/main" id="{4D9BA960-2224-2B2B-4924-F6038FBE9F46}"/>
              </a:ext>
            </a:extLst>
          </p:cNvPr>
          <p:cNvSpPr txBox="1"/>
          <p:nvPr/>
        </p:nvSpPr>
        <p:spPr>
          <a:xfrm>
            <a:off x="6826660" y="2495116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PHẠM DUYÊN 3 - 9Slide.vn">
            <a:extLst>
              <a:ext uri="{FF2B5EF4-FFF2-40B4-BE49-F238E27FC236}">
                <a16:creationId xmlns:a16="http://schemas.microsoft.com/office/drawing/2014/main" id="{8ECDF6FD-5D48-33D3-354B-540DBDC18D39}"/>
              </a:ext>
            </a:extLst>
          </p:cNvPr>
          <p:cNvSpPr txBox="1"/>
          <p:nvPr/>
        </p:nvSpPr>
        <p:spPr>
          <a:xfrm>
            <a:off x="5300953" y="1723988"/>
            <a:ext cx="203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18 142</a:t>
            </a:r>
          </a:p>
        </p:txBody>
      </p:sp>
      <p:sp>
        <p:nvSpPr>
          <p:cNvPr id="61" name="PHẠM DUYÊN 7 - 9Slide.vn">
            <a:extLst>
              <a:ext uri="{FF2B5EF4-FFF2-40B4-BE49-F238E27FC236}">
                <a16:creationId xmlns:a16="http://schemas.microsoft.com/office/drawing/2014/main" id="{AEF2FBB4-6EA3-7271-B088-FD4D65CBD0A9}"/>
              </a:ext>
            </a:extLst>
          </p:cNvPr>
          <p:cNvSpPr txBox="1"/>
          <p:nvPr/>
        </p:nvSpPr>
        <p:spPr>
          <a:xfrm>
            <a:off x="5179307" y="3587982"/>
            <a:ext cx="2161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72 568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PHẠM DUYÊN 5 - 9Slide.vn">
                <a:extLst>
                  <a:ext uri="{FF2B5EF4-FFF2-40B4-BE49-F238E27FC236}">
                    <a16:creationId xmlns:a16="http://schemas.microsoft.com/office/drawing/2014/main" id="{80099355-2494-AE5D-A41C-2F71F2CEC747}"/>
                  </a:ext>
                </a:extLst>
              </p:cNvPr>
              <p:cNvSpPr txBox="1"/>
              <p:nvPr/>
            </p:nvSpPr>
            <p:spPr>
              <a:xfrm>
                <a:off x="8531433" y="2238830"/>
                <a:ext cx="4615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AE4B2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PHẠM DUYÊN 5 - 9Slide.vn">
                <a:extLst>
                  <a:ext uri="{FF2B5EF4-FFF2-40B4-BE49-F238E27FC236}">
                    <a16:creationId xmlns:a16="http://schemas.microsoft.com/office/drawing/2014/main" id="{80099355-2494-AE5D-A41C-2F71F2CEC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433" y="2238830"/>
                <a:ext cx="46151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PHẠM DUYÊN 6 - 9Slide.vn">
            <a:extLst>
              <a:ext uri="{FF2B5EF4-FFF2-40B4-BE49-F238E27FC236}">
                <a16:creationId xmlns:a16="http://schemas.microsoft.com/office/drawing/2014/main" id="{0AEED8A6-BFCB-D850-49D4-420CD522EE58}"/>
              </a:ext>
            </a:extLst>
          </p:cNvPr>
          <p:cNvCxnSpPr>
            <a:cxnSpLocks/>
          </p:cNvCxnSpPr>
          <p:nvPr/>
        </p:nvCxnSpPr>
        <p:spPr>
          <a:xfrm>
            <a:off x="8524377" y="3523113"/>
            <a:ext cx="2643739" cy="0"/>
          </a:xfrm>
          <a:prstGeom prst="line">
            <a:avLst/>
          </a:prstGeom>
          <a:ln w="34925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HẠM DUYÊN 12 - 9Slide.vn">
            <a:extLst>
              <a:ext uri="{FF2B5EF4-FFF2-40B4-BE49-F238E27FC236}">
                <a16:creationId xmlns:a16="http://schemas.microsoft.com/office/drawing/2014/main" id="{2D06F4D0-CDD5-7737-3B0E-DD09F02D66A5}"/>
              </a:ext>
            </a:extLst>
          </p:cNvPr>
          <p:cNvSpPr txBox="1"/>
          <p:nvPr/>
        </p:nvSpPr>
        <p:spPr>
          <a:xfrm>
            <a:off x="10516498" y="2495116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5" name="PHẠM DUYÊN 3 - 9Slide.vn">
            <a:extLst>
              <a:ext uri="{FF2B5EF4-FFF2-40B4-BE49-F238E27FC236}">
                <a16:creationId xmlns:a16="http://schemas.microsoft.com/office/drawing/2014/main" id="{91B9F88D-F21B-B870-D329-174A926C6807}"/>
              </a:ext>
            </a:extLst>
          </p:cNvPr>
          <p:cNvSpPr txBox="1"/>
          <p:nvPr/>
        </p:nvSpPr>
        <p:spPr>
          <a:xfrm>
            <a:off x="8990791" y="1723988"/>
            <a:ext cx="203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15 160</a:t>
            </a:r>
          </a:p>
        </p:txBody>
      </p:sp>
      <p:sp>
        <p:nvSpPr>
          <p:cNvPr id="66" name="PHẠM DUYÊN 7 - 9Slide.vn">
            <a:extLst>
              <a:ext uri="{FF2B5EF4-FFF2-40B4-BE49-F238E27FC236}">
                <a16:creationId xmlns:a16="http://schemas.microsoft.com/office/drawing/2014/main" id="{E9C2A2D5-300A-DAE8-11C8-974204B7E85B}"/>
              </a:ext>
            </a:extLst>
          </p:cNvPr>
          <p:cNvSpPr txBox="1"/>
          <p:nvPr/>
        </p:nvSpPr>
        <p:spPr>
          <a:xfrm>
            <a:off x="8869145" y="3587982"/>
            <a:ext cx="2161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75 800</a:t>
            </a:r>
          </a:p>
        </p:txBody>
      </p:sp>
    </p:spTree>
    <p:extLst>
      <p:ext uri="{BB962C8B-B14F-4D97-AF65-F5344CB8AC3E}">
        <p14:creationId xmlns:p14="http://schemas.microsoft.com/office/powerpoint/2010/main" val="400930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6" grpId="0"/>
      <p:bldP spid="61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PHẠM DUYÊN 5 - 9Slide.vn">
                <a:extLst>
                  <a:ext uri="{FF2B5EF4-FFF2-40B4-BE49-F238E27FC236}">
                    <a16:creationId xmlns:a16="http://schemas.microsoft.com/office/drawing/2014/main" id="{58F1C779-CF12-D27C-B86D-E7AB1CBC6611}"/>
                  </a:ext>
                </a:extLst>
              </p:cNvPr>
              <p:cNvSpPr txBox="1"/>
              <p:nvPr/>
            </p:nvSpPr>
            <p:spPr>
              <a:xfrm>
                <a:off x="1767652" y="3417635"/>
                <a:ext cx="4615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AE4B2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PHẠM DUYÊN 5 - 9Slide.vn">
                <a:extLst>
                  <a:ext uri="{FF2B5EF4-FFF2-40B4-BE49-F238E27FC236}">
                    <a16:creationId xmlns:a16="http://schemas.microsoft.com/office/drawing/2014/main" id="{58F1C779-CF12-D27C-B86D-E7AB1CBC6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652" y="3417635"/>
                <a:ext cx="461517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PHẠM DUYÊN 6 - 9Slide.vn">
            <a:extLst>
              <a:ext uri="{FF2B5EF4-FFF2-40B4-BE49-F238E27FC236}">
                <a16:creationId xmlns:a16="http://schemas.microsoft.com/office/drawing/2014/main" id="{93524BD0-D2F1-4DC6-F4FA-1CC7DFB676E3}"/>
              </a:ext>
            </a:extLst>
          </p:cNvPr>
          <p:cNvCxnSpPr>
            <a:cxnSpLocks/>
          </p:cNvCxnSpPr>
          <p:nvPr/>
        </p:nvCxnSpPr>
        <p:spPr>
          <a:xfrm>
            <a:off x="1760596" y="4701918"/>
            <a:ext cx="2643739" cy="0"/>
          </a:xfrm>
          <a:prstGeom prst="line">
            <a:avLst/>
          </a:prstGeom>
          <a:ln w="34925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HẠM DUYÊN 12 - 9Slide.vn">
            <a:extLst>
              <a:ext uri="{FF2B5EF4-FFF2-40B4-BE49-F238E27FC236}">
                <a16:creationId xmlns:a16="http://schemas.microsoft.com/office/drawing/2014/main" id="{CCA9C472-DCE1-464C-F548-518A97E61D14}"/>
              </a:ext>
            </a:extLst>
          </p:cNvPr>
          <p:cNvSpPr txBox="1"/>
          <p:nvPr/>
        </p:nvSpPr>
        <p:spPr>
          <a:xfrm>
            <a:off x="3752717" y="3673921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5" name="PHẠM DUYÊN 3 - 9Slide.vn">
            <a:extLst>
              <a:ext uri="{FF2B5EF4-FFF2-40B4-BE49-F238E27FC236}">
                <a16:creationId xmlns:a16="http://schemas.microsoft.com/office/drawing/2014/main" id="{C5B566FB-223C-3596-2235-98291A95B35A}"/>
              </a:ext>
            </a:extLst>
          </p:cNvPr>
          <p:cNvSpPr txBox="1"/>
          <p:nvPr/>
        </p:nvSpPr>
        <p:spPr>
          <a:xfrm>
            <a:off x="2227010" y="2902793"/>
            <a:ext cx="203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31 504</a:t>
            </a:r>
          </a:p>
        </p:txBody>
      </p:sp>
      <p:sp>
        <p:nvSpPr>
          <p:cNvPr id="56" name="PHẠM DUYÊN 7 - 9Slide.vn">
            <a:extLst>
              <a:ext uri="{FF2B5EF4-FFF2-40B4-BE49-F238E27FC236}">
                <a16:creationId xmlns:a16="http://schemas.microsoft.com/office/drawing/2014/main" id="{A854B0E0-8A38-D5C9-16A4-696F444B4197}"/>
              </a:ext>
            </a:extLst>
          </p:cNvPr>
          <p:cNvSpPr txBox="1"/>
          <p:nvPr/>
        </p:nvSpPr>
        <p:spPr>
          <a:xfrm>
            <a:off x="2105364" y="4766787"/>
            <a:ext cx="2161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94 512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PHẠM DUYÊN 5 - 9Slide.vn">
                <a:extLst>
                  <a:ext uri="{FF2B5EF4-FFF2-40B4-BE49-F238E27FC236}">
                    <a16:creationId xmlns:a16="http://schemas.microsoft.com/office/drawing/2014/main" id="{FDD62EFD-5C06-419F-7323-E0A135C2FC77}"/>
                  </a:ext>
                </a:extLst>
              </p:cNvPr>
              <p:cNvSpPr txBox="1"/>
              <p:nvPr/>
            </p:nvSpPr>
            <p:spPr>
              <a:xfrm>
                <a:off x="7587794" y="3417635"/>
                <a:ext cx="46151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AE4B2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PHẠM DUYÊN 5 - 9Slide.vn">
                <a:extLst>
                  <a:ext uri="{FF2B5EF4-FFF2-40B4-BE49-F238E27FC236}">
                    <a16:creationId xmlns:a16="http://schemas.microsoft.com/office/drawing/2014/main" id="{FDD62EFD-5C06-419F-7323-E0A135C2F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794" y="3417635"/>
                <a:ext cx="461517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PHẠM DUYÊN 6 - 9Slide.vn">
            <a:extLst>
              <a:ext uri="{FF2B5EF4-FFF2-40B4-BE49-F238E27FC236}">
                <a16:creationId xmlns:a16="http://schemas.microsoft.com/office/drawing/2014/main" id="{09AEEE7C-7A36-E0E5-9CDF-6BD705494D8D}"/>
              </a:ext>
            </a:extLst>
          </p:cNvPr>
          <p:cNvCxnSpPr>
            <a:cxnSpLocks/>
          </p:cNvCxnSpPr>
          <p:nvPr/>
        </p:nvCxnSpPr>
        <p:spPr>
          <a:xfrm>
            <a:off x="7580738" y="4701918"/>
            <a:ext cx="2643739" cy="0"/>
          </a:xfrm>
          <a:prstGeom prst="line">
            <a:avLst/>
          </a:prstGeom>
          <a:ln w="34925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HẠM DUYÊN 12 - 9Slide.vn">
            <a:extLst>
              <a:ext uri="{FF2B5EF4-FFF2-40B4-BE49-F238E27FC236}">
                <a16:creationId xmlns:a16="http://schemas.microsoft.com/office/drawing/2014/main" id="{4D9BA960-2224-2B2B-4924-F6038FBE9F46}"/>
              </a:ext>
            </a:extLst>
          </p:cNvPr>
          <p:cNvSpPr txBox="1"/>
          <p:nvPr/>
        </p:nvSpPr>
        <p:spPr>
          <a:xfrm>
            <a:off x="9572859" y="3673921"/>
            <a:ext cx="374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PHẠM DUYÊN 3 - 9Slide.vn">
            <a:extLst>
              <a:ext uri="{FF2B5EF4-FFF2-40B4-BE49-F238E27FC236}">
                <a16:creationId xmlns:a16="http://schemas.microsoft.com/office/drawing/2014/main" id="{8ECDF6FD-5D48-33D3-354B-540DBDC18D39}"/>
              </a:ext>
            </a:extLst>
          </p:cNvPr>
          <p:cNvSpPr txBox="1"/>
          <p:nvPr/>
        </p:nvSpPr>
        <p:spPr>
          <a:xfrm>
            <a:off x="8047152" y="2902793"/>
            <a:ext cx="2039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23 162</a:t>
            </a:r>
          </a:p>
        </p:txBody>
      </p:sp>
      <p:sp>
        <p:nvSpPr>
          <p:cNvPr id="61" name="PHẠM DUYÊN 7 - 9Slide.vn">
            <a:extLst>
              <a:ext uri="{FF2B5EF4-FFF2-40B4-BE49-F238E27FC236}">
                <a16:creationId xmlns:a16="http://schemas.microsoft.com/office/drawing/2014/main" id="{AEF2FBB4-6EA3-7271-B088-FD4D65CBD0A9}"/>
              </a:ext>
            </a:extLst>
          </p:cNvPr>
          <p:cNvSpPr txBox="1"/>
          <p:nvPr/>
        </p:nvSpPr>
        <p:spPr>
          <a:xfrm>
            <a:off x="7925506" y="4766787"/>
            <a:ext cx="2161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92 648</a:t>
            </a:r>
          </a:p>
        </p:txBody>
      </p:sp>
      <p:grpSp>
        <p:nvGrpSpPr>
          <p:cNvPr id="7" name="PHẠM DUYÊN 1 - 9Slide.vn">
            <a:extLst>
              <a:ext uri="{FF2B5EF4-FFF2-40B4-BE49-F238E27FC236}">
                <a16:creationId xmlns:a16="http://schemas.microsoft.com/office/drawing/2014/main" id="{9D896840-C00A-6852-F95F-5DFBCFC896D5}"/>
              </a:ext>
            </a:extLst>
          </p:cNvPr>
          <p:cNvGrpSpPr/>
          <p:nvPr/>
        </p:nvGrpSpPr>
        <p:grpSpPr>
          <a:xfrm>
            <a:off x="547887" y="563455"/>
            <a:ext cx="668922" cy="707886"/>
            <a:chOff x="638175" y="501815"/>
            <a:chExt cx="668922" cy="707886"/>
          </a:xfrm>
        </p:grpSpPr>
        <p:sp>
          <p:nvSpPr>
            <p:cNvPr id="8" name="PHẠM DUYÊN 1 - 9Slide.vn">
              <a:extLst>
                <a:ext uri="{FF2B5EF4-FFF2-40B4-BE49-F238E27FC236}">
                  <a16:creationId xmlns:a16="http://schemas.microsoft.com/office/drawing/2014/main" id="{2566484A-0AFA-C135-827D-88D4357B3896}"/>
                </a:ext>
              </a:extLst>
            </p:cNvPr>
            <p:cNvSpPr/>
            <p:nvPr/>
          </p:nvSpPr>
          <p:spPr>
            <a:xfrm>
              <a:off x="676988" y="571585"/>
              <a:ext cx="590719" cy="59071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PHẠM DUYÊN 2 - 9Slide.vn">
              <a:extLst>
                <a:ext uri="{FF2B5EF4-FFF2-40B4-BE49-F238E27FC236}">
                  <a16:creationId xmlns:a16="http://schemas.microsoft.com/office/drawing/2014/main" id="{99B89B61-F003-0E60-BB91-E528B2FEE78E}"/>
                </a:ext>
              </a:extLst>
            </p:cNvPr>
            <p:cNvSpPr/>
            <p:nvPr/>
          </p:nvSpPr>
          <p:spPr>
            <a:xfrm>
              <a:off x="638175" y="528010"/>
              <a:ext cx="668922" cy="668922"/>
            </a:xfrm>
            <a:prstGeom prst="ellipse">
              <a:avLst/>
            </a:prstGeom>
            <a:noFill/>
            <a:ln w="28575">
              <a:solidFill>
                <a:srgbClr val="B8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PHẠM DUYÊN 3 - 9Slide.vn">
              <a:extLst>
                <a:ext uri="{FF2B5EF4-FFF2-40B4-BE49-F238E27FC236}">
                  <a16:creationId xmlns:a16="http://schemas.microsoft.com/office/drawing/2014/main" id="{35F0C37B-0B5C-8008-F720-36CBF6F0EE28}"/>
                </a:ext>
              </a:extLst>
            </p:cNvPr>
            <p:cNvSpPr txBox="1"/>
            <p:nvPr/>
          </p:nvSpPr>
          <p:spPr>
            <a:xfrm>
              <a:off x="804791" y="501815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3" name="PHẠM DUYÊN 2 - 9Slide.vn">
            <a:extLst>
              <a:ext uri="{FF2B5EF4-FFF2-40B4-BE49-F238E27FC236}">
                <a16:creationId xmlns:a16="http://schemas.microsoft.com/office/drawing/2014/main" id="{1C7FB4D0-2E2F-D0E4-AC68-794BF7E81DDB}"/>
              </a:ext>
            </a:extLst>
          </p:cNvPr>
          <p:cNvSpPr txBox="1"/>
          <p:nvPr/>
        </p:nvSpPr>
        <p:spPr>
          <a:xfrm>
            <a:off x="1347898" y="604376"/>
            <a:ext cx="4313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107" dirty="0" err="1">
                <a:solidFill>
                  <a:srgbClr val="47578B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GB" sz="4000" b="1" spc="107" dirty="0">
                <a:solidFill>
                  <a:srgbClr val="47578B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4000" b="1" spc="107" dirty="0" err="1">
                <a:solidFill>
                  <a:srgbClr val="47578B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GB" sz="4000" b="1" spc="107" dirty="0">
                <a:solidFill>
                  <a:srgbClr val="47578B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4000" b="1" spc="107" dirty="0" err="1">
                <a:solidFill>
                  <a:srgbClr val="47578B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GB" sz="4000" b="1" spc="107" dirty="0">
                <a:solidFill>
                  <a:srgbClr val="47578B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4000" b="1" spc="107" dirty="0" err="1">
                <a:solidFill>
                  <a:srgbClr val="47578B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endParaRPr lang="en-US" sz="4000" b="1" spc="107" dirty="0">
              <a:solidFill>
                <a:srgbClr val="47578B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HẠM DUYÊN 3 - 9Slide.vn">
                <a:extLst>
                  <a:ext uri="{FF2B5EF4-FFF2-40B4-BE49-F238E27FC236}">
                    <a16:creationId xmlns:a16="http://schemas.microsoft.com/office/drawing/2014/main" id="{A18031EE-7C5A-E6A2-5A86-7FC23671C4EA}"/>
                  </a:ext>
                </a:extLst>
              </p:cNvPr>
              <p:cNvSpPr txBox="1"/>
              <p:nvPr/>
            </p:nvSpPr>
            <p:spPr>
              <a:xfrm>
                <a:off x="1612822" y="1634520"/>
                <a:ext cx="3068661" cy="75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srgbClr val="AE4B24"/>
                    </a:solidFill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31 504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AE4B2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4000" b="1">
                    <a:solidFill>
                      <a:srgbClr val="AE4B24"/>
                    </a:solidFill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5" name="PHẠM DUYÊN 3 - 9Slide.vn">
                <a:extLst>
                  <a:ext uri="{FF2B5EF4-FFF2-40B4-BE49-F238E27FC236}">
                    <a16:creationId xmlns:a16="http://schemas.microsoft.com/office/drawing/2014/main" id="{A18031EE-7C5A-E6A2-5A86-7FC23671C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822" y="1634520"/>
                <a:ext cx="3068661" cy="753861"/>
              </a:xfrm>
              <a:prstGeom prst="rect">
                <a:avLst/>
              </a:prstGeom>
              <a:blipFill>
                <a:blip r:embed="rId4"/>
                <a:stretch>
                  <a:fillRect l="-1193" t="-9677" r="-795" b="-322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HẠM DUYÊN 4 - 9Slide.vn">
            <a:extLst>
              <a:ext uri="{FF2B5EF4-FFF2-40B4-BE49-F238E27FC236}">
                <a16:creationId xmlns:a16="http://schemas.microsoft.com/office/drawing/2014/main" id="{CF1690C4-5C01-0283-823B-E6A706C8E7FD}"/>
              </a:ext>
            </a:extLst>
          </p:cNvPr>
          <p:cNvSpPr/>
          <p:nvPr/>
        </p:nvSpPr>
        <p:spPr>
          <a:xfrm>
            <a:off x="1470752" y="1657120"/>
            <a:ext cx="3352800" cy="708660"/>
          </a:xfrm>
          <a:prstGeom prst="roundRect">
            <a:avLst>
              <a:gd name="adj" fmla="val 14511"/>
            </a:avLst>
          </a:prstGeom>
          <a:noFill/>
          <a:ln w="28575">
            <a:solidFill>
              <a:schemeClr val="bg1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HẠM DUYÊN 3 - 9Slide.vn">
                <a:extLst>
                  <a:ext uri="{FF2B5EF4-FFF2-40B4-BE49-F238E27FC236}">
                    <a16:creationId xmlns:a16="http://schemas.microsoft.com/office/drawing/2014/main" id="{DEEEA589-6067-5808-91D5-DF4DBF2EA256}"/>
                  </a:ext>
                </a:extLst>
              </p:cNvPr>
              <p:cNvSpPr txBox="1"/>
              <p:nvPr/>
            </p:nvSpPr>
            <p:spPr>
              <a:xfrm>
                <a:off x="7413547" y="1634520"/>
                <a:ext cx="3068661" cy="75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srgbClr val="AE4B24"/>
                    </a:solidFill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23 162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AE4B2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4000" b="1">
                    <a:solidFill>
                      <a:srgbClr val="AE4B24"/>
                    </a:solidFill>
                    <a:latin typeface="Arial" panose="020B0604020202020204" pitchFamily="34" charset="0"/>
                    <a:ea typeface="Cambria" panose="02040503050406030204" pitchFamily="18" charset="0"/>
                    <a:cs typeface="Arial" panose="020B060402020202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17" name="PHẠM DUYÊN 3 - 9Slide.vn">
                <a:extLst>
                  <a:ext uri="{FF2B5EF4-FFF2-40B4-BE49-F238E27FC236}">
                    <a16:creationId xmlns:a16="http://schemas.microsoft.com/office/drawing/2014/main" id="{DEEEA589-6067-5808-91D5-DF4DBF2EA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547" y="1634520"/>
                <a:ext cx="3068661" cy="753861"/>
              </a:xfrm>
              <a:prstGeom prst="rect">
                <a:avLst/>
              </a:prstGeom>
              <a:blipFill>
                <a:blip r:embed="rId5"/>
                <a:stretch>
                  <a:fillRect l="-992" t="-9677" r="-794" b="-322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PHẠM DUYÊN 4 - 9Slide.vn">
            <a:extLst>
              <a:ext uri="{FF2B5EF4-FFF2-40B4-BE49-F238E27FC236}">
                <a16:creationId xmlns:a16="http://schemas.microsoft.com/office/drawing/2014/main" id="{DEBEE5EB-3896-20FB-25B6-D56D7A406800}"/>
              </a:ext>
            </a:extLst>
          </p:cNvPr>
          <p:cNvSpPr/>
          <p:nvPr/>
        </p:nvSpPr>
        <p:spPr>
          <a:xfrm>
            <a:off x="7271477" y="1657120"/>
            <a:ext cx="3352800" cy="708660"/>
          </a:xfrm>
          <a:prstGeom prst="roundRect">
            <a:avLst>
              <a:gd name="adj" fmla="val 14511"/>
            </a:avLst>
          </a:prstGeom>
          <a:noFill/>
          <a:ln w="28575">
            <a:solidFill>
              <a:schemeClr val="bg1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3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55" grpId="0"/>
      <p:bldP spid="56" grpId="0"/>
      <p:bldP spid="57" grpId="0"/>
      <p:bldP spid="59" grpId="0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8D4747C9-F860-D5D4-33F8-B2FC9C154A9F}"/>
              </a:ext>
            </a:extLst>
          </p:cNvPr>
          <p:cNvGrpSpPr/>
          <p:nvPr/>
        </p:nvGrpSpPr>
        <p:grpSpPr>
          <a:xfrm>
            <a:off x="448735" y="354135"/>
            <a:ext cx="668922" cy="707886"/>
            <a:chOff x="638175" y="501815"/>
            <a:chExt cx="668922" cy="707886"/>
          </a:xfrm>
        </p:grpSpPr>
        <p:sp>
          <p:nvSpPr>
            <p:cNvPr id="3" name="PHẠM DUYÊN 1 - 9Slide.vn">
              <a:extLst>
                <a:ext uri="{FF2B5EF4-FFF2-40B4-BE49-F238E27FC236}">
                  <a16:creationId xmlns:a16="http://schemas.microsoft.com/office/drawing/2014/main" id="{AF42C429-2EE4-EEAA-85C2-678CD64A252E}"/>
                </a:ext>
              </a:extLst>
            </p:cNvPr>
            <p:cNvSpPr/>
            <p:nvPr/>
          </p:nvSpPr>
          <p:spPr>
            <a:xfrm>
              <a:off x="676988" y="571585"/>
              <a:ext cx="590719" cy="59071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PHẠM DUYÊN 2 - 9Slide.vn">
              <a:extLst>
                <a:ext uri="{FF2B5EF4-FFF2-40B4-BE49-F238E27FC236}">
                  <a16:creationId xmlns:a16="http://schemas.microsoft.com/office/drawing/2014/main" id="{0995C2D8-1F5C-4AE1-2D0E-0249235686B2}"/>
                </a:ext>
              </a:extLst>
            </p:cNvPr>
            <p:cNvSpPr/>
            <p:nvPr/>
          </p:nvSpPr>
          <p:spPr>
            <a:xfrm>
              <a:off x="638175" y="528010"/>
              <a:ext cx="668922" cy="668922"/>
            </a:xfrm>
            <a:prstGeom prst="ellipse">
              <a:avLst/>
            </a:prstGeom>
            <a:noFill/>
            <a:ln w="28575">
              <a:solidFill>
                <a:srgbClr val="B8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PHẠM DUYÊN 3 - 9Slide.vn">
              <a:extLst>
                <a:ext uri="{FF2B5EF4-FFF2-40B4-BE49-F238E27FC236}">
                  <a16:creationId xmlns:a16="http://schemas.microsoft.com/office/drawing/2014/main" id="{8A68993E-860C-F185-E8CF-1D1C3ABD235B}"/>
                </a:ext>
              </a:extLst>
            </p:cNvPr>
            <p:cNvSpPr txBox="1"/>
            <p:nvPr/>
          </p:nvSpPr>
          <p:spPr>
            <a:xfrm>
              <a:off x="804791" y="501815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6" name="PHẠM DUYÊN 2 - 9Slide.vn">
            <a:extLst>
              <a:ext uri="{FF2B5EF4-FFF2-40B4-BE49-F238E27FC236}">
                <a16:creationId xmlns:a16="http://schemas.microsoft.com/office/drawing/2014/main" id="{47C333C1-5C01-D5D1-2C51-B0ACEFF3FEC1}"/>
              </a:ext>
            </a:extLst>
          </p:cNvPr>
          <p:cNvSpPr txBox="1"/>
          <p:nvPr/>
        </p:nvSpPr>
        <p:spPr>
          <a:xfrm>
            <a:off x="1239221" y="471256"/>
            <a:ext cx="104557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400" spc="-13">
                <a:solidFill>
                  <a:srgbClr val="47578B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 lần người ta chuyển 15 250 kg thóc vào kho. Hỏi sau 3 lần chuyển như vậy, người ta chuyển được bao nhiêu ki-lô-gam thóc vào kho?</a:t>
            </a:r>
            <a:endParaRPr lang="en-US" sz="3400" spc="-13" dirty="0">
              <a:solidFill>
                <a:srgbClr val="47578B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429A5E30-AD57-F519-3686-D0E907087976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23136" y="3218600"/>
            <a:ext cx="1621073" cy="5788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lần:</a:t>
            </a:r>
            <a:endParaRPr lang="vi-VN" sz="2800" spc="-1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667F967E-7493-54C5-6F75-0CA1665EA464}"/>
              </a:ext>
            </a:extLst>
          </p:cNvPr>
          <p:cNvSpPr txBox="1"/>
          <p:nvPr/>
        </p:nvSpPr>
        <p:spPr>
          <a:xfrm>
            <a:off x="1081507" y="2619349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</a:p>
        </p:txBody>
      </p:sp>
      <p:sp>
        <p:nvSpPr>
          <p:cNvPr id="10" name="PHẠM DUYÊN 6 - 9Slide.vn">
            <a:extLst>
              <a:ext uri="{FF2B5EF4-FFF2-40B4-BE49-F238E27FC236}">
                <a16:creationId xmlns:a16="http://schemas.microsoft.com/office/drawing/2014/main" id="{D21338F8-C361-3765-7D29-2DEFEAFA1719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767944" y="3236564"/>
            <a:ext cx="3171865" cy="5788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15 250 kg thóc</a:t>
            </a:r>
            <a:endParaRPr lang="en-US" sz="2800" spc="-1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HẠM DUYÊN 3 - 9Slide.vn">
            <a:extLst>
              <a:ext uri="{FF2B5EF4-FFF2-40B4-BE49-F238E27FC236}">
                <a16:creationId xmlns:a16="http://schemas.microsoft.com/office/drawing/2014/main" id="{1D8FDCA1-638A-D925-16B7-214F1C8E0D09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51975" y="3775367"/>
            <a:ext cx="1425618" cy="5788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lần:</a:t>
            </a:r>
            <a:endParaRPr lang="vi-VN" sz="2800" spc="-1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HẠM DUYÊN 6 - 9Slide.vn">
            <a:extLst>
              <a:ext uri="{FF2B5EF4-FFF2-40B4-BE49-F238E27FC236}">
                <a16:creationId xmlns:a16="http://schemas.microsoft.com/office/drawing/2014/main" id="{4928FD6A-41CC-5A3E-EA72-3FA9B06F8F65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1809744" y="3774549"/>
            <a:ext cx="2432047" cy="57888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2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kg thóc ?</a:t>
            </a:r>
            <a:endParaRPr lang="en-US" sz="2800" spc="-1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HẠM DUYÊN 5 - 9Slide.vn">
            <a:extLst>
              <a:ext uri="{FF2B5EF4-FFF2-40B4-BE49-F238E27FC236}">
                <a16:creationId xmlns:a16="http://schemas.microsoft.com/office/drawing/2014/main" id="{D26EAFE7-65D1-74A9-4F19-E2905C3483FA}"/>
              </a:ext>
            </a:extLst>
          </p:cNvPr>
          <p:cNvSpPr txBox="1"/>
          <p:nvPr/>
        </p:nvSpPr>
        <p:spPr>
          <a:xfrm>
            <a:off x="7713325" y="2563139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CAE1442-A909-7044-1048-9D8502F5DF62}"/>
              </a:ext>
            </a:extLst>
          </p:cNvPr>
          <p:cNvGrpSpPr/>
          <p:nvPr/>
        </p:nvGrpSpPr>
        <p:grpSpPr>
          <a:xfrm>
            <a:off x="4836404" y="3142569"/>
            <a:ext cx="6903801" cy="2695575"/>
            <a:chOff x="4836404" y="3142569"/>
            <a:chExt cx="6903801" cy="2695575"/>
          </a:xfrm>
        </p:grpSpPr>
        <p:sp>
          <p:nvSpPr>
            <p:cNvPr id="14" name="PHẠM DUYÊN 3 - 9Slide.vn">
              <a:extLst>
                <a:ext uri="{FF2B5EF4-FFF2-40B4-BE49-F238E27FC236}">
                  <a16:creationId xmlns:a16="http://schemas.microsoft.com/office/drawing/2014/main" id="{F88FA76E-CC69-4478-0BF6-21E21914E9F1}"/>
                </a:ext>
              </a:extLst>
            </p:cNvPr>
            <p:cNvSpPr/>
            <p:nvPr/>
          </p:nvSpPr>
          <p:spPr>
            <a:xfrm>
              <a:off x="4836404" y="3142569"/>
              <a:ext cx="6903801" cy="2695575"/>
            </a:xfrm>
            <a:custGeom>
              <a:avLst/>
              <a:gdLst>
                <a:gd name="connsiteX0" fmla="*/ 0 w 5172633"/>
                <a:gd name="connsiteY0" fmla="*/ 0 h 3165640"/>
                <a:gd name="connsiteX1" fmla="*/ 5172633 w 5172633"/>
                <a:gd name="connsiteY1" fmla="*/ 0 h 3165640"/>
                <a:gd name="connsiteX2" fmla="*/ 5172633 w 5172633"/>
                <a:gd name="connsiteY2" fmla="*/ 3165640 h 3165640"/>
                <a:gd name="connsiteX3" fmla="*/ 0 w 5172633"/>
                <a:gd name="connsiteY3" fmla="*/ 3165640 h 3165640"/>
                <a:gd name="connsiteX4" fmla="*/ 0 w 5172633"/>
                <a:gd name="connsiteY4" fmla="*/ 0 h 3165640"/>
                <a:gd name="connsiteX0" fmla="*/ 0 w 5172633"/>
                <a:gd name="connsiteY0" fmla="*/ 201 h 3165841"/>
                <a:gd name="connsiteX1" fmla="*/ 2626041 w 5172633"/>
                <a:gd name="connsiteY1" fmla="*/ 46548 h 3165841"/>
                <a:gd name="connsiteX2" fmla="*/ 5172633 w 5172633"/>
                <a:gd name="connsiteY2" fmla="*/ 201 h 3165841"/>
                <a:gd name="connsiteX3" fmla="*/ 5172633 w 5172633"/>
                <a:gd name="connsiteY3" fmla="*/ 3165841 h 3165841"/>
                <a:gd name="connsiteX4" fmla="*/ 0 w 5172633"/>
                <a:gd name="connsiteY4" fmla="*/ 3165841 h 3165841"/>
                <a:gd name="connsiteX5" fmla="*/ 0 w 5172633"/>
                <a:gd name="connsiteY5" fmla="*/ 201 h 3165841"/>
                <a:gd name="connsiteX0" fmla="*/ 0 w 5172633"/>
                <a:gd name="connsiteY0" fmla="*/ 201 h 3165841"/>
                <a:gd name="connsiteX1" fmla="*/ 2626041 w 5172633"/>
                <a:gd name="connsiteY1" fmla="*/ 46548 h 3165841"/>
                <a:gd name="connsiteX2" fmla="*/ 5172633 w 5172633"/>
                <a:gd name="connsiteY2" fmla="*/ 201 h 3165841"/>
                <a:gd name="connsiteX3" fmla="*/ 5078955 w 5172633"/>
                <a:gd name="connsiteY3" fmla="*/ 1425406 h 3165841"/>
                <a:gd name="connsiteX4" fmla="*/ 5172633 w 5172633"/>
                <a:gd name="connsiteY4" fmla="*/ 3165841 h 3165841"/>
                <a:gd name="connsiteX5" fmla="*/ 0 w 5172633"/>
                <a:gd name="connsiteY5" fmla="*/ 3165841 h 3165841"/>
                <a:gd name="connsiteX6" fmla="*/ 0 w 5172633"/>
                <a:gd name="connsiteY6" fmla="*/ 201 h 3165841"/>
                <a:gd name="connsiteX0" fmla="*/ 0 w 5172633"/>
                <a:gd name="connsiteY0" fmla="*/ 201 h 3165843"/>
                <a:gd name="connsiteX1" fmla="*/ 2626041 w 5172633"/>
                <a:gd name="connsiteY1" fmla="*/ 46548 h 3165843"/>
                <a:gd name="connsiteX2" fmla="*/ 5172633 w 5172633"/>
                <a:gd name="connsiteY2" fmla="*/ 201 h 3165843"/>
                <a:gd name="connsiteX3" fmla="*/ 5078955 w 5172633"/>
                <a:gd name="connsiteY3" fmla="*/ 1425406 h 3165843"/>
                <a:gd name="connsiteX4" fmla="*/ 5172633 w 5172633"/>
                <a:gd name="connsiteY4" fmla="*/ 3165841 h 3165843"/>
                <a:gd name="connsiteX5" fmla="*/ 2538955 w 5172633"/>
                <a:gd name="connsiteY5" fmla="*/ 3109063 h 3165843"/>
                <a:gd name="connsiteX6" fmla="*/ 0 w 5172633"/>
                <a:gd name="connsiteY6" fmla="*/ 3165841 h 3165843"/>
                <a:gd name="connsiteX7" fmla="*/ 0 w 5172633"/>
                <a:gd name="connsiteY7" fmla="*/ 201 h 3165843"/>
                <a:gd name="connsiteX0" fmla="*/ 202 w 5172835"/>
                <a:gd name="connsiteY0" fmla="*/ 201 h 3165843"/>
                <a:gd name="connsiteX1" fmla="*/ 2626243 w 5172835"/>
                <a:gd name="connsiteY1" fmla="*/ 46548 h 3165843"/>
                <a:gd name="connsiteX2" fmla="*/ 5172835 w 5172835"/>
                <a:gd name="connsiteY2" fmla="*/ 201 h 3165843"/>
                <a:gd name="connsiteX3" fmla="*/ 5079157 w 5172835"/>
                <a:gd name="connsiteY3" fmla="*/ 1425406 h 3165843"/>
                <a:gd name="connsiteX4" fmla="*/ 5172835 w 5172835"/>
                <a:gd name="connsiteY4" fmla="*/ 3165841 h 3165843"/>
                <a:gd name="connsiteX5" fmla="*/ 2539157 w 5172835"/>
                <a:gd name="connsiteY5" fmla="*/ 3109063 h 3165843"/>
                <a:gd name="connsiteX6" fmla="*/ 202 w 5172835"/>
                <a:gd name="connsiteY6" fmla="*/ 3165841 h 3165843"/>
                <a:gd name="connsiteX7" fmla="*/ 86243 w 5172835"/>
                <a:gd name="connsiteY7" fmla="*/ 1512492 h 3165843"/>
                <a:gd name="connsiteX8" fmla="*/ 202 w 5172835"/>
                <a:gd name="connsiteY8" fmla="*/ 201 h 3165843"/>
                <a:gd name="connsiteX0" fmla="*/ 557 w 5173190"/>
                <a:gd name="connsiteY0" fmla="*/ 201 h 3165843"/>
                <a:gd name="connsiteX1" fmla="*/ 2626598 w 5173190"/>
                <a:gd name="connsiteY1" fmla="*/ 46548 h 3165843"/>
                <a:gd name="connsiteX2" fmla="*/ 5173190 w 5173190"/>
                <a:gd name="connsiteY2" fmla="*/ 201 h 3165843"/>
                <a:gd name="connsiteX3" fmla="*/ 5079512 w 5173190"/>
                <a:gd name="connsiteY3" fmla="*/ 1425406 h 3165843"/>
                <a:gd name="connsiteX4" fmla="*/ 5173190 w 5173190"/>
                <a:gd name="connsiteY4" fmla="*/ 3165841 h 3165843"/>
                <a:gd name="connsiteX5" fmla="*/ 2539512 w 5173190"/>
                <a:gd name="connsiteY5" fmla="*/ 3109063 h 3165843"/>
                <a:gd name="connsiteX6" fmla="*/ 557 w 5173190"/>
                <a:gd name="connsiteY6" fmla="*/ 3165841 h 3165843"/>
                <a:gd name="connsiteX7" fmla="*/ 22993 w 5173190"/>
                <a:gd name="connsiteY7" fmla="*/ 1501962 h 3165843"/>
                <a:gd name="connsiteX8" fmla="*/ 557 w 5173190"/>
                <a:gd name="connsiteY8" fmla="*/ 201 h 3165843"/>
                <a:gd name="connsiteX0" fmla="*/ 336 w 5172969"/>
                <a:gd name="connsiteY0" fmla="*/ 201 h 3165843"/>
                <a:gd name="connsiteX1" fmla="*/ 2626377 w 5172969"/>
                <a:gd name="connsiteY1" fmla="*/ 46548 h 3165843"/>
                <a:gd name="connsiteX2" fmla="*/ 5172969 w 5172969"/>
                <a:gd name="connsiteY2" fmla="*/ 201 h 3165843"/>
                <a:gd name="connsiteX3" fmla="*/ 5079291 w 5172969"/>
                <a:gd name="connsiteY3" fmla="*/ 1425406 h 3165843"/>
                <a:gd name="connsiteX4" fmla="*/ 5172969 w 5172969"/>
                <a:gd name="connsiteY4" fmla="*/ 3165841 h 3165843"/>
                <a:gd name="connsiteX5" fmla="*/ 2539291 w 5172969"/>
                <a:gd name="connsiteY5" fmla="*/ 3109063 h 3165843"/>
                <a:gd name="connsiteX6" fmla="*/ 336 w 5172969"/>
                <a:gd name="connsiteY6" fmla="*/ 3165841 h 3165843"/>
                <a:gd name="connsiteX7" fmla="*/ 46623 w 5172969"/>
                <a:gd name="connsiteY7" fmla="*/ 1501962 h 3165843"/>
                <a:gd name="connsiteX8" fmla="*/ 336 w 5172969"/>
                <a:gd name="connsiteY8" fmla="*/ 201 h 3165843"/>
                <a:gd name="connsiteX0" fmla="*/ 336 w 5172969"/>
                <a:gd name="connsiteY0" fmla="*/ 201 h 3165843"/>
                <a:gd name="connsiteX1" fmla="*/ 2626377 w 5172969"/>
                <a:gd name="connsiteY1" fmla="*/ 46548 h 3165843"/>
                <a:gd name="connsiteX2" fmla="*/ 5172969 w 5172969"/>
                <a:gd name="connsiteY2" fmla="*/ 201 h 3165843"/>
                <a:gd name="connsiteX3" fmla="*/ 5103143 w 5172969"/>
                <a:gd name="connsiteY3" fmla="*/ 1435938 h 3165843"/>
                <a:gd name="connsiteX4" fmla="*/ 5172969 w 5172969"/>
                <a:gd name="connsiteY4" fmla="*/ 3165841 h 3165843"/>
                <a:gd name="connsiteX5" fmla="*/ 2539291 w 5172969"/>
                <a:gd name="connsiteY5" fmla="*/ 3109063 h 3165843"/>
                <a:gd name="connsiteX6" fmla="*/ 336 w 5172969"/>
                <a:gd name="connsiteY6" fmla="*/ 3165841 h 3165843"/>
                <a:gd name="connsiteX7" fmla="*/ 46623 w 5172969"/>
                <a:gd name="connsiteY7" fmla="*/ 1501962 h 3165843"/>
                <a:gd name="connsiteX8" fmla="*/ 336 w 5172969"/>
                <a:gd name="connsiteY8" fmla="*/ 201 h 316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2969" h="3165843">
                  <a:moveTo>
                    <a:pt x="336" y="201"/>
                  </a:moveTo>
                  <a:cubicBezTo>
                    <a:pt x="851492" y="-3702"/>
                    <a:pt x="1775221" y="50451"/>
                    <a:pt x="2626377" y="46548"/>
                  </a:cubicBezTo>
                  <a:lnTo>
                    <a:pt x="5172969" y="201"/>
                  </a:lnTo>
                  <a:cubicBezTo>
                    <a:pt x="5165933" y="480107"/>
                    <a:pt x="5110179" y="956032"/>
                    <a:pt x="5103143" y="1435938"/>
                  </a:cubicBezTo>
                  <a:lnTo>
                    <a:pt x="5172969" y="3165841"/>
                  </a:lnTo>
                  <a:cubicBezTo>
                    <a:pt x="4295076" y="3166267"/>
                    <a:pt x="3417184" y="3108637"/>
                    <a:pt x="2539291" y="3109063"/>
                  </a:cubicBezTo>
                  <a:lnTo>
                    <a:pt x="336" y="3165841"/>
                  </a:lnTo>
                  <a:cubicBezTo>
                    <a:pt x="-4850" y="2600210"/>
                    <a:pt x="51809" y="2067593"/>
                    <a:pt x="46623" y="1501962"/>
                  </a:cubicBezTo>
                  <a:cubicBezTo>
                    <a:pt x="17943" y="997865"/>
                    <a:pt x="29016" y="504298"/>
                    <a:pt x="336" y="201"/>
                  </a:cubicBezTo>
                  <a:close/>
                </a:path>
              </a:pathLst>
            </a:custGeom>
            <a:solidFill>
              <a:srgbClr val="D9E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PHẠM DUYÊN 8 - 9Slide.vn">
              <a:extLst>
                <a:ext uri="{FF2B5EF4-FFF2-40B4-BE49-F238E27FC236}">
                  <a16:creationId xmlns:a16="http://schemas.microsoft.com/office/drawing/2014/main" id="{CDC358E1-C806-4020-345D-60111334DA93}"/>
                </a:ext>
              </a:extLst>
            </p:cNvPr>
            <p:cNvSpPr txBox="1"/>
            <p:nvPr/>
          </p:nvSpPr>
          <p:spPr>
            <a:xfrm>
              <a:off x="4936569" y="3463028"/>
              <a:ext cx="64571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 spc="-40">
                  <a:solidFill>
                    <a:schemeClr val="accent5"/>
                  </a:solidFill>
                  <a:latin typeface="+mj-lt"/>
                </a:defRPr>
              </a:lvl1pPr>
            </a:lstStyle>
            <a:p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Sau b</a:t>
              </a:r>
              <a:r>
                <a:rPr lang="vi-V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lần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vi-V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chuyển được số thóc là:</a:t>
              </a:r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PHẠM DUYÊN 9 - 9Slide.vn">
                  <a:extLst>
                    <a:ext uri="{FF2B5EF4-FFF2-40B4-BE49-F238E27FC236}">
                      <a16:creationId xmlns:a16="http://schemas.microsoft.com/office/drawing/2014/main" id="{558BA122-67F7-18DA-DB8B-0B589C8278E5}"/>
                    </a:ext>
                  </a:extLst>
                </p:cNvPr>
                <p:cNvSpPr txBox="1"/>
                <p:nvPr/>
              </p:nvSpPr>
              <p:spPr>
                <a:xfrm>
                  <a:off x="5438460" y="4437025"/>
                  <a:ext cx="545335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15 250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a14:m>
                  <a:r>
                    <a:rPr lang="en-US" sz="28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3 =</a:t>
                  </a:r>
                  <a:r>
                    <a:rPr lang="en-US" sz="28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8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45 750 </a:t>
                  </a:r>
                  <a:r>
                    <a:rPr lang="en-US" sz="28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en-US" sz="280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kg</a:t>
                  </a:r>
                  <a:r>
                    <a:rPr lang="en-US" sz="28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6" name="PHẠM DUYÊN 9 - 9Slide.vn">
                  <a:extLst>
                    <a:ext uri="{FF2B5EF4-FFF2-40B4-BE49-F238E27FC236}">
                      <a16:creationId xmlns:a16="http://schemas.microsoft.com/office/drawing/2014/main" id="{558BA122-67F7-18DA-DB8B-0B589C8278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8460" y="4437025"/>
                  <a:ext cx="5453350" cy="523220"/>
                </a:xfrm>
                <a:prstGeom prst="rect">
                  <a:avLst/>
                </a:prstGeom>
                <a:blipFill>
                  <a:blip r:embed="rId6"/>
                  <a:stretch>
                    <a:fillRect t="-12791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PHẠM DUYÊN 11 - 9Slide.vn">
              <a:extLst>
                <a:ext uri="{FF2B5EF4-FFF2-40B4-BE49-F238E27FC236}">
                  <a16:creationId xmlns:a16="http://schemas.microsoft.com/office/drawing/2014/main" id="{E03A15B3-B7FB-66E4-23D6-E1E2323CF78E}"/>
                </a:ext>
              </a:extLst>
            </p:cNvPr>
            <p:cNvSpPr txBox="1"/>
            <p:nvPr/>
          </p:nvSpPr>
          <p:spPr>
            <a:xfrm>
              <a:off x="6810802" y="5072666"/>
              <a:ext cx="1633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 spc="-40">
                  <a:solidFill>
                    <a:schemeClr val="accent5"/>
                  </a:solidFill>
                  <a:latin typeface="+mj-lt"/>
                </a:defRPr>
              </a:lvl1pPr>
            </a:lstStyle>
            <a:p>
              <a:pPr algn="just"/>
              <a:r>
                <a:rPr lang="en-US" sz="2800" spc="-14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 số:</a:t>
              </a:r>
              <a:endParaRPr lang="vi-VN" sz="28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HẠM DUYÊN 12 - 9Slide.vn">
              <a:extLst>
                <a:ext uri="{FF2B5EF4-FFF2-40B4-BE49-F238E27FC236}">
                  <a16:creationId xmlns:a16="http://schemas.microsoft.com/office/drawing/2014/main" id="{5AF6C0FE-4050-8857-9581-696FBFE06BB0}"/>
                </a:ext>
              </a:extLst>
            </p:cNvPr>
            <p:cNvSpPr txBox="1"/>
            <p:nvPr/>
          </p:nvSpPr>
          <p:spPr>
            <a:xfrm>
              <a:off x="8188105" y="5072666"/>
              <a:ext cx="28785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3600" spc="-40">
                  <a:solidFill>
                    <a:schemeClr val="accent5"/>
                  </a:solidFill>
                  <a:latin typeface="+mj-lt"/>
                </a:defRPr>
              </a:lvl1pPr>
            </a:lstStyle>
            <a:p>
              <a:pPr algn="just"/>
              <a:r>
                <a:rPr lang="en-US" sz="2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45 750</a:t>
              </a:r>
              <a:r>
                <a:rPr lang="en-US" sz="2800" spc="-14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kg thóc</a:t>
              </a:r>
              <a:endParaRPr lang="vi-VN" sz="2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D119838-3135-B87B-D603-0D8F07067605}"/>
              </a:ext>
            </a:extLst>
          </p:cNvPr>
          <p:cNvCxnSpPr/>
          <p:nvPr/>
        </p:nvCxnSpPr>
        <p:spPr>
          <a:xfrm>
            <a:off x="1410159" y="1014624"/>
            <a:ext cx="6610121" cy="0"/>
          </a:xfrm>
          <a:prstGeom prst="line">
            <a:avLst/>
          </a:prstGeom>
          <a:ln w="28575">
            <a:solidFill>
              <a:srgbClr val="CE245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54E64AA-E419-16EA-DB40-9B341964FF77}"/>
              </a:ext>
            </a:extLst>
          </p:cNvPr>
          <p:cNvCxnSpPr>
            <a:cxnSpLocks/>
          </p:cNvCxnSpPr>
          <p:nvPr/>
        </p:nvCxnSpPr>
        <p:spPr>
          <a:xfrm>
            <a:off x="1399142" y="1521400"/>
            <a:ext cx="1718631" cy="0"/>
          </a:xfrm>
          <a:prstGeom prst="line">
            <a:avLst/>
          </a:prstGeom>
          <a:ln w="28575">
            <a:solidFill>
              <a:srgbClr val="CE245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3E08EED-7EFC-A2B8-6BFD-045DD93F2851}"/>
              </a:ext>
            </a:extLst>
          </p:cNvPr>
          <p:cNvCxnSpPr>
            <a:cxnSpLocks/>
          </p:cNvCxnSpPr>
          <p:nvPr/>
        </p:nvCxnSpPr>
        <p:spPr>
          <a:xfrm>
            <a:off x="10836822" y="1521400"/>
            <a:ext cx="858105" cy="0"/>
          </a:xfrm>
          <a:prstGeom prst="line">
            <a:avLst/>
          </a:prstGeom>
          <a:ln w="28575">
            <a:solidFill>
              <a:srgbClr val="CE245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84D6204-685B-DC7D-98CD-3C5AD4BC29E9}"/>
              </a:ext>
            </a:extLst>
          </p:cNvPr>
          <p:cNvCxnSpPr>
            <a:cxnSpLocks/>
          </p:cNvCxnSpPr>
          <p:nvPr/>
        </p:nvCxnSpPr>
        <p:spPr>
          <a:xfrm>
            <a:off x="1338891" y="2035169"/>
            <a:ext cx="3982256" cy="0"/>
          </a:xfrm>
          <a:prstGeom prst="line">
            <a:avLst/>
          </a:prstGeom>
          <a:ln w="28575">
            <a:solidFill>
              <a:srgbClr val="CE245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1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9FFF78-984A-E37E-907D-4A54078B7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96" y="1874825"/>
            <a:ext cx="8327858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0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364</Words>
  <Application>Microsoft Office PowerPoint</Application>
  <PresentationFormat>Widescreen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HP-167</vt:lpstr>
      <vt:lpstr>HP-168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2025-04-14T05:35:18Z</dcterms:created>
  <dcterms:modified xsi:type="dcterms:W3CDTF">2025-04-14T05:39:34Z</dcterms:modified>
</cp:coreProperties>
</file>