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326" r:id="rId3"/>
    <p:sldId id="369" r:id="rId4"/>
    <p:sldId id="2007577482" r:id="rId5"/>
    <p:sldId id="372" r:id="rId6"/>
    <p:sldId id="373" r:id="rId7"/>
    <p:sldId id="374" r:id="rId8"/>
    <p:sldId id="376" r:id="rId9"/>
    <p:sldId id="2007577486" r:id="rId10"/>
    <p:sldId id="263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C4B6-482B-4F82-904C-88C5119526BF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8874-002A-41D4-B071-B8AACA0485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8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6657-88F0-AE22-375E-85D16B097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70600-7470-DBEE-836F-72C42361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5BAF-46F5-13BC-400E-084FD774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7465-3B88-9A0D-DD77-F1D9815A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127D-24E5-6BD2-FD8F-2C6EB5AB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30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D8DC-C338-D902-196D-822A01A6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CD8B8-816F-CAEC-C312-5FB07FC0A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2231-492F-EB43-BF86-24993253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4EED-968C-8919-8F8D-8707EAE1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6F790-3F05-B80A-5625-F45559F7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5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2D658-6E25-83BD-98FA-F33B71DE0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ED153-8BF6-3968-E354-32C8F4A16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1701-2B09-7A51-9740-5C79F2EB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A22E-AC8A-5007-D9E3-0663AF93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C0092-5AA8-1F2E-ED0D-5B9DC01B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156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AAFC547-C3C6-5C51-79CA-6845FEE87B99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FCDD280-F9AC-9459-00AB-677D85A76405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81DD7228-2BF9-5BA5-433B-6CE3BF48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224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BCBBA39B-1CF5-5081-C847-C8BCFC0FF1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D808E9FA-6ED3-FB36-E222-9824D53C16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053013" y="4978401"/>
            <a:ext cx="1104182" cy="1684900"/>
          </a:xfrm>
          <a:prstGeom prst="rect">
            <a:avLst/>
          </a:prstGeom>
        </p:spPr>
      </p:pic>
      <p:pic>
        <p:nvPicPr>
          <p:cNvPr id="13" name="PHẠM DUYÊN 16 - 9Slide.vn">
            <a:extLst>
              <a:ext uri="{FF2B5EF4-FFF2-40B4-BE49-F238E27FC236}">
                <a16:creationId xmlns:a16="http://schemas.microsoft.com/office/drawing/2014/main" id="{401BB59D-6B20-F9FC-868F-1ADDACF190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194315" y="5927501"/>
            <a:ext cx="508289" cy="519989"/>
          </a:xfrm>
          <a:prstGeom prst="rect">
            <a:avLst/>
          </a:prstGeom>
        </p:spPr>
      </p:pic>
      <p:pic>
        <p:nvPicPr>
          <p:cNvPr id="14" name="PHẠM DUYÊN 21 - 9Slide.vn">
            <a:extLst>
              <a:ext uri="{FF2B5EF4-FFF2-40B4-BE49-F238E27FC236}">
                <a16:creationId xmlns:a16="http://schemas.microsoft.com/office/drawing/2014/main" id="{60D93C32-E690-1AE5-9A20-CACACEF417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682312" y="5253780"/>
            <a:ext cx="324211" cy="7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C173-A1F0-39D8-ADC0-4D4F413B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F2E9-F0A9-F17E-34DF-AA17D9E9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2CF0-BD76-371B-421C-BE432A52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931A-718E-5CAF-E6B3-477D148B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4FFE-333B-9888-799A-F331A6A4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6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F0DC-2B6A-269D-7E7B-2F745C2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3943-3A5E-7580-7FA7-05400C879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508D-332C-CAA2-1B3F-0D55C1F3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9E22F-F399-069E-B219-B22D708A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D827-4E7B-1925-86A2-C64B5CE5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72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3D19-FE0F-D25A-8E94-FCD9586F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10E2-E606-F324-994B-4427F077E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20241-28CD-CF7E-82E0-540576994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00B48-38A4-7212-6F02-F946A6BD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9B416-6CC2-74B2-DCDC-01EDE678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1A64-4A8F-5440-49E1-B84472E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172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7EBB-D4D3-A303-3C2A-C5F0C516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B48B0-8BB1-719A-7755-29CCDCB8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19FFF-A0D6-1065-04A8-3EAD02C18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4F1EC-3E55-C794-8FFD-4281DBEA9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DDC45-3E90-D6E6-6103-836AB77F1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CDB06-45B1-E0F4-305A-CC652548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97232-36EF-6EFE-0F7C-443C673F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D3698-795C-C39E-18D7-DA63935C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4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BE44-3F1E-4398-3D6C-A7A3ECD9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6B2E1-2FBA-C753-65D5-F2B146BF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1E9C0-8F78-1DBC-7BF9-C0DC8276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C6DF1-DBD2-A071-BBF5-C4B5736B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03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E692-0D40-EA46-E87F-42548BB5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A7144-D920-2326-79BD-72EB8F47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E1FA3-BBCE-32FC-6DF3-2D1D815D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88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61D8-88EC-A450-295F-878B873D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067B-01E2-1939-46D5-236AEB46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6980E-CB1C-7D91-08BA-08751F3D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BAA25-C41C-21B0-F3C1-F1F29EF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3832-4362-8DC0-08CB-4719D2B0C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575DF-D665-1E25-014E-7D504DC6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2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6D35-E745-E4A3-7217-2DA1802C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EB1E5-EECD-808E-6EA7-24B8B035A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DB490-D83C-7FB5-4A6D-68E64DE6D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BA009-FA4C-0A7B-49FA-B9167B4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7132E-98C5-4F47-47C9-8D022E83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059B1-614E-18DF-5F9E-C99EE5CD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57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88D9D-22CC-CEB0-B0D5-DA05719E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C59F9-76A5-2112-C783-8306526E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F7A5-4661-4790-479B-3C5A04BDE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E08B-8ED6-4341-9E42-FBF114AAC7DE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E677-6985-86AD-FD94-84F31E600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023C6-0C38-5FD4-15C3-788236CED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2508-998F-456B-958F-EACD9C09B6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5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43">
            <a:extLst>
              <a:ext uri="{FF2B5EF4-FFF2-40B4-BE49-F238E27FC236}">
                <a16:creationId xmlns:a16="http://schemas.microsoft.com/office/drawing/2014/main" id="{4F9DBEC4-F1F5-41BF-B6B1-F67F829A62D1}"/>
              </a:ext>
            </a:extLst>
          </p:cNvPr>
          <p:cNvSpPr txBox="1"/>
          <p:nvPr/>
        </p:nvSpPr>
        <p:spPr>
          <a:xfrm>
            <a:off x="4729172" y="367231"/>
            <a:ext cx="2559524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E68D3-9678-D761-C1EA-D3B57226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15" y="1868288"/>
            <a:ext cx="10339712" cy="3121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58F2D-545C-8146-9BA6-8C2AF33B0090}"/>
              </a:ext>
            </a:extLst>
          </p:cNvPr>
          <p:cNvSpPr txBox="1"/>
          <p:nvPr/>
        </p:nvSpPr>
        <p:spPr>
          <a:xfrm>
            <a:off x="3822873" y="4326559"/>
            <a:ext cx="428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Trang 92)</a:t>
            </a:r>
          </a:p>
        </p:txBody>
      </p:sp>
    </p:spTree>
    <p:extLst>
      <p:ext uri="{BB962C8B-B14F-4D97-AF65-F5344CB8AC3E}">
        <p14:creationId xmlns:p14="http://schemas.microsoft.com/office/powerpoint/2010/main" val="542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HẠM DUYÊN 1 - 9Slide.vn">
            <a:extLst>
              <a:ext uri="{FF2B5EF4-FFF2-40B4-BE49-F238E27FC236}">
                <a16:creationId xmlns:a16="http://schemas.microsoft.com/office/drawing/2014/main" id="{4EC9C523-B257-50A3-5C75-5414CCEB0D87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6F22B3D3-B293-02E3-90B0-AFA68AD24E8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BF7826E7-48CF-B548-D18C-10E6E6347FE3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B8966A7-8995-B16D-B2F9-E9F2D1A7B442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8362E56D-87CB-76C8-F655-C279890D9C21}"/>
              </a:ext>
            </a:extLst>
          </p:cNvPr>
          <p:cNvSpPr txBox="1"/>
          <p:nvPr/>
        </p:nvSpPr>
        <p:spPr>
          <a:xfrm>
            <a:off x="1128461" y="392832"/>
            <a:ext cx="55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C3D4DB30-D61C-D439-E630-82E4300D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9" y="3250982"/>
            <a:ext cx="10686662" cy="2387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D4268861-479A-585C-C8B6-14CA27AD1CC5}"/>
              </a:ext>
            </a:extLst>
          </p:cNvPr>
          <p:cNvSpPr txBox="1"/>
          <p:nvPr/>
        </p:nvSpPr>
        <p:spPr>
          <a:xfrm>
            <a:off x="974708" y="4888504"/>
            <a:ext cx="1986206" cy="57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en-US" sz="3200" b="1" spc="-22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</a:t>
            </a:r>
            <a:endParaRPr lang="vi-VN" sz="3200" b="1" spc="-22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A33F8F9A-6AD5-991C-E25C-AC97BB0CBFDF}"/>
              </a:ext>
            </a:extLst>
          </p:cNvPr>
          <p:cNvSpPr txBox="1"/>
          <p:nvPr/>
        </p:nvSpPr>
        <p:spPr>
          <a:xfrm>
            <a:off x="4001278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3368CB94-F125-A4F7-650D-97DA37673A25}"/>
              </a:ext>
            </a:extLst>
          </p:cNvPr>
          <p:cNvSpPr txBox="1"/>
          <p:nvPr/>
        </p:nvSpPr>
        <p:spPr>
          <a:xfrm>
            <a:off x="6071119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8FEBDB48-17C1-EADA-B8DC-4607826911E2}"/>
              </a:ext>
            </a:extLst>
          </p:cNvPr>
          <p:cNvSpPr txBox="1"/>
          <p:nvPr/>
        </p:nvSpPr>
        <p:spPr>
          <a:xfrm>
            <a:off x="8140960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77D248D2-5DA8-8D9E-C021-70C58AA247E6}"/>
              </a:ext>
            </a:extLst>
          </p:cNvPr>
          <p:cNvSpPr txBox="1"/>
          <p:nvPr/>
        </p:nvSpPr>
        <p:spPr>
          <a:xfrm>
            <a:off x="10210800" y="487585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42D53CBD-DDAD-28EF-9B2F-77D3322C9BAF}"/>
              </a:ext>
            </a:extLst>
          </p:cNvPr>
          <p:cNvSpPr/>
          <p:nvPr/>
        </p:nvSpPr>
        <p:spPr>
          <a:xfrm>
            <a:off x="10179472" y="4946164"/>
            <a:ext cx="608096" cy="608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B15C1637-50C5-DE4D-D9A0-5ACFD0958C29}"/>
              </a:ext>
            </a:extLst>
          </p:cNvPr>
          <p:cNvSpPr txBox="1"/>
          <p:nvPr/>
        </p:nvSpPr>
        <p:spPr>
          <a:xfrm>
            <a:off x="429641" y="1219200"/>
            <a:ext cx="11332718" cy="217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6000"/>
              </a:lnSpc>
            </a:pPr>
            <a:r>
              <a:rPr lang="vi-VN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000" b="1" spc="-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11 giờ 20 phút</a:t>
            </a:r>
            <a:r>
              <a:rPr lang="vi-VN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phút nữa là đến giờ ăn trưa. Hỏi đồng hồ nào dưới đây chỉ giờ ăn trưa</a:t>
            </a:r>
            <a:r>
              <a:rPr lang="en-US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E7D79BA7-125D-D296-48D5-F21428F2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9" y="3105492"/>
            <a:ext cx="10686662" cy="245710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2" name="PHẠM DUYÊN 2 - 9Slide.vn">
            <a:extLst>
              <a:ext uri="{FF2B5EF4-FFF2-40B4-BE49-F238E27FC236}">
                <a16:creationId xmlns:a16="http://schemas.microsoft.com/office/drawing/2014/main" id="{4EC9C523-B257-50A3-5C75-5414CCEB0D87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6F22B3D3-B293-02E3-90B0-AFA68AD24E8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BF7826E7-48CF-B548-D18C-10E6E6347FE3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B8966A7-8995-B16D-B2F9-E9F2D1A7B442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8362E56D-87CB-76C8-F655-C279890D9C21}"/>
              </a:ext>
            </a:extLst>
          </p:cNvPr>
          <p:cNvSpPr txBox="1"/>
          <p:nvPr/>
        </p:nvSpPr>
        <p:spPr>
          <a:xfrm>
            <a:off x="1128461" y="392832"/>
            <a:ext cx="55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4000"/>
              </a:lnSpc>
            </a:pP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1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D4268861-479A-585C-C8B6-14CA27AD1CC5}"/>
              </a:ext>
            </a:extLst>
          </p:cNvPr>
          <p:cNvSpPr txBox="1"/>
          <p:nvPr/>
        </p:nvSpPr>
        <p:spPr>
          <a:xfrm>
            <a:off x="974708" y="4844614"/>
            <a:ext cx="1986206" cy="57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en-US" sz="3200" b="1" spc="-22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</a:t>
            </a:r>
            <a:endParaRPr lang="vi-VN" sz="3200" b="1" spc="-22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A33F8F9A-6AD5-991C-E25C-AC97BB0CBFDF}"/>
              </a:ext>
            </a:extLst>
          </p:cNvPr>
          <p:cNvSpPr txBox="1"/>
          <p:nvPr/>
        </p:nvSpPr>
        <p:spPr>
          <a:xfrm>
            <a:off x="4001278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3368CB94-F125-A4F7-650D-97DA37673A25}"/>
              </a:ext>
            </a:extLst>
          </p:cNvPr>
          <p:cNvSpPr txBox="1"/>
          <p:nvPr/>
        </p:nvSpPr>
        <p:spPr>
          <a:xfrm>
            <a:off x="6071119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7 - 9Slide.vn">
            <a:extLst>
              <a:ext uri="{FF2B5EF4-FFF2-40B4-BE49-F238E27FC236}">
                <a16:creationId xmlns:a16="http://schemas.microsoft.com/office/drawing/2014/main" id="{8FEBDB48-17C1-EADA-B8DC-4607826911E2}"/>
              </a:ext>
            </a:extLst>
          </p:cNvPr>
          <p:cNvSpPr txBox="1"/>
          <p:nvPr/>
        </p:nvSpPr>
        <p:spPr>
          <a:xfrm>
            <a:off x="8140960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77D248D2-5DA8-8D9E-C021-70C58AA247E6}"/>
              </a:ext>
            </a:extLst>
          </p:cNvPr>
          <p:cNvSpPr txBox="1"/>
          <p:nvPr/>
        </p:nvSpPr>
        <p:spPr>
          <a:xfrm>
            <a:off x="10210800" y="4831960"/>
            <a:ext cx="576768" cy="68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b="1">
                <a:solidFill>
                  <a:srgbClr val="DA4E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b="1">
              <a:solidFill>
                <a:srgbClr val="DA4E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42D53CBD-DDAD-28EF-9B2F-77D3322C9BAF}"/>
              </a:ext>
            </a:extLst>
          </p:cNvPr>
          <p:cNvSpPr/>
          <p:nvPr/>
        </p:nvSpPr>
        <p:spPr>
          <a:xfrm>
            <a:off x="6039790" y="4930496"/>
            <a:ext cx="608096" cy="608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B15C1637-50C5-DE4D-D9A0-5ACFD0958C29}"/>
              </a:ext>
            </a:extLst>
          </p:cNvPr>
          <p:cNvSpPr txBox="1"/>
          <p:nvPr/>
        </p:nvSpPr>
        <p:spPr>
          <a:xfrm>
            <a:off x="429641" y="1095041"/>
            <a:ext cx="11332718" cy="19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vi-VN" sz="40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4000" b="1" spc="-2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là 3 giờ 15 phút</a:t>
            </a:r>
            <a:r>
              <a:rPr lang="vi-VN" sz="40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các bạn đã ra chơi được 15 phút. Hỏi đồng hồ nào dưới đây chỉ lúc bắt đầu ra chơi?</a:t>
            </a:r>
          </a:p>
        </p:txBody>
      </p:sp>
    </p:spTree>
    <p:extLst>
      <p:ext uri="{BB962C8B-B14F-4D97-AF65-F5344CB8AC3E}">
        <p14:creationId xmlns:p14="http://schemas.microsoft.com/office/powerpoint/2010/main" val="264124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E224142-D565-2BA3-1B23-73791FF8326A}"/>
              </a:ext>
            </a:extLst>
          </p:cNvPr>
          <p:cNvGrpSpPr/>
          <p:nvPr/>
        </p:nvGrpSpPr>
        <p:grpSpPr>
          <a:xfrm>
            <a:off x="491940" y="1678707"/>
            <a:ext cx="5920359" cy="584775"/>
            <a:chOff x="585215" y="1819656"/>
            <a:chExt cx="5920359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A62160-FE3C-1276-D647-B57E3307521A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546D49-D4FB-DB82-F568-5BBE86C13EC3}"/>
                </a:ext>
              </a:extLst>
            </p:cNvPr>
            <p:cNvSpPr/>
            <p:nvPr/>
          </p:nvSpPr>
          <p:spPr>
            <a:xfrm>
              <a:off x="4003859" y="1839437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97251A-1533-860A-2A08-79504DA2AD16}"/>
              </a:ext>
            </a:extLst>
          </p:cNvPr>
          <p:cNvSpPr txBox="1"/>
          <p:nvPr/>
        </p:nvSpPr>
        <p:spPr>
          <a:xfrm>
            <a:off x="743590" y="2278277"/>
            <a:ext cx="507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60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EAB3C-2E6B-2630-6849-4D4BA741D3FC}"/>
              </a:ext>
            </a:extLst>
          </p:cNvPr>
          <p:cNvSpPr txBox="1"/>
          <p:nvPr/>
        </p:nvSpPr>
        <p:spPr>
          <a:xfrm>
            <a:off x="6659186" y="2506419"/>
            <a:ext cx="5077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8F484-DC76-402B-36D1-FE201B9601F1}"/>
              </a:ext>
            </a:extLst>
          </p:cNvPr>
          <p:cNvGrpSpPr/>
          <p:nvPr/>
        </p:nvGrpSpPr>
        <p:grpSpPr>
          <a:xfrm>
            <a:off x="6071615" y="1714881"/>
            <a:ext cx="5920359" cy="584775"/>
            <a:chOff x="585215" y="1819656"/>
            <a:chExt cx="5920359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435D9D-035C-805F-DCFE-F060FD5D0CD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F5C24F1-D9EA-85C2-5666-A4BE92B573EE}"/>
                </a:ext>
              </a:extLst>
            </p:cNvPr>
            <p:cNvSpPr/>
            <p:nvPr/>
          </p:nvSpPr>
          <p:spPr>
            <a:xfrm>
              <a:off x="4171633" y="1839437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C1D4EC-D03F-A1BF-F0D9-1FED7798EBED}"/>
              </a:ext>
            </a:extLst>
          </p:cNvPr>
          <p:cNvGrpSpPr/>
          <p:nvPr/>
        </p:nvGrpSpPr>
        <p:grpSpPr>
          <a:xfrm>
            <a:off x="418121" y="3854597"/>
            <a:ext cx="5920359" cy="601578"/>
            <a:chOff x="585215" y="1802853"/>
            <a:chExt cx="5920359" cy="6015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5CB709-5863-EE7F-63DF-0038445B8351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839648-858A-D0CC-EE64-19CB01388B6E}"/>
                </a:ext>
              </a:extLst>
            </p:cNvPr>
            <p:cNvSpPr/>
            <p:nvPr/>
          </p:nvSpPr>
          <p:spPr>
            <a:xfrm>
              <a:off x="4226568" y="1802853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8246AB-2EE3-DBB7-752E-ADCE554D4EFC}"/>
              </a:ext>
            </a:extLst>
          </p:cNvPr>
          <p:cNvGrpSpPr/>
          <p:nvPr/>
        </p:nvGrpSpPr>
        <p:grpSpPr>
          <a:xfrm>
            <a:off x="6071615" y="3829492"/>
            <a:ext cx="5920359" cy="622293"/>
            <a:chOff x="585215" y="1782138"/>
            <a:chExt cx="5920359" cy="6222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DFAA54-99A0-9E33-B494-6F3D2A9F647E}"/>
                </a:ext>
              </a:extLst>
            </p:cNvPr>
            <p:cNvSpPr txBox="1"/>
            <p:nvPr/>
          </p:nvSpPr>
          <p:spPr>
            <a:xfrm>
              <a:off x="585215" y="1819656"/>
              <a:ext cx="5920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6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=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40338CB-B477-A989-4D67-8A7CD55A3595}"/>
                </a:ext>
              </a:extLst>
            </p:cNvPr>
            <p:cNvSpPr/>
            <p:nvPr/>
          </p:nvSpPr>
          <p:spPr>
            <a:xfrm>
              <a:off x="4002663" y="1782138"/>
              <a:ext cx="656082" cy="54521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5180C3-66CA-4C52-4614-C936B004798A}"/>
              </a:ext>
            </a:extLst>
          </p:cNvPr>
          <p:cNvSpPr/>
          <p:nvPr/>
        </p:nvSpPr>
        <p:spPr>
          <a:xfrm>
            <a:off x="3829812" y="1634489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9E1F3B9-9C41-8A2B-FE4D-0DC60E3825DA}"/>
              </a:ext>
            </a:extLst>
          </p:cNvPr>
          <p:cNvSpPr/>
          <p:nvPr/>
        </p:nvSpPr>
        <p:spPr>
          <a:xfrm>
            <a:off x="9577261" y="1670685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963706-21F0-1163-34C7-0004DE0FFA86}"/>
              </a:ext>
            </a:extLst>
          </p:cNvPr>
          <p:cNvSpPr txBox="1"/>
          <p:nvPr/>
        </p:nvSpPr>
        <p:spPr>
          <a:xfrm>
            <a:off x="743590" y="4471758"/>
            <a:ext cx="5417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12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18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1B67270-000E-5E17-EA9F-A8999687954D}"/>
              </a:ext>
            </a:extLst>
          </p:cNvPr>
          <p:cNvSpPr/>
          <p:nvPr/>
        </p:nvSpPr>
        <p:spPr>
          <a:xfrm>
            <a:off x="3978702" y="3786713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2061C7-3429-1631-DB8C-8C3FD8F6A8C0}"/>
              </a:ext>
            </a:extLst>
          </p:cNvPr>
          <p:cNvSpPr txBox="1"/>
          <p:nvPr/>
        </p:nvSpPr>
        <p:spPr>
          <a:xfrm>
            <a:off x="6582478" y="4471758"/>
            <a:ext cx="489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280AAA-7336-FCCC-8C03-CC4FF6632EA2}"/>
              </a:ext>
            </a:extLst>
          </p:cNvPr>
          <p:cNvSpPr/>
          <p:nvPr/>
        </p:nvSpPr>
        <p:spPr>
          <a:xfrm>
            <a:off x="9448677" y="3780342"/>
            <a:ext cx="736854" cy="6435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9D9C63DB-ADC1-3D4B-6B84-CF2F085D7ECE}"/>
              </a:ext>
            </a:extLst>
          </p:cNvPr>
          <p:cNvGrpSpPr/>
          <p:nvPr/>
        </p:nvGrpSpPr>
        <p:grpSpPr>
          <a:xfrm>
            <a:off x="470224" y="43193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83A1F3-CB2A-1B33-F906-29DB15C2115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79D9AE-7687-A535-2E7C-243D6F11168C}"/>
                  </a:ext>
                </a:extLst>
              </p:cNvPr>
              <p:cNvSpPr/>
              <p:nvPr/>
            </p:nvSpPr>
            <p:spPr>
              <a:xfrm>
                <a:off x="1998079" y="1802515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FA1B0F4-810A-A019-8D97-031F3CDD23B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85B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B0D1B-7236-2647-D266-53E7F6496AC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PHẠM DUYÊN 10 - 9Slide.vn">
            <a:extLst>
              <a:ext uri="{FF2B5EF4-FFF2-40B4-BE49-F238E27FC236}">
                <a16:creationId xmlns:a16="http://schemas.microsoft.com/office/drawing/2014/main" id="{FC7EB998-DDD2-D7D4-1161-084693C579F4}"/>
              </a:ext>
            </a:extLst>
          </p:cNvPr>
          <p:cNvGrpSpPr/>
          <p:nvPr/>
        </p:nvGrpSpPr>
        <p:grpSpPr>
          <a:xfrm>
            <a:off x="1286960" y="386670"/>
            <a:ext cx="1505327" cy="851297"/>
            <a:chOff x="905543" y="504884"/>
            <a:chExt cx="1269775" cy="71808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A427349-F040-E85E-A8C4-E4A27329873C}"/>
                </a:ext>
              </a:extLst>
            </p:cNvPr>
            <p:cNvSpPr/>
            <p:nvPr/>
          </p:nvSpPr>
          <p:spPr>
            <a:xfrm>
              <a:off x="987315" y="588744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3 - 9Slide.vn">
              <a:extLst>
                <a:ext uri="{FF2B5EF4-FFF2-40B4-BE49-F238E27FC236}">
                  <a16:creationId xmlns:a16="http://schemas.microsoft.com/office/drawing/2014/main" id="{A7B3FB35-3ADC-A793-E983-31B8AE7B11B7}"/>
                </a:ext>
              </a:extLst>
            </p:cNvPr>
            <p:cNvSpPr txBox="1"/>
            <p:nvPr/>
          </p:nvSpPr>
          <p:spPr>
            <a:xfrm>
              <a:off x="1681334" y="523488"/>
              <a:ext cx="493984" cy="692981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E04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3" name="PHẠM DUYÊN 3 - 9Slide.vn">
              <a:extLst>
                <a:ext uri="{FF2B5EF4-FFF2-40B4-BE49-F238E27FC236}">
                  <a16:creationId xmlns:a16="http://schemas.microsoft.com/office/drawing/2014/main" id="{C465C034-202F-D455-EBD0-9D6B336D642D}"/>
                </a:ext>
              </a:extLst>
            </p:cNvPr>
            <p:cNvSpPr txBox="1"/>
            <p:nvPr/>
          </p:nvSpPr>
          <p:spPr>
            <a:xfrm>
              <a:off x="905543" y="504884"/>
              <a:ext cx="830765" cy="71808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E040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1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7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392832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402082" y="1905000"/>
            <a:ext cx="11349023" cy="28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</p:spTree>
    <p:extLst>
      <p:ext uri="{BB962C8B-B14F-4D97-AF65-F5344CB8AC3E}">
        <p14:creationId xmlns:p14="http://schemas.microsoft.com/office/powerpoint/2010/main" val="216791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3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392832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421489" y="6858000"/>
            <a:ext cx="11349023" cy="28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  <p:sp>
        <p:nvSpPr>
          <p:cNvPr id="10" name="PHẠM DUYÊN 18 - 9Slide.vn">
            <a:extLst>
              <a:ext uri="{FF2B5EF4-FFF2-40B4-BE49-F238E27FC236}">
                <a16:creationId xmlns:a16="http://schemas.microsoft.com/office/drawing/2014/main" id="{04D1F7FC-F943-5BF6-0D1A-6AF0254ACE2B}"/>
              </a:ext>
            </a:extLst>
          </p:cNvPr>
          <p:cNvSpPr/>
          <p:nvPr/>
        </p:nvSpPr>
        <p:spPr>
          <a:xfrm>
            <a:off x="1200839" y="3195599"/>
            <a:ext cx="9617725" cy="2748001"/>
          </a:xfrm>
          <a:prstGeom prst="roundRect">
            <a:avLst>
              <a:gd name="adj" fmla="val 7633"/>
            </a:avLst>
          </a:prstGeom>
          <a:gradFill flip="none" rotWithShape="1">
            <a:gsLst>
              <a:gs pos="86000">
                <a:srgbClr val="EECDFF"/>
              </a:gs>
              <a:gs pos="44000">
                <a:srgbClr val="D3F4F5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457200" algn="just"/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9 - 9Slide.vn">
            <a:extLst>
              <a:ext uri="{FF2B5EF4-FFF2-40B4-BE49-F238E27FC236}">
                <a16:creationId xmlns:a16="http://schemas.microsoft.com/office/drawing/2014/main" id="{D1E79FE3-7FF7-4B62-3C1F-4E5F1165B455}"/>
              </a:ext>
            </a:extLst>
          </p:cNvPr>
          <p:cNvSpPr/>
          <p:nvPr/>
        </p:nvSpPr>
        <p:spPr>
          <a:xfrm>
            <a:off x="5130800" y="2029206"/>
            <a:ext cx="1930400" cy="739394"/>
          </a:xfrm>
          <a:prstGeom prst="roundRect">
            <a:avLst/>
          </a:prstGeom>
          <a:solidFill>
            <a:srgbClr val="E56E7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2" name="PHẠM DUYÊN 20 - 9Slide.vn">
            <a:extLst>
              <a:ext uri="{FF2B5EF4-FFF2-40B4-BE49-F238E27FC236}">
                <a16:creationId xmlns:a16="http://schemas.microsoft.com/office/drawing/2014/main" id="{6C225BB4-9479-419E-8A13-89383945E405}"/>
              </a:ext>
            </a:extLst>
          </p:cNvPr>
          <p:cNvSpPr txBox="1"/>
          <p:nvPr/>
        </p:nvSpPr>
        <p:spPr>
          <a:xfrm>
            <a:off x="1614890" y="3374366"/>
            <a:ext cx="482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Ta có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năm = 12 tháng</a:t>
            </a:r>
            <a:endParaRPr lang="en-US" sz="3000" b="1" spc="-4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21 - 9Slide.vn">
            <a:extLst>
              <a:ext uri="{FF2B5EF4-FFF2-40B4-BE49-F238E27FC236}">
                <a16:creationId xmlns:a16="http://schemas.microsoft.com/office/drawing/2014/main" id="{E3BEA31A-97BF-2313-2520-78591CD5EF28}"/>
              </a:ext>
            </a:extLst>
          </p:cNvPr>
          <p:cNvSpPr txBox="1"/>
          <p:nvPr/>
        </p:nvSpPr>
        <p:spPr>
          <a:xfrm>
            <a:off x="1614890" y="3998826"/>
            <a:ext cx="864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Hiện nay Mi đã được 6 năm 3 tháng tuổi.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21 - 9Slide.vn">
            <a:extLst>
              <a:ext uri="{FF2B5EF4-FFF2-40B4-BE49-F238E27FC236}">
                <a16:creationId xmlns:a16="http://schemas.microsoft.com/office/drawing/2014/main" id="{6F881C79-B44A-CE80-C179-80B35E95D203}"/>
              </a:ext>
            </a:extLst>
          </p:cNvPr>
          <p:cNvSpPr txBox="1"/>
          <p:nvPr/>
        </p:nvSpPr>
        <p:spPr>
          <a:xfrm>
            <a:off x="1614890" y="4581153"/>
            <a:ext cx="829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Vậy sau 9 tháng nữa thì Mi tròn 7 tuổi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21 - 9Slide.vn">
            <a:extLst>
              <a:ext uri="{FF2B5EF4-FFF2-40B4-BE49-F238E27FC236}">
                <a16:creationId xmlns:a16="http://schemas.microsoft.com/office/drawing/2014/main" id="{4150546D-1904-36CB-A194-CC197459BD12}"/>
              </a:ext>
            </a:extLst>
          </p:cNvPr>
          <p:cNvSpPr txBox="1"/>
          <p:nvPr/>
        </p:nvSpPr>
        <p:spPr>
          <a:xfrm>
            <a:off x="2209801" y="522702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vi-V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tháng – 3 tháng = 9 tháng</a:t>
            </a:r>
          </a:p>
        </p:txBody>
      </p:sp>
    </p:spTree>
    <p:extLst>
      <p:ext uri="{BB962C8B-B14F-4D97-AF65-F5344CB8AC3E}">
        <p14:creationId xmlns:p14="http://schemas.microsoft.com/office/powerpoint/2010/main" val="299515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3 - 9Slide.vn">
            <a:extLst>
              <a:ext uri="{FF2B5EF4-FFF2-40B4-BE49-F238E27FC236}">
                <a16:creationId xmlns:a16="http://schemas.microsoft.com/office/drawing/2014/main" id="{7216DD0F-09CD-D1F2-BE06-8E2484BF730D}"/>
              </a:ext>
            </a:extLst>
          </p:cNvPr>
          <p:cNvGrpSpPr/>
          <p:nvPr/>
        </p:nvGrpSpPr>
        <p:grpSpPr>
          <a:xfrm>
            <a:off x="402082" y="349567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D1DA56B7-17CE-1C48-A2C9-FA0CEC004165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C96664D8-C34C-7873-C624-84474FC4A147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EC9B332-D299-078E-EA44-2ACAF21913BD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3FD1BE69-71CD-0C51-F170-73FDC7EE986F}"/>
              </a:ext>
            </a:extLst>
          </p:cNvPr>
          <p:cNvSpPr txBox="1"/>
          <p:nvPr/>
        </p:nvSpPr>
        <p:spPr>
          <a:xfrm>
            <a:off x="402082" y="-1600200"/>
            <a:ext cx="11349023" cy="144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>
              <a:lnSpc>
                <a:spcPct val="114000"/>
              </a:lnSpc>
            </a:pPr>
            <a:r>
              <a:rPr lang="vi-VN" sz="4000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Hiện nay Mi đã được 6 năm 3 tháng tuổi. Hỏi sau bao nhiêu tháng nữa thì Mi tròn 7 tuổi?</a:t>
            </a:r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2F163197-3263-44F5-D234-6D003F451661}"/>
              </a:ext>
            </a:extLst>
          </p:cNvPr>
          <p:cNvSpPr txBox="1"/>
          <p:nvPr/>
        </p:nvSpPr>
        <p:spPr>
          <a:xfrm>
            <a:off x="368301" y="349567"/>
            <a:ext cx="11402212" cy="253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85800" algn="just">
              <a:lnSpc>
                <a:spcPct val="127000"/>
              </a:lnSpc>
            </a:pPr>
            <a:r>
              <a:rPr lang="vi-VN" sz="3200" b="1" spc="-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Mai, Việt và Nam được sinh ra cùng năm nhưng khác tháng. Biết Việt được sinh ra vào tháng 1, Mai được sinh ra sau Việt 3 tháng và trước Nam 8 tháng. Hỏi Nam được sinh ra vào tháng mấy?</a:t>
            </a:r>
          </a:p>
        </p:txBody>
      </p:sp>
      <p:sp>
        <p:nvSpPr>
          <p:cNvPr id="10" name="PHẠM DUYÊN 18 - 9Slide.vn">
            <a:extLst>
              <a:ext uri="{FF2B5EF4-FFF2-40B4-BE49-F238E27FC236}">
                <a16:creationId xmlns:a16="http://schemas.microsoft.com/office/drawing/2014/main" id="{04D1F7FC-F943-5BF6-0D1A-6AF0254ACE2B}"/>
              </a:ext>
            </a:extLst>
          </p:cNvPr>
          <p:cNvSpPr/>
          <p:nvPr/>
        </p:nvSpPr>
        <p:spPr>
          <a:xfrm>
            <a:off x="859317" y="3376193"/>
            <a:ext cx="10300769" cy="3005557"/>
          </a:xfrm>
          <a:prstGeom prst="roundRect">
            <a:avLst>
              <a:gd name="adj" fmla="val 7633"/>
            </a:avLst>
          </a:prstGeom>
          <a:gradFill flip="none" rotWithShape="1">
            <a:gsLst>
              <a:gs pos="86000">
                <a:srgbClr val="EECDFF"/>
              </a:gs>
              <a:gs pos="44000">
                <a:srgbClr val="D3F4F5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457200" algn="just"/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19 - 9Slide.vn">
            <a:extLst>
              <a:ext uri="{FF2B5EF4-FFF2-40B4-BE49-F238E27FC236}">
                <a16:creationId xmlns:a16="http://schemas.microsoft.com/office/drawing/2014/main" id="{D1E79FE3-7FF7-4B62-3C1F-4E5F1165B455}"/>
              </a:ext>
            </a:extLst>
          </p:cNvPr>
          <p:cNvSpPr/>
          <p:nvPr/>
        </p:nvSpPr>
        <p:spPr>
          <a:xfrm>
            <a:off x="5130800" y="2362200"/>
            <a:ext cx="1930400" cy="739394"/>
          </a:xfrm>
          <a:prstGeom prst="roundRect">
            <a:avLst/>
          </a:prstGeom>
          <a:solidFill>
            <a:srgbClr val="E56E7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2" name="PHẠM DUYÊN 20 - 9Slide.vn">
            <a:extLst>
              <a:ext uri="{FF2B5EF4-FFF2-40B4-BE49-F238E27FC236}">
                <a16:creationId xmlns:a16="http://schemas.microsoft.com/office/drawing/2014/main" id="{6C225BB4-9479-419E-8A13-89383945E405}"/>
              </a:ext>
            </a:extLst>
          </p:cNvPr>
          <p:cNvSpPr txBox="1"/>
          <p:nvPr/>
        </p:nvSpPr>
        <p:spPr>
          <a:xfrm>
            <a:off x="1233891" y="3505793"/>
            <a:ext cx="992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 spc="-20"/>
            </a:lvl1pPr>
          </a:lstStyle>
          <a:p>
            <a:r>
              <a:rPr lang="vi-VN" spc="-40" dirty="0">
                <a:latin typeface="Arial" panose="020B0604020202020204" pitchFamily="34" charset="0"/>
                <a:cs typeface="Arial" panose="020B0604020202020204" pitchFamily="34" charset="0"/>
              </a:rPr>
              <a:t>- Việt sinh ra vào tháng 1, Mai sinh sau Việt 3 tháng</a:t>
            </a:r>
          </a:p>
        </p:txBody>
      </p:sp>
      <p:sp>
        <p:nvSpPr>
          <p:cNvPr id="20" name="PHẠM DUYÊN 21 - 9Slide.vn">
            <a:extLst>
              <a:ext uri="{FF2B5EF4-FFF2-40B4-BE49-F238E27FC236}">
                <a16:creationId xmlns:a16="http://schemas.microsoft.com/office/drawing/2014/main" id="{6F881C79-B44A-CE80-C179-80B35E95D203}"/>
              </a:ext>
            </a:extLst>
          </p:cNvPr>
          <p:cNvSpPr txBox="1"/>
          <p:nvPr/>
        </p:nvSpPr>
        <p:spPr>
          <a:xfrm>
            <a:off x="1233891" y="4653797"/>
            <a:ext cx="976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vi-VN" spc="-20">
                <a:latin typeface="Arial" panose="020B0604020202020204" pitchFamily="34" charset="0"/>
                <a:cs typeface="Arial" panose="020B0604020202020204" pitchFamily="34" charset="0"/>
              </a:rPr>
              <a:t>- Mai sinh ra trước Nam 8 tháng vậy Nam sinh ra vào tháng 12</a:t>
            </a:r>
            <a:r>
              <a:rPr lang="en-US" spc="-20">
                <a:latin typeface="Arial" panose="020B0604020202020204" pitchFamily="34" charset="0"/>
                <a:cs typeface="Arial" panose="020B0604020202020204" pitchFamily="34" charset="0"/>
              </a:rPr>
              <a:t> vì:</a:t>
            </a:r>
            <a:endParaRPr lang="vi-VN" spc="-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21 - 9Slide.vn">
            <a:extLst>
              <a:ext uri="{FF2B5EF4-FFF2-40B4-BE49-F238E27FC236}">
                <a16:creationId xmlns:a16="http://schemas.microsoft.com/office/drawing/2014/main" id="{4150546D-1904-36CB-A194-CC197459BD12}"/>
              </a:ext>
            </a:extLst>
          </p:cNvPr>
          <p:cNvSpPr txBox="1"/>
          <p:nvPr/>
        </p:nvSpPr>
        <p:spPr>
          <a:xfrm>
            <a:off x="2514600" y="56636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tháng + 4 tháng = 12 tháng</a:t>
            </a:r>
            <a:endParaRPr lang="vi-VN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20 - 9Slide.vn">
            <a:extLst>
              <a:ext uri="{FF2B5EF4-FFF2-40B4-BE49-F238E27FC236}">
                <a16:creationId xmlns:a16="http://schemas.microsoft.com/office/drawing/2014/main" id="{23D59D07-82B7-6114-9926-3084D38B9965}"/>
              </a:ext>
            </a:extLst>
          </p:cNvPr>
          <p:cNvSpPr txBox="1"/>
          <p:nvPr/>
        </p:nvSpPr>
        <p:spPr>
          <a:xfrm>
            <a:off x="2550405" y="4036295"/>
            <a:ext cx="77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ậy</a:t>
            </a:r>
            <a:r>
              <a:rPr lang="en-US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spc="-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sinh ra vào tháng 4</a:t>
            </a:r>
            <a:r>
              <a:rPr lang="vi-VN" sz="3200" b="1" spc="-6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58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0" grpId="0"/>
      <p:bldP spid="2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7E44983E-8DB8-4C76-91C9-DBE1C0FF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1" y="1562100"/>
            <a:ext cx="5377020" cy="4259864"/>
          </a:xfrm>
          <a:custGeom>
            <a:avLst/>
            <a:gdLst>
              <a:gd name="connsiteX0" fmla="*/ 174221 w 2545702"/>
              <a:gd name="connsiteY0" fmla="*/ 0 h 1791477"/>
              <a:gd name="connsiteX1" fmla="*/ 2371481 w 2545702"/>
              <a:gd name="connsiteY1" fmla="*/ 0 h 1791477"/>
              <a:gd name="connsiteX2" fmla="*/ 2545702 w 2545702"/>
              <a:gd name="connsiteY2" fmla="*/ 174221 h 1791477"/>
              <a:gd name="connsiteX3" fmla="*/ 2545702 w 2545702"/>
              <a:gd name="connsiteY3" fmla="*/ 1617256 h 1791477"/>
              <a:gd name="connsiteX4" fmla="*/ 2371481 w 2545702"/>
              <a:gd name="connsiteY4" fmla="*/ 1791477 h 1791477"/>
              <a:gd name="connsiteX5" fmla="*/ 174221 w 2545702"/>
              <a:gd name="connsiteY5" fmla="*/ 1791477 h 1791477"/>
              <a:gd name="connsiteX6" fmla="*/ 0 w 2545702"/>
              <a:gd name="connsiteY6" fmla="*/ 1617256 h 1791477"/>
              <a:gd name="connsiteX7" fmla="*/ 0 w 2545702"/>
              <a:gd name="connsiteY7" fmla="*/ 174221 h 1791477"/>
              <a:gd name="connsiteX8" fmla="*/ 174221 w 2545702"/>
              <a:gd name="connsiteY8" fmla="*/ 0 h 17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5702" h="1791477">
                <a:moveTo>
                  <a:pt x="174221" y="0"/>
                </a:moveTo>
                <a:lnTo>
                  <a:pt x="2371481" y="0"/>
                </a:lnTo>
                <a:cubicBezTo>
                  <a:pt x="2467701" y="0"/>
                  <a:pt x="2545702" y="78001"/>
                  <a:pt x="2545702" y="174221"/>
                </a:cubicBezTo>
                <a:lnTo>
                  <a:pt x="2545702" y="1617256"/>
                </a:lnTo>
                <a:cubicBezTo>
                  <a:pt x="2545702" y="1713476"/>
                  <a:pt x="2467701" y="1791477"/>
                  <a:pt x="2371481" y="1791477"/>
                </a:cubicBezTo>
                <a:lnTo>
                  <a:pt x="174221" y="1791477"/>
                </a:lnTo>
                <a:cubicBezTo>
                  <a:pt x="78001" y="1791477"/>
                  <a:pt x="0" y="1713476"/>
                  <a:pt x="0" y="1617256"/>
                </a:cubicBezTo>
                <a:lnTo>
                  <a:pt x="0" y="174221"/>
                </a:lnTo>
                <a:cubicBezTo>
                  <a:pt x="0" y="78001"/>
                  <a:pt x="78001" y="0"/>
                  <a:pt x="174221" y="0"/>
                </a:cubicBezTo>
                <a:close/>
              </a:path>
            </a:pathLst>
          </a:custGeom>
          <a:effectLst>
            <a:softEdge rad="31750"/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A9C155AF-B339-5C32-2BB9-51C181270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4" y="267718"/>
            <a:ext cx="1618724" cy="730044"/>
          </a:xfrm>
          <a:prstGeom prst="rect">
            <a:avLst/>
          </a:prstGeom>
        </p:spPr>
      </p:pic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D30E27BA-0630-C1AC-F2ED-8ABA5DDF28E3}"/>
              </a:ext>
            </a:extLst>
          </p:cNvPr>
          <p:cNvSpPr txBox="1"/>
          <p:nvPr/>
        </p:nvSpPr>
        <p:spPr>
          <a:xfrm>
            <a:off x="5772150" y="1635271"/>
            <a:ext cx="5715000" cy="48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GB" sz="3600" b="1" spc="-1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chơi: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GB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theo cặp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Người chơi bắt đầu với chiếc đồng hồ chỉ 3 giờ. Khi đến lượt, người chơi quay kim đồng hồ thêm 5 hoặc 10 phút . Đọc giờ tại thời điểm đó.</a:t>
            </a:r>
          </a:p>
          <a:p>
            <a:pPr algn="just">
              <a:lnSpc>
                <a:spcPct val="106000"/>
              </a:lnSpc>
              <a:spcAft>
                <a:spcPts val="333"/>
              </a:spcAft>
            </a:pPr>
            <a:r>
              <a:rPr lang="en-US" sz="2800" b="1" spc="-100">
                <a:solidFill>
                  <a:srgbClr val="2A2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Trò chơi kết thúc khi có người chơi quay kim đồng hồ đến đúng 4 giờ.</a:t>
            </a:r>
          </a:p>
        </p:txBody>
      </p:sp>
      <p:pic>
        <p:nvPicPr>
          <p:cNvPr id="11" name="PHẠM DUYÊN 4 - 9Slide.vn">
            <a:extLst>
              <a:ext uri="{FF2B5EF4-FFF2-40B4-BE49-F238E27FC236}">
                <a16:creationId xmlns:a16="http://schemas.microsoft.com/office/drawing/2014/main" id="{77574F96-D9BD-BAE3-89AE-FA1582A14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06093"/>
            <a:ext cx="6096000" cy="6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5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7E261-4768-BCB3-9BBE-F7AE98E3D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45" y="461675"/>
            <a:ext cx="5985980" cy="57557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CD78C2-52B4-F209-28EA-FA4F6B5CD89C}"/>
              </a:ext>
            </a:extLst>
          </p:cNvPr>
          <p:cNvGrpSpPr/>
          <p:nvPr/>
        </p:nvGrpSpPr>
        <p:grpSpPr>
          <a:xfrm>
            <a:off x="5410200" y="1506716"/>
            <a:ext cx="152400" cy="3697066"/>
            <a:chOff x="5562600" y="2246534"/>
            <a:chExt cx="152400" cy="3697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239C5B-4E78-B7CE-5922-027F85B4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6273294-F4A3-CB15-A913-7F4347EFF97E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C9E2A-481C-F9B3-C450-45A059F7A243}"/>
              </a:ext>
            </a:extLst>
          </p:cNvPr>
          <p:cNvGrpSpPr/>
          <p:nvPr/>
        </p:nvGrpSpPr>
        <p:grpSpPr>
          <a:xfrm rot="1798602">
            <a:off x="5014823" y="3157854"/>
            <a:ext cx="1323757" cy="1385177"/>
            <a:chOff x="5362386" y="3679449"/>
            <a:chExt cx="1323757" cy="13851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C1E706-A933-188B-FD31-708A3FBBF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35447">
              <a:off x="5362386" y="3679449"/>
              <a:ext cx="150618" cy="1385177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ABFC898-A3B9-AF73-5362-8CF11FA9B7A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5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563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2025-04-14T05:28:00Z</dcterms:created>
  <dcterms:modified xsi:type="dcterms:W3CDTF">2025-04-14T05:34:04Z</dcterms:modified>
</cp:coreProperties>
</file>