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43" r:id="rId2"/>
    <p:sldId id="463" r:id="rId3"/>
    <p:sldId id="455" r:id="rId4"/>
    <p:sldId id="456" r:id="rId5"/>
    <p:sldId id="459" r:id="rId6"/>
    <p:sldId id="468" r:id="rId7"/>
    <p:sldId id="286" r:id="rId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3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C6BBC-1818-A5BC-29CB-B5B449310F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96C3A8-8F1F-766F-5A76-D92BF2B403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A032F3-F875-7E93-154E-8C3A3592E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84C99-D5F8-4D76-A092-F341C0464E20}" type="datetimeFigureOut">
              <a:rPr lang="vi-VN" smtClean="0"/>
              <a:t>31/03/2025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4401D2-CE82-D74E-C917-82285092D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F8CAB2-B05C-1B2A-31C2-80E9E5A6F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F9D30-0371-4E18-8E47-B47B708998C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34022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1E28-C6E2-5FAA-8830-9146724DC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131455-129C-32A7-957C-07D2E7140C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90C80B-B134-EE19-E6DE-93E9DB367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84C99-D5F8-4D76-A092-F341C0464E20}" type="datetimeFigureOut">
              <a:rPr lang="vi-VN" smtClean="0"/>
              <a:t>31/03/2025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2F0C7-581D-AA3F-8809-54244B597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353DE2-64F8-842C-D893-6CA10475E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F9D30-0371-4E18-8E47-B47B708998C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0778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03B83BA-B052-2561-1A93-8C9973931B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AFAFDD-314A-55C7-6F4C-D275679F11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9086E9-365F-7123-3E89-7A4B2310A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84C99-D5F8-4D76-A092-F341C0464E20}" type="datetimeFigureOut">
              <a:rPr lang="vi-VN" smtClean="0"/>
              <a:t>31/03/2025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311666-0A4C-AAFA-3769-589339F8E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13BB54-96F1-DFF0-D84C-4786C99BC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F9D30-0371-4E18-8E47-B47B708998C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399146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HẠM DUYÊN 1 - 9Slide.vn">
            <a:extLst>
              <a:ext uri="{FF2B5EF4-FFF2-40B4-BE49-F238E27FC236}">
                <a16:creationId xmlns:a16="http://schemas.microsoft.com/office/drawing/2014/main" id="{696B0D11-28B9-B4DA-1FA7-0C06768BAF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893396" y="-15875"/>
            <a:ext cx="1488308" cy="17174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HẠM DUYÊN 4 - 9Slide.vn">
            <a:extLst>
              <a:ext uri="{FF2B5EF4-FFF2-40B4-BE49-F238E27FC236}">
                <a16:creationId xmlns:a16="http://schemas.microsoft.com/office/drawing/2014/main" id="{FF06687E-1E7B-8491-A72F-AE0E9506CCD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0" y="5857037"/>
            <a:ext cx="2261263" cy="10378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HẠM DUYÊN 5 - 9Slide.vn">
            <a:extLst>
              <a:ext uri="{FF2B5EF4-FFF2-40B4-BE49-F238E27FC236}">
                <a16:creationId xmlns:a16="http://schemas.microsoft.com/office/drawing/2014/main" id="{DCCA9279-5F4C-405D-B0AF-7EF06F8A57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b="31814"/>
          <a:stretch/>
        </p:blipFill>
        <p:spPr>
          <a:xfrm>
            <a:off x="2380596" y="6126577"/>
            <a:ext cx="2337155" cy="73142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HẠM DUYÊN 6 - 9Slide.vn">
            <a:extLst>
              <a:ext uri="{FF2B5EF4-FFF2-40B4-BE49-F238E27FC236}">
                <a16:creationId xmlns:a16="http://schemas.microsoft.com/office/drawing/2014/main" id="{106B1460-7E5D-1B63-42F1-93AD0798B5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b="50000"/>
          <a:stretch/>
        </p:blipFill>
        <p:spPr>
          <a:xfrm>
            <a:off x="4927423" y="6321653"/>
            <a:ext cx="2337155" cy="53634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PHẠM DUYÊN 8 - 9Slide.vn">
            <a:extLst>
              <a:ext uri="{FF2B5EF4-FFF2-40B4-BE49-F238E27FC236}">
                <a16:creationId xmlns:a16="http://schemas.microsoft.com/office/drawing/2014/main" id="{8DCE6C0D-E80F-F8CA-86FF-A9CF4D0164A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0538192" y="4213594"/>
            <a:ext cx="968008" cy="9680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PHẠM DUYÊN 9 - 9Slide.vn">
            <a:extLst>
              <a:ext uri="{FF2B5EF4-FFF2-40B4-BE49-F238E27FC236}">
                <a16:creationId xmlns:a16="http://schemas.microsoft.com/office/drawing/2014/main" id="{05FEBECF-D10E-6894-2CA5-332FF805ECD3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0809496" y="685800"/>
            <a:ext cx="1166607" cy="101057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PHẠM DUYÊN 10 - 9Slide.vn">
            <a:extLst>
              <a:ext uri="{FF2B5EF4-FFF2-40B4-BE49-F238E27FC236}">
                <a16:creationId xmlns:a16="http://schemas.microsoft.com/office/drawing/2014/main" id="{CC3F7058-E544-978A-1C5A-A636A2495862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9000606" y="4114800"/>
            <a:ext cx="3330137" cy="2743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7" name="PHẠM DUYÊN 11 - 9Slide.vn">
            <a:extLst>
              <a:ext uri="{FF2B5EF4-FFF2-40B4-BE49-F238E27FC236}">
                <a16:creationId xmlns:a16="http://schemas.microsoft.com/office/drawing/2014/main" id="{DDA06AFE-E61F-2A01-BACF-55DE23E09E2E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9252970" y="0"/>
            <a:ext cx="2939030" cy="89640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8" name="PHẠM DUYÊN 12 - 9Slide.vn">
            <a:extLst>
              <a:ext uri="{FF2B5EF4-FFF2-40B4-BE49-F238E27FC236}">
                <a16:creationId xmlns:a16="http://schemas.microsoft.com/office/drawing/2014/main" id="{256D3BE0-F28E-F793-4DE4-1CA4B13F081F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6216650" y="0"/>
            <a:ext cx="2939030" cy="89640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9" name="PHẠM DUYÊN 13 - 9Slide.vn">
            <a:extLst>
              <a:ext uri="{FF2B5EF4-FFF2-40B4-BE49-F238E27FC236}">
                <a16:creationId xmlns:a16="http://schemas.microsoft.com/office/drawing/2014/main" id="{F00E8674-FE2D-FA4E-0348-CB6ADB00D259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3156970" y="0"/>
            <a:ext cx="2939030" cy="89640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" name="PHẠM DUYÊN 14 - 9Slide.vn">
            <a:extLst>
              <a:ext uri="{FF2B5EF4-FFF2-40B4-BE49-F238E27FC236}">
                <a16:creationId xmlns:a16="http://schemas.microsoft.com/office/drawing/2014/main" id="{A41A92E2-43AD-4F40-B02B-4C15B4216D24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95514" y="0"/>
            <a:ext cx="2939030" cy="89640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1" name="PHẠM DUYÊN 15 - 9Slide.vn">
            <a:extLst>
              <a:ext uri="{FF2B5EF4-FFF2-40B4-BE49-F238E27FC236}">
                <a16:creationId xmlns:a16="http://schemas.microsoft.com/office/drawing/2014/main" id="{CAA8601C-C5A3-31C0-57C8-ADCD958A98E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49980" y="4053038"/>
            <a:ext cx="2110473" cy="20735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PHẠM DUYÊN 7 - 9Slide.vn">
            <a:extLst>
              <a:ext uri="{FF2B5EF4-FFF2-40B4-BE49-F238E27FC236}">
                <a16:creationId xmlns:a16="http://schemas.microsoft.com/office/drawing/2014/main" id="{7CA01C80-AD92-4F09-860C-92016D8B591F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213056" y="584414"/>
            <a:ext cx="1984782" cy="116357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525821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7B849-7554-814E-007E-0F7C52744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38722E-ADC0-08C3-D8DD-03B1DED0B2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41D924-C546-F7B5-D290-C647B4E0D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84C99-D5F8-4D76-A092-F341C0464E20}" type="datetimeFigureOut">
              <a:rPr lang="vi-VN" smtClean="0"/>
              <a:t>31/03/2025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301AB8-8E3A-8D83-0B8A-EBA0CD2D6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782963-B5D4-6C28-3277-454FA0D51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F9D30-0371-4E18-8E47-B47B708998C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67434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9E8C9-6324-FADA-BD56-59934629A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0102CF-AAF5-6E9B-03AD-31B88120E1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26BEAA-09DD-73B0-9657-9B198FAE3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84C99-D5F8-4D76-A092-F341C0464E20}" type="datetimeFigureOut">
              <a:rPr lang="vi-VN" smtClean="0"/>
              <a:t>31/03/2025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A8E99-0AA2-23BF-5710-EC742E51A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D64A4B-CB8D-067B-7FCF-EB7CF0861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F9D30-0371-4E18-8E47-B47B708998C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00795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600E73-2E7D-8D97-AF7F-C3FCBB742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7F02DB-53A2-EBE7-38B7-0AFF7088E0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53C951-43EC-6A59-C43A-68C7C5C67A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ED8C33-A9D4-4717-2893-2327DB48D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84C99-D5F8-4D76-A092-F341C0464E20}" type="datetimeFigureOut">
              <a:rPr lang="vi-VN" smtClean="0"/>
              <a:t>31/03/2025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69EA18-B228-F983-B1BD-1A23E05F4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58E248-08F7-0A5A-9EF4-604D2D6D8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F9D30-0371-4E18-8E47-B47B708998C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80422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2207F-1919-3185-2537-720C756EA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C0CA57-BA36-0A62-AE39-976791A9D8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B19B0F-2609-FCFD-AF4B-0B8FAA2BC7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ABC396-4BA7-CC92-0C2D-FA6DDF503E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AC13AD-72C8-9B9F-03DA-22FEEF8D10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B8E67AF-459F-F64F-9532-A17A4E1A4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84C99-D5F8-4D76-A092-F341C0464E20}" type="datetimeFigureOut">
              <a:rPr lang="vi-VN" smtClean="0"/>
              <a:t>31/03/2025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786C8A-2B49-0E7D-7D4A-B35741596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00B9B0-772D-DCA1-D0FE-CEF766FE3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F9D30-0371-4E18-8E47-B47B708998C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5548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3DDD1-E6A4-30F9-39FF-95A344F46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284571-F53D-078A-81F0-93A8F4383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84C99-D5F8-4D76-A092-F341C0464E20}" type="datetimeFigureOut">
              <a:rPr lang="vi-VN" smtClean="0"/>
              <a:t>31/03/2025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286F72-8367-59EB-1CAF-CC9C91C8C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CD67FE-A172-A392-4653-8A1FE8047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F9D30-0371-4E18-8E47-B47B708998C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86362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24E8E8-BA45-D5AC-5DB7-EDBBEFACE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84C99-D5F8-4D76-A092-F341C0464E20}" type="datetimeFigureOut">
              <a:rPr lang="vi-VN" smtClean="0"/>
              <a:t>31/03/2025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DB4E4B-B511-CF61-6D0D-B1ADFA75F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E6C163-E26E-4E94-1D71-971488513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F9D30-0371-4E18-8E47-B47B708998C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56953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390F08-AF25-BA06-1903-702EABAD3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72F0F9-7C39-CC68-233D-D1FF5B14F2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946855-85BE-A7C7-EFA8-AE8114EE3B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2B79F9-3EE3-26BD-D938-C30313FBD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84C99-D5F8-4D76-A092-F341C0464E20}" type="datetimeFigureOut">
              <a:rPr lang="vi-VN" smtClean="0"/>
              <a:t>31/03/2025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854733-79FF-FCBE-26EB-7E91D43FB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2BDC55-0E7B-E404-B295-B090CB63A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F9D30-0371-4E18-8E47-B47B708998C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51827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B34C3-5320-1377-E6FF-7EEA36478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3C75BFB-B79E-0CDC-D763-B0394E7584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8CFD8E-16DC-880E-0DF7-9173485B57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AE02FF-755A-DBBC-ABA3-A38DAD46C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84C99-D5F8-4D76-A092-F341C0464E20}" type="datetimeFigureOut">
              <a:rPr lang="vi-VN" smtClean="0"/>
              <a:t>31/03/2025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3EF6CC-DB49-49B4-5B36-081D1C572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C1CFC8-6BB6-E91B-2B2F-DDBB9FC29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F9D30-0371-4E18-8E47-B47B708998C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0436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131F45-A348-011B-E727-1D9AA242E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4E3C2D-5861-48D2-AB1F-20CA3AA768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BF0D75-6C3C-AE92-07A0-B790F84CE6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A84C99-D5F8-4D76-A092-F341C0464E20}" type="datetimeFigureOut">
              <a:rPr lang="vi-VN" smtClean="0"/>
              <a:t>31/03/2025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7EEA60-0AF3-6D95-A7D4-34A0AE6328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1B24E5-8835-63EF-181C-5073F232F5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4F9D30-0371-4E18-8E47-B47B708998C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26494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10" Type="http://schemas.openxmlformats.org/officeDocument/2006/relationships/image" Target="../media/image20.PNG"/><Relationship Id="rId4" Type="http://schemas.openxmlformats.org/officeDocument/2006/relationships/tags" Target="../tags/tag4.xml"/><Relationship Id="rId9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HẠM DUYÊN 1 - 9Slide.vn">
            <a:extLst>
              <a:ext uri="{FF2B5EF4-FFF2-40B4-BE49-F238E27FC236}">
                <a16:creationId xmlns:a16="http://schemas.microsoft.com/office/drawing/2014/main" id="{23ACCBB2-5BDB-3E3E-BAF8-4F7043A450A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2130685" flipH="1">
            <a:off x="7153577" y="921562"/>
            <a:ext cx="1247618" cy="586380"/>
          </a:xfrm>
          <a:prstGeom prst="rect">
            <a:avLst/>
          </a:prstGeom>
        </p:spPr>
      </p:pic>
      <p:pic>
        <p:nvPicPr>
          <p:cNvPr id="3" name="PHẠM DUYÊN 2 - 9Slide.vn">
            <a:extLst>
              <a:ext uri="{FF2B5EF4-FFF2-40B4-BE49-F238E27FC236}">
                <a16:creationId xmlns:a16="http://schemas.microsoft.com/office/drawing/2014/main" id="{B83AF8B1-8D04-2E2A-6990-0781B9377C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993" y="1117600"/>
            <a:ext cx="1963286" cy="5461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HẠM DUYÊN 3 - 9Slide.vn">
            <a:extLst>
              <a:ext uri="{FF2B5EF4-FFF2-40B4-BE49-F238E27FC236}">
                <a16:creationId xmlns:a16="http://schemas.microsoft.com/office/drawing/2014/main" id="{A379D53D-D430-3580-EB0F-73F19D8090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9468" y="614883"/>
            <a:ext cx="6073064" cy="3192130"/>
          </a:xfrm>
          <a:prstGeom prst="rect">
            <a:avLst/>
          </a:prstGeom>
        </p:spPr>
      </p:pic>
      <p:pic>
        <p:nvPicPr>
          <p:cNvPr id="9" name="PHẠM DUYÊN 4 - 9Slide.vn">
            <a:extLst>
              <a:ext uri="{FF2B5EF4-FFF2-40B4-BE49-F238E27FC236}">
                <a16:creationId xmlns:a16="http://schemas.microsoft.com/office/drawing/2014/main" id="{E499EFBC-ADCE-0B73-FE98-A5C48AA96A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7965" y="3203257"/>
            <a:ext cx="10236071" cy="22069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24EE73-2FB4-E182-1A8E-25BD1A95FE3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68708" y="0"/>
            <a:ext cx="1963286" cy="1957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7503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4" fill="hold" nodeType="clickEffect" p14:presetBounceEnd="6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3000">
                                          <p:cBhvr additive="base">
                                            <p:cTn id="12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3000">
                                          <p:cBhvr additive="base">
                                            <p:cTn id="13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PHẠM DUYÊN 1 - 9Slide.vn">
            <a:extLst>
              <a:ext uri="{FF2B5EF4-FFF2-40B4-BE49-F238E27FC236}">
                <a16:creationId xmlns:a16="http://schemas.microsoft.com/office/drawing/2014/main" id="{5A851FF6-6E29-6D05-3262-A3BF6EDDA08A}"/>
              </a:ext>
            </a:extLst>
          </p:cNvPr>
          <p:cNvGrpSpPr/>
          <p:nvPr/>
        </p:nvGrpSpPr>
        <p:grpSpPr>
          <a:xfrm>
            <a:off x="651934" y="524347"/>
            <a:ext cx="668922" cy="707886"/>
            <a:chOff x="1559434" y="1176116"/>
            <a:chExt cx="668922" cy="707886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A3117EA-318E-8C96-BAF2-CD37B78F59CF}"/>
                </a:ext>
              </a:extLst>
            </p:cNvPr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FC850B51-73FE-0467-021D-922030A22BDD}"/>
                  </a:ext>
                </a:extLst>
              </p:cNvPr>
              <p:cNvSpPr/>
              <p:nvPr/>
            </p:nvSpPr>
            <p:spPr>
              <a:xfrm>
                <a:off x="2001384" y="1801058"/>
                <a:ext cx="590719" cy="590719"/>
              </a:xfrm>
              <a:prstGeom prst="ellipse">
                <a:avLst/>
              </a:prstGeom>
              <a:solidFill>
                <a:srgbClr val="147E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0C2A902E-D6A4-4F8A-2814-1E79D612CB54}"/>
                  </a:ext>
                </a:extLst>
              </p:cNvPr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rgbClr val="00ABB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E91502E-D812-EB19-324A-459A4F74EE6C}"/>
                </a:ext>
              </a:extLst>
            </p:cNvPr>
            <p:cNvSpPr txBox="1"/>
            <p:nvPr/>
          </p:nvSpPr>
          <p:spPr>
            <a:xfrm>
              <a:off x="169509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9" name="PHẠM DUYÊN 2 - 9Slide.vn">
            <a:extLst>
              <a:ext uri="{FF2B5EF4-FFF2-40B4-BE49-F238E27FC236}">
                <a16:creationId xmlns:a16="http://schemas.microsoft.com/office/drawing/2014/main" id="{5698985C-2EC9-F20E-828F-AAE09F4A60B1}"/>
              </a:ext>
            </a:extLst>
          </p:cNvPr>
          <p:cNvSpPr txBox="1"/>
          <p:nvPr/>
        </p:nvSpPr>
        <p:spPr>
          <a:xfrm>
            <a:off x="1522324" y="526246"/>
            <a:ext cx="30496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spc="107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Tính</a:t>
            </a:r>
            <a:r>
              <a:rPr lang="en-GB" sz="4000" b="1" spc="107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GB" sz="4000" b="1" spc="107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nhẩm</a:t>
            </a:r>
            <a:r>
              <a:rPr lang="en-GB" sz="4000" b="1" spc="107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lang="en-US" sz="4000" b="1" spc="107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0" name="PHẠM DUYÊN 3 - 9Slide.vn">
            <a:extLst>
              <a:ext uri="{FF2B5EF4-FFF2-40B4-BE49-F238E27FC236}">
                <a16:creationId xmlns:a16="http://schemas.microsoft.com/office/drawing/2014/main" id="{66377515-6AEA-6875-9B49-FF3E16DE5C83}"/>
              </a:ext>
            </a:extLst>
          </p:cNvPr>
          <p:cNvSpPr/>
          <p:nvPr/>
        </p:nvSpPr>
        <p:spPr>
          <a:xfrm>
            <a:off x="1665650" y="1524000"/>
            <a:ext cx="8926149" cy="707886"/>
          </a:xfrm>
          <a:prstGeom prst="roundRect">
            <a:avLst>
              <a:gd name="adj" fmla="val 23414"/>
            </a:avLst>
          </a:prstGeom>
          <a:solidFill>
            <a:srgbClr val="116B7D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1440" tIns="45720" rIns="91440" bIns="45720" anchor="ctr"/>
          <a:lstStyle/>
          <a:p>
            <a:r>
              <a:rPr lang="en-US" sz="36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30</a:t>
            </a:r>
            <a:r>
              <a:rPr lang="en-US"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000 </a:t>
            </a:r>
            <a:r>
              <a:rPr lang="en-US" sz="3600" b="1" spc="-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6</a:t>
            </a:r>
            <a:r>
              <a:rPr lang="en-US"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000 </a:t>
            </a:r>
            <a:r>
              <a:rPr lang="en-US" sz="3600" b="1" spc="-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36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20</a:t>
            </a:r>
            <a:r>
              <a:rPr lang="en-US"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000</a:t>
            </a:r>
            <a:endParaRPr lang="vi-VN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3" name="PHẠM DUYÊN 4 - 9Slide.vn">
            <a:extLst>
              <a:ext uri="{FF2B5EF4-FFF2-40B4-BE49-F238E27FC236}">
                <a16:creationId xmlns:a16="http://schemas.microsoft.com/office/drawing/2014/main" id="{89B8E5AE-1C1A-F407-276C-FB718B374E65}"/>
              </a:ext>
            </a:extLst>
          </p:cNvPr>
          <p:cNvSpPr/>
          <p:nvPr/>
        </p:nvSpPr>
        <p:spPr>
          <a:xfrm>
            <a:off x="7543800" y="1447800"/>
            <a:ext cx="2677749" cy="775176"/>
          </a:xfrm>
          <a:prstGeom prst="roundRect">
            <a:avLst>
              <a:gd name="adj" fmla="val 23414"/>
            </a:avLst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1440" tIns="45720" rIns="91440" bIns="45720" anchor="ctr"/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40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r>
              <a:rPr lang="en-US"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000</a:t>
            </a:r>
          </a:p>
        </p:txBody>
      </p:sp>
      <p:sp>
        <p:nvSpPr>
          <p:cNvPr id="32" name="PHẠM DUYÊN 7 - 9Slide.vn">
            <a:extLst>
              <a:ext uri="{FF2B5EF4-FFF2-40B4-BE49-F238E27FC236}">
                <a16:creationId xmlns:a16="http://schemas.microsoft.com/office/drawing/2014/main" id="{05141A9A-415B-2A5E-997C-5C3AEBAA3ED0}"/>
              </a:ext>
            </a:extLst>
          </p:cNvPr>
          <p:cNvSpPr/>
          <p:nvPr/>
        </p:nvSpPr>
        <p:spPr>
          <a:xfrm>
            <a:off x="1665650" y="2815008"/>
            <a:ext cx="8926149" cy="707886"/>
          </a:xfrm>
          <a:prstGeom prst="roundRect">
            <a:avLst>
              <a:gd name="adj" fmla="val 23414"/>
            </a:avLst>
          </a:prstGeom>
          <a:solidFill>
            <a:srgbClr val="116B7D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1440" tIns="45720" rIns="91440" bIns="45720" anchor="ctr"/>
          <a:lstStyle/>
          <a:p>
            <a:r>
              <a:rPr lang="en-US" sz="36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80</a:t>
            </a:r>
            <a:r>
              <a:rPr lang="en-US"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000 </a:t>
            </a:r>
            <a:r>
              <a:rPr lang="en-US" sz="3600" b="1" spc="-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(</a:t>
            </a:r>
            <a:r>
              <a:rPr lang="en-US" sz="36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40</a:t>
            </a:r>
            <a:r>
              <a:rPr lang="en-US"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000</a:t>
            </a:r>
            <a:r>
              <a:rPr lang="en-US" sz="3600" b="1" spc="-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</a:t>
            </a:r>
            <a:r>
              <a:rPr lang="en-US"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10</a:t>
            </a:r>
            <a:r>
              <a:rPr lang="en-US"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000)</a:t>
            </a:r>
            <a:endParaRPr lang="vi-VN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4" name="PHẠM DUYÊN 8 - 9Slide.vn">
            <a:extLst>
              <a:ext uri="{FF2B5EF4-FFF2-40B4-BE49-F238E27FC236}">
                <a16:creationId xmlns:a16="http://schemas.microsoft.com/office/drawing/2014/main" id="{3B817F17-7461-D176-1EC0-13C478E6BCA7}"/>
              </a:ext>
            </a:extLst>
          </p:cNvPr>
          <p:cNvSpPr/>
          <p:nvPr/>
        </p:nvSpPr>
        <p:spPr>
          <a:xfrm>
            <a:off x="7543800" y="2738808"/>
            <a:ext cx="2677749" cy="775176"/>
          </a:xfrm>
          <a:prstGeom prst="roundRect">
            <a:avLst>
              <a:gd name="adj" fmla="val 23414"/>
            </a:avLst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1440" tIns="45720" rIns="91440" bIns="45720" anchor="ctr"/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40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r>
              <a:rPr lang="en-US"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000</a:t>
            </a:r>
          </a:p>
        </p:txBody>
      </p:sp>
      <p:sp>
        <p:nvSpPr>
          <p:cNvPr id="44" name="PHẠM DUYÊN 11 - 9Slide.vn">
            <a:extLst>
              <a:ext uri="{FF2B5EF4-FFF2-40B4-BE49-F238E27FC236}">
                <a16:creationId xmlns:a16="http://schemas.microsoft.com/office/drawing/2014/main" id="{B5FB8969-1F96-395D-814C-A2D236A7AF4D}"/>
              </a:ext>
            </a:extLst>
          </p:cNvPr>
          <p:cNvSpPr/>
          <p:nvPr/>
        </p:nvSpPr>
        <p:spPr>
          <a:xfrm>
            <a:off x="1665650" y="4106016"/>
            <a:ext cx="8926149" cy="707886"/>
          </a:xfrm>
          <a:prstGeom prst="roundRect">
            <a:avLst>
              <a:gd name="adj" fmla="val 23414"/>
            </a:avLst>
          </a:prstGeom>
          <a:solidFill>
            <a:srgbClr val="116B7D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1440" tIns="45720" rIns="91440" bIns="45720" anchor="ctr"/>
          <a:lstStyle/>
          <a:p>
            <a:r>
              <a:rPr lang="en-US" sz="3600" spc="-1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18 </a:t>
            </a:r>
            <a:r>
              <a:rPr lang="en-US" sz="3600" spc="-1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000 </a:t>
            </a:r>
            <a:r>
              <a:rPr lang="en-US" sz="3600" b="1" spc="-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3600" spc="-1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spc="-1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9</a:t>
            </a:r>
            <a:r>
              <a:rPr lang="en-US" sz="3600" spc="-1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000 </a:t>
            </a:r>
            <a:r>
              <a:rPr lang="en-US" sz="3600" b="1" spc="-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40</a:t>
            </a:r>
            <a:r>
              <a:rPr lang="en-US"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000 </a:t>
            </a:r>
            <a:endParaRPr lang="vi-VN" sz="3600" spc="-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5" name="PHẠM DUYÊN 12 - 9Slide.vn">
            <a:extLst>
              <a:ext uri="{FF2B5EF4-FFF2-40B4-BE49-F238E27FC236}">
                <a16:creationId xmlns:a16="http://schemas.microsoft.com/office/drawing/2014/main" id="{E49D6223-A65D-B7FD-FC86-1DAC890C37E2}"/>
              </a:ext>
            </a:extLst>
          </p:cNvPr>
          <p:cNvSpPr/>
          <p:nvPr/>
        </p:nvSpPr>
        <p:spPr>
          <a:xfrm>
            <a:off x="7543800" y="4029816"/>
            <a:ext cx="2677749" cy="775176"/>
          </a:xfrm>
          <a:prstGeom prst="roundRect">
            <a:avLst>
              <a:gd name="adj" fmla="val 23414"/>
            </a:avLst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1440" tIns="45720" rIns="91440" bIns="45720" anchor="ctr"/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40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</a:t>
            </a:r>
            <a:r>
              <a:rPr lang="en-US"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000</a:t>
            </a:r>
          </a:p>
        </p:txBody>
      </p:sp>
      <p:sp>
        <p:nvSpPr>
          <p:cNvPr id="52" name="PHẠM DUYÊN 15 - 9Slide.vn">
            <a:extLst>
              <a:ext uri="{FF2B5EF4-FFF2-40B4-BE49-F238E27FC236}">
                <a16:creationId xmlns:a16="http://schemas.microsoft.com/office/drawing/2014/main" id="{BDE3FA32-E1D6-4A0C-4625-D9AFFC5109CD}"/>
              </a:ext>
            </a:extLst>
          </p:cNvPr>
          <p:cNvSpPr/>
          <p:nvPr/>
        </p:nvSpPr>
        <p:spPr>
          <a:xfrm>
            <a:off x="1665650" y="5397024"/>
            <a:ext cx="8926149" cy="707886"/>
          </a:xfrm>
          <a:prstGeom prst="roundRect">
            <a:avLst>
              <a:gd name="adj" fmla="val 23414"/>
            </a:avLst>
          </a:prstGeom>
          <a:solidFill>
            <a:srgbClr val="116B7D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1440" tIns="45720" rIns="91440" bIns="45720" anchor="ctr"/>
          <a:lstStyle/>
          <a:p>
            <a:r>
              <a:rPr lang="en-US" sz="36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70</a:t>
            </a:r>
            <a:r>
              <a:rPr lang="en-US"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000 </a:t>
            </a:r>
            <a:r>
              <a:rPr lang="en-US" sz="3600" b="1" spc="-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(</a:t>
            </a:r>
            <a:r>
              <a:rPr lang="en-US" sz="36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60</a:t>
            </a:r>
            <a:r>
              <a:rPr lang="en-US"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000</a:t>
            </a:r>
            <a:r>
              <a:rPr lang="en-US" sz="3600" b="1" spc="-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</a:t>
            </a:r>
            <a:r>
              <a:rPr lang="en-US"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30</a:t>
            </a:r>
            <a:r>
              <a:rPr lang="en-US"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000)</a:t>
            </a:r>
            <a:endParaRPr lang="vi-VN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53" name="PHẠM DUYÊN 16 - 9Slide.vn">
            <a:extLst>
              <a:ext uri="{FF2B5EF4-FFF2-40B4-BE49-F238E27FC236}">
                <a16:creationId xmlns:a16="http://schemas.microsoft.com/office/drawing/2014/main" id="{AE792327-AFAD-4092-1158-31F0C8D53A37}"/>
              </a:ext>
            </a:extLst>
          </p:cNvPr>
          <p:cNvSpPr/>
          <p:nvPr/>
        </p:nvSpPr>
        <p:spPr>
          <a:xfrm>
            <a:off x="7543800" y="5320824"/>
            <a:ext cx="2677749" cy="775176"/>
          </a:xfrm>
          <a:prstGeom prst="roundRect">
            <a:avLst>
              <a:gd name="adj" fmla="val 23414"/>
            </a:avLst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1440" tIns="45720" rIns="91440" bIns="45720" anchor="ctr"/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40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  <a:r>
              <a:rPr lang="en-US"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000</a:t>
            </a:r>
          </a:p>
        </p:txBody>
      </p:sp>
    </p:spTree>
    <p:extLst>
      <p:ext uri="{BB962C8B-B14F-4D97-AF65-F5344CB8AC3E}">
        <p14:creationId xmlns:p14="http://schemas.microsoft.com/office/powerpoint/2010/main" val="6012146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4" grpId="0" animBg="1"/>
      <p:bldP spid="45" grpId="0" animBg="1"/>
      <p:bldP spid="5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HẠM DUYÊN 1 - 9Slide.vn">
            <a:extLst>
              <a:ext uri="{FF2B5EF4-FFF2-40B4-BE49-F238E27FC236}">
                <a16:creationId xmlns:a16="http://schemas.microsoft.com/office/drawing/2014/main" id="{C824EE67-2FEF-4063-1B01-334A0CE9C505}"/>
              </a:ext>
            </a:extLst>
          </p:cNvPr>
          <p:cNvSpPr/>
          <p:nvPr/>
        </p:nvSpPr>
        <p:spPr>
          <a:xfrm>
            <a:off x="975494" y="1066799"/>
            <a:ext cx="10276112" cy="5337785"/>
          </a:xfrm>
          <a:custGeom>
            <a:avLst/>
            <a:gdLst>
              <a:gd name="connsiteX0" fmla="*/ 0 w 5172633"/>
              <a:gd name="connsiteY0" fmla="*/ 0 h 3165640"/>
              <a:gd name="connsiteX1" fmla="*/ 5172633 w 5172633"/>
              <a:gd name="connsiteY1" fmla="*/ 0 h 3165640"/>
              <a:gd name="connsiteX2" fmla="*/ 5172633 w 5172633"/>
              <a:gd name="connsiteY2" fmla="*/ 3165640 h 3165640"/>
              <a:gd name="connsiteX3" fmla="*/ 0 w 5172633"/>
              <a:gd name="connsiteY3" fmla="*/ 3165640 h 3165640"/>
              <a:gd name="connsiteX4" fmla="*/ 0 w 5172633"/>
              <a:gd name="connsiteY4" fmla="*/ 0 h 3165640"/>
              <a:gd name="connsiteX0" fmla="*/ 0 w 5172633"/>
              <a:gd name="connsiteY0" fmla="*/ 201 h 3165841"/>
              <a:gd name="connsiteX1" fmla="*/ 2626041 w 5172633"/>
              <a:gd name="connsiteY1" fmla="*/ 46548 h 3165841"/>
              <a:gd name="connsiteX2" fmla="*/ 5172633 w 5172633"/>
              <a:gd name="connsiteY2" fmla="*/ 201 h 3165841"/>
              <a:gd name="connsiteX3" fmla="*/ 5172633 w 5172633"/>
              <a:gd name="connsiteY3" fmla="*/ 3165841 h 3165841"/>
              <a:gd name="connsiteX4" fmla="*/ 0 w 5172633"/>
              <a:gd name="connsiteY4" fmla="*/ 3165841 h 3165841"/>
              <a:gd name="connsiteX5" fmla="*/ 0 w 5172633"/>
              <a:gd name="connsiteY5" fmla="*/ 201 h 3165841"/>
              <a:gd name="connsiteX0" fmla="*/ 0 w 5172633"/>
              <a:gd name="connsiteY0" fmla="*/ 201 h 3165841"/>
              <a:gd name="connsiteX1" fmla="*/ 2626041 w 5172633"/>
              <a:gd name="connsiteY1" fmla="*/ 46548 h 3165841"/>
              <a:gd name="connsiteX2" fmla="*/ 5172633 w 5172633"/>
              <a:gd name="connsiteY2" fmla="*/ 201 h 3165841"/>
              <a:gd name="connsiteX3" fmla="*/ 5078955 w 5172633"/>
              <a:gd name="connsiteY3" fmla="*/ 1425406 h 3165841"/>
              <a:gd name="connsiteX4" fmla="*/ 5172633 w 5172633"/>
              <a:gd name="connsiteY4" fmla="*/ 3165841 h 3165841"/>
              <a:gd name="connsiteX5" fmla="*/ 0 w 5172633"/>
              <a:gd name="connsiteY5" fmla="*/ 3165841 h 3165841"/>
              <a:gd name="connsiteX6" fmla="*/ 0 w 5172633"/>
              <a:gd name="connsiteY6" fmla="*/ 201 h 3165841"/>
              <a:gd name="connsiteX0" fmla="*/ 0 w 5172633"/>
              <a:gd name="connsiteY0" fmla="*/ 201 h 3165843"/>
              <a:gd name="connsiteX1" fmla="*/ 2626041 w 5172633"/>
              <a:gd name="connsiteY1" fmla="*/ 46548 h 3165843"/>
              <a:gd name="connsiteX2" fmla="*/ 5172633 w 5172633"/>
              <a:gd name="connsiteY2" fmla="*/ 201 h 3165843"/>
              <a:gd name="connsiteX3" fmla="*/ 5078955 w 5172633"/>
              <a:gd name="connsiteY3" fmla="*/ 1425406 h 3165843"/>
              <a:gd name="connsiteX4" fmla="*/ 5172633 w 5172633"/>
              <a:gd name="connsiteY4" fmla="*/ 3165841 h 3165843"/>
              <a:gd name="connsiteX5" fmla="*/ 2538955 w 5172633"/>
              <a:gd name="connsiteY5" fmla="*/ 3109063 h 3165843"/>
              <a:gd name="connsiteX6" fmla="*/ 0 w 5172633"/>
              <a:gd name="connsiteY6" fmla="*/ 3165841 h 3165843"/>
              <a:gd name="connsiteX7" fmla="*/ 0 w 5172633"/>
              <a:gd name="connsiteY7" fmla="*/ 201 h 3165843"/>
              <a:gd name="connsiteX0" fmla="*/ 202 w 5172835"/>
              <a:gd name="connsiteY0" fmla="*/ 201 h 3165843"/>
              <a:gd name="connsiteX1" fmla="*/ 2626243 w 5172835"/>
              <a:gd name="connsiteY1" fmla="*/ 46548 h 3165843"/>
              <a:gd name="connsiteX2" fmla="*/ 5172835 w 5172835"/>
              <a:gd name="connsiteY2" fmla="*/ 201 h 3165843"/>
              <a:gd name="connsiteX3" fmla="*/ 5079157 w 5172835"/>
              <a:gd name="connsiteY3" fmla="*/ 1425406 h 3165843"/>
              <a:gd name="connsiteX4" fmla="*/ 5172835 w 5172835"/>
              <a:gd name="connsiteY4" fmla="*/ 3165841 h 3165843"/>
              <a:gd name="connsiteX5" fmla="*/ 2539157 w 5172835"/>
              <a:gd name="connsiteY5" fmla="*/ 3109063 h 3165843"/>
              <a:gd name="connsiteX6" fmla="*/ 202 w 5172835"/>
              <a:gd name="connsiteY6" fmla="*/ 3165841 h 3165843"/>
              <a:gd name="connsiteX7" fmla="*/ 86243 w 5172835"/>
              <a:gd name="connsiteY7" fmla="*/ 1512492 h 3165843"/>
              <a:gd name="connsiteX8" fmla="*/ 202 w 5172835"/>
              <a:gd name="connsiteY8" fmla="*/ 201 h 3165843"/>
              <a:gd name="connsiteX0" fmla="*/ 557 w 5173190"/>
              <a:gd name="connsiteY0" fmla="*/ 201 h 3165843"/>
              <a:gd name="connsiteX1" fmla="*/ 2626598 w 5173190"/>
              <a:gd name="connsiteY1" fmla="*/ 46548 h 3165843"/>
              <a:gd name="connsiteX2" fmla="*/ 5173190 w 5173190"/>
              <a:gd name="connsiteY2" fmla="*/ 201 h 3165843"/>
              <a:gd name="connsiteX3" fmla="*/ 5079512 w 5173190"/>
              <a:gd name="connsiteY3" fmla="*/ 1425406 h 3165843"/>
              <a:gd name="connsiteX4" fmla="*/ 5173190 w 5173190"/>
              <a:gd name="connsiteY4" fmla="*/ 3165841 h 3165843"/>
              <a:gd name="connsiteX5" fmla="*/ 2539512 w 5173190"/>
              <a:gd name="connsiteY5" fmla="*/ 3109063 h 3165843"/>
              <a:gd name="connsiteX6" fmla="*/ 557 w 5173190"/>
              <a:gd name="connsiteY6" fmla="*/ 3165841 h 3165843"/>
              <a:gd name="connsiteX7" fmla="*/ 22993 w 5173190"/>
              <a:gd name="connsiteY7" fmla="*/ 1501962 h 3165843"/>
              <a:gd name="connsiteX8" fmla="*/ 557 w 5173190"/>
              <a:gd name="connsiteY8" fmla="*/ 201 h 3165843"/>
              <a:gd name="connsiteX0" fmla="*/ 336 w 5172969"/>
              <a:gd name="connsiteY0" fmla="*/ 201 h 3165843"/>
              <a:gd name="connsiteX1" fmla="*/ 2626377 w 5172969"/>
              <a:gd name="connsiteY1" fmla="*/ 46548 h 3165843"/>
              <a:gd name="connsiteX2" fmla="*/ 5172969 w 5172969"/>
              <a:gd name="connsiteY2" fmla="*/ 201 h 3165843"/>
              <a:gd name="connsiteX3" fmla="*/ 5079291 w 5172969"/>
              <a:gd name="connsiteY3" fmla="*/ 1425406 h 3165843"/>
              <a:gd name="connsiteX4" fmla="*/ 5172969 w 5172969"/>
              <a:gd name="connsiteY4" fmla="*/ 3165841 h 3165843"/>
              <a:gd name="connsiteX5" fmla="*/ 2539291 w 5172969"/>
              <a:gd name="connsiteY5" fmla="*/ 3109063 h 3165843"/>
              <a:gd name="connsiteX6" fmla="*/ 336 w 5172969"/>
              <a:gd name="connsiteY6" fmla="*/ 3165841 h 3165843"/>
              <a:gd name="connsiteX7" fmla="*/ 46623 w 5172969"/>
              <a:gd name="connsiteY7" fmla="*/ 1501962 h 3165843"/>
              <a:gd name="connsiteX8" fmla="*/ 336 w 5172969"/>
              <a:gd name="connsiteY8" fmla="*/ 201 h 3165843"/>
              <a:gd name="connsiteX0" fmla="*/ 336 w 5172969"/>
              <a:gd name="connsiteY0" fmla="*/ 201 h 3165843"/>
              <a:gd name="connsiteX1" fmla="*/ 2626377 w 5172969"/>
              <a:gd name="connsiteY1" fmla="*/ 46548 h 3165843"/>
              <a:gd name="connsiteX2" fmla="*/ 5172969 w 5172969"/>
              <a:gd name="connsiteY2" fmla="*/ 201 h 3165843"/>
              <a:gd name="connsiteX3" fmla="*/ 5103143 w 5172969"/>
              <a:gd name="connsiteY3" fmla="*/ 1435938 h 3165843"/>
              <a:gd name="connsiteX4" fmla="*/ 5172969 w 5172969"/>
              <a:gd name="connsiteY4" fmla="*/ 3165841 h 3165843"/>
              <a:gd name="connsiteX5" fmla="*/ 2539291 w 5172969"/>
              <a:gd name="connsiteY5" fmla="*/ 3109063 h 3165843"/>
              <a:gd name="connsiteX6" fmla="*/ 336 w 5172969"/>
              <a:gd name="connsiteY6" fmla="*/ 3165841 h 3165843"/>
              <a:gd name="connsiteX7" fmla="*/ 46623 w 5172969"/>
              <a:gd name="connsiteY7" fmla="*/ 1501962 h 3165843"/>
              <a:gd name="connsiteX8" fmla="*/ 336 w 5172969"/>
              <a:gd name="connsiteY8" fmla="*/ 201 h 3165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72969" h="3165843">
                <a:moveTo>
                  <a:pt x="336" y="201"/>
                </a:moveTo>
                <a:cubicBezTo>
                  <a:pt x="851492" y="-3702"/>
                  <a:pt x="1775221" y="50451"/>
                  <a:pt x="2626377" y="46548"/>
                </a:cubicBezTo>
                <a:lnTo>
                  <a:pt x="5172969" y="201"/>
                </a:lnTo>
                <a:cubicBezTo>
                  <a:pt x="5165933" y="480107"/>
                  <a:pt x="5110179" y="956032"/>
                  <a:pt x="5103143" y="1435938"/>
                </a:cubicBezTo>
                <a:lnTo>
                  <a:pt x="5172969" y="3165841"/>
                </a:lnTo>
                <a:cubicBezTo>
                  <a:pt x="4295076" y="3166267"/>
                  <a:pt x="3417184" y="3108637"/>
                  <a:pt x="2539291" y="3109063"/>
                </a:cubicBezTo>
                <a:lnTo>
                  <a:pt x="336" y="3165841"/>
                </a:lnTo>
                <a:cubicBezTo>
                  <a:pt x="-4850" y="2600210"/>
                  <a:pt x="51809" y="2067593"/>
                  <a:pt x="46623" y="1501962"/>
                </a:cubicBezTo>
                <a:cubicBezTo>
                  <a:pt x="17943" y="997865"/>
                  <a:pt x="29016" y="504298"/>
                  <a:pt x="336" y="201"/>
                </a:cubicBezTo>
                <a:close/>
              </a:path>
            </a:pathLst>
          </a:custGeom>
          <a:gradFill>
            <a:gsLst>
              <a:gs pos="31000">
                <a:schemeClr val="accent3">
                  <a:lumMod val="20000"/>
                  <a:lumOff val="80000"/>
                </a:schemeClr>
              </a:gs>
              <a:gs pos="100000">
                <a:srgbClr val="B0ECED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PHẠM DUYÊN 2 - 9Slide.vn">
            <a:extLst>
              <a:ext uri="{FF2B5EF4-FFF2-40B4-BE49-F238E27FC236}">
                <a16:creationId xmlns:a16="http://schemas.microsoft.com/office/drawing/2014/main" id="{9E54B271-A675-3F04-61D4-C25F0FCF49B1}"/>
              </a:ext>
            </a:extLst>
          </p:cNvPr>
          <p:cNvSpPr/>
          <p:nvPr/>
        </p:nvSpPr>
        <p:spPr>
          <a:xfrm>
            <a:off x="4267200" y="2702205"/>
            <a:ext cx="649224" cy="650595"/>
          </a:xfrm>
          <a:prstGeom prst="roundRect">
            <a:avLst>
              <a:gd name="adj" fmla="val 20983"/>
            </a:avLst>
          </a:prstGeom>
          <a:noFill/>
          <a:ln w="28575">
            <a:solidFill>
              <a:schemeClr val="accent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b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36" name="PHẠM DUYÊN 3 - 9Slide.vn">
            <a:extLst>
              <a:ext uri="{FF2B5EF4-FFF2-40B4-BE49-F238E27FC236}">
                <a16:creationId xmlns:a16="http://schemas.microsoft.com/office/drawing/2014/main" id="{BF2D4D51-12CC-235D-43BA-A5AB69E9DD38}"/>
              </a:ext>
            </a:extLst>
          </p:cNvPr>
          <p:cNvSpPr/>
          <p:nvPr/>
        </p:nvSpPr>
        <p:spPr>
          <a:xfrm>
            <a:off x="4358450" y="2776211"/>
            <a:ext cx="481774" cy="514350"/>
          </a:xfrm>
          <a:prstGeom prst="roundRect">
            <a:avLst>
              <a:gd name="adj" fmla="val 17858"/>
            </a:avLst>
          </a:prstGeom>
          <a:solidFill>
            <a:srgbClr val="CCEEF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99" name="PHẠM DUYÊN 4 - 9Slide.vn">
            <a:extLst>
              <a:ext uri="{FF2B5EF4-FFF2-40B4-BE49-F238E27FC236}">
                <a16:creationId xmlns:a16="http://schemas.microsoft.com/office/drawing/2014/main" id="{4BD16D77-541D-4D54-20A9-026C6AFD1F3E}"/>
              </a:ext>
            </a:extLst>
          </p:cNvPr>
          <p:cNvSpPr/>
          <p:nvPr/>
        </p:nvSpPr>
        <p:spPr>
          <a:xfrm>
            <a:off x="9601200" y="2778405"/>
            <a:ext cx="649224" cy="650595"/>
          </a:xfrm>
          <a:prstGeom prst="roundRect">
            <a:avLst>
              <a:gd name="adj" fmla="val 20983"/>
            </a:avLst>
          </a:prstGeom>
          <a:noFill/>
          <a:ln w="28575">
            <a:solidFill>
              <a:schemeClr val="accent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</a:p>
        </p:txBody>
      </p:sp>
      <p:sp>
        <p:nvSpPr>
          <p:cNvPr id="98" name="PHẠM DUYÊN 5 - 9Slide.vn">
            <a:extLst>
              <a:ext uri="{FF2B5EF4-FFF2-40B4-BE49-F238E27FC236}">
                <a16:creationId xmlns:a16="http://schemas.microsoft.com/office/drawing/2014/main" id="{C87BC819-806F-75B3-5148-1EED5ACE47D0}"/>
              </a:ext>
            </a:extLst>
          </p:cNvPr>
          <p:cNvSpPr/>
          <p:nvPr/>
        </p:nvSpPr>
        <p:spPr>
          <a:xfrm>
            <a:off x="9699908" y="2843504"/>
            <a:ext cx="481774" cy="514350"/>
          </a:xfrm>
          <a:prstGeom prst="roundRect">
            <a:avLst>
              <a:gd name="adj" fmla="val 17858"/>
            </a:avLst>
          </a:prstGeom>
          <a:solidFill>
            <a:srgbClr val="CCEEF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2" name="PHẠM DUYÊN 6 - 9Slide.vn">
            <a:extLst>
              <a:ext uri="{FF2B5EF4-FFF2-40B4-BE49-F238E27FC236}">
                <a16:creationId xmlns:a16="http://schemas.microsoft.com/office/drawing/2014/main" id="{1EA84347-5952-3E71-0029-286706532033}"/>
              </a:ext>
            </a:extLst>
          </p:cNvPr>
          <p:cNvGrpSpPr/>
          <p:nvPr/>
        </p:nvGrpSpPr>
        <p:grpSpPr>
          <a:xfrm>
            <a:off x="651934" y="491068"/>
            <a:ext cx="668922" cy="707886"/>
            <a:chOff x="1559434" y="1176116"/>
            <a:chExt cx="668922" cy="70788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8C8A453F-2467-3116-BD98-EC5C35F013F4}"/>
                </a:ext>
              </a:extLst>
            </p:cNvPr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146944F1-26F3-F065-9337-1B641C437A5E}"/>
                  </a:ext>
                </a:extLst>
              </p:cNvPr>
              <p:cNvSpPr/>
              <p:nvPr/>
            </p:nvSpPr>
            <p:spPr>
              <a:xfrm>
                <a:off x="2001384" y="1801058"/>
                <a:ext cx="590719" cy="590719"/>
              </a:xfrm>
              <a:prstGeom prst="ellipse">
                <a:avLst/>
              </a:prstGeom>
              <a:solidFill>
                <a:srgbClr val="147E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D2406DE6-914E-CB53-D8C5-AA49F31B3E8E}"/>
                  </a:ext>
                </a:extLst>
              </p:cNvPr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rgbClr val="00ABB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2088A99-47F3-A372-498C-C3F66D73F8CE}"/>
                </a:ext>
              </a:extLst>
            </p:cNvPr>
            <p:cNvSpPr txBox="1"/>
            <p:nvPr/>
          </p:nvSpPr>
          <p:spPr>
            <a:xfrm>
              <a:off x="169509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59" name="PHẠM DUYÊN 7 - 9Slide.vn">
            <a:extLst>
              <a:ext uri="{FF2B5EF4-FFF2-40B4-BE49-F238E27FC236}">
                <a16:creationId xmlns:a16="http://schemas.microsoft.com/office/drawing/2014/main" id="{B88AF344-9F42-3BEA-3723-66A20F8FD616}"/>
              </a:ext>
            </a:extLst>
          </p:cNvPr>
          <p:cNvGrpSpPr/>
          <p:nvPr/>
        </p:nvGrpSpPr>
        <p:grpSpPr>
          <a:xfrm>
            <a:off x="1756739" y="1371600"/>
            <a:ext cx="2510461" cy="1375929"/>
            <a:chOff x="1181100" y="3841607"/>
            <a:chExt cx="3765692" cy="2063893"/>
          </a:xfrm>
        </p:grpSpPr>
        <p:sp>
          <p:nvSpPr>
            <p:cNvPr id="62" name="PHẠM DUYÊN 5 - 9Slide.vn">
              <a:extLst>
                <a:ext uri="{FF2B5EF4-FFF2-40B4-BE49-F238E27FC236}">
                  <a16:creationId xmlns:a16="http://schemas.microsoft.com/office/drawing/2014/main" id="{75D77FB9-6BA0-EDF3-7E9A-8B5EA3C06363}"/>
                </a:ext>
              </a:extLst>
            </p:cNvPr>
            <p:cNvSpPr txBox="1"/>
            <p:nvPr/>
          </p:nvSpPr>
          <p:spPr>
            <a:xfrm>
              <a:off x="1181100" y="4325203"/>
              <a:ext cx="692276" cy="969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+</a:t>
              </a:r>
            </a:p>
          </p:txBody>
        </p:sp>
        <p:cxnSp>
          <p:nvCxnSpPr>
            <p:cNvPr id="63" name="PHẠM DUYÊN 6 - 9Slide.vn">
              <a:extLst>
                <a:ext uri="{FF2B5EF4-FFF2-40B4-BE49-F238E27FC236}">
                  <a16:creationId xmlns:a16="http://schemas.microsoft.com/office/drawing/2014/main" id="{F732AF7B-C60F-07B2-126A-EACF91A33A9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19288" y="5899007"/>
              <a:ext cx="2456004" cy="6493"/>
            </a:xfrm>
            <a:prstGeom prst="line">
              <a:avLst/>
            </a:prstGeom>
            <a:ln w="3492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PHẠM DUYÊN 3 - 9Slide.vn">
              <a:extLst>
                <a:ext uri="{FF2B5EF4-FFF2-40B4-BE49-F238E27FC236}">
                  <a16:creationId xmlns:a16="http://schemas.microsoft.com/office/drawing/2014/main" id="{A816AC96-23C2-C4E9-934C-47718C94F6BE}"/>
                </a:ext>
              </a:extLst>
            </p:cNvPr>
            <p:cNvSpPr txBox="1"/>
            <p:nvPr/>
          </p:nvSpPr>
          <p:spPr>
            <a:xfrm>
              <a:off x="1475171" y="3841607"/>
              <a:ext cx="3471621" cy="969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32 467</a:t>
              </a:r>
            </a:p>
          </p:txBody>
        </p:sp>
        <p:sp>
          <p:nvSpPr>
            <p:cNvPr id="9" name="PHẠM DUYÊN 4 - 9Slide.vn">
              <a:extLst>
                <a:ext uri="{FF2B5EF4-FFF2-40B4-BE49-F238E27FC236}">
                  <a16:creationId xmlns:a16="http://schemas.microsoft.com/office/drawing/2014/main" id="{D4A9D28D-C15A-D0ED-CBF4-752C69D65FB1}"/>
                </a:ext>
              </a:extLst>
            </p:cNvPr>
            <p:cNvSpPr txBox="1"/>
            <p:nvPr/>
          </p:nvSpPr>
          <p:spPr>
            <a:xfrm>
              <a:off x="1715006" y="4853840"/>
              <a:ext cx="2660286" cy="969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2 825</a:t>
              </a:r>
            </a:p>
          </p:txBody>
        </p:sp>
      </p:grpSp>
      <p:grpSp>
        <p:nvGrpSpPr>
          <p:cNvPr id="11" name="PHẠM DUYÊN 12 - 9Slide.vn">
            <a:extLst>
              <a:ext uri="{FF2B5EF4-FFF2-40B4-BE49-F238E27FC236}">
                <a16:creationId xmlns:a16="http://schemas.microsoft.com/office/drawing/2014/main" id="{5CBA4E2B-359C-68C5-5A49-59C9B7D54F8E}"/>
              </a:ext>
            </a:extLst>
          </p:cNvPr>
          <p:cNvGrpSpPr/>
          <p:nvPr/>
        </p:nvGrpSpPr>
        <p:grpSpPr>
          <a:xfrm>
            <a:off x="1336238" y="453415"/>
            <a:ext cx="1655848" cy="783193"/>
            <a:chOff x="1090592" y="457200"/>
            <a:chExt cx="1655848" cy="783193"/>
          </a:xfrm>
        </p:grpSpPr>
        <p:sp>
          <p:nvSpPr>
            <p:cNvPr id="15" name="PHẠM DUYÊN 1 - 9Slide.vn">
              <a:extLst>
                <a:ext uri="{FF2B5EF4-FFF2-40B4-BE49-F238E27FC236}">
                  <a16:creationId xmlns:a16="http://schemas.microsoft.com/office/drawing/2014/main" id="{A313A963-2256-FF9C-7C4A-487A7D244A26}"/>
                </a:ext>
              </a:extLst>
            </p:cNvPr>
            <p:cNvSpPr/>
            <p:nvPr/>
          </p:nvSpPr>
          <p:spPr>
            <a:xfrm>
              <a:off x="1185988" y="510780"/>
              <a:ext cx="1086581" cy="668922"/>
            </a:xfrm>
            <a:prstGeom prst="roundRect">
              <a:avLst/>
            </a:prstGeom>
            <a:gradFill flip="none" rotWithShape="1">
              <a:gsLst>
                <a:gs pos="19000">
                  <a:srgbClr val="4C5F97"/>
                </a:gs>
                <a:gs pos="86000">
                  <a:srgbClr val="116B7D"/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en-US" ker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PHẠM DUYÊN 3 - 9Slide.vn">
              <a:extLst>
                <a:ext uri="{FF2B5EF4-FFF2-40B4-BE49-F238E27FC236}">
                  <a16:creationId xmlns:a16="http://schemas.microsoft.com/office/drawing/2014/main" id="{250785F2-BC16-2CC6-8239-EB1FE4A1A42E}"/>
                </a:ext>
              </a:extLst>
            </p:cNvPr>
            <p:cNvSpPr txBox="1"/>
            <p:nvPr/>
          </p:nvSpPr>
          <p:spPr>
            <a:xfrm>
              <a:off x="1090592" y="457200"/>
              <a:ext cx="1250307" cy="783193"/>
            </a:xfrm>
            <a:prstGeom prst="round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Đ, S</a:t>
              </a:r>
            </a:p>
          </p:txBody>
        </p:sp>
        <p:sp>
          <p:nvSpPr>
            <p:cNvPr id="35" name="PHẠM DUYÊN 4 - 9Slide.vn">
              <a:extLst>
                <a:ext uri="{FF2B5EF4-FFF2-40B4-BE49-F238E27FC236}">
                  <a16:creationId xmlns:a16="http://schemas.microsoft.com/office/drawing/2014/main" id="{1C182EC5-8E95-665A-F99E-3419CA101B4D}"/>
                </a:ext>
              </a:extLst>
            </p:cNvPr>
            <p:cNvSpPr txBox="1"/>
            <p:nvPr/>
          </p:nvSpPr>
          <p:spPr>
            <a:xfrm>
              <a:off x="2232115" y="475804"/>
              <a:ext cx="514325" cy="755809"/>
            </a:xfrm>
            <a:prstGeom prst="round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000" spc="-40">
                  <a:solidFill>
                    <a:srgbClr val="116B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41" name="PHẠM DUYÊN 13 - 9Slide.vn">
            <a:extLst>
              <a:ext uri="{FF2B5EF4-FFF2-40B4-BE49-F238E27FC236}">
                <a16:creationId xmlns:a16="http://schemas.microsoft.com/office/drawing/2014/main" id="{5D83E0A2-A8EF-16A2-489F-E1226329BAEE}"/>
              </a:ext>
            </a:extLst>
          </p:cNvPr>
          <p:cNvSpPr txBox="1"/>
          <p:nvPr/>
        </p:nvSpPr>
        <p:spPr>
          <a:xfrm>
            <a:off x="2112569" y="2743200"/>
            <a:ext cx="2078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60 717</a:t>
            </a:r>
          </a:p>
        </p:txBody>
      </p:sp>
      <p:sp>
        <p:nvSpPr>
          <p:cNvPr id="42" name="PHẠM DUYÊN 14 - 9Slide.vn">
            <a:extLst>
              <a:ext uri="{FF2B5EF4-FFF2-40B4-BE49-F238E27FC236}">
                <a16:creationId xmlns:a16="http://schemas.microsoft.com/office/drawing/2014/main" id="{92B7A5D4-3E30-F405-2AF5-74B3D2882817}"/>
              </a:ext>
            </a:extLst>
          </p:cNvPr>
          <p:cNvSpPr txBox="1"/>
          <p:nvPr/>
        </p:nvSpPr>
        <p:spPr>
          <a:xfrm>
            <a:off x="1156136" y="1252534"/>
            <a:ext cx="703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spc="107" dirty="0">
                <a:solidFill>
                  <a:srgbClr val="116B7D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a)</a:t>
            </a:r>
            <a:endParaRPr lang="en-US" sz="3200" spc="107" dirty="0">
              <a:solidFill>
                <a:srgbClr val="116B7D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PHẠM DUYÊN 7 - 9Slide.vn">
            <a:extLst>
              <a:ext uri="{FF2B5EF4-FFF2-40B4-BE49-F238E27FC236}">
                <a16:creationId xmlns:a16="http://schemas.microsoft.com/office/drawing/2014/main" id="{DF40F633-E9FE-AC8D-846A-BCFBCA67B39F}"/>
              </a:ext>
            </a:extLst>
          </p:cNvPr>
          <p:cNvGrpSpPr/>
          <p:nvPr/>
        </p:nvGrpSpPr>
        <p:grpSpPr>
          <a:xfrm>
            <a:off x="7319339" y="1414466"/>
            <a:ext cx="2531385" cy="1375929"/>
            <a:chOff x="1181100" y="3841607"/>
            <a:chExt cx="3797078" cy="2063893"/>
          </a:xfrm>
        </p:grpSpPr>
        <p:sp>
          <p:nvSpPr>
            <p:cNvPr id="14" name="PHẠM DUYÊN 5 - 9Slide.vn">
              <a:extLst>
                <a:ext uri="{FF2B5EF4-FFF2-40B4-BE49-F238E27FC236}">
                  <a16:creationId xmlns:a16="http://schemas.microsoft.com/office/drawing/2014/main" id="{6C1477A5-6DB9-85E8-FBEF-65BAFF1B132C}"/>
                </a:ext>
              </a:extLst>
            </p:cNvPr>
            <p:cNvSpPr txBox="1"/>
            <p:nvPr/>
          </p:nvSpPr>
          <p:spPr>
            <a:xfrm>
              <a:off x="1181100" y="4325203"/>
              <a:ext cx="692276" cy="969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-</a:t>
              </a:r>
            </a:p>
          </p:txBody>
        </p:sp>
        <p:cxnSp>
          <p:nvCxnSpPr>
            <p:cNvPr id="16" name="PHẠM DUYÊN 6 - 9Slide.vn">
              <a:extLst>
                <a:ext uri="{FF2B5EF4-FFF2-40B4-BE49-F238E27FC236}">
                  <a16:creationId xmlns:a16="http://schemas.microsoft.com/office/drawing/2014/main" id="{3D84F097-14C6-754E-7D28-B8656C1552E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19288" y="5899007"/>
              <a:ext cx="2456004" cy="6493"/>
            </a:xfrm>
            <a:prstGeom prst="line">
              <a:avLst/>
            </a:prstGeom>
            <a:ln w="3492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PHẠM DUYÊN 3 - 9Slide.vn">
              <a:extLst>
                <a:ext uri="{FF2B5EF4-FFF2-40B4-BE49-F238E27FC236}">
                  <a16:creationId xmlns:a16="http://schemas.microsoft.com/office/drawing/2014/main" id="{0EC3C972-0F9E-D6A4-2583-FBC8771DF73B}"/>
                </a:ext>
              </a:extLst>
            </p:cNvPr>
            <p:cNvSpPr txBox="1"/>
            <p:nvPr/>
          </p:nvSpPr>
          <p:spPr>
            <a:xfrm>
              <a:off x="1475171" y="3841607"/>
              <a:ext cx="3471621" cy="969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62 958</a:t>
              </a:r>
            </a:p>
          </p:txBody>
        </p:sp>
        <p:sp>
          <p:nvSpPr>
            <p:cNvPr id="18" name="PHẠM DUYÊN 4 - 9Slide.vn">
              <a:extLst>
                <a:ext uri="{FF2B5EF4-FFF2-40B4-BE49-F238E27FC236}">
                  <a16:creationId xmlns:a16="http://schemas.microsoft.com/office/drawing/2014/main" id="{256F5454-B2BF-DC78-7DF1-4DFFA2007D08}"/>
                </a:ext>
              </a:extLst>
            </p:cNvPr>
            <p:cNvSpPr txBox="1"/>
            <p:nvPr/>
          </p:nvSpPr>
          <p:spPr>
            <a:xfrm>
              <a:off x="2317892" y="4806008"/>
              <a:ext cx="2660286" cy="969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473</a:t>
              </a:r>
            </a:p>
          </p:txBody>
        </p:sp>
      </p:grpSp>
      <p:sp>
        <p:nvSpPr>
          <p:cNvPr id="20" name="PHẠM DUYÊN 13 - 9Slide.vn">
            <a:extLst>
              <a:ext uri="{FF2B5EF4-FFF2-40B4-BE49-F238E27FC236}">
                <a16:creationId xmlns:a16="http://schemas.microsoft.com/office/drawing/2014/main" id="{D0117DAC-544F-8ABB-6C7C-0513F16BECFE}"/>
              </a:ext>
            </a:extLst>
          </p:cNvPr>
          <p:cNvSpPr txBox="1"/>
          <p:nvPr/>
        </p:nvSpPr>
        <p:spPr>
          <a:xfrm>
            <a:off x="7620000" y="2786066"/>
            <a:ext cx="2078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62 485</a:t>
            </a:r>
          </a:p>
        </p:txBody>
      </p:sp>
      <p:sp>
        <p:nvSpPr>
          <p:cNvPr id="21" name="PHẠM DUYÊN 14 - 9Slide.vn">
            <a:extLst>
              <a:ext uri="{FF2B5EF4-FFF2-40B4-BE49-F238E27FC236}">
                <a16:creationId xmlns:a16="http://schemas.microsoft.com/office/drawing/2014/main" id="{0BE6669B-8AB9-0A8F-CB0B-76610083DD9A}"/>
              </a:ext>
            </a:extLst>
          </p:cNvPr>
          <p:cNvSpPr txBox="1"/>
          <p:nvPr/>
        </p:nvSpPr>
        <p:spPr>
          <a:xfrm>
            <a:off x="6718736" y="1295400"/>
            <a:ext cx="703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spc="107" dirty="0">
                <a:solidFill>
                  <a:srgbClr val="116B7D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b)</a:t>
            </a:r>
            <a:endParaRPr lang="en-US" sz="3200" spc="107" dirty="0">
              <a:solidFill>
                <a:srgbClr val="116B7D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2" name="PHẠM DUYÊN 2 - 9Slide.vn">
            <a:extLst>
              <a:ext uri="{FF2B5EF4-FFF2-40B4-BE49-F238E27FC236}">
                <a16:creationId xmlns:a16="http://schemas.microsoft.com/office/drawing/2014/main" id="{F3E96428-40CB-B52F-8C06-9A7C2C92F4C2}"/>
              </a:ext>
            </a:extLst>
          </p:cNvPr>
          <p:cNvSpPr/>
          <p:nvPr/>
        </p:nvSpPr>
        <p:spPr>
          <a:xfrm>
            <a:off x="4456176" y="5289608"/>
            <a:ext cx="649224" cy="650595"/>
          </a:xfrm>
          <a:prstGeom prst="roundRect">
            <a:avLst>
              <a:gd name="adj" fmla="val 20983"/>
            </a:avLst>
          </a:prstGeom>
          <a:noFill/>
          <a:ln w="28575">
            <a:solidFill>
              <a:schemeClr val="accent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23" name="PHẠM DUYÊN 3 - 9Slide.vn">
            <a:extLst>
              <a:ext uri="{FF2B5EF4-FFF2-40B4-BE49-F238E27FC236}">
                <a16:creationId xmlns:a16="http://schemas.microsoft.com/office/drawing/2014/main" id="{6F059344-4003-CBDC-8252-BB4E94C70BA1}"/>
              </a:ext>
            </a:extLst>
          </p:cNvPr>
          <p:cNvSpPr/>
          <p:nvPr/>
        </p:nvSpPr>
        <p:spPr>
          <a:xfrm>
            <a:off x="4547426" y="5334000"/>
            <a:ext cx="481774" cy="514350"/>
          </a:xfrm>
          <a:prstGeom prst="roundRect">
            <a:avLst>
              <a:gd name="adj" fmla="val 17858"/>
            </a:avLst>
          </a:prstGeom>
          <a:solidFill>
            <a:srgbClr val="CCEEF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4" name="PHẠM DUYÊN 4 - 9Slide.vn">
            <a:extLst>
              <a:ext uri="{FF2B5EF4-FFF2-40B4-BE49-F238E27FC236}">
                <a16:creationId xmlns:a16="http://schemas.microsoft.com/office/drawing/2014/main" id="{0A782A9F-8C27-2865-E1A2-F057CD330B1C}"/>
              </a:ext>
            </a:extLst>
          </p:cNvPr>
          <p:cNvSpPr/>
          <p:nvPr/>
        </p:nvSpPr>
        <p:spPr>
          <a:xfrm>
            <a:off x="9790176" y="5365808"/>
            <a:ext cx="649224" cy="650595"/>
          </a:xfrm>
          <a:prstGeom prst="roundRect">
            <a:avLst>
              <a:gd name="adj" fmla="val 20983"/>
            </a:avLst>
          </a:prstGeom>
          <a:noFill/>
          <a:ln w="28575">
            <a:solidFill>
              <a:schemeClr val="accent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</a:p>
        </p:txBody>
      </p:sp>
      <p:sp>
        <p:nvSpPr>
          <p:cNvPr id="25" name="PHẠM DUYÊN 5 - 9Slide.vn">
            <a:extLst>
              <a:ext uri="{FF2B5EF4-FFF2-40B4-BE49-F238E27FC236}">
                <a16:creationId xmlns:a16="http://schemas.microsoft.com/office/drawing/2014/main" id="{F0E723EA-F540-AD7B-CB92-DAEF97605545}"/>
              </a:ext>
            </a:extLst>
          </p:cNvPr>
          <p:cNvSpPr/>
          <p:nvPr/>
        </p:nvSpPr>
        <p:spPr>
          <a:xfrm>
            <a:off x="9888884" y="5430907"/>
            <a:ext cx="481774" cy="514350"/>
          </a:xfrm>
          <a:prstGeom prst="roundRect">
            <a:avLst>
              <a:gd name="adj" fmla="val 17858"/>
            </a:avLst>
          </a:prstGeom>
          <a:solidFill>
            <a:srgbClr val="CCEEF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26" name="PHẠM DUYÊN 7 - 9Slide.vn">
            <a:extLst>
              <a:ext uri="{FF2B5EF4-FFF2-40B4-BE49-F238E27FC236}">
                <a16:creationId xmlns:a16="http://schemas.microsoft.com/office/drawing/2014/main" id="{5F1A77EF-727E-2691-1207-33A8549211D3}"/>
              </a:ext>
            </a:extLst>
          </p:cNvPr>
          <p:cNvGrpSpPr/>
          <p:nvPr/>
        </p:nvGrpSpPr>
        <p:grpSpPr>
          <a:xfrm>
            <a:off x="1945715" y="3959003"/>
            <a:ext cx="2510461" cy="1375929"/>
            <a:chOff x="1181100" y="3841607"/>
            <a:chExt cx="3765692" cy="2063893"/>
          </a:xfrm>
        </p:grpSpPr>
        <p:sp>
          <p:nvSpPr>
            <p:cNvPr id="27" name="PHẠM DUYÊN 5 - 9Slide.vn">
              <a:extLst>
                <a:ext uri="{FF2B5EF4-FFF2-40B4-BE49-F238E27FC236}">
                  <a16:creationId xmlns:a16="http://schemas.microsoft.com/office/drawing/2014/main" id="{62973D5C-91C3-7A1C-43FE-D2C97ABD74E5}"/>
                </a:ext>
              </a:extLst>
            </p:cNvPr>
            <p:cNvSpPr txBox="1"/>
            <p:nvPr/>
          </p:nvSpPr>
          <p:spPr>
            <a:xfrm>
              <a:off x="1181100" y="4325203"/>
              <a:ext cx="692276" cy="969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-</a:t>
              </a:r>
            </a:p>
          </p:txBody>
        </p:sp>
        <p:cxnSp>
          <p:nvCxnSpPr>
            <p:cNvPr id="28" name="PHẠM DUYÊN 6 - 9Slide.vn">
              <a:extLst>
                <a:ext uri="{FF2B5EF4-FFF2-40B4-BE49-F238E27FC236}">
                  <a16:creationId xmlns:a16="http://schemas.microsoft.com/office/drawing/2014/main" id="{7FBA3CE2-33A0-4A31-2C07-BACA95AE57C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19288" y="5899007"/>
              <a:ext cx="2456004" cy="6493"/>
            </a:xfrm>
            <a:prstGeom prst="line">
              <a:avLst/>
            </a:prstGeom>
            <a:ln w="3492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PHẠM DUYÊN 3 - 9Slide.vn">
              <a:extLst>
                <a:ext uri="{FF2B5EF4-FFF2-40B4-BE49-F238E27FC236}">
                  <a16:creationId xmlns:a16="http://schemas.microsoft.com/office/drawing/2014/main" id="{D9B67866-1BC3-DC42-D65A-5360D06EA81F}"/>
                </a:ext>
              </a:extLst>
            </p:cNvPr>
            <p:cNvSpPr txBox="1"/>
            <p:nvPr/>
          </p:nvSpPr>
          <p:spPr>
            <a:xfrm>
              <a:off x="1475171" y="3841607"/>
              <a:ext cx="3471621" cy="969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73 865</a:t>
              </a:r>
            </a:p>
          </p:txBody>
        </p:sp>
        <p:sp>
          <p:nvSpPr>
            <p:cNvPr id="30" name="PHẠM DUYÊN 4 - 9Slide.vn">
              <a:extLst>
                <a:ext uri="{FF2B5EF4-FFF2-40B4-BE49-F238E27FC236}">
                  <a16:creationId xmlns:a16="http://schemas.microsoft.com/office/drawing/2014/main" id="{F8D8F7C5-B70D-271B-0CA0-1F34CB7F5283}"/>
                </a:ext>
              </a:extLst>
            </p:cNvPr>
            <p:cNvSpPr txBox="1"/>
            <p:nvPr/>
          </p:nvSpPr>
          <p:spPr>
            <a:xfrm>
              <a:off x="1888742" y="4853840"/>
              <a:ext cx="2660286" cy="969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68 529</a:t>
              </a:r>
            </a:p>
          </p:txBody>
        </p:sp>
      </p:grpSp>
      <p:sp>
        <p:nvSpPr>
          <p:cNvPr id="31" name="PHẠM DUYÊN 13 - 9Slide.vn">
            <a:extLst>
              <a:ext uri="{FF2B5EF4-FFF2-40B4-BE49-F238E27FC236}">
                <a16:creationId xmlns:a16="http://schemas.microsoft.com/office/drawing/2014/main" id="{63451F9B-7E1D-7165-FD93-6318E36D72EC}"/>
              </a:ext>
            </a:extLst>
          </p:cNvPr>
          <p:cNvSpPr txBox="1"/>
          <p:nvPr/>
        </p:nvSpPr>
        <p:spPr>
          <a:xfrm>
            <a:off x="2301545" y="5330603"/>
            <a:ext cx="2078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15 346</a:t>
            </a:r>
          </a:p>
        </p:txBody>
      </p:sp>
      <p:sp>
        <p:nvSpPr>
          <p:cNvPr id="32" name="PHẠM DUYÊN 14 - 9Slide.vn">
            <a:extLst>
              <a:ext uri="{FF2B5EF4-FFF2-40B4-BE49-F238E27FC236}">
                <a16:creationId xmlns:a16="http://schemas.microsoft.com/office/drawing/2014/main" id="{D0712857-BDC2-A860-4D2A-642A73504D32}"/>
              </a:ext>
            </a:extLst>
          </p:cNvPr>
          <p:cNvSpPr txBox="1"/>
          <p:nvPr/>
        </p:nvSpPr>
        <p:spPr>
          <a:xfrm>
            <a:off x="1345112" y="3839937"/>
            <a:ext cx="703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spc="107" dirty="0">
                <a:solidFill>
                  <a:srgbClr val="116B7D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c)</a:t>
            </a:r>
            <a:endParaRPr lang="en-US" sz="3200" spc="107" dirty="0">
              <a:solidFill>
                <a:srgbClr val="116B7D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grpSp>
        <p:nvGrpSpPr>
          <p:cNvPr id="33" name="PHẠM DUYÊN 7 - 9Slide.vn">
            <a:extLst>
              <a:ext uri="{FF2B5EF4-FFF2-40B4-BE49-F238E27FC236}">
                <a16:creationId xmlns:a16="http://schemas.microsoft.com/office/drawing/2014/main" id="{833DABD6-90C6-217C-013E-5278960C679D}"/>
              </a:ext>
            </a:extLst>
          </p:cNvPr>
          <p:cNvGrpSpPr/>
          <p:nvPr/>
        </p:nvGrpSpPr>
        <p:grpSpPr>
          <a:xfrm>
            <a:off x="7508315" y="4001869"/>
            <a:ext cx="2510461" cy="1375929"/>
            <a:chOff x="1181100" y="3841607"/>
            <a:chExt cx="3765692" cy="2063893"/>
          </a:xfrm>
        </p:grpSpPr>
        <p:sp>
          <p:nvSpPr>
            <p:cNvPr id="34" name="PHẠM DUYÊN 5 - 9Slide.vn">
              <a:extLst>
                <a:ext uri="{FF2B5EF4-FFF2-40B4-BE49-F238E27FC236}">
                  <a16:creationId xmlns:a16="http://schemas.microsoft.com/office/drawing/2014/main" id="{D31A92E7-9B26-9E20-54AB-64F6E9334E96}"/>
                </a:ext>
              </a:extLst>
            </p:cNvPr>
            <p:cNvSpPr txBox="1"/>
            <p:nvPr/>
          </p:nvSpPr>
          <p:spPr>
            <a:xfrm>
              <a:off x="1181100" y="4325203"/>
              <a:ext cx="692276" cy="969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+</a:t>
              </a:r>
            </a:p>
          </p:txBody>
        </p:sp>
        <p:cxnSp>
          <p:nvCxnSpPr>
            <p:cNvPr id="39" name="PHẠM DUYÊN 6 - 9Slide.vn">
              <a:extLst>
                <a:ext uri="{FF2B5EF4-FFF2-40B4-BE49-F238E27FC236}">
                  <a16:creationId xmlns:a16="http://schemas.microsoft.com/office/drawing/2014/main" id="{39D21B69-1804-F5D6-A1E9-DAD5C512130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19288" y="5899007"/>
              <a:ext cx="2456004" cy="6493"/>
            </a:xfrm>
            <a:prstGeom prst="line">
              <a:avLst/>
            </a:prstGeom>
            <a:ln w="3492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PHẠM DUYÊN 3 - 9Slide.vn">
              <a:extLst>
                <a:ext uri="{FF2B5EF4-FFF2-40B4-BE49-F238E27FC236}">
                  <a16:creationId xmlns:a16="http://schemas.microsoft.com/office/drawing/2014/main" id="{EF135122-4AB2-DA91-2FF7-BB9D7ABE0F40}"/>
                </a:ext>
              </a:extLst>
            </p:cNvPr>
            <p:cNvSpPr txBox="1"/>
            <p:nvPr/>
          </p:nvSpPr>
          <p:spPr>
            <a:xfrm>
              <a:off x="1475171" y="3841607"/>
              <a:ext cx="3471621" cy="969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45 376</a:t>
              </a:r>
            </a:p>
          </p:txBody>
        </p:sp>
        <p:sp>
          <p:nvSpPr>
            <p:cNvPr id="43" name="PHẠM DUYÊN 4 - 9Slide.vn">
              <a:extLst>
                <a:ext uri="{FF2B5EF4-FFF2-40B4-BE49-F238E27FC236}">
                  <a16:creationId xmlns:a16="http://schemas.microsoft.com/office/drawing/2014/main" id="{49AF1D15-805E-EA6C-4814-B52E65581D58}"/>
                </a:ext>
              </a:extLst>
            </p:cNvPr>
            <p:cNvSpPr txBox="1"/>
            <p:nvPr/>
          </p:nvSpPr>
          <p:spPr>
            <a:xfrm>
              <a:off x="1920128" y="4806008"/>
              <a:ext cx="2660286" cy="969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38 205</a:t>
              </a:r>
            </a:p>
          </p:txBody>
        </p:sp>
      </p:grpSp>
      <p:sp>
        <p:nvSpPr>
          <p:cNvPr id="44" name="PHẠM DUYÊN 13 - 9Slide.vn">
            <a:extLst>
              <a:ext uri="{FF2B5EF4-FFF2-40B4-BE49-F238E27FC236}">
                <a16:creationId xmlns:a16="http://schemas.microsoft.com/office/drawing/2014/main" id="{E834697A-E258-6342-ED8E-B31A3F9D28DE}"/>
              </a:ext>
            </a:extLst>
          </p:cNvPr>
          <p:cNvSpPr txBox="1"/>
          <p:nvPr/>
        </p:nvSpPr>
        <p:spPr>
          <a:xfrm>
            <a:off x="7848600" y="5373469"/>
            <a:ext cx="2078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83 581</a:t>
            </a:r>
          </a:p>
        </p:txBody>
      </p:sp>
      <p:sp>
        <p:nvSpPr>
          <p:cNvPr id="45" name="PHẠM DUYÊN 14 - 9Slide.vn">
            <a:extLst>
              <a:ext uri="{FF2B5EF4-FFF2-40B4-BE49-F238E27FC236}">
                <a16:creationId xmlns:a16="http://schemas.microsoft.com/office/drawing/2014/main" id="{8EE9B2FA-7A41-8E62-7D31-B132FF844226}"/>
              </a:ext>
            </a:extLst>
          </p:cNvPr>
          <p:cNvSpPr txBox="1"/>
          <p:nvPr/>
        </p:nvSpPr>
        <p:spPr>
          <a:xfrm>
            <a:off x="6907712" y="3882803"/>
            <a:ext cx="703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spc="107" dirty="0">
                <a:solidFill>
                  <a:srgbClr val="116B7D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d)</a:t>
            </a:r>
            <a:endParaRPr lang="en-US" sz="3200" spc="107" dirty="0">
              <a:solidFill>
                <a:srgbClr val="116B7D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893821A-7F26-D711-A2F6-2B7796EF1E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68708" y="0"/>
            <a:ext cx="1963286" cy="1957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65061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98" grpId="0" animBg="1"/>
      <p:bldP spid="23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HẠM DUYÊN 1 - 9Slide.vn">
            <a:extLst>
              <a:ext uri="{FF2B5EF4-FFF2-40B4-BE49-F238E27FC236}">
                <a16:creationId xmlns:a16="http://schemas.microsoft.com/office/drawing/2014/main" id="{1EA84347-5952-3E71-0029-286706532033}"/>
              </a:ext>
            </a:extLst>
          </p:cNvPr>
          <p:cNvGrpSpPr/>
          <p:nvPr/>
        </p:nvGrpSpPr>
        <p:grpSpPr>
          <a:xfrm>
            <a:off x="651934" y="228600"/>
            <a:ext cx="668922" cy="707886"/>
            <a:chOff x="1559434" y="1176116"/>
            <a:chExt cx="668922" cy="70788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8C8A453F-2467-3116-BD98-EC5C35F013F4}"/>
                </a:ext>
              </a:extLst>
            </p:cNvPr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146944F1-26F3-F065-9337-1B641C437A5E}"/>
                  </a:ext>
                </a:extLst>
              </p:cNvPr>
              <p:cNvSpPr/>
              <p:nvPr/>
            </p:nvSpPr>
            <p:spPr>
              <a:xfrm>
                <a:off x="2001384" y="1801058"/>
                <a:ext cx="590719" cy="590719"/>
              </a:xfrm>
              <a:prstGeom prst="ellipse">
                <a:avLst/>
              </a:prstGeom>
              <a:solidFill>
                <a:srgbClr val="147E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D2406DE6-914E-CB53-D8C5-AA49F31B3E8E}"/>
                  </a:ext>
                </a:extLst>
              </p:cNvPr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rgbClr val="00ABB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2088A99-47F3-A372-498C-C3F66D73F8CE}"/>
                </a:ext>
              </a:extLst>
            </p:cNvPr>
            <p:cNvSpPr txBox="1"/>
            <p:nvPr/>
          </p:nvSpPr>
          <p:spPr>
            <a:xfrm>
              <a:off x="169509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7" name="PHẠM DUYÊN 2 - 9Slide.vn">
            <a:extLst>
              <a:ext uri="{FF2B5EF4-FFF2-40B4-BE49-F238E27FC236}">
                <a16:creationId xmlns:a16="http://schemas.microsoft.com/office/drawing/2014/main" id="{26520651-B8C0-17B1-16F7-E057CC1CA721}"/>
              </a:ext>
            </a:extLst>
          </p:cNvPr>
          <p:cNvSpPr txBox="1"/>
          <p:nvPr/>
        </p:nvSpPr>
        <p:spPr>
          <a:xfrm>
            <a:off x="1522324" y="230499"/>
            <a:ext cx="48022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spc="107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Đặt</a:t>
            </a:r>
            <a:r>
              <a:rPr lang="en-GB" sz="4000" b="1" spc="107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GB" sz="4000" b="1" spc="107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tính</a:t>
            </a:r>
            <a:r>
              <a:rPr lang="en-GB" sz="4000" b="1" spc="107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GB" sz="4000" b="1" spc="107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lang="en-GB" sz="4000" b="1" spc="107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GB" sz="4000" b="1" spc="107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tính</a:t>
            </a:r>
            <a:r>
              <a:rPr lang="en-GB" sz="4000" b="1" spc="107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lang="en-US" sz="4000" b="1" spc="107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0" name="PHẠM DUYÊN 8 - 9Slide.vn">
            <a:extLst>
              <a:ext uri="{FF2B5EF4-FFF2-40B4-BE49-F238E27FC236}">
                <a16:creationId xmlns:a16="http://schemas.microsoft.com/office/drawing/2014/main" id="{FA433E90-9EBB-79D1-167B-A6D7EECE275E}"/>
              </a:ext>
            </a:extLst>
          </p:cNvPr>
          <p:cNvSpPr txBox="1"/>
          <p:nvPr/>
        </p:nvSpPr>
        <p:spPr>
          <a:xfrm>
            <a:off x="1209675" y="939700"/>
            <a:ext cx="33420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AE4B24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8 563 + 7 284</a:t>
            </a:r>
            <a:endParaRPr lang="en-US" sz="2800" b="1" dirty="0">
              <a:solidFill>
                <a:srgbClr val="147E93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2" name="PHẠM DUYÊN 9 - 9Slide.vn">
            <a:extLst>
              <a:ext uri="{FF2B5EF4-FFF2-40B4-BE49-F238E27FC236}">
                <a16:creationId xmlns:a16="http://schemas.microsoft.com/office/drawing/2014/main" id="{CC164E60-4CE2-AB1F-03EA-B88BF52EB9DE}"/>
              </a:ext>
            </a:extLst>
          </p:cNvPr>
          <p:cNvSpPr/>
          <p:nvPr/>
        </p:nvSpPr>
        <p:spPr>
          <a:xfrm>
            <a:off x="1171575" y="914400"/>
            <a:ext cx="3400425" cy="637923"/>
          </a:xfrm>
          <a:prstGeom prst="roundRect">
            <a:avLst>
              <a:gd name="adj" fmla="val 14511"/>
            </a:avLst>
          </a:prstGeom>
          <a:noFill/>
          <a:ln w="28575">
            <a:solidFill>
              <a:srgbClr val="B0ECED"/>
            </a:solidFill>
            <a:prstDash val="lgDash"/>
          </a:ln>
          <a:effectLst>
            <a:outerShdw blurRad="50800" dist="38100" dir="5400000" algn="t" rotWithShape="0">
              <a:srgbClr val="FFABB5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PHẠM DUYÊN 10 - 9Slide.vn">
            <a:extLst>
              <a:ext uri="{FF2B5EF4-FFF2-40B4-BE49-F238E27FC236}">
                <a16:creationId xmlns:a16="http://schemas.microsoft.com/office/drawing/2014/main" id="{F6DA4FAA-1911-6973-0066-4E0346702EB0}"/>
              </a:ext>
            </a:extLst>
          </p:cNvPr>
          <p:cNvSpPr txBox="1"/>
          <p:nvPr/>
        </p:nvSpPr>
        <p:spPr>
          <a:xfrm>
            <a:off x="6696075" y="939700"/>
            <a:ext cx="33420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AE4B24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42 758 + 9 235</a:t>
            </a:r>
            <a:endParaRPr lang="en-US" sz="2800" b="1" dirty="0">
              <a:solidFill>
                <a:srgbClr val="147E93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2" name="PHẠM DUYÊN 11 - 9Slide.vn">
            <a:extLst>
              <a:ext uri="{FF2B5EF4-FFF2-40B4-BE49-F238E27FC236}">
                <a16:creationId xmlns:a16="http://schemas.microsoft.com/office/drawing/2014/main" id="{384A13CC-8CAD-3946-9044-89F039F6FD9F}"/>
              </a:ext>
            </a:extLst>
          </p:cNvPr>
          <p:cNvSpPr/>
          <p:nvPr/>
        </p:nvSpPr>
        <p:spPr>
          <a:xfrm>
            <a:off x="6657975" y="914400"/>
            <a:ext cx="3400425" cy="637923"/>
          </a:xfrm>
          <a:prstGeom prst="roundRect">
            <a:avLst>
              <a:gd name="adj" fmla="val 14511"/>
            </a:avLst>
          </a:prstGeom>
          <a:noFill/>
          <a:ln w="28575">
            <a:solidFill>
              <a:srgbClr val="B0ECED"/>
            </a:solidFill>
            <a:prstDash val="lgDash"/>
          </a:ln>
          <a:effectLst>
            <a:outerShdw blurRad="50800" dist="38100" dir="5400000" algn="t" rotWithShape="0">
              <a:srgbClr val="FFABB5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PHẠM DUYÊN 9 - 9Slide.vn">
            <a:extLst>
              <a:ext uri="{FF2B5EF4-FFF2-40B4-BE49-F238E27FC236}">
                <a16:creationId xmlns:a16="http://schemas.microsoft.com/office/drawing/2014/main" id="{289A4BAE-B903-C4B6-E88F-394E07F24B8D}"/>
              </a:ext>
            </a:extLst>
          </p:cNvPr>
          <p:cNvSpPr txBox="1"/>
          <p:nvPr/>
        </p:nvSpPr>
        <p:spPr>
          <a:xfrm>
            <a:off x="1182614" y="3812098"/>
            <a:ext cx="30295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AE4B24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32 679 – 946</a:t>
            </a:r>
            <a:endParaRPr lang="en-US" sz="2800" b="1" dirty="0">
              <a:solidFill>
                <a:srgbClr val="147E93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1" name="PHẠM DUYÊN 10 - 9Slide.vn">
            <a:extLst>
              <a:ext uri="{FF2B5EF4-FFF2-40B4-BE49-F238E27FC236}">
                <a16:creationId xmlns:a16="http://schemas.microsoft.com/office/drawing/2014/main" id="{24C6B163-5BBF-13AE-6D21-59F4C7124FA7}"/>
              </a:ext>
            </a:extLst>
          </p:cNvPr>
          <p:cNvSpPr/>
          <p:nvPr/>
        </p:nvSpPr>
        <p:spPr>
          <a:xfrm>
            <a:off x="1156135" y="3657600"/>
            <a:ext cx="3082489" cy="668922"/>
          </a:xfrm>
          <a:prstGeom prst="roundRect">
            <a:avLst>
              <a:gd name="adj" fmla="val 14511"/>
            </a:avLst>
          </a:prstGeom>
          <a:noFill/>
          <a:ln w="28575">
            <a:solidFill>
              <a:srgbClr val="B0ECED"/>
            </a:solidFill>
            <a:prstDash val="lgDash"/>
          </a:ln>
          <a:effectLst>
            <a:outerShdw blurRad="50800" dist="38100" dir="5400000" algn="t" rotWithShape="0">
              <a:srgbClr val="FFABB5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PHẠM DUYÊN 11 - 9Slide.vn">
            <a:extLst>
              <a:ext uri="{FF2B5EF4-FFF2-40B4-BE49-F238E27FC236}">
                <a16:creationId xmlns:a16="http://schemas.microsoft.com/office/drawing/2014/main" id="{E683E315-2B97-4E81-9A29-F30EA3E07562}"/>
              </a:ext>
            </a:extLst>
          </p:cNvPr>
          <p:cNvSpPr txBox="1"/>
          <p:nvPr/>
        </p:nvSpPr>
        <p:spPr>
          <a:xfrm>
            <a:off x="6709210" y="3882408"/>
            <a:ext cx="3400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AE4B24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83 627 – 76 253</a:t>
            </a:r>
            <a:endParaRPr lang="en-US" sz="2800" b="1" dirty="0">
              <a:solidFill>
                <a:srgbClr val="147E93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5" name="PHẠM DUYÊN 12 - 9Slide.vn">
            <a:extLst>
              <a:ext uri="{FF2B5EF4-FFF2-40B4-BE49-F238E27FC236}">
                <a16:creationId xmlns:a16="http://schemas.microsoft.com/office/drawing/2014/main" id="{C6FFCFC4-49B7-4A6D-2CE4-7187A942B227}"/>
              </a:ext>
            </a:extLst>
          </p:cNvPr>
          <p:cNvSpPr/>
          <p:nvPr/>
        </p:nvSpPr>
        <p:spPr>
          <a:xfrm>
            <a:off x="6671110" y="3810000"/>
            <a:ext cx="3438525" cy="668922"/>
          </a:xfrm>
          <a:prstGeom prst="roundRect">
            <a:avLst>
              <a:gd name="adj" fmla="val 14511"/>
            </a:avLst>
          </a:prstGeom>
          <a:noFill/>
          <a:ln w="28575">
            <a:solidFill>
              <a:srgbClr val="B0ECED"/>
            </a:solidFill>
            <a:prstDash val="lgDash"/>
          </a:ln>
          <a:effectLst>
            <a:outerShdw blurRad="50800" dist="38100" dir="5400000" algn="t" rotWithShape="0">
              <a:srgbClr val="FFABB5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loud 15">
            <a:extLst>
              <a:ext uri="{FF2B5EF4-FFF2-40B4-BE49-F238E27FC236}">
                <a16:creationId xmlns:a16="http://schemas.microsoft.com/office/drawing/2014/main" id="{38EBE3ED-D55A-F738-2825-E21F15449785}"/>
              </a:ext>
            </a:extLst>
          </p:cNvPr>
          <p:cNvSpPr/>
          <p:nvPr/>
        </p:nvSpPr>
        <p:spPr>
          <a:xfrm>
            <a:off x="4252705" y="2286869"/>
            <a:ext cx="3143177" cy="1109578"/>
          </a:xfrm>
          <a:prstGeom prst="cloud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vở</a:t>
            </a:r>
            <a:endParaRPr lang="en-US" sz="40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PHẠM DUYÊN 3 - 9Slide.vn">
            <a:extLst>
              <a:ext uri="{FF2B5EF4-FFF2-40B4-BE49-F238E27FC236}">
                <a16:creationId xmlns:a16="http://schemas.microsoft.com/office/drawing/2014/main" id="{5D415611-BD86-EE03-2E48-F96EEF908B70}"/>
              </a:ext>
            </a:extLst>
          </p:cNvPr>
          <p:cNvGrpSpPr/>
          <p:nvPr/>
        </p:nvGrpSpPr>
        <p:grpSpPr>
          <a:xfrm>
            <a:off x="1529428" y="1600200"/>
            <a:ext cx="2128172" cy="1303451"/>
            <a:chOff x="1181100" y="3875779"/>
            <a:chExt cx="3958768" cy="1928873"/>
          </a:xfrm>
        </p:grpSpPr>
        <p:sp>
          <p:nvSpPr>
            <p:cNvPr id="21" name="PHẠM DUYÊN 5 - 9Slide.vn">
              <a:extLst>
                <a:ext uri="{FF2B5EF4-FFF2-40B4-BE49-F238E27FC236}">
                  <a16:creationId xmlns:a16="http://schemas.microsoft.com/office/drawing/2014/main" id="{908CA3F1-376E-0F19-EC29-C5E8FE6A3870}"/>
                </a:ext>
              </a:extLst>
            </p:cNvPr>
            <p:cNvSpPr txBox="1"/>
            <p:nvPr/>
          </p:nvSpPr>
          <p:spPr>
            <a:xfrm>
              <a:off x="1181100" y="4325202"/>
              <a:ext cx="692276" cy="865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spc="-80" dirty="0">
                  <a:solidFill>
                    <a:srgbClr val="404040"/>
                  </a:solidFill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+</a:t>
              </a:r>
              <a:endParaRPr lang="en-US" sz="3200" b="1" dirty="0">
                <a:solidFill>
                  <a:srgbClr val="40404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cxnSp>
          <p:nvCxnSpPr>
            <p:cNvPr id="22" name="PHẠM DUYÊN 6 - 9Slide.vn">
              <a:extLst>
                <a:ext uri="{FF2B5EF4-FFF2-40B4-BE49-F238E27FC236}">
                  <a16:creationId xmlns:a16="http://schemas.microsoft.com/office/drawing/2014/main" id="{F7E0151E-2EED-F10D-060D-C246335C0C5C}"/>
                </a:ext>
              </a:extLst>
            </p:cNvPr>
            <p:cNvCxnSpPr>
              <a:cxnSpLocks/>
            </p:cNvCxnSpPr>
            <p:nvPr/>
          </p:nvCxnSpPr>
          <p:spPr>
            <a:xfrm>
              <a:off x="1462088" y="5792738"/>
              <a:ext cx="2402073" cy="11914"/>
            </a:xfrm>
            <a:prstGeom prst="line">
              <a:avLst/>
            </a:prstGeom>
            <a:ln w="3492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PHẠM DUYÊN 3 - 9Slide.vn">
              <a:extLst>
                <a:ext uri="{FF2B5EF4-FFF2-40B4-BE49-F238E27FC236}">
                  <a16:creationId xmlns:a16="http://schemas.microsoft.com/office/drawing/2014/main" id="{F7C05073-E0F2-C4F8-D9CF-B590FDB192B3}"/>
                </a:ext>
              </a:extLst>
            </p:cNvPr>
            <p:cNvSpPr txBox="1"/>
            <p:nvPr/>
          </p:nvSpPr>
          <p:spPr>
            <a:xfrm>
              <a:off x="1737984" y="3875779"/>
              <a:ext cx="3311290" cy="865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8 563</a:t>
              </a:r>
            </a:p>
          </p:txBody>
        </p:sp>
        <p:sp>
          <p:nvSpPr>
            <p:cNvPr id="25" name="PHẠM DUYÊN 4 - 9Slide.vn">
              <a:extLst>
                <a:ext uri="{FF2B5EF4-FFF2-40B4-BE49-F238E27FC236}">
                  <a16:creationId xmlns:a16="http://schemas.microsoft.com/office/drawing/2014/main" id="{70D88C43-19C8-BF58-DC27-7F69A6A07DA4}"/>
                </a:ext>
              </a:extLst>
            </p:cNvPr>
            <p:cNvSpPr txBox="1"/>
            <p:nvPr/>
          </p:nvSpPr>
          <p:spPr>
            <a:xfrm>
              <a:off x="1748823" y="4853841"/>
              <a:ext cx="3391045" cy="865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7 284</a:t>
              </a:r>
            </a:p>
          </p:txBody>
        </p:sp>
      </p:grpSp>
      <p:sp>
        <p:nvSpPr>
          <p:cNvPr id="26" name="PHẠM DUYÊN 4 - 9Slide.vn">
            <a:extLst>
              <a:ext uri="{FF2B5EF4-FFF2-40B4-BE49-F238E27FC236}">
                <a16:creationId xmlns:a16="http://schemas.microsoft.com/office/drawing/2014/main" id="{E8AACADC-D7E5-D906-6711-694975DBBB68}"/>
              </a:ext>
            </a:extLst>
          </p:cNvPr>
          <p:cNvSpPr txBox="1"/>
          <p:nvPr/>
        </p:nvSpPr>
        <p:spPr>
          <a:xfrm>
            <a:off x="1600200" y="2903651"/>
            <a:ext cx="18229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15 847</a:t>
            </a:r>
          </a:p>
        </p:txBody>
      </p:sp>
      <p:grpSp>
        <p:nvGrpSpPr>
          <p:cNvPr id="28" name="PHẠM DUYÊN 3 - 9Slide.vn">
            <a:extLst>
              <a:ext uri="{FF2B5EF4-FFF2-40B4-BE49-F238E27FC236}">
                <a16:creationId xmlns:a16="http://schemas.microsoft.com/office/drawing/2014/main" id="{2DF568D2-EDF3-1D2A-8438-61FC63D296E1}"/>
              </a:ext>
            </a:extLst>
          </p:cNvPr>
          <p:cNvGrpSpPr/>
          <p:nvPr/>
        </p:nvGrpSpPr>
        <p:grpSpPr>
          <a:xfrm>
            <a:off x="7696200" y="1752600"/>
            <a:ext cx="2362200" cy="1295400"/>
            <a:chOff x="1181100" y="3875779"/>
            <a:chExt cx="4394100" cy="1916959"/>
          </a:xfrm>
        </p:grpSpPr>
        <p:sp>
          <p:nvSpPr>
            <p:cNvPr id="29" name="PHẠM DUYÊN 5 - 9Slide.vn">
              <a:extLst>
                <a:ext uri="{FF2B5EF4-FFF2-40B4-BE49-F238E27FC236}">
                  <a16:creationId xmlns:a16="http://schemas.microsoft.com/office/drawing/2014/main" id="{F59A2CC6-B448-A9A0-4D10-84A7074A82C1}"/>
                </a:ext>
              </a:extLst>
            </p:cNvPr>
            <p:cNvSpPr txBox="1"/>
            <p:nvPr/>
          </p:nvSpPr>
          <p:spPr>
            <a:xfrm>
              <a:off x="1181100" y="4325202"/>
              <a:ext cx="692276" cy="865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spc="-80" dirty="0">
                  <a:solidFill>
                    <a:srgbClr val="404040"/>
                  </a:solidFill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+</a:t>
              </a:r>
              <a:endParaRPr lang="en-US" sz="3200" b="1" dirty="0">
                <a:solidFill>
                  <a:srgbClr val="40404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cxnSp>
          <p:nvCxnSpPr>
            <p:cNvPr id="33" name="PHẠM DUYÊN 6 - 9Slide.vn">
              <a:extLst>
                <a:ext uri="{FF2B5EF4-FFF2-40B4-BE49-F238E27FC236}">
                  <a16:creationId xmlns:a16="http://schemas.microsoft.com/office/drawing/2014/main" id="{9BF2A4DD-9739-7E45-0840-51EED38146E7}"/>
                </a:ext>
              </a:extLst>
            </p:cNvPr>
            <p:cNvCxnSpPr>
              <a:cxnSpLocks/>
            </p:cNvCxnSpPr>
            <p:nvPr/>
          </p:nvCxnSpPr>
          <p:spPr>
            <a:xfrm>
              <a:off x="1462088" y="5792738"/>
              <a:ext cx="3120895" cy="0"/>
            </a:xfrm>
            <a:prstGeom prst="line">
              <a:avLst/>
            </a:prstGeom>
            <a:ln w="3492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PHẠM DUYÊN 3 - 9Slide.vn">
              <a:extLst>
                <a:ext uri="{FF2B5EF4-FFF2-40B4-BE49-F238E27FC236}">
                  <a16:creationId xmlns:a16="http://schemas.microsoft.com/office/drawing/2014/main" id="{C46EBEA9-62C1-8A28-EBCF-0C4946230F43}"/>
                </a:ext>
              </a:extLst>
            </p:cNvPr>
            <p:cNvSpPr txBox="1"/>
            <p:nvPr/>
          </p:nvSpPr>
          <p:spPr>
            <a:xfrm>
              <a:off x="1737984" y="3875779"/>
              <a:ext cx="3311290" cy="865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42 758</a:t>
              </a:r>
            </a:p>
          </p:txBody>
        </p:sp>
        <p:sp>
          <p:nvSpPr>
            <p:cNvPr id="49" name="PHẠM DUYÊN 4 - 9Slide.vn">
              <a:extLst>
                <a:ext uri="{FF2B5EF4-FFF2-40B4-BE49-F238E27FC236}">
                  <a16:creationId xmlns:a16="http://schemas.microsoft.com/office/drawing/2014/main" id="{5B81A025-A94C-B734-F5E2-473EA4E5224E}"/>
                </a:ext>
              </a:extLst>
            </p:cNvPr>
            <p:cNvSpPr txBox="1"/>
            <p:nvPr/>
          </p:nvSpPr>
          <p:spPr>
            <a:xfrm>
              <a:off x="2184155" y="4853841"/>
              <a:ext cx="3391045" cy="865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9 235</a:t>
              </a:r>
            </a:p>
          </p:txBody>
        </p:sp>
      </p:grpSp>
      <p:sp>
        <p:nvSpPr>
          <p:cNvPr id="50" name="PHẠM DUYÊN 4 - 9Slide.vn">
            <a:extLst>
              <a:ext uri="{FF2B5EF4-FFF2-40B4-BE49-F238E27FC236}">
                <a16:creationId xmlns:a16="http://schemas.microsoft.com/office/drawing/2014/main" id="{F5DCAF2A-3802-FE12-F89C-FEAF627C444F}"/>
              </a:ext>
            </a:extLst>
          </p:cNvPr>
          <p:cNvSpPr txBox="1"/>
          <p:nvPr/>
        </p:nvSpPr>
        <p:spPr>
          <a:xfrm>
            <a:off x="8006827" y="3056051"/>
            <a:ext cx="18229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51 993</a:t>
            </a:r>
          </a:p>
        </p:txBody>
      </p:sp>
      <p:grpSp>
        <p:nvGrpSpPr>
          <p:cNvPr id="52" name="PHẠM DUYÊN 3 - 9Slide.vn">
            <a:extLst>
              <a:ext uri="{FF2B5EF4-FFF2-40B4-BE49-F238E27FC236}">
                <a16:creationId xmlns:a16="http://schemas.microsoft.com/office/drawing/2014/main" id="{A46EBB41-1DA3-E0AB-CFA7-D4981F478E79}"/>
              </a:ext>
            </a:extLst>
          </p:cNvPr>
          <p:cNvGrpSpPr/>
          <p:nvPr/>
        </p:nvGrpSpPr>
        <p:grpSpPr>
          <a:xfrm>
            <a:off x="1447800" y="4343400"/>
            <a:ext cx="2667000" cy="1295400"/>
            <a:chOff x="1181100" y="3875779"/>
            <a:chExt cx="4961081" cy="1916959"/>
          </a:xfrm>
        </p:grpSpPr>
        <p:sp>
          <p:nvSpPr>
            <p:cNvPr id="53" name="PHẠM DUYÊN 5 - 9Slide.vn">
              <a:extLst>
                <a:ext uri="{FF2B5EF4-FFF2-40B4-BE49-F238E27FC236}">
                  <a16:creationId xmlns:a16="http://schemas.microsoft.com/office/drawing/2014/main" id="{3B34C3CC-3B76-D367-3897-29223400B5AC}"/>
                </a:ext>
              </a:extLst>
            </p:cNvPr>
            <p:cNvSpPr txBox="1"/>
            <p:nvPr/>
          </p:nvSpPr>
          <p:spPr>
            <a:xfrm>
              <a:off x="1181100" y="4325202"/>
              <a:ext cx="692276" cy="865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spc="-80" dirty="0">
                  <a:solidFill>
                    <a:srgbClr val="404040"/>
                  </a:solidFill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-</a:t>
              </a:r>
              <a:endParaRPr lang="en-US" sz="3200" b="1" dirty="0">
                <a:solidFill>
                  <a:srgbClr val="40404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cxnSp>
          <p:nvCxnSpPr>
            <p:cNvPr id="54" name="PHẠM DUYÊN 6 - 9Slide.vn">
              <a:extLst>
                <a:ext uri="{FF2B5EF4-FFF2-40B4-BE49-F238E27FC236}">
                  <a16:creationId xmlns:a16="http://schemas.microsoft.com/office/drawing/2014/main" id="{FCE8381E-6E1D-89B1-E4AA-81F6BF382EBB}"/>
                </a:ext>
              </a:extLst>
            </p:cNvPr>
            <p:cNvCxnSpPr>
              <a:cxnSpLocks/>
            </p:cNvCxnSpPr>
            <p:nvPr/>
          </p:nvCxnSpPr>
          <p:spPr>
            <a:xfrm>
              <a:off x="1462088" y="5792738"/>
              <a:ext cx="3120895" cy="0"/>
            </a:xfrm>
            <a:prstGeom prst="line">
              <a:avLst/>
            </a:prstGeom>
            <a:ln w="3492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PHẠM DUYÊN 3 - 9Slide.vn">
              <a:extLst>
                <a:ext uri="{FF2B5EF4-FFF2-40B4-BE49-F238E27FC236}">
                  <a16:creationId xmlns:a16="http://schemas.microsoft.com/office/drawing/2014/main" id="{7E540BB1-074E-CAE4-7F7F-741FC649F373}"/>
                </a:ext>
              </a:extLst>
            </p:cNvPr>
            <p:cNvSpPr txBox="1"/>
            <p:nvPr/>
          </p:nvSpPr>
          <p:spPr>
            <a:xfrm>
              <a:off x="1737984" y="3875779"/>
              <a:ext cx="3311290" cy="865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32 679</a:t>
              </a:r>
            </a:p>
          </p:txBody>
        </p:sp>
        <p:sp>
          <p:nvSpPr>
            <p:cNvPr id="56" name="PHẠM DUYÊN 4 - 9Slide.vn">
              <a:extLst>
                <a:ext uri="{FF2B5EF4-FFF2-40B4-BE49-F238E27FC236}">
                  <a16:creationId xmlns:a16="http://schemas.microsoft.com/office/drawing/2014/main" id="{6845B767-FEB9-F779-E8FE-C3706BF542F7}"/>
                </a:ext>
              </a:extLst>
            </p:cNvPr>
            <p:cNvSpPr txBox="1"/>
            <p:nvPr/>
          </p:nvSpPr>
          <p:spPr>
            <a:xfrm>
              <a:off x="2751136" y="4853841"/>
              <a:ext cx="3391045" cy="865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946</a:t>
              </a:r>
            </a:p>
          </p:txBody>
        </p:sp>
      </p:grpSp>
      <p:sp>
        <p:nvSpPr>
          <p:cNvPr id="57" name="PHẠM DUYÊN 4 - 9Slide.vn">
            <a:extLst>
              <a:ext uri="{FF2B5EF4-FFF2-40B4-BE49-F238E27FC236}">
                <a16:creationId xmlns:a16="http://schemas.microsoft.com/office/drawing/2014/main" id="{1762077F-3B19-D597-737B-8363D1B106EC}"/>
              </a:ext>
            </a:extLst>
          </p:cNvPr>
          <p:cNvSpPr txBox="1"/>
          <p:nvPr/>
        </p:nvSpPr>
        <p:spPr>
          <a:xfrm>
            <a:off x="1758427" y="5646851"/>
            <a:ext cx="18229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31 733</a:t>
            </a:r>
          </a:p>
        </p:txBody>
      </p:sp>
      <p:grpSp>
        <p:nvGrpSpPr>
          <p:cNvPr id="58" name="PHẠM DUYÊN 3 - 9Slide.vn">
            <a:extLst>
              <a:ext uri="{FF2B5EF4-FFF2-40B4-BE49-F238E27FC236}">
                <a16:creationId xmlns:a16="http://schemas.microsoft.com/office/drawing/2014/main" id="{B8828DC7-368C-B236-E375-D97F33FBD95A}"/>
              </a:ext>
            </a:extLst>
          </p:cNvPr>
          <p:cNvGrpSpPr/>
          <p:nvPr/>
        </p:nvGrpSpPr>
        <p:grpSpPr>
          <a:xfrm>
            <a:off x="7543800" y="4591638"/>
            <a:ext cx="2051573" cy="1292536"/>
            <a:chOff x="1181100" y="3880017"/>
            <a:chExt cx="3816281" cy="1912721"/>
          </a:xfrm>
        </p:grpSpPr>
        <p:sp>
          <p:nvSpPr>
            <p:cNvPr id="61" name="PHẠM DUYÊN 5 - 9Slide.vn">
              <a:extLst>
                <a:ext uri="{FF2B5EF4-FFF2-40B4-BE49-F238E27FC236}">
                  <a16:creationId xmlns:a16="http://schemas.microsoft.com/office/drawing/2014/main" id="{2F895464-39F7-5866-3054-F551940498AA}"/>
                </a:ext>
              </a:extLst>
            </p:cNvPr>
            <p:cNvSpPr txBox="1"/>
            <p:nvPr/>
          </p:nvSpPr>
          <p:spPr>
            <a:xfrm>
              <a:off x="1181100" y="4325202"/>
              <a:ext cx="692276" cy="865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spc="-80" dirty="0">
                  <a:solidFill>
                    <a:srgbClr val="404040"/>
                  </a:solidFill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-</a:t>
              </a:r>
              <a:endParaRPr lang="en-US" sz="3200" b="1" dirty="0">
                <a:solidFill>
                  <a:srgbClr val="40404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cxnSp>
          <p:nvCxnSpPr>
            <p:cNvPr id="64" name="PHẠM DUYÊN 6 - 9Slide.vn">
              <a:extLst>
                <a:ext uri="{FF2B5EF4-FFF2-40B4-BE49-F238E27FC236}">
                  <a16:creationId xmlns:a16="http://schemas.microsoft.com/office/drawing/2014/main" id="{85966DE8-CE1E-065C-D4E1-554DE76C18A8}"/>
                </a:ext>
              </a:extLst>
            </p:cNvPr>
            <p:cNvCxnSpPr>
              <a:cxnSpLocks/>
            </p:cNvCxnSpPr>
            <p:nvPr/>
          </p:nvCxnSpPr>
          <p:spPr>
            <a:xfrm>
              <a:off x="1462088" y="5792738"/>
              <a:ext cx="3120895" cy="0"/>
            </a:xfrm>
            <a:prstGeom prst="line">
              <a:avLst/>
            </a:prstGeom>
            <a:ln w="3492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PHẠM DUYÊN 3 - 9Slide.vn">
              <a:extLst>
                <a:ext uri="{FF2B5EF4-FFF2-40B4-BE49-F238E27FC236}">
                  <a16:creationId xmlns:a16="http://schemas.microsoft.com/office/drawing/2014/main" id="{5D44EFCF-C558-9220-3CC5-D8640FEA9062}"/>
                </a:ext>
              </a:extLst>
            </p:cNvPr>
            <p:cNvSpPr txBox="1"/>
            <p:nvPr/>
          </p:nvSpPr>
          <p:spPr>
            <a:xfrm>
              <a:off x="1582719" y="3880017"/>
              <a:ext cx="3311290" cy="865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83 627</a:t>
              </a:r>
            </a:p>
          </p:txBody>
        </p:sp>
        <p:sp>
          <p:nvSpPr>
            <p:cNvPr id="66" name="PHẠM DUYÊN 4 - 9Slide.vn">
              <a:extLst>
                <a:ext uri="{FF2B5EF4-FFF2-40B4-BE49-F238E27FC236}">
                  <a16:creationId xmlns:a16="http://schemas.microsoft.com/office/drawing/2014/main" id="{EE767F65-A1A9-89A5-220D-0B0D31E86C04}"/>
                </a:ext>
              </a:extLst>
            </p:cNvPr>
            <p:cNvSpPr txBox="1"/>
            <p:nvPr/>
          </p:nvSpPr>
          <p:spPr>
            <a:xfrm>
              <a:off x="1606336" y="4853841"/>
              <a:ext cx="3391045" cy="865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76 253</a:t>
              </a:r>
            </a:p>
          </p:txBody>
        </p:sp>
      </p:grpSp>
      <p:sp>
        <p:nvSpPr>
          <p:cNvPr id="68" name="PHẠM DUYÊN 4 - 9Slide.vn">
            <a:extLst>
              <a:ext uri="{FF2B5EF4-FFF2-40B4-BE49-F238E27FC236}">
                <a16:creationId xmlns:a16="http://schemas.microsoft.com/office/drawing/2014/main" id="{72C44F44-5E4E-FD8D-96DD-09AE4D9CA2A7}"/>
              </a:ext>
            </a:extLst>
          </p:cNvPr>
          <p:cNvSpPr txBox="1"/>
          <p:nvPr/>
        </p:nvSpPr>
        <p:spPr>
          <a:xfrm>
            <a:off x="7772400" y="5892225"/>
            <a:ext cx="20515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07 374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FDCEC46-0465-A2C4-09B9-77DA982C82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68708" y="0"/>
            <a:ext cx="1963286" cy="1957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06287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26" grpId="0"/>
      <p:bldP spid="50" grpId="0"/>
      <p:bldP spid="57" grpId="0"/>
      <p:bldP spid="6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HẠM DUYÊN 1 - 9Slide.vn">
            <a:extLst>
              <a:ext uri="{FF2B5EF4-FFF2-40B4-BE49-F238E27FC236}">
                <a16:creationId xmlns:a16="http://schemas.microsoft.com/office/drawing/2014/main" id="{5F57CD14-45B8-E046-43AF-CC438BDBF490}"/>
              </a:ext>
            </a:extLst>
          </p:cNvPr>
          <p:cNvSpPr txBox="1"/>
          <p:nvPr/>
        </p:nvSpPr>
        <p:spPr>
          <a:xfrm>
            <a:off x="499318" y="409743"/>
            <a:ext cx="11125200" cy="14834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914400">
              <a:lnSpc>
                <a:spcPct val="119000"/>
              </a:lnSpc>
            </a:pPr>
            <a:r>
              <a:rPr lang="en-US" sz="2600" b="1" spc="27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600" b="1" spc="27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spc="27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cửa</a:t>
            </a:r>
            <a:r>
              <a:rPr lang="en-US" sz="2600" b="1" spc="27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spc="27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hàng</a:t>
            </a:r>
            <a:r>
              <a:rPr lang="en-US" sz="2600" b="1" spc="27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spc="27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600" b="1" spc="27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16 500 </a:t>
            </a:r>
            <a:r>
              <a:rPr lang="en-US" sz="2600" b="1" i="1" spc="27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ℓ</a:t>
            </a:r>
            <a:r>
              <a:rPr lang="en-US" sz="2600" b="1" spc="27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 </a:t>
            </a:r>
            <a:r>
              <a:rPr lang="en-US" sz="2600" b="1" spc="27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xăng</a:t>
            </a:r>
            <a:r>
              <a:rPr lang="en-US" sz="2600" b="1" spc="27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600" b="1" spc="27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cửa</a:t>
            </a:r>
            <a:r>
              <a:rPr lang="en-US" sz="2600" b="1" spc="27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spc="27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hàng</a:t>
            </a:r>
            <a:r>
              <a:rPr lang="en-US" sz="2600" b="1" spc="27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spc="27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nhập</a:t>
            </a:r>
            <a:r>
              <a:rPr lang="en-US" sz="2600" b="1" spc="27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spc="27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thêm</a:t>
            </a:r>
            <a:r>
              <a:rPr lang="en-US" sz="2600" b="1" spc="27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spc="27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sz="2600" b="1" spc="27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</a:p>
          <a:p>
            <a:pPr indent="914400">
              <a:lnSpc>
                <a:spcPct val="119000"/>
              </a:lnSpc>
            </a:pPr>
            <a:r>
              <a:rPr lang="en-US" sz="2600" b="1" spc="27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9 000 </a:t>
            </a:r>
            <a:r>
              <a:rPr lang="en-US" sz="2600" b="1" i="1" spc="27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ℓ </a:t>
            </a:r>
            <a:r>
              <a:rPr lang="en-US" sz="2600" b="1" spc="27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xăng</a:t>
            </a:r>
            <a:r>
              <a:rPr lang="en-US" sz="2600" b="1" spc="27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b="1" spc="27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Hỏi</a:t>
            </a:r>
            <a:r>
              <a:rPr lang="en-US" sz="2600" b="1" spc="27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spc="27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sau</a:t>
            </a:r>
            <a:r>
              <a:rPr lang="en-US" sz="2600" b="1" spc="27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spc="27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</a:t>
            </a:r>
            <a:r>
              <a:rPr lang="en-US" sz="2600" b="1" spc="27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spc="27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bán</a:t>
            </a:r>
            <a:r>
              <a:rPr lang="en-US" sz="2600" b="1" spc="27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spc="27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2600" b="1" spc="27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17 350 </a:t>
            </a:r>
            <a:r>
              <a:rPr lang="en-US" sz="2600" b="1" i="1" spc="27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ℓ</a:t>
            </a:r>
            <a:r>
              <a:rPr lang="en-US" sz="2600" b="1" spc="27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 </a:t>
            </a:r>
            <a:r>
              <a:rPr lang="en-US" sz="2600" b="1" spc="27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xăng</a:t>
            </a:r>
            <a:r>
              <a:rPr lang="en-US" sz="2600" b="1" spc="27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600" b="1" spc="27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cửa</a:t>
            </a:r>
            <a:r>
              <a:rPr lang="en-US" sz="2600" b="1" spc="27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spc="27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hàng</a:t>
            </a:r>
            <a:r>
              <a:rPr lang="en-US" sz="2600" b="1" spc="27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spc="27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</a:t>
            </a:r>
            <a:r>
              <a:rPr lang="en-US" sz="2600" b="1" spc="27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spc="27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còn</a:t>
            </a:r>
            <a:r>
              <a:rPr lang="en-US" sz="2600" b="1" spc="27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spc="27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lang="en-US" sz="2600" b="1" spc="27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bao </a:t>
            </a:r>
            <a:r>
              <a:rPr lang="en-US" sz="2600" b="1" spc="27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nhiêu</a:t>
            </a:r>
            <a:r>
              <a:rPr lang="en-US" sz="2600" b="1" spc="27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spc="27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lít</a:t>
            </a:r>
            <a:r>
              <a:rPr lang="en-US" sz="2600" b="1" spc="27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spc="27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xăng</a:t>
            </a:r>
            <a:r>
              <a:rPr lang="en-US" sz="2600" b="1" spc="27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2" name="PHẠM DUYÊN 2 - 9Slide.vn">
            <a:extLst>
              <a:ext uri="{FF2B5EF4-FFF2-40B4-BE49-F238E27FC236}">
                <a16:creationId xmlns:a16="http://schemas.microsoft.com/office/drawing/2014/main" id="{7141F513-FD85-5E50-9C35-D91C98BA0099}"/>
              </a:ext>
            </a:extLst>
          </p:cNvPr>
          <p:cNvGrpSpPr/>
          <p:nvPr/>
        </p:nvGrpSpPr>
        <p:grpSpPr>
          <a:xfrm>
            <a:off x="457200" y="287924"/>
            <a:ext cx="668922" cy="707886"/>
            <a:chOff x="1559434" y="1176116"/>
            <a:chExt cx="668922" cy="70788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3444E477-ACAD-9835-9F6A-349BCE423F30}"/>
                </a:ext>
              </a:extLst>
            </p:cNvPr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C49116B8-7DE3-C3A2-6C70-BA6A4BF067EC}"/>
                  </a:ext>
                </a:extLst>
              </p:cNvPr>
              <p:cNvSpPr/>
              <p:nvPr/>
            </p:nvSpPr>
            <p:spPr>
              <a:xfrm>
                <a:off x="2001384" y="1801058"/>
                <a:ext cx="590719" cy="590719"/>
              </a:xfrm>
              <a:prstGeom prst="ellipse">
                <a:avLst/>
              </a:prstGeom>
              <a:solidFill>
                <a:srgbClr val="147E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B98AB9A5-8DEB-5809-5820-D75F2F41DF45}"/>
                  </a:ext>
                </a:extLst>
              </p:cNvPr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rgbClr val="00ABB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111740D-9263-9C8E-8154-E0FBDFA4EE37}"/>
                </a:ext>
              </a:extLst>
            </p:cNvPr>
            <p:cNvSpPr txBox="1"/>
            <p:nvPr/>
          </p:nvSpPr>
          <p:spPr>
            <a:xfrm>
              <a:off x="169509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sp>
        <p:nvSpPr>
          <p:cNvPr id="10" name="PHẠM DUYÊN 3 - 9Slide.vn">
            <a:extLst>
              <a:ext uri="{FF2B5EF4-FFF2-40B4-BE49-F238E27FC236}">
                <a16:creationId xmlns:a16="http://schemas.microsoft.com/office/drawing/2014/main" id="{3375B977-9C43-8821-5AA8-30E6E0DB1C46}"/>
              </a:ext>
            </a:extLst>
          </p:cNvPr>
          <p:cNvSpPr txBox="1">
            <a:spLocks noChangeAspect="1"/>
          </p:cNvSpPr>
          <p:nvPr>
            <p:custDataLst>
              <p:tags r:id="rId1"/>
            </p:custDataLst>
          </p:nvPr>
        </p:nvSpPr>
        <p:spPr>
          <a:xfrm>
            <a:off x="457200" y="2898209"/>
            <a:ext cx="947555" cy="510778"/>
          </a:xfrm>
          <a:prstGeom prst="roundRect">
            <a:avLst/>
          </a:prstGeom>
          <a:solidFill>
            <a:scrgbClr r="0" g="0" b="0">
              <a:alpha val="0"/>
            </a:scrgbClr>
          </a:solidFill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Có:</a:t>
            </a:r>
            <a:endParaRPr lang="vi-VN" sz="2400" spc="-1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PHẠM DUYÊN 4 - 9Slide.vn">
            <a:extLst>
              <a:ext uri="{FF2B5EF4-FFF2-40B4-BE49-F238E27FC236}">
                <a16:creationId xmlns:a16="http://schemas.microsoft.com/office/drawing/2014/main" id="{5CEEE745-85CD-D4F9-030B-ACB065F0EDBD}"/>
              </a:ext>
            </a:extLst>
          </p:cNvPr>
          <p:cNvSpPr txBox="1">
            <a:spLocks noChangeAspect="1"/>
          </p:cNvSpPr>
          <p:nvPr>
            <p:custDataLst>
              <p:tags r:id="rId2"/>
            </p:custDataLst>
          </p:nvPr>
        </p:nvSpPr>
        <p:spPr>
          <a:xfrm>
            <a:off x="457200" y="4839414"/>
            <a:ext cx="3048001" cy="510778"/>
          </a:xfrm>
          <a:prstGeom prst="roundRect">
            <a:avLst/>
          </a:prstGeom>
          <a:solidFill>
            <a:scrgbClr r="0" g="0" b="0">
              <a:alpha val="0"/>
            </a:scrgbClr>
          </a:solidFill>
        </p:spPr>
        <p:txBody>
          <a:bodyPr wrap="square" rtlCol="0">
            <a:spAutoFit/>
          </a:bodyPr>
          <a:lstStyle/>
          <a:p>
            <a:r>
              <a:rPr lang="en-US" sz="2400" spc="-1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 lại:</a:t>
            </a:r>
            <a:endParaRPr lang="vi-VN" sz="2400" spc="-4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PHẠM DUYÊN 5 - 9Slide.vn">
            <a:extLst>
              <a:ext uri="{FF2B5EF4-FFF2-40B4-BE49-F238E27FC236}">
                <a16:creationId xmlns:a16="http://schemas.microsoft.com/office/drawing/2014/main" id="{65DBEA9C-1DCE-3D3E-F6A3-2A0369BA4879}"/>
              </a:ext>
            </a:extLst>
          </p:cNvPr>
          <p:cNvSpPr txBox="1"/>
          <p:nvPr/>
        </p:nvSpPr>
        <p:spPr>
          <a:xfrm>
            <a:off x="1027954" y="2221636"/>
            <a:ext cx="14478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 err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Tóm</a:t>
            </a:r>
            <a:r>
              <a:rPr lang="en-US" sz="2800" u="sng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u="sng" dirty="0" err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tắt</a:t>
            </a:r>
            <a:endParaRPr lang="en-US" sz="2800" u="sng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PHẠM DUYÊN 6 - 9Slide.vn">
            <a:extLst>
              <a:ext uri="{FF2B5EF4-FFF2-40B4-BE49-F238E27FC236}">
                <a16:creationId xmlns:a16="http://schemas.microsoft.com/office/drawing/2014/main" id="{21502330-2689-2093-2A35-128F1D7AFDB7}"/>
              </a:ext>
            </a:extLst>
          </p:cNvPr>
          <p:cNvSpPr txBox="1">
            <a:spLocks noChangeAspect="1"/>
          </p:cNvSpPr>
          <p:nvPr>
            <p:custDataLst>
              <p:tags r:id="rId3"/>
            </p:custDataLst>
          </p:nvPr>
        </p:nvSpPr>
        <p:spPr>
          <a:xfrm>
            <a:off x="1223820" y="2898209"/>
            <a:ext cx="3171865" cy="510778"/>
          </a:xfrm>
          <a:prstGeom prst="roundRect">
            <a:avLst/>
          </a:prstGeom>
          <a:solidFill>
            <a:scrgbClr r="0" g="0" b="0">
              <a:alpha val="0"/>
            </a:scrgbClr>
          </a:solidFill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16 500 </a:t>
            </a:r>
            <a:r>
              <a:rPr lang="en-US" sz="2400" b="1" i="1" spc="27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ℓ</a:t>
            </a:r>
            <a:r>
              <a:rPr lang="en-US" sz="2400" b="1" spc="27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 xăng</a:t>
            </a:r>
            <a:endParaRPr lang="en-US" sz="2400" spc="-1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PHẠM DUYÊN 7 - 9Slide.vn">
            <a:extLst>
              <a:ext uri="{FF2B5EF4-FFF2-40B4-BE49-F238E27FC236}">
                <a16:creationId xmlns:a16="http://schemas.microsoft.com/office/drawing/2014/main" id="{B25C38B8-DB2E-1016-5B6D-805F74C9F409}"/>
              </a:ext>
            </a:extLst>
          </p:cNvPr>
          <p:cNvSpPr txBox="1">
            <a:spLocks noChangeAspect="1"/>
          </p:cNvSpPr>
          <p:nvPr>
            <p:custDataLst>
              <p:tags r:id="rId4"/>
            </p:custDataLst>
          </p:nvPr>
        </p:nvSpPr>
        <p:spPr>
          <a:xfrm>
            <a:off x="1676400" y="4839414"/>
            <a:ext cx="2387212" cy="510778"/>
          </a:xfrm>
          <a:prstGeom prst="roundRect">
            <a:avLst/>
          </a:prstGeom>
          <a:solidFill>
            <a:scrgbClr r="0" g="0" b="0">
              <a:alpha val="0"/>
            </a:scrgbClr>
          </a:solidFill>
        </p:spPr>
        <p:txBody>
          <a:bodyPr wrap="square" rtlCol="0">
            <a:spAutoFit/>
          </a:bodyPr>
          <a:lstStyle/>
          <a:p>
            <a:r>
              <a:rPr lang="en-US" sz="2400" spc="-4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  <a:r>
              <a:rPr lang="en-US" sz="2400" spc="-4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spc="27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ℓ</a:t>
            </a:r>
            <a:r>
              <a:rPr lang="en-US" sz="2400" b="1" spc="27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 </a:t>
            </a:r>
            <a:r>
              <a:rPr lang="en-US" sz="2400" b="1" spc="27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xăng</a:t>
            </a:r>
            <a:r>
              <a:rPr lang="en-US" sz="2400" spc="-4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4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2400" spc="-4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PHẠM DUYÊN 8 - 9Slide.vn">
            <a:extLst>
              <a:ext uri="{FF2B5EF4-FFF2-40B4-BE49-F238E27FC236}">
                <a16:creationId xmlns:a16="http://schemas.microsoft.com/office/drawing/2014/main" id="{77D4D8B2-C07A-B083-9474-6369BC9630AB}"/>
              </a:ext>
            </a:extLst>
          </p:cNvPr>
          <p:cNvSpPr txBox="1">
            <a:spLocks noChangeAspect="1"/>
          </p:cNvSpPr>
          <p:nvPr>
            <p:custDataLst>
              <p:tags r:id="rId5"/>
            </p:custDataLst>
          </p:nvPr>
        </p:nvSpPr>
        <p:spPr>
          <a:xfrm>
            <a:off x="457200" y="3545277"/>
            <a:ext cx="2671620" cy="510778"/>
          </a:xfrm>
          <a:prstGeom prst="roundRect">
            <a:avLst/>
          </a:prstGeom>
          <a:solidFill>
            <a:scrgbClr r="0" g="0" b="0">
              <a:alpha val="0"/>
            </a:scrgbClr>
          </a:solidFill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Nhập thêm:</a:t>
            </a:r>
            <a:endParaRPr lang="vi-VN" sz="2400" spc="-1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PHẠM DUYÊN 9 - 9Slide.vn">
            <a:extLst>
              <a:ext uri="{FF2B5EF4-FFF2-40B4-BE49-F238E27FC236}">
                <a16:creationId xmlns:a16="http://schemas.microsoft.com/office/drawing/2014/main" id="{BBEF95B6-971A-301F-FBD6-D192CA7C023F}"/>
              </a:ext>
            </a:extLst>
          </p:cNvPr>
          <p:cNvSpPr txBox="1">
            <a:spLocks noChangeAspect="1"/>
          </p:cNvSpPr>
          <p:nvPr>
            <p:custDataLst>
              <p:tags r:id="rId6"/>
            </p:custDataLst>
          </p:nvPr>
        </p:nvSpPr>
        <p:spPr>
          <a:xfrm>
            <a:off x="2286000" y="3545277"/>
            <a:ext cx="2943265" cy="510778"/>
          </a:xfrm>
          <a:prstGeom prst="roundRect">
            <a:avLst/>
          </a:prstGeom>
          <a:solidFill>
            <a:scrgbClr r="0" g="0" b="0">
              <a:alpha val="0"/>
            </a:scrgb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9 000 </a:t>
            </a:r>
            <a:r>
              <a:rPr lang="en-US" sz="2400" b="1" i="1" spc="27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ℓ</a:t>
            </a:r>
            <a:r>
              <a:rPr lang="en-US" sz="2400" b="1" spc="27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 </a:t>
            </a:r>
            <a:r>
              <a:rPr lang="en-US" sz="2400" b="1" spc="27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xăng</a:t>
            </a:r>
            <a:endParaRPr lang="en-US" sz="2400" spc="-1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PHẠM DUYÊN 10 - 9Slide.vn">
            <a:extLst>
              <a:ext uri="{FF2B5EF4-FFF2-40B4-BE49-F238E27FC236}">
                <a16:creationId xmlns:a16="http://schemas.microsoft.com/office/drawing/2014/main" id="{55D071C2-0653-6F7C-C456-B4642547EE12}"/>
              </a:ext>
            </a:extLst>
          </p:cNvPr>
          <p:cNvSpPr txBox="1">
            <a:spLocks noChangeAspect="1"/>
          </p:cNvSpPr>
          <p:nvPr>
            <p:custDataLst>
              <p:tags r:id="rId7"/>
            </p:custDataLst>
          </p:nvPr>
        </p:nvSpPr>
        <p:spPr>
          <a:xfrm>
            <a:off x="457200" y="4192345"/>
            <a:ext cx="3048001" cy="510778"/>
          </a:xfrm>
          <a:prstGeom prst="roundRect">
            <a:avLst/>
          </a:prstGeom>
          <a:solidFill>
            <a:scrgbClr r="0" g="0" b="0">
              <a:alpha val="0"/>
            </a:scrgbClr>
          </a:solidFill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 đi:</a:t>
            </a:r>
            <a:endParaRPr lang="vi-VN" sz="2400" spc="-1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PHẠM DUYÊN 11 - 9Slide.vn">
            <a:extLst>
              <a:ext uri="{FF2B5EF4-FFF2-40B4-BE49-F238E27FC236}">
                <a16:creationId xmlns:a16="http://schemas.microsoft.com/office/drawing/2014/main" id="{8EA10417-4496-D0AD-26E4-DDE0639E2325}"/>
              </a:ext>
            </a:extLst>
          </p:cNvPr>
          <p:cNvSpPr txBox="1">
            <a:spLocks noChangeAspect="1"/>
          </p:cNvSpPr>
          <p:nvPr>
            <p:custDataLst>
              <p:tags r:id="rId8"/>
            </p:custDataLst>
          </p:nvPr>
        </p:nvSpPr>
        <p:spPr>
          <a:xfrm>
            <a:off x="1600200" y="4192345"/>
            <a:ext cx="2867065" cy="510778"/>
          </a:xfrm>
          <a:prstGeom prst="roundRect">
            <a:avLst/>
          </a:prstGeom>
          <a:solidFill>
            <a:scrgbClr r="0" g="0" b="0">
              <a:alpha val="0"/>
            </a:scrgb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17 350 </a:t>
            </a:r>
            <a:r>
              <a:rPr lang="en-US" sz="2400" b="1" i="1" spc="27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ℓ</a:t>
            </a:r>
            <a:r>
              <a:rPr lang="en-US" sz="2400" b="1" spc="27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 </a:t>
            </a:r>
            <a:r>
              <a:rPr lang="en-US" sz="2400" b="1" spc="27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xăng</a:t>
            </a:r>
            <a:endParaRPr lang="en-US" sz="2400" spc="-1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DB83657-288C-6297-E09F-74EF6361FEB7}"/>
              </a:ext>
            </a:extLst>
          </p:cNvPr>
          <p:cNvCxnSpPr/>
          <p:nvPr/>
        </p:nvCxnSpPr>
        <p:spPr>
          <a:xfrm>
            <a:off x="3810000" y="838200"/>
            <a:ext cx="2362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4C03B0D-2B12-6C75-F16F-5050039F25D2}"/>
              </a:ext>
            </a:extLst>
          </p:cNvPr>
          <p:cNvCxnSpPr>
            <a:cxnSpLocks/>
          </p:cNvCxnSpPr>
          <p:nvPr/>
        </p:nvCxnSpPr>
        <p:spPr>
          <a:xfrm>
            <a:off x="7455909" y="833868"/>
            <a:ext cx="2983491" cy="43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5E2278D-6D67-98DB-E749-5FE4A1B4B119}"/>
              </a:ext>
            </a:extLst>
          </p:cNvPr>
          <p:cNvCxnSpPr>
            <a:cxnSpLocks/>
          </p:cNvCxnSpPr>
          <p:nvPr/>
        </p:nvCxnSpPr>
        <p:spPr>
          <a:xfrm>
            <a:off x="1495465" y="1295400"/>
            <a:ext cx="200973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490B852-5935-6DC6-5476-7BC22E78E04A}"/>
              </a:ext>
            </a:extLst>
          </p:cNvPr>
          <p:cNvCxnSpPr>
            <a:cxnSpLocks/>
          </p:cNvCxnSpPr>
          <p:nvPr/>
        </p:nvCxnSpPr>
        <p:spPr>
          <a:xfrm>
            <a:off x="4394274" y="1295400"/>
            <a:ext cx="653320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loud 23">
            <a:extLst>
              <a:ext uri="{FF2B5EF4-FFF2-40B4-BE49-F238E27FC236}">
                <a16:creationId xmlns:a16="http://schemas.microsoft.com/office/drawing/2014/main" id="{91CB6C45-5F3C-555E-5D0E-748F0084055F}"/>
              </a:ext>
            </a:extLst>
          </p:cNvPr>
          <p:cNvSpPr/>
          <p:nvPr/>
        </p:nvSpPr>
        <p:spPr>
          <a:xfrm>
            <a:off x="4551678" y="2231601"/>
            <a:ext cx="3171865" cy="1109578"/>
          </a:xfrm>
          <a:prstGeom prst="cloud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vở</a:t>
            </a:r>
            <a:endParaRPr lang="en-US" sz="40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PHẠM DUYÊN 2 - 9Slide.vn">
            <a:extLst>
              <a:ext uri="{FF2B5EF4-FFF2-40B4-BE49-F238E27FC236}">
                <a16:creationId xmlns:a16="http://schemas.microsoft.com/office/drawing/2014/main" id="{17795282-8F3F-9F78-8569-AA1E45F09CCA}"/>
              </a:ext>
            </a:extLst>
          </p:cNvPr>
          <p:cNvSpPr txBox="1"/>
          <p:nvPr/>
        </p:nvSpPr>
        <p:spPr>
          <a:xfrm>
            <a:off x="8046039" y="1752600"/>
            <a:ext cx="1730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giải</a:t>
            </a:r>
          </a:p>
        </p:txBody>
      </p:sp>
      <p:sp>
        <p:nvSpPr>
          <p:cNvPr id="27" name="PHẠM DUYÊN 4 - 9Slide.vn">
            <a:extLst>
              <a:ext uri="{FF2B5EF4-FFF2-40B4-BE49-F238E27FC236}">
                <a16:creationId xmlns:a16="http://schemas.microsoft.com/office/drawing/2014/main" id="{9EF95D63-87E7-0E9A-6DF0-B476A5A784FE}"/>
              </a:ext>
            </a:extLst>
          </p:cNvPr>
          <p:cNvSpPr txBox="1"/>
          <p:nvPr/>
        </p:nvSpPr>
        <p:spPr>
          <a:xfrm>
            <a:off x="3282869" y="2531605"/>
            <a:ext cx="83460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 spc="-40">
                <a:solidFill>
                  <a:schemeClr val="accent5"/>
                </a:solidFill>
                <a:latin typeface="+mj-lt"/>
              </a:defRPr>
            </a:lvl1pPr>
          </a:lstStyle>
          <a:p>
            <a:pPr algn="ctr"/>
            <a:r>
              <a:rPr lang="en-US" sz="28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Cửa</a:t>
            </a:r>
            <a:r>
              <a:rPr lang="en-US" sz="28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28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28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8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lít</a:t>
            </a:r>
            <a:r>
              <a:rPr lang="en-US" sz="28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xăng</a:t>
            </a:r>
            <a:r>
              <a:rPr lang="en-US" sz="28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28" name="PHẠM DUYÊN 5 - 9Slide.vn">
            <a:extLst>
              <a:ext uri="{FF2B5EF4-FFF2-40B4-BE49-F238E27FC236}">
                <a16:creationId xmlns:a16="http://schemas.microsoft.com/office/drawing/2014/main" id="{06CBA4D1-EEEA-BAAF-A474-E2C47F5EC702}"/>
              </a:ext>
            </a:extLst>
          </p:cNvPr>
          <p:cNvSpPr txBox="1"/>
          <p:nvPr/>
        </p:nvSpPr>
        <p:spPr>
          <a:xfrm>
            <a:off x="6162855" y="3049183"/>
            <a:ext cx="4764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333333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16 500 + 9 000 =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25 500 (</a:t>
            </a:r>
            <a:r>
              <a:rPr lang="en-US" sz="2400" i="1" spc="27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ℓ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9" name="PHẠM DUYÊN 7 - 9Slide.vn">
            <a:extLst>
              <a:ext uri="{FF2B5EF4-FFF2-40B4-BE49-F238E27FC236}">
                <a16:creationId xmlns:a16="http://schemas.microsoft.com/office/drawing/2014/main" id="{B5753E14-9420-BB78-B2DC-450E522E8D13}"/>
              </a:ext>
            </a:extLst>
          </p:cNvPr>
          <p:cNvSpPr txBox="1"/>
          <p:nvPr/>
        </p:nvSpPr>
        <p:spPr>
          <a:xfrm>
            <a:off x="8412881" y="4604298"/>
            <a:ext cx="16336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 spc="-40">
                <a:solidFill>
                  <a:schemeClr val="accent5"/>
                </a:solidFill>
                <a:latin typeface="+mj-lt"/>
              </a:defRPr>
            </a:lvl1pPr>
          </a:lstStyle>
          <a:p>
            <a:pPr algn="just"/>
            <a:r>
              <a:rPr lang="en-US" sz="2400" spc="-14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 số:</a:t>
            </a:r>
            <a:endParaRPr lang="vi-VN" sz="2400" spc="-14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PHẠM DUYÊN 8 - 9Slide.vn">
            <a:extLst>
              <a:ext uri="{FF2B5EF4-FFF2-40B4-BE49-F238E27FC236}">
                <a16:creationId xmlns:a16="http://schemas.microsoft.com/office/drawing/2014/main" id="{987F4BD4-E908-9B30-09D5-F7D4F4F3C8D9}"/>
              </a:ext>
            </a:extLst>
          </p:cNvPr>
          <p:cNvSpPr txBox="1"/>
          <p:nvPr/>
        </p:nvSpPr>
        <p:spPr>
          <a:xfrm>
            <a:off x="9434186" y="4604298"/>
            <a:ext cx="2003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 spc="-40">
                <a:solidFill>
                  <a:schemeClr val="accent5"/>
                </a:solidFill>
                <a:latin typeface="+mj-lt"/>
              </a:defRPr>
            </a:lvl1pPr>
          </a:lstStyle>
          <a:p>
            <a:pPr algn="just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8 150</a:t>
            </a:r>
            <a:r>
              <a:rPr lang="en-US" sz="2400" spc="-14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spc="27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ℓ </a:t>
            </a:r>
            <a:r>
              <a:rPr lang="en-US" sz="2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xăng</a:t>
            </a:r>
            <a:r>
              <a:rPr lang="en-US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vi-VN" sz="24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PHẠM DUYÊN 9 - 9Slide.vn">
            <a:extLst>
              <a:ext uri="{FF2B5EF4-FFF2-40B4-BE49-F238E27FC236}">
                <a16:creationId xmlns:a16="http://schemas.microsoft.com/office/drawing/2014/main" id="{3CA90AEE-CF4D-6A97-5555-C98BA69EE5B7}"/>
              </a:ext>
            </a:extLst>
          </p:cNvPr>
          <p:cNvSpPr txBox="1"/>
          <p:nvPr/>
        </p:nvSpPr>
        <p:spPr>
          <a:xfrm>
            <a:off x="4851853" y="3547036"/>
            <a:ext cx="78017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 spc="-40">
                <a:solidFill>
                  <a:schemeClr val="accent5"/>
                </a:solidFill>
                <a:latin typeface="+mj-lt"/>
              </a:defRPr>
            </a:lvl1pPr>
          </a:lstStyle>
          <a:p>
            <a:r>
              <a:rPr lang="en-US" sz="28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 </a:t>
            </a:r>
            <a:r>
              <a:rPr lang="en-US" sz="28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8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</a:t>
            </a:r>
            <a:r>
              <a:rPr lang="en-US" sz="28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cửa</a:t>
            </a:r>
            <a:r>
              <a:rPr lang="en-US" sz="28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28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8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8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lít</a:t>
            </a:r>
            <a:r>
              <a:rPr lang="en-US" sz="28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xăng</a:t>
            </a:r>
            <a:r>
              <a:rPr lang="en-US" sz="28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32" name="PHẠM DUYÊN 10 - 9Slide.vn">
            <a:extLst>
              <a:ext uri="{FF2B5EF4-FFF2-40B4-BE49-F238E27FC236}">
                <a16:creationId xmlns:a16="http://schemas.microsoft.com/office/drawing/2014/main" id="{FB6EF10D-38A4-ADF1-0CCD-34F961860FCB}"/>
              </a:ext>
            </a:extLst>
          </p:cNvPr>
          <p:cNvSpPr txBox="1"/>
          <p:nvPr/>
        </p:nvSpPr>
        <p:spPr>
          <a:xfrm>
            <a:off x="6162855" y="4106444"/>
            <a:ext cx="4993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25 500 – 17 350 = 8 150 (</a:t>
            </a:r>
            <a:r>
              <a:rPr lang="en-US" sz="2400" i="1" spc="27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ℓ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68E86BF-FC41-60FF-8E2C-F2DDE140E37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68708" y="0"/>
            <a:ext cx="1963286" cy="1957805"/>
          </a:xfrm>
          <a:prstGeom prst="rect">
            <a:avLst/>
          </a:prstGeom>
        </p:spPr>
      </p:pic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6BCF086-079F-65F3-290F-AD4123B50886}"/>
              </a:ext>
            </a:extLst>
          </p:cNvPr>
          <p:cNvCxnSpPr>
            <a:cxnSpLocks/>
          </p:cNvCxnSpPr>
          <p:nvPr/>
        </p:nvCxnSpPr>
        <p:spPr>
          <a:xfrm>
            <a:off x="595332" y="1767385"/>
            <a:ext cx="395634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29673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  <p:bldP spid="11" grpId="0" animBg="1"/>
      <p:bldP spid="12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4" grpId="0" animBg="1"/>
      <p:bldP spid="24" grpId="1" animBg="1"/>
      <p:bldP spid="25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HẠM DUYÊN 1 - 9Slide.vn">
            <a:extLst>
              <a:ext uri="{FF2B5EF4-FFF2-40B4-BE49-F238E27FC236}">
                <a16:creationId xmlns:a16="http://schemas.microsoft.com/office/drawing/2014/main" id="{3CDF90D5-6937-D106-1B43-E9408B21377A}"/>
              </a:ext>
            </a:extLst>
          </p:cNvPr>
          <p:cNvGrpSpPr/>
          <p:nvPr/>
        </p:nvGrpSpPr>
        <p:grpSpPr>
          <a:xfrm>
            <a:off x="651934" y="524347"/>
            <a:ext cx="668922" cy="707886"/>
            <a:chOff x="1559434" y="1176116"/>
            <a:chExt cx="668922" cy="70788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0C2F42E1-8083-A162-0692-BCA038E00179}"/>
                </a:ext>
              </a:extLst>
            </p:cNvPr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8F1E2031-45B0-A1D1-2B60-6FF53DC262E2}"/>
                  </a:ext>
                </a:extLst>
              </p:cNvPr>
              <p:cNvSpPr/>
              <p:nvPr/>
            </p:nvSpPr>
            <p:spPr>
              <a:xfrm>
                <a:off x="2001384" y="1801058"/>
                <a:ext cx="590719" cy="590719"/>
              </a:xfrm>
              <a:prstGeom prst="ellipse">
                <a:avLst/>
              </a:prstGeom>
              <a:solidFill>
                <a:srgbClr val="147E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134023C8-1581-72AD-49C8-4D8BB196A36A}"/>
                  </a:ext>
                </a:extLst>
              </p:cNvPr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rgbClr val="00ABB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7706C68-0A88-A0FF-B407-88196915043D}"/>
                </a:ext>
              </a:extLst>
            </p:cNvPr>
            <p:cNvSpPr txBox="1"/>
            <p:nvPr/>
          </p:nvSpPr>
          <p:spPr>
            <a:xfrm>
              <a:off x="169509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  <p:sp>
        <p:nvSpPr>
          <p:cNvPr id="7" name="PHẠM DUYÊN 2 - 9Slide.vn">
            <a:extLst>
              <a:ext uri="{FF2B5EF4-FFF2-40B4-BE49-F238E27FC236}">
                <a16:creationId xmlns:a16="http://schemas.microsoft.com/office/drawing/2014/main" id="{2735EF94-235A-693E-F8CB-C3E3B24C6924}"/>
              </a:ext>
            </a:extLst>
          </p:cNvPr>
          <p:cNvSpPr txBox="1"/>
          <p:nvPr/>
        </p:nvSpPr>
        <p:spPr>
          <a:xfrm>
            <a:off x="1522324" y="526246"/>
            <a:ext cx="68596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spc="107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Tính</a:t>
            </a:r>
            <a:r>
              <a:rPr lang="en-GB" sz="4000" b="1" spc="107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GB" sz="4000" b="1" spc="107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giá</a:t>
            </a:r>
            <a:r>
              <a:rPr lang="en-GB" sz="4000" b="1" spc="107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GB" sz="4000" b="1" spc="107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trị</a:t>
            </a:r>
            <a:r>
              <a:rPr lang="en-GB" sz="4000" b="1" spc="107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GB" sz="4000" b="1" spc="107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GB" sz="4000" b="1" spc="107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GB" sz="4000" b="1" spc="107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biểu</a:t>
            </a:r>
            <a:r>
              <a:rPr lang="en-GB" sz="4000" b="1" spc="107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GB" sz="4000" b="1" spc="107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thức</a:t>
            </a:r>
            <a:r>
              <a:rPr lang="en-GB" sz="4000" b="1" spc="107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lang="en-US" sz="4000" b="1" spc="107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8" name="PHẠM DUYÊN 3 - 9Slide.vn">
            <a:extLst>
              <a:ext uri="{FF2B5EF4-FFF2-40B4-BE49-F238E27FC236}">
                <a16:creationId xmlns:a16="http://schemas.microsoft.com/office/drawing/2014/main" id="{C1CAB917-6595-CB1D-A2A7-87CA8EE17714}"/>
              </a:ext>
            </a:extLst>
          </p:cNvPr>
          <p:cNvSpPr txBox="1"/>
          <p:nvPr/>
        </p:nvSpPr>
        <p:spPr>
          <a:xfrm>
            <a:off x="829499" y="2209800"/>
            <a:ext cx="55784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spc="-80">
                <a:latin typeface="Arial" panose="020B0604020202020204" pitchFamily="34" charset="0"/>
                <a:cs typeface="Arial" panose="020B0604020202020204" pitchFamily="34" charset="0"/>
              </a:rPr>
              <a:t>a) 8 647 + 6 500  </a:t>
            </a:r>
            <a:r>
              <a:rPr lang="en-US" sz="3600" b="1" spc="-8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3600" spc="-80">
                <a:latin typeface="Arial" panose="020B0604020202020204" pitchFamily="34" charset="0"/>
                <a:cs typeface="Arial" panose="020B0604020202020204" pitchFamily="34" charset="0"/>
              </a:rPr>
              <a:t>  13 217 </a:t>
            </a:r>
          </a:p>
        </p:txBody>
      </p:sp>
      <p:sp>
        <p:nvSpPr>
          <p:cNvPr id="9" name="PHẠM DUYÊN 4 - 9Slide.vn">
            <a:extLst>
              <a:ext uri="{FF2B5EF4-FFF2-40B4-BE49-F238E27FC236}">
                <a16:creationId xmlns:a16="http://schemas.microsoft.com/office/drawing/2014/main" id="{23A6D0FB-F471-ECBF-9357-33E400DCE0A4}"/>
              </a:ext>
            </a:extLst>
          </p:cNvPr>
          <p:cNvSpPr txBox="1"/>
          <p:nvPr/>
        </p:nvSpPr>
        <p:spPr>
          <a:xfrm>
            <a:off x="6265121" y="2209800"/>
            <a:ext cx="4523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spc="-10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11" name="PHẠM DUYÊN 6 - 9Slide.vn">
            <a:extLst>
              <a:ext uri="{FF2B5EF4-FFF2-40B4-BE49-F238E27FC236}">
                <a16:creationId xmlns:a16="http://schemas.microsoft.com/office/drawing/2014/main" id="{402DC3BE-C283-6E25-EE0F-985ED2D44D45}"/>
              </a:ext>
            </a:extLst>
          </p:cNvPr>
          <p:cNvSpPr txBox="1"/>
          <p:nvPr/>
        </p:nvSpPr>
        <p:spPr>
          <a:xfrm>
            <a:off x="8199876" y="2209800"/>
            <a:ext cx="18979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pc="-8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3600" spc="-8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13 217</a:t>
            </a:r>
          </a:p>
        </p:txBody>
      </p:sp>
      <p:sp>
        <p:nvSpPr>
          <p:cNvPr id="12" name="PHẠM DUYÊN 7 - 9Slide.vn">
            <a:extLst>
              <a:ext uri="{FF2B5EF4-FFF2-40B4-BE49-F238E27FC236}">
                <a16:creationId xmlns:a16="http://schemas.microsoft.com/office/drawing/2014/main" id="{C328489C-4343-0CA3-A2A1-096F9D717937}"/>
              </a:ext>
            </a:extLst>
          </p:cNvPr>
          <p:cNvSpPr txBox="1"/>
          <p:nvPr/>
        </p:nvSpPr>
        <p:spPr>
          <a:xfrm>
            <a:off x="6265121" y="2959556"/>
            <a:ext cx="17620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spc="-100" dirty="0">
                <a:latin typeface="Arial" panose="020B0604020202020204" pitchFamily="34" charset="0"/>
                <a:cs typeface="Arial" panose="020B0604020202020204" pitchFamily="34" charset="0"/>
              </a:rPr>
              <a:t>=  </a:t>
            </a:r>
            <a:r>
              <a:rPr lang="en-US" sz="3600" spc="-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1 930</a:t>
            </a:r>
          </a:p>
        </p:txBody>
      </p:sp>
      <p:sp>
        <p:nvSpPr>
          <p:cNvPr id="13" name="PHẠM DUYÊN 8 - 9Slide.vn">
            <a:extLst>
              <a:ext uri="{FF2B5EF4-FFF2-40B4-BE49-F238E27FC236}">
                <a16:creationId xmlns:a16="http://schemas.microsoft.com/office/drawing/2014/main" id="{0F82E54A-C551-8CE8-6A6E-B7FA5CABD948}"/>
              </a:ext>
            </a:extLst>
          </p:cNvPr>
          <p:cNvSpPr txBox="1"/>
          <p:nvPr/>
        </p:nvSpPr>
        <p:spPr>
          <a:xfrm>
            <a:off x="6718939" y="2209800"/>
            <a:ext cx="15183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spc="-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15 147</a:t>
            </a:r>
          </a:p>
        </p:txBody>
      </p:sp>
      <p:sp>
        <p:nvSpPr>
          <p:cNvPr id="14" name="PHẠM DUYÊN 9 - 9Slide.vn">
            <a:extLst>
              <a:ext uri="{FF2B5EF4-FFF2-40B4-BE49-F238E27FC236}">
                <a16:creationId xmlns:a16="http://schemas.microsoft.com/office/drawing/2014/main" id="{74E68582-3E41-DE27-C4FB-06DD2750469B}"/>
              </a:ext>
            </a:extLst>
          </p:cNvPr>
          <p:cNvSpPr txBox="1"/>
          <p:nvPr/>
        </p:nvSpPr>
        <p:spPr>
          <a:xfrm>
            <a:off x="871978" y="3937913"/>
            <a:ext cx="55117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spc="-80">
                <a:latin typeface="Arial" panose="020B0604020202020204" pitchFamily="34" charset="0"/>
                <a:cs typeface="Arial" panose="020B0604020202020204" pitchFamily="34" charset="0"/>
              </a:rPr>
              <a:t>b) 15 654 </a:t>
            </a:r>
            <a:r>
              <a:rPr lang="en-US" sz="3600" b="1" spc="-8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3600" spc="-80">
                <a:latin typeface="Arial" panose="020B0604020202020204" pitchFamily="34" charset="0"/>
                <a:cs typeface="Arial" panose="020B0604020202020204" pitchFamily="34" charset="0"/>
              </a:rPr>
              <a:t>(7 460 + 2 140)</a:t>
            </a:r>
          </a:p>
        </p:txBody>
      </p:sp>
      <p:sp>
        <p:nvSpPr>
          <p:cNvPr id="15" name="PHẠM DUYÊN 10 - 9Slide.vn">
            <a:extLst>
              <a:ext uri="{FF2B5EF4-FFF2-40B4-BE49-F238E27FC236}">
                <a16:creationId xmlns:a16="http://schemas.microsoft.com/office/drawing/2014/main" id="{608CD200-F7E1-A019-3872-9790E2B1680B}"/>
              </a:ext>
            </a:extLst>
          </p:cNvPr>
          <p:cNvSpPr txBox="1"/>
          <p:nvPr/>
        </p:nvSpPr>
        <p:spPr>
          <a:xfrm>
            <a:off x="6265121" y="3937913"/>
            <a:ext cx="4523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spc="-10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17" name="PHẠM DUYÊN 12 - 9Slide.vn">
            <a:extLst>
              <a:ext uri="{FF2B5EF4-FFF2-40B4-BE49-F238E27FC236}">
                <a16:creationId xmlns:a16="http://schemas.microsoft.com/office/drawing/2014/main" id="{23224F3E-05FA-1BBE-5E65-084EA7807F64}"/>
              </a:ext>
            </a:extLst>
          </p:cNvPr>
          <p:cNvSpPr txBox="1"/>
          <p:nvPr/>
        </p:nvSpPr>
        <p:spPr>
          <a:xfrm>
            <a:off x="6718939" y="3937913"/>
            <a:ext cx="18979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spc="-8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15 654 </a:t>
            </a:r>
            <a:r>
              <a:rPr lang="en-US" sz="3600" b="1" spc="-8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endParaRPr lang="en-US" sz="3600" spc="-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PHẠM DUYÊN 13 - 9Slide.vn">
            <a:extLst>
              <a:ext uri="{FF2B5EF4-FFF2-40B4-BE49-F238E27FC236}">
                <a16:creationId xmlns:a16="http://schemas.microsoft.com/office/drawing/2014/main" id="{D15FE0DB-B1F1-A0B2-8EBA-D9D539B7B3F0}"/>
              </a:ext>
            </a:extLst>
          </p:cNvPr>
          <p:cNvSpPr txBox="1"/>
          <p:nvPr/>
        </p:nvSpPr>
        <p:spPr>
          <a:xfrm>
            <a:off x="6265121" y="4687669"/>
            <a:ext cx="17732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spc="-100" dirty="0">
                <a:latin typeface="Arial" panose="020B0604020202020204" pitchFamily="34" charset="0"/>
                <a:cs typeface="Arial" panose="020B0604020202020204" pitchFamily="34" charset="0"/>
              </a:rPr>
              <a:t>=  </a:t>
            </a:r>
            <a:r>
              <a:rPr lang="en-US" sz="3600" spc="-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6 054</a:t>
            </a:r>
          </a:p>
        </p:txBody>
      </p:sp>
      <p:sp>
        <p:nvSpPr>
          <p:cNvPr id="19" name="PHẠM DUYÊN 14 - 9Slide.vn">
            <a:extLst>
              <a:ext uri="{FF2B5EF4-FFF2-40B4-BE49-F238E27FC236}">
                <a16:creationId xmlns:a16="http://schemas.microsoft.com/office/drawing/2014/main" id="{E6C7FFCD-FAA9-8BF0-97C8-D5AF051D9728}"/>
              </a:ext>
            </a:extLst>
          </p:cNvPr>
          <p:cNvSpPr txBox="1"/>
          <p:nvPr/>
        </p:nvSpPr>
        <p:spPr>
          <a:xfrm>
            <a:off x="8555080" y="3937913"/>
            <a:ext cx="13211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spc="-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9 600</a:t>
            </a:r>
          </a:p>
        </p:txBody>
      </p:sp>
      <p:sp>
        <p:nvSpPr>
          <p:cNvPr id="20" name="Cloud 19">
            <a:extLst>
              <a:ext uri="{FF2B5EF4-FFF2-40B4-BE49-F238E27FC236}">
                <a16:creationId xmlns:a16="http://schemas.microsoft.com/office/drawing/2014/main" id="{16EAB966-05FD-A38C-F913-03E670A8EC2A}"/>
              </a:ext>
            </a:extLst>
          </p:cNvPr>
          <p:cNvSpPr/>
          <p:nvPr/>
        </p:nvSpPr>
        <p:spPr>
          <a:xfrm>
            <a:off x="8678169" y="533400"/>
            <a:ext cx="3056631" cy="1109578"/>
          </a:xfrm>
          <a:prstGeom prst="cloud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vở</a:t>
            </a:r>
            <a:endParaRPr lang="en-US" sz="40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3E1A121-2359-068D-4812-715163FF85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68708" y="0"/>
            <a:ext cx="1963286" cy="1957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9707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/>
      <p:bldP spid="15" grpId="0"/>
      <p:bldP spid="17" grpId="0"/>
      <p:bldP spid="18" grpId="0"/>
      <p:bldP spid="19" grpId="0"/>
      <p:bldP spid="20" grpId="0" animBg="1"/>
      <p:bldP spid="2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442228B-D94B-4DDF-B3DF-78648700B2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0369" y="699388"/>
            <a:ext cx="5511262" cy="2944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094858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329</Words>
  <Application>Microsoft Office PowerPoint</Application>
  <PresentationFormat>Widescreen</PresentationFormat>
  <Paragraphs>97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</dc:creator>
  <cp:lastModifiedBy>Admin</cp:lastModifiedBy>
  <cp:revision>2</cp:revision>
  <dcterms:created xsi:type="dcterms:W3CDTF">2025-03-31T05:14:37Z</dcterms:created>
  <dcterms:modified xsi:type="dcterms:W3CDTF">2025-03-31T05:18:04Z</dcterms:modified>
</cp:coreProperties>
</file>