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3228" r:id="rId2"/>
    <p:sldId id="338" r:id="rId3"/>
    <p:sldId id="339" r:id="rId4"/>
    <p:sldId id="354" r:id="rId5"/>
    <p:sldId id="355" r:id="rId6"/>
    <p:sldId id="356" r:id="rId7"/>
    <p:sldId id="352" r:id="rId8"/>
    <p:sldId id="353" r:id="rId9"/>
    <p:sldId id="336" r:id="rId10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81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AFA404-D1D4-468B-A3AC-46F2D782A800}" type="datetimeFigureOut">
              <a:rPr lang="vi-VN" smtClean="0"/>
              <a:t>03/03/2025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A458DC-467A-47CB-9E7E-3283A3CBA8E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060524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5" Type="http://schemas.openxmlformats.org/officeDocument/2006/relationships/image" Target="../media/image24.png"/><Relationship Id="rId33" Type="http://schemas.openxmlformats.org/officeDocument/2006/relationships/image" Target="../media/image32.png"/><Relationship Id="rId2" Type="http://schemas.openxmlformats.org/officeDocument/2006/relationships/image" Target="../media/image1.jpe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29" Type="http://schemas.openxmlformats.org/officeDocument/2006/relationships/image" Target="../media/image28.sv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24" Type="http://schemas.openxmlformats.org/officeDocument/2006/relationships/image" Target="../media/image23.png"/><Relationship Id="rId32" Type="http://schemas.openxmlformats.org/officeDocument/2006/relationships/image" Target="../media/image31.png"/><Relationship Id="rId5" Type="http://schemas.openxmlformats.org/officeDocument/2006/relationships/image" Target="../media/image4.png"/><Relationship Id="rId15" Type="http://schemas.openxmlformats.org/officeDocument/2006/relationships/image" Target="../media/image14.svg"/><Relationship Id="rId23" Type="http://schemas.openxmlformats.org/officeDocument/2006/relationships/image" Target="../media/image22.png"/><Relationship Id="rId28" Type="http://schemas.openxmlformats.org/officeDocument/2006/relationships/image" Target="../media/image27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31" Type="http://schemas.openxmlformats.org/officeDocument/2006/relationships/image" Target="../media/image30.png"/><Relationship Id="rId4" Type="http://schemas.openxmlformats.org/officeDocument/2006/relationships/image" Target="../media/image3.svg"/><Relationship Id="rId9" Type="http://schemas.openxmlformats.org/officeDocument/2006/relationships/image" Target="../media/image8.svg"/><Relationship Id="rId14" Type="http://schemas.openxmlformats.org/officeDocument/2006/relationships/image" Target="../media/image13.png"/><Relationship Id="rId22" Type="http://schemas.openxmlformats.org/officeDocument/2006/relationships/image" Target="../media/image21.svg"/><Relationship Id="rId27" Type="http://schemas.openxmlformats.org/officeDocument/2006/relationships/image" Target="../media/image26.svg"/><Relationship Id="rId30" Type="http://schemas.openxmlformats.org/officeDocument/2006/relationships/image" Target="../media/image29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817920-93B5-E14D-7197-FCDDFFECDA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81BBBBE-7666-C059-7457-C213FFB18D3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C86BA2-FDD0-D19D-819A-80CEA697D5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0C26B6-D82E-4A79-B586-A3C7A4494073}" type="datetimeFigureOut">
              <a:rPr lang="vi-VN" smtClean="0"/>
              <a:t>03/03/2025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017AD1-D789-BE5D-A5AB-D7A224540F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7F16FF-8FC0-00EC-9944-1463C3ACB1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A4ECB-980A-4B08-984C-95AD833F46C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510550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519904-F593-134F-6EFA-E66C23FC35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38AFBD9-D763-9848-9905-20641ADB57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DA09DE-3959-A311-497B-951C1EAA90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0C26B6-D82E-4A79-B586-A3C7A4494073}" type="datetimeFigureOut">
              <a:rPr lang="vi-VN" smtClean="0"/>
              <a:t>03/03/2025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445ADE-0CD8-6B07-FD62-F42FEAB207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20AB52-300E-CDB4-DE77-31796DE7C5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A4ECB-980A-4B08-984C-95AD833F46C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867593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B16F79D-9D63-9C70-7274-F62B4E9E0A6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3C5F507-FE6C-F523-CCAE-BCAF7EDE3F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1E0327-FA1F-A986-539B-38B1400201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0C26B6-D82E-4A79-B586-A3C7A4494073}" type="datetimeFigureOut">
              <a:rPr lang="vi-VN" smtClean="0"/>
              <a:t>03/03/2025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6449BD-D838-5F37-6FBA-AE0A52E676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24DC5C-43D2-721E-32CA-8016F28162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A4ECB-980A-4B08-984C-95AD833F46C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592588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HẠM DUYÊN 1 - 9Slide.vn">
            <a:extLst>
              <a:ext uri="{FF2B5EF4-FFF2-40B4-BE49-F238E27FC236}">
                <a16:creationId xmlns:a16="http://schemas.microsoft.com/office/drawing/2014/main" id="{32E6EAF0-F988-A1EC-45B6-DD6EA9A0D2C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3721" t="12000" r="5914" b="1175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HẠM DUYÊN 2 - 9Slide.vn">
            <a:extLst>
              <a:ext uri="{FF2B5EF4-FFF2-40B4-BE49-F238E27FC236}">
                <a16:creationId xmlns:a16="http://schemas.microsoft.com/office/drawing/2014/main" id="{FD5E0F90-36C5-ADC1-EF7A-1F4C8181B88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50068" y="0"/>
            <a:ext cx="3735706" cy="5629146"/>
          </a:xfrm>
          <a:prstGeom prst="rect">
            <a:avLst/>
          </a:prstGeom>
        </p:spPr>
      </p:pic>
      <p:pic>
        <p:nvPicPr>
          <p:cNvPr id="9" name="PHẠM DUYÊN 3 - 9Slide.vn">
            <a:extLst>
              <a:ext uri="{FF2B5EF4-FFF2-40B4-BE49-F238E27FC236}">
                <a16:creationId xmlns:a16="http://schemas.microsoft.com/office/drawing/2014/main" id="{050F4675-E233-D454-DB57-584AC97E20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78418"/>
          <a:stretch/>
        </p:blipFill>
        <p:spPr>
          <a:xfrm rot="5155945">
            <a:off x="4196612" y="3416316"/>
            <a:ext cx="806225" cy="5629146"/>
          </a:xfrm>
          <a:prstGeom prst="rect">
            <a:avLst/>
          </a:prstGeom>
        </p:spPr>
      </p:pic>
      <p:pic>
        <p:nvPicPr>
          <p:cNvPr id="10" name="PHẠM DUYÊN 4 - 9Slide.vn">
            <a:extLst>
              <a:ext uri="{FF2B5EF4-FFF2-40B4-BE49-F238E27FC236}">
                <a16:creationId xmlns:a16="http://schemas.microsoft.com/office/drawing/2014/main" id="{32543031-CE31-EFE1-5CD6-6CDED1F458A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3828089" y="49728"/>
            <a:ext cx="3735706" cy="5629146"/>
          </a:xfrm>
          <a:prstGeom prst="rect">
            <a:avLst/>
          </a:prstGeom>
        </p:spPr>
      </p:pic>
      <p:pic>
        <p:nvPicPr>
          <p:cNvPr id="11" name="PHẠM DUYÊN 5 - 9Slide.vn">
            <a:extLst>
              <a:ext uri="{FF2B5EF4-FFF2-40B4-BE49-F238E27FC236}">
                <a16:creationId xmlns:a16="http://schemas.microsoft.com/office/drawing/2014/main" id="{D78CEEDE-295B-CE81-D4BE-F038A4FB33D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7922929" y="55099"/>
            <a:ext cx="3735706" cy="5629146"/>
          </a:xfrm>
          <a:prstGeom prst="rect">
            <a:avLst/>
          </a:prstGeom>
        </p:spPr>
      </p:pic>
      <p:pic>
        <p:nvPicPr>
          <p:cNvPr id="12" name="PHẠM DUYÊN 6 - 9Slide.vn">
            <a:extLst>
              <a:ext uri="{FF2B5EF4-FFF2-40B4-BE49-F238E27FC236}">
                <a16:creationId xmlns:a16="http://schemas.microsoft.com/office/drawing/2014/main" id="{28DC57EF-E75B-9547-4FD3-8DDFCE49F64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t="-1382" b="77087"/>
          <a:stretch/>
        </p:blipFill>
        <p:spPr>
          <a:xfrm>
            <a:off x="0" y="5738225"/>
            <a:ext cx="12192000" cy="1119775"/>
          </a:xfrm>
          <a:prstGeom prst="rect">
            <a:avLst/>
          </a:prstGeom>
        </p:spPr>
      </p:pic>
      <p:pic>
        <p:nvPicPr>
          <p:cNvPr id="15" name="PHẠM DUYÊN 7 - 9Slide.vn">
            <a:extLst>
              <a:ext uri="{FF2B5EF4-FFF2-40B4-BE49-F238E27FC236}">
                <a16:creationId xmlns:a16="http://schemas.microsoft.com/office/drawing/2014/main" id="{0C33F67B-01F2-95FF-BA18-9D75E631EEC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1101222" y="12415"/>
            <a:ext cx="972267" cy="935144"/>
          </a:xfrm>
          <a:prstGeom prst="rect">
            <a:avLst/>
          </a:prstGeom>
        </p:spPr>
      </p:pic>
      <p:pic>
        <p:nvPicPr>
          <p:cNvPr id="16" name="PHẠM DUYÊN 8 - 9Slide.vn">
            <a:extLst>
              <a:ext uri="{FF2B5EF4-FFF2-40B4-BE49-F238E27FC236}">
                <a16:creationId xmlns:a16="http://schemas.microsoft.com/office/drawing/2014/main" id="{AD5E4FE7-6848-67FE-F4FD-15C85302116F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2842929" y="6571773"/>
            <a:ext cx="566659" cy="545023"/>
          </a:xfrm>
          <a:prstGeom prst="rect">
            <a:avLst/>
          </a:prstGeom>
        </p:spPr>
      </p:pic>
      <p:pic>
        <p:nvPicPr>
          <p:cNvPr id="17" name="PHẠM DUYÊN 9 - 9Slide.vn">
            <a:extLst>
              <a:ext uri="{FF2B5EF4-FFF2-40B4-BE49-F238E27FC236}">
                <a16:creationId xmlns:a16="http://schemas.microsoft.com/office/drawing/2014/main" id="{9395EBF9-99D3-3FEA-0E44-E924DEA613D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 b="55036"/>
          <a:stretch/>
        </p:blipFill>
        <p:spPr>
          <a:xfrm>
            <a:off x="3295724" y="6272410"/>
            <a:ext cx="1371089" cy="592951"/>
          </a:xfrm>
          <a:prstGeom prst="rect">
            <a:avLst/>
          </a:prstGeom>
        </p:spPr>
      </p:pic>
      <p:pic>
        <p:nvPicPr>
          <p:cNvPr id="18" name="PHẠM DUYÊN 10 - 9Slide.vn">
            <a:extLst>
              <a:ext uri="{FF2B5EF4-FFF2-40B4-BE49-F238E27FC236}">
                <a16:creationId xmlns:a16="http://schemas.microsoft.com/office/drawing/2014/main" id="{8DDA8503-44B7-6926-1BB3-AFD505459039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360276" y="22083"/>
            <a:ext cx="426294" cy="1386322"/>
          </a:xfrm>
          <a:prstGeom prst="rect">
            <a:avLst/>
          </a:prstGeom>
        </p:spPr>
      </p:pic>
      <p:pic>
        <p:nvPicPr>
          <p:cNvPr id="19" name="PHẠM DUYÊN 11 - 9Slide.vn">
            <a:extLst>
              <a:ext uri="{FF2B5EF4-FFF2-40B4-BE49-F238E27FC236}">
                <a16:creationId xmlns:a16="http://schemas.microsoft.com/office/drawing/2014/main" id="{A3979A1F-E330-B47A-7BCF-0CE33DDB8540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418479" y="49728"/>
            <a:ext cx="345168" cy="1113445"/>
          </a:xfrm>
          <a:prstGeom prst="rect">
            <a:avLst/>
          </a:prstGeom>
        </p:spPr>
      </p:pic>
      <p:pic>
        <p:nvPicPr>
          <p:cNvPr id="20" name="PHẠM DUYÊN 12 - 9Slide.vn">
            <a:extLst>
              <a:ext uri="{FF2B5EF4-FFF2-40B4-BE49-F238E27FC236}">
                <a16:creationId xmlns:a16="http://schemas.microsoft.com/office/drawing/2014/main" id="{A7976C71-2AB9-BE61-9C7A-DEBA5B18CB58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786570" y="49727"/>
            <a:ext cx="519964" cy="822077"/>
          </a:xfrm>
          <a:prstGeom prst="rect">
            <a:avLst/>
          </a:prstGeom>
        </p:spPr>
      </p:pic>
      <p:pic>
        <p:nvPicPr>
          <p:cNvPr id="21" name="PHẠM DUYÊN 13 - 9Slide.vn">
            <a:extLst>
              <a:ext uri="{FF2B5EF4-FFF2-40B4-BE49-F238E27FC236}">
                <a16:creationId xmlns:a16="http://schemas.microsoft.com/office/drawing/2014/main" id="{26C5E04C-374E-5D6A-0954-85756ECBB57F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rcRect/>
          <a:stretch>
            <a:fillRect/>
          </a:stretch>
        </p:blipFill>
        <p:spPr>
          <a:xfrm>
            <a:off x="1840044" y="49728"/>
            <a:ext cx="296127" cy="1214878"/>
          </a:xfrm>
          <a:prstGeom prst="rect">
            <a:avLst/>
          </a:prstGeom>
        </p:spPr>
      </p:pic>
      <p:pic>
        <p:nvPicPr>
          <p:cNvPr id="22" name="PHẠM DUYÊN 14 - 9Slide.vn">
            <a:extLst>
              <a:ext uri="{FF2B5EF4-FFF2-40B4-BE49-F238E27FC236}">
                <a16:creationId xmlns:a16="http://schemas.microsoft.com/office/drawing/2014/main" id="{4DC71A3B-A1F4-BC8C-F514-C006F571D9A2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rcRect/>
          <a:stretch>
            <a:fillRect/>
          </a:stretch>
        </p:blipFill>
        <p:spPr>
          <a:xfrm>
            <a:off x="2922487" y="4983927"/>
            <a:ext cx="1295254" cy="1679422"/>
          </a:xfrm>
          <a:prstGeom prst="rect">
            <a:avLst/>
          </a:prstGeom>
        </p:spPr>
      </p:pic>
      <p:pic>
        <p:nvPicPr>
          <p:cNvPr id="23" name="PHẠM DUYÊN 15 - 9Slide.vn">
            <a:extLst>
              <a:ext uri="{FF2B5EF4-FFF2-40B4-BE49-F238E27FC236}">
                <a16:creationId xmlns:a16="http://schemas.microsoft.com/office/drawing/2014/main" id="{F03EA662-5CA7-5266-1F72-B08753682B9E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rcRect/>
          <a:stretch>
            <a:fillRect/>
          </a:stretch>
        </p:blipFill>
        <p:spPr>
          <a:xfrm>
            <a:off x="2624303" y="22083"/>
            <a:ext cx="335485" cy="925475"/>
          </a:xfrm>
          <a:prstGeom prst="rect">
            <a:avLst/>
          </a:prstGeom>
        </p:spPr>
      </p:pic>
      <p:pic>
        <p:nvPicPr>
          <p:cNvPr id="24" name="PHẠM DUYÊN 16 - 9Slide.vn">
            <a:extLst>
              <a:ext uri="{FF2B5EF4-FFF2-40B4-BE49-F238E27FC236}">
                <a16:creationId xmlns:a16="http://schemas.microsoft.com/office/drawing/2014/main" id="{47E67AD1-A056-3BF4-6D50-B8AB0840DDBB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2212372" y="22083"/>
            <a:ext cx="426294" cy="1386322"/>
          </a:xfrm>
          <a:prstGeom prst="rect">
            <a:avLst/>
          </a:prstGeom>
        </p:spPr>
      </p:pic>
      <p:pic>
        <p:nvPicPr>
          <p:cNvPr id="25" name="PHẠM DUYÊN 17 - 9Slide.vn">
            <a:extLst>
              <a:ext uri="{FF2B5EF4-FFF2-40B4-BE49-F238E27FC236}">
                <a16:creationId xmlns:a16="http://schemas.microsoft.com/office/drawing/2014/main" id="{2D314493-863C-5DE3-B5B8-CD4376A8D258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3035988" y="14722"/>
            <a:ext cx="426294" cy="1386322"/>
          </a:xfrm>
          <a:prstGeom prst="rect">
            <a:avLst/>
          </a:prstGeom>
        </p:spPr>
      </p:pic>
      <p:pic>
        <p:nvPicPr>
          <p:cNvPr id="26" name="PHẠM DUYÊN 18 - 9Slide.vn">
            <a:extLst>
              <a:ext uri="{FF2B5EF4-FFF2-40B4-BE49-F238E27FC236}">
                <a16:creationId xmlns:a16="http://schemas.microsoft.com/office/drawing/2014/main" id="{8650201D-F3E0-CC2D-042F-886D48084D80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4094191" y="42367"/>
            <a:ext cx="345168" cy="1113445"/>
          </a:xfrm>
          <a:prstGeom prst="rect">
            <a:avLst/>
          </a:prstGeom>
        </p:spPr>
      </p:pic>
      <p:pic>
        <p:nvPicPr>
          <p:cNvPr id="27" name="PHẠM DUYÊN 19 - 9Slide.vn">
            <a:extLst>
              <a:ext uri="{FF2B5EF4-FFF2-40B4-BE49-F238E27FC236}">
                <a16:creationId xmlns:a16="http://schemas.microsoft.com/office/drawing/2014/main" id="{30227F81-FD3E-DAED-2F2A-9EF39DD610FB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3462281" y="42367"/>
            <a:ext cx="519964" cy="822077"/>
          </a:xfrm>
          <a:prstGeom prst="rect">
            <a:avLst/>
          </a:prstGeom>
        </p:spPr>
      </p:pic>
      <p:pic>
        <p:nvPicPr>
          <p:cNvPr id="28" name="PHẠM DUYÊN 20 - 9Slide.vn">
            <a:extLst>
              <a:ext uri="{FF2B5EF4-FFF2-40B4-BE49-F238E27FC236}">
                <a16:creationId xmlns:a16="http://schemas.microsoft.com/office/drawing/2014/main" id="{E47BA693-7110-9800-EBA9-4447B374CE31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rcRect/>
          <a:stretch>
            <a:fillRect/>
          </a:stretch>
        </p:blipFill>
        <p:spPr>
          <a:xfrm>
            <a:off x="4515757" y="42367"/>
            <a:ext cx="296127" cy="1214878"/>
          </a:xfrm>
          <a:prstGeom prst="rect">
            <a:avLst/>
          </a:prstGeom>
        </p:spPr>
      </p:pic>
      <p:pic>
        <p:nvPicPr>
          <p:cNvPr id="29" name="PHẠM DUYÊN 21 - 9Slide.vn">
            <a:extLst>
              <a:ext uri="{FF2B5EF4-FFF2-40B4-BE49-F238E27FC236}">
                <a16:creationId xmlns:a16="http://schemas.microsoft.com/office/drawing/2014/main" id="{E0E989F7-77AF-0A45-1353-6CAA67AD5144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rcRect/>
          <a:stretch>
            <a:fillRect/>
          </a:stretch>
        </p:blipFill>
        <p:spPr>
          <a:xfrm>
            <a:off x="5300014" y="14723"/>
            <a:ext cx="335485" cy="925475"/>
          </a:xfrm>
          <a:prstGeom prst="rect">
            <a:avLst/>
          </a:prstGeom>
        </p:spPr>
      </p:pic>
      <p:pic>
        <p:nvPicPr>
          <p:cNvPr id="30" name="PHẠM DUYÊN 22 - 9Slide.vn">
            <a:extLst>
              <a:ext uri="{FF2B5EF4-FFF2-40B4-BE49-F238E27FC236}">
                <a16:creationId xmlns:a16="http://schemas.microsoft.com/office/drawing/2014/main" id="{615C08A4-0F09-66F5-2E3E-C618D171C38C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4888083" y="14722"/>
            <a:ext cx="426294" cy="1386322"/>
          </a:xfrm>
          <a:prstGeom prst="rect">
            <a:avLst/>
          </a:prstGeom>
        </p:spPr>
      </p:pic>
      <p:pic>
        <p:nvPicPr>
          <p:cNvPr id="31" name="PHẠM DUYÊN 23 - 9Slide.vn">
            <a:extLst>
              <a:ext uri="{FF2B5EF4-FFF2-40B4-BE49-F238E27FC236}">
                <a16:creationId xmlns:a16="http://schemas.microsoft.com/office/drawing/2014/main" id="{0C8477B8-BBDA-DB37-C2AE-503373BF9E3D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5711700" y="7361"/>
            <a:ext cx="426294" cy="1386322"/>
          </a:xfrm>
          <a:prstGeom prst="rect">
            <a:avLst/>
          </a:prstGeom>
        </p:spPr>
      </p:pic>
      <p:pic>
        <p:nvPicPr>
          <p:cNvPr id="32" name="PHẠM DUYÊN 24 - 9Slide.vn">
            <a:extLst>
              <a:ext uri="{FF2B5EF4-FFF2-40B4-BE49-F238E27FC236}">
                <a16:creationId xmlns:a16="http://schemas.microsoft.com/office/drawing/2014/main" id="{5A08D74F-1C4F-47A0-589C-27758821733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6769902" y="35006"/>
            <a:ext cx="345168" cy="1113445"/>
          </a:xfrm>
          <a:prstGeom prst="rect">
            <a:avLst/>
          </a:prstGeom>
        </p:spPr>
      </p:pic>
      <p:pic>
        <p:nvPicPr>
          <p:cNvPr id="33" name="PHẠM DUYÊN 25 - 9Slide.vn">
            <a:extLst>
              <a:ext uri="{FF2B5EF4-FFF2-40B4-BE49-F238E27FC236}">
                <a16:creationId xmlns:a16="http://schemas.microsoft.com/office/drawing/2014/main" id="{6609DBE7-554A-EDFE-CBE7-0048D527D5F6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6137993" y="35006"/>
            <a:ext cx="519964" cy="822077"/>
          </a:xfrm>
          <a:prstGeom prst="rect">
            <a:avLst/>
          </a:prstGeom>
        </p:spPr>
      </p:pic>
      <p:pic>
        <p:nvPicPr>
          <p:cNvPr id="34" name="PHẠM DUYÊN 26 - 9Slide.vn">
            <a:extLst>
              <a:ext uri="{FF2B5EF4-FFF2-40B4-BE49-F238E27FC236}">
                <a16:creationId xmlns:a16="http://schemas.microsoft.com/office/drawing/2014/main" id="{895760DC-E8D4-BB4B-6203-46F7AEA38F15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rcRect/>
          <a:stretch>
            <a:fillRect/>
          </a:stretch>
        </p:blipFill>
        <p:spPr>
          <a:xfrm>
            <a:off x="7191468" y="35006"/>
            <a:ext cx="296127" cy="1214878"/>
          </a:xfrm>
          <a:prstGeom prst="rect">
            <a:avLst/>
          </a:prstGeom>
        </p:spPr>
      </p:pic>
      <p:pic>
        <p:nvPicPr>
          <p:cNvPr id="35" name="PHẠM DUYÊN 27 - 9Slide.vn">
            <a:extLst>
              <a:ext uri="{FF2B5EF4-FFF2-40B4-BE49-F238E27FC236}">
                <a16:creationId xmlns:a16="http://schemas.microsoft.com/office/drawing/2014/main" id="{B9B3BCD3-8398-9588-466F-9881F0B1FF09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rcRect/>
          <a:stretch>
            <a:fillRect/>
          </a:stretch>
        </p:blipFill>
        <p:spPr>
          <a:xfrm>
            <a:off x="7975726" y="7361"/>
            <a:ext cx="335485" cy="925475"/>
          </a:xfrm>
          <a:prstGeom prst="rect">
            <a:avLst/>
          </a:prstGeom>
        </p:spPr>
      </p:pic>
      <p:pic>
        <p:nvPicPr>
          <p:cNvPr id="36" name="PHẠM DUYÊN 28 - 9Slide.vn">
            <a:extLst>
              <a:ext uri="{FF2B5EF4-FFF2-40B4-BE49-F238E27FC236}">
                <a16:creationId xmlns:a16="http://schemas.microsoft.com/office/drawing/2014/main" id="{F220B897-4095-AAF9-4720-AA89B196E725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7563795" y="7361"/>
            <a:ext cx="426294" cy="1386322"/>
          </a:xfrm>
          <a:prstGeom prst="rect">
            <a:avLst/>
          </a:prstGeom>
        </p:spPr>
      </p:pic>
      <p:pic>
        <p:nvPicPr>
          <p:cNvPr id="37" name="PHẠM DUYÊN 29 - 9Slide.vn">
            <a:extLst>
              <a:ext uri="{FF2B5EF4-FFF2-40B4-BE49-F238E27FC236}">
                <a16:creationId xmlns:a16="http://schemas.microsoft.com/office/drawing/2014/main" id="{FA8BAC5C-042D-B8FF-0F14-786B0ADA3696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8387411" y="0"/>
            <a:ext cx="426294" cy="1386322"/>
          </a:xfrm>
          <a:prstGeom prst="rect">
            <a:avLst/>
          </a:prstGeom>
        </p:spPr>
      </p:pic>
      <p:pic>
        <p:nvPicPr>
          <p:cNvPr id="38" name="PHẠM DUYÊN 30 - 9Slide.vn">
            <a:extLst>
              <a:ext uri="{FF2B5EF4-FFF2-40B4-BE49-F238E27FC236}">
                <a16:creationId xmlns:a16="http://schemas.microsoft.com/office/drawing/2014/main" id="{23CE7096-25C9-96C7-9DD9-F5FD7EC57A6F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9445614" y="27645"/>
            <a:ext cx="345168" cy="1113445"/>
          </a:xfrm>
          <a:prstGeom prst="rect">
            <a:avLst/>
          </a:prstGeom>
        </p:spPr>
      </p:pic>
      <p:pic>
        <p:nvPicPr>
          <p:cNvPr id="39" name="PHẠM DUYÊN 31 - 9Slide.vn">
            <a:extLst>
              <a:ext uri="{FF2B5EF4-FFF2-40B4-BE49-F238E27FC236}">
                <a16:creationId xmlns:a16="http://schemas.microsoft.com/office/drawing/2014/main" id="{CE49180E-67D9-A9C4-2483-C90C5E2FA688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8813705" y="27645"/>
            <a:ext cx="519964" cy="822077"/>
          </a:xfrm>
          <a:prstGeom prst="rect">
            <a:avLst/>
          </a:prstGeom>
        </p:spPr>
      </p:pic>
      <p:pic>
        <p:nvPicPr>
          <p:cNvPr id="40" name="PHẠM DUYÊN 32 - 9Slide.vn">
            <a:extLst>
              <a:ext uri="{FF2B5EF4-FFF2-40B4-BE49-F238E27FC236}">
                <a16:creationId xmlns:a16="http://schemas.microsoft.com/office/drawing/2014/main" id="{9C333182-38F1-9B80-1757-330A91090487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rcRect/>
          <a:stretch>
            <a:fillRect/>
          </a:stretch>
        </p:blipFill>
        <p:spPr>
          <a:xfrm>
            <a:off x="9867179" y="27645"/>
            <a:ext cx="296127" cy="1214878"/>
          </a:xfrm>
          <a:prstGeom prst="rect">
            <a:avLst/>
          </a:prstGeom>
        </p:spPr>
      </p:pic>
      <p:pic>
        <p:nvPicPr>
          <p:cNvPr id="41" name="PHẠM DUYÊN 33 - 9Slide.vn">
            <a:extLst>
              <a:ext uri="{FF2B5EF4-FFF2-40B4-BE49-F238E27FC236}">
                <a16:creationId xmlns:a16="http://schemas.microsoft.com/office/drawing/2014/main" id="{24C85674-B161-06CD-9BEA-BD05988AFEB5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rcRect/>
          <a:stretch>
            <a:fillRect/>
          </a:stretch>
        </p:blipFill>
        <p:spPr>
          <a:xfrm>
            <a:off x="10651438" y="1"/>
            <a:ext cx="335485" cy="925475"/>
          </a:xfrm>
          <a:prstGeom prst="rect">
            <a:avLst/>
          </a:prstGeom>
        </p:spPr>
      </p:pic>
      <p:pic>
        <p:nvPicPr>
          <p:cNvPr id="42" name="PHẠM DUYÊN 34 - 9Slide.vn">
            <a:extLst>
              <a:ext uri="{FF2B5EF4-FFF2-40B4-BE49-F238E27FC236}">
                <a16:creationId xmlns:a16="http://schemas.microsoft.com/office/drawing/2014/main" id="{85B775D1-E34F-DE3F-1817-4CA7A15C7CFB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0239506" y="0"/>
            <a:ext cx="426294" cy="1386322"/>
          </a:xfrm>
          <a:prstGeom prst="rect">
            <a:avLst/>
          </a:prstGeom>
        </p:spPr>
      </p:pic>
      <p:pic>
        <p:nvPicPr>
          <p:cNvPr id="43" name="PHẠM DUYÊN 35 - 9Slide.vn">
            <a:extLst>
              <a:ext uri="{FF2B5EF4-FFF2-40B4-BE49-F238E27FC236}">
                <a16:creationId xmlns:a16="http://schemas.microsoft.com/office/drawing/2014/main" id="{A1BFFA84-82C2-D4B1-3CD6-FB987B0FAE2F}"/>
              </a:ext>
            </a:extLst>
          </p:cNvPr>
          <p:cNvPicPr>
            <a:picLocks noChangeAspect="1"/>
          </p:cNvPicPr>
          <p:nvPr userDrawn="1"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>
            <a:off x="11020067" y="1408405"/>
            <a:ext cx="486133" cy="467572"/>
          </a:xfrm>
          <a:prstGeom prst="rect">
            <a:avLst/>
          </a:prstGeom>
        </p:spPr>
      </p:pic>
      <p:pic>
        <p:nvPicPr>
          <p:cNvPr id="45" name="PHẠM DUYÊN 36 - 9Slide.vn">
            <a:extLst>
              <a:ext uri="{FF2B5EF4-FFF2-40B4-BE49-F238E27FC236}">
                <a16:creationId xmlns:a16="http://schemas.microsoft.com/office/drawing/2014/main" id="{9F3D3297-B1EA-C2B8-F49F-ABB13352EEF3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819180" y="1068609"/>
            <a:ext cx="407553" cy="391992"/>
          </a:xfrm>
          <a:prstGeom prst="rect">
            <a:avLst/>
          </a:prstGeom>
        </p:spPr>
      </p:pic>
      <p:pic>
        <p:nvPicPr>
          <p:cNvPr id="46" name="PHẠM DUYÊN 37 - 9Slide.vn">
            <a:extLst>
              <a:ext uri="{FF2B5EF4-FFF2-40B4-BE49-F238E27FC236}">
                <a16:creationId xmlns:a16="http://schemas.microsoft.com/office/drawing/2014/main" id="{80586279-CE68-96C3-7441-28F3FF757620}"/>
              </a:ext>
            </a:extLst>
          </p:cNvPr>
          <p:cNvPicPr>
            <a:picLocks noChangeAspect="1"/>
          </p:cNvPicPr>
          <p:nvPr userDrawn="1"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>
            <a:off x="11751058" y="857083"/>
            <a:ext cx="486133" cy="467572"/>
          </a:xfrm>
          <a:prstGeom prst="rect">
            <a:avLst/>
          </a:prstGeom>
        </p:spPr>
      </p:pic>
      <p:pic>
        <p:nvPicPr>
          <p:cNvPr id="47" name="PHẠM DUYÊN 38 - 9Slide.vn">
            <a:extLst>
              <a:ext uri="{FF2B5EF4-FFF2-40B4-BE49-F238E27FC236}">
                <a16:creationId xmlns:a16="http://schemas.microsoft.com/office/drawing/2014/main" id="{F0605836-6134-E4AA-5181-7DD74DFF5153}"/>
              </a:ext>
            </a:extLst>
          </p:cNvPr>
          <p:cNvPicPr>
            <a:picLocks noChangeAspect="1"/>
          </p:cNvPicPr>
          <p:nvPr userDrawn="1"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>
            <a:off x="11302933" y="947559"/>
            <a:ext cx="486133" cy="467572"/>
          </a:xfrm>
          <a:prstGeom prst="rect">
            <a:avLst/>
          </a:prstGeom>
        </p:spPr>
      </p:pic>
      <p:pic>
        <p:nvPicPr>
          <p:cNvPr id="48" name="PHẠM DUYÊN 39 - 9Slide.vn">
            <a:extLst>
              <a:ext uri="{FF2B5EF4-FFF2-40B4-BE49-F238E27FC236}">
                <a16:creationId xmlns:a16="http://schemas.microsoft.com/office/drawing/2014/main" id="{199E45A8-80FE-2058-5B15-7BF68EB0FA77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1586572" y="1324655"/>
            <a:ext cx="407553" cy="391992"/>
          </a:xfrm>
          <a:prstGeom prst="rect">
            <a:avLst/>
          </a:prstGeom>
        </p:spPr>
      </p:pic>
      <p:pic>
        <p:nvPicPr>
          <p:cNvPr id="49" name="PHẠM DUYÊN 40 - 9Slide.vn">
            <a:extLst>
              <a:ext uri="{FF2B5EF4-FFF2-40B4-BE49-F238E27FC236}">
                <a16:creationId xmlns:a16="http://schemas.microsoft.com/office/drawing/2014/main" id="{DA1835D4-74C6-5CF1-75C9-E61AC1424255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897446" y="1875977"/>
            <a:ext cx="407553" cy="391992"/>
          </a:xfrm>
          <a:prstGeom prst="rect">
            <a:avLst/>
          </a:prstGeom>
        </p:spPr>
      </p:pic>
      <p:pic>
        <p:nvPicPr>
          <p:cNvPr id="50" name="PHẠM DUYÊN 41 - 9Slide.vn">
            <a:extLst>
              <a:ext uri="{FF2B5EF4-FFF2-40B4-BE49-F238E27FC236}">
                <a16:creationId xmlns:a16="http://schemas.microsoft.com/office/drawing/2014/main" id="{353782F5-5D54-980C-87DE-CFD66509823D}"/>
              </a:ext>
            </a:extLst>
          </p:cNvPr>
          <p:cNvPicPr>
            <a:picLocks noChangeAspect="1"/>
          </p:cNvPicPr>
          <p:nvPr userDrawn="1"/>
        </p:nvPicPr>
        <p:blipFill>
          <a:blip r:embed="rId23"/>
          <a:srcRect/>
          <a:stretch>
            <a:fillRect/>
          </a:stretch>
        </p:blipFill>
        <p:spPr>
          <a:xfrm>
            <a:off x="1046552" y="1324655"/>
            <a:ext cx="1514439" cy="1359209"/>
          </a:xfrm>
          <a:prstGeom prst="rect">
            <a:avLst/>
          </a:prstGeom>
        </p:spPr>
      </p:pic>
      <p:pic>
        <p:nvPicPr>
          <p:cNvPr id="51" name="PHẠM DUYÊN 42 - 9Slide.vn">
            <a:extLst>
              <a:ext uri="{FF2B5EF4-FFF2-40B4-BE49-F238E27FC236}">
                <a16:creationId xmlns:a16="http://schemas.microsoft.com/office/drawing/2014/main" id="{F5E39D2C-4B41-9EC9-7453-96B9AC7741A2}"/>
              </a:ext>
            </a:extLst>
          </p:cNvPr>
          <p:cNvPicPr>
            <a:picLocks noChangeAspect="1"/>
          </p:cNvPicPr>
          <p:nvPr userDrawn="1"/>
        </p:nvPicPr>
        <p:blipFill>
          <a:blip r:embed="rId23"/>
          <a:srcRect/>
          <a:stretch>
            <a:fillRect/>
          </a:stretch>
        </p:blipFill>
        <p:spPr>
          <a:xfrm>
            <a:off x="76624" y="4325036"/>
            <a:ext cx="1514439" cy="1359209"/>
          </a:xfrm>
          <a:prstGeom prst="rect">
            <a:avLst/>
          </a:prstGeom>
        </p:spPr>
      </p:pic>
      <p:pic>
        <p:nvPicPr>
          <p:cNvPr id="52" name="PHẠM DUYÊN 43 - 9Slide.vn">
            <a:extLst>
              <a:ext uri="{FF2B5EF4-FFF2-40B4-BE49-F238E27FC236}">
                <a16:creationId xmlns:a16="http://schemas.microsoft.com/office/drawing/2014/main" id="{856DA5C2-70C6-0C3D-8E25-A8E301CDC851}"/>
              </a:ext>
            </a:extLst>
          </p:cNvPr>
          <p:cNvPicPr>
            <a:picLocks noChangeAspect="1"/>
          </p:cNvPicPr>
          <p:nvPr userDrawn="1"/>
        </p:nvPicPr>
        <p:blipFill>
          <a:blip r:embed="rId23"/>
          <a:srcRect/>
          <a:stretch>
            <a:fillRect/>
          </a:stretch>
        </p:blipFill>
        <p:spPr>
          <a:xfrm>
            <a:off x="3799938" y="4939632"/>
            <a:ext cx="1514439" cy="1359209"/>
          </a:xfrm>
          <a:prstGeom prst="rect">
            <a:avLst/>
          </a:prstGeom>
        </p:spPr>
      </p:pic>
      <p:pic>
        <p:nvPicPr>
          <p:cNvPr id="53" name="PHẠM DUYÊN 44 - 9Slide.vn">
            <a:extLst>
              <a:ext uri="{FF2B5EF4-FFF2-40B4-BE49-F238E27FC236}">
                <a16:creationId xmlns:a16="http://schemas.microsoft.com/office/drawing/2014/main" id="{74ECBBEF-A220-7C69-A8CC-356D130536C5}"/>
              </a:ext>
            </a:extLst>
          </p:cNvPr>
          <p:cNvPicPr>
            <a:picLocks noChangeAspect="1"/>
          </p:cNvPicPr>
          <p:nvPr userDrawn="1"/>
        </p:nvPicPr>
        <p:blipFill>
          <a:blip r:embed="rId23"/>
          <a:srcRect/>
          <a:stretch>
            <a:fillRect/>
          </a:stretch>
        </p:blipFill>
        <p:spPr>
          <a:xfrm>
            <a:off x="7299266" y="4707472"/>
            <a:ext cx="1514439" cy="1359209"/>
          </a:xfrm>
          <a:prstGeom prst="rect">
            <a:avLst/>
          </a:prstGeom>
        </p:spPr>
      </p:pic>
      <p:pic>
        <p:nvPicPr>
          <p:cNvPr id="54" name="PHẠM DUYÊN 45 - 9Slide.vn">
            <a:extLst>
              <a:ext uri="{FF2B5EF4-FFF2-40B4-BE49-F238E27FC236}">
                <a16:creationId xmlns:a16="http://schemas.microsoft.com/office/drawing/2014/main" id="{97D6B4F7-6BBC-FE6E-991E-41DE2C4E628A}"/>
              </a:ext>
            </a:extLst>
          </p:cNvPr>
          <p:cNvPicPr>
            <a:picLocks noChangeAspect="1"/>
          </p:cNvPicPr>
          <p:nvPr userDrawn="1"/>
        </p:nvPicPr>
        <p:blipFill>
          <a:blip r:embed="rId23"/>
          <a:srcRect/>
          <a:stretch>
            <a:fillRect/>
          </a:stretch>
        </p:blipFill>
        <p:spPr>
          <a:xfrm>
            <a:off x="9304741" y="1455364"/>
            <a:ext cx="1514439" cy="1359209"/>
          </a:xfrm>
          <a:prstGeom prst="rect">
            <a:avLst/>
          </a:prstGeom>
        </p:spPr>
      </p:pic>
      <p:pic>
        <p:nvPicPr>
          <p:cNvPr id="55" name="PHẠM DUYÊN 46 - 9Slide.vn">
            <a:extLst>
              <a:ext uri="{FF2B5EF4-FFF2-40B4-BE49-F238E27FC236}">
                <a16:creationId xmlns:a16="http://schemas.microsoft.com/office/drawing/2014/main" id="{9E045957-7430-4090-6950-65E541EDEB92}"/>
              </a:ext>
            </a:extLst>
          </p:cNvPr>
          <p:cNvPicPr>
            <a:picLocks noChangeAspect="1"/>
          </p:cNvPicPr>
          <p:nvPr userDrawn="1"/>
        </p:nvPicPr>
        <p:blipFill>
          <a:blip r:embed="rId24"/>
          <a:srcRect/>
          <a:stretch>
            <a:fillRect/>
          </a:stretch>
        </p:blipFill>
        <p:spPr>
          <a:xfrm>
            <a:off x="-343710" y="2365416"/>
            <a:ext cx="2406202" cy="4445639"/>
          </a:xfrm>
          <a:prstGeom prst="rect">
            <a:avLst/>
          </a:prstGeom>
        </p:spPr>
      </p:pic>
      <p:pic>
        <p:nvPicPr>
          <p:cNvPr id="56" name="PHẠM DUYÊN 47 - 9Slide.vn">
            <a:extLst>
              <a:ext uri="{FF2B5EF4-FFF2-40B4-BE49-F238E27FC236}">
                <a16:creationId xmlns:a16="http://schemas.microsoft.com/office/drawing/2014/main" id="{A07A5494-EA4F-CB44-CC1F-4B7D9B109493}"/>
              </a:ext>
            </a:extLst>
          </p:cNvPr>
          <p:cNvPicPr>
            <a:picLocks noChangeAspect="1"/>
          </p:cNvPicPr>
          <p:nvPr userDrawn="1"/>
        </p:nvPicPr>
        <p:blipFill>
          <a:blip r:embed="rId25"/>
          <a:srcRect/>
          <a:stretch>
            <a:fillRect/>
          </a:stretch>
        </p:blipFill>
        <p:spPr>
          <a:xfrm>
            <a:off x="11177962" y="5426492"/>
            <a:ext cx="1662189" cy="1175999"/>
          </a:xfrm>
          <a:prstGeom prst="rect">
            <a:avLst/>
          </a:prstGeom>
        </p:spPr>
      </p:pic>
      <p:pic>
        <p:nvPicPr>
          <p:cNvPr id="58" name="PHẠM DUYÊN 48 - 9Slide.vn">
            <a:extLst>
              <a:ext uri="{FF2B5EF4-FFF2-40B4-BE49-F238E27FC236}">
                <a16:creationId xmlns:a16="http://schemas.microsoft.com/office/drawing/2014/main" id="{CC3508EB-C436-921C-BE8B-04ED06478273}"/>
              </a:ext>
            </a:extLst>
          </p:cNvPr>
          <p:cNvPicPr>
            <a:picLocks noChangeAspect="1"/>
          </p:cNvPicPr>
          <p:nvPr userDrawn="1"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rcRect/>
          <a:stretch>
            <a:fillRect/>
          </a:stretch>
        </p:blipFill>
        <p:spPr>
          <a:xfrm flipH="1">
            <a:off x="474251" y="4767618"/>
            <a:ext cx="1889099" cy="193753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59" name="PHẠM DUYÊN 49 - 9Slide.vn">
            <a:extLst>
              <a:ext uri="{FF2B5EF4-FFF2-40B4-BE49-F238E27FC236}">
                <a16:creationId xmlns:a16="http://schemas.microsoft.com/office/drawing/2014/main" id="{46C30B15-2CD9-7BC3-9B3F-567A371254BE}"/>
              </a:ext>
            </a:extLst>
          </p:cNvPr>
          <p:cNvPicPr>
            <a:picLocks noChangeAspect="1"/>
          </p:cNvPicPr>
          <p:nvPr userDrawn="1"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9"/>
              </a:ext>
            </a:extLst>
          </a:blip>
          <a:srcRect/>
          <a:stretch>
            <a:fillRect/>
          </a:stretch>
        </p:blipFill>
        <p:spPr>
          <a:xfrm>
            <a:off x="8155016" y="6172200"/>
            <a:ext cx="1371089" cy="1318738"/>
          </a:xfrm>
          <a:prstGeom prst="rect">
            <a:avLst/>
          </a:prstGeom>
        </p:spPr>
      </p:pic>
      <p:pic>
        <p:nvPicPr>
          <p:cNvPr id="60" name="PHẠM DUYÊN 50 - 9Slide.vn">
            <a:extLst>
              <a:ext uri="{FF2B5EF4-FFF2-40B4-BE49-F238E27FC236}">
                <a16:creationId xmlns:a16="http://schemas.microsoft.com/office/drawing/2014/main" id="{27A1F44D-951B-AE4C-EC8C-67208ED76852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7353538" y="6398418"/>
            <a:ext cx="955654" cy="919165"/>
          </a:xfrm>
          <a:prstGeom prst="rect">
            <a:avLst/>
          </a:prstGeom>
        </p:spPr>
      </p:pic>
      <p:pic>
        <p:nvPicPr>
          <p:cNvPr id="61" name="PHẠM DUYÊN 51 - 9Slide.vn">
            <a:extLst>
              <a:ext uri="{FF2B5EF4-FFF2-40B4-BE49-F238E27FC236}">
                <a16:creationId xmlns:a16="http://schemas.microsoft.com/office/drawing/2014/main" id="{680FAE37-7466-77E4-0054-F66BC7D5849B}"/>
              </a:ext>
            </a:extLst>
          </p:cNvPr>
          <p:cNvPicPr>
            <a:picLocks noChangeAspect="1"/>
          </p:cNvPicPr>
          <p:nvPr userDrawn="1"/>
        </p:nvPicPr>
        <p:blipFill>
          <a:blip r:embed="rId30"/>
          <a:srcRect/>
          <a:stretch>
            <a:fillRect/>
          </a:stretch>
        </p:blipFill>
        <p:spPr>
          <a:xfrm>
            <a:off x="6764901" y="6328481"/>
            <a:ext cx="448700" cy="453232"/>
          </a:xfrm>
          <a:prstGeom prst="rect">
            <a:avLst/>
          </a:prstGeom>
        </p:spPr>
      </p:pic>
      <p:pic>
        <p:nvPicPr>
          <p:cNvPr id="62" name="PHẠM DUYÊN 52 - 9Slide.vn">
            <a:extLst>
              <a:ext uri="{FF2B5EF4-FFF2-40B4-BE49-F238E27FC236}">
                <a16:creationId xmlns:a16="http://schemas.microsoft.com/office/drawing/2014/main" id="{83CD624F-303D-3283-6508-F298E982CA9D}"/>
              </a:ext>
            </a:extLst>
          </p:cNvPr>
          <p:cNvPicPr>
            <a:picLocks noChangeAspect="1"/>
          </p:cNvPicPr>
          <p:nvPr userDrawn="1"/>
        </p:nvPicPr>
        <p:blipFill>
          <a:blip r:embed="rId30"/>
          <a:srcRect/>
          <a:stretch>
            <a:fillRect/>
          </a:stretch>
        </p:blipFill>
        <p:spPr>
          <a:xfrm>
            <a:off x="6292514" y="6416122"/>
            <a:ext cx="347584" cy="351096"/>
          </a:xfrm>
          <a:prstGeom prst="rect">
            <a:avLst/>
          </a:prstGeom>
        </p:spPr>
      </p:pic>
      <p:grpSp>
        <p:nvGrpSpPr>
          <p:cNvPr id="3" name="PHẠM DUYÊN 53 - 9Slide.vn">
            <a:extLst>
              <a:ext uri="{FF2B5EF4-FFF2-40B4-BE49-F238E27FC236}">
                <a16:creationId xmlns:a16="http://schemas.microsoft.com/office/drawing/2014/main" id="{DF88917F-4D09-E2F3-DD70-B444737ABFD5}"/>
              </a:ext>
            </a:extLst>
          </p:cNvPr>
          <p:cNvGrpSpPr/>
          <p:nvPr userDrawn="1"/>
        </p:nvGrpSpPr>
        <p:grpSpPr>
          <a:xfrm>
            <a:off x="10170051" y="4616569"/>
            <a:ext cx="966523" cy="1767043"/>
            <a:chOff x="14869979" y="5727136"/>
            <a:chExt cx="2192683" cy="4008769"/>
          </a:xfrm>
        </p:grpSpPr>
        <p:pic>
          <p:nvPicPr>
            <p:cNvPr id="63" name="Picture 12">
              <a:extLst>
                <a:ext uri="{FF2B5EF4-FFF2-40B4-BE49-F238E27FC236}">
                  <a16:creationId xmlns:a16="http://schemas.microsoft.com/office/drawing/2014/main" id="{E53C0475-AE58-ED07-CC7C-DF58CFFBE6F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1"/>
            <a:srcRect/>
            <a:stretch>
              <a:fillRect/>
            </a:stretch>
          </p:blipFill>
          <p:spPr>
            <a:xfrm>
              <a:off x="14869979" y="5727136"/>
              <a:ext cx="1471472" cy="2829755"/>
            </a:xfrm>
            <a:prstGeom prst="rect">
              <a:avLst/>
            </a:prstGeom>
          </p:spPr>
        </p:pic>
        <p:pic>
          <p:nvPicPr>
            <p:cNvPr id="64" name="Picture 13">
              <a:extLst>
                <a:ext uri="{FF2B5EF4-FFF2-40B4-BE49-F238E27FC236}">
                  <a16:creationId xmlns:a16="http://schemas.microsoft.com/office/drawing/2014/main" id="{2D2B7866-8930-6DCC-7AD3-67A863882BA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2"/>
            <a:srcRect/>
            <a:stretch>
              <a:fillRect/>
            </a:stretch>
          </p:blipFill>
          <p:spPr>
            <a:xfrm>
              <a:off x="15034358" y="7336729"/>
              <a:ext cx="2028304" cy="2399176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2" name="PHẠM DUYÊN 54 - 9Slide.vn">
            <a:extLst>
              <a:ext uri="{FF2B5EF4-FFF2-40B4-BE49-F238E27FC236}">
                <a16:creationId xmlns:a16="http://schemas.microsoft.com/office/drawing/2014/main" id="{B11F53DA-7A79-A564-2A72-7122C4797C43}"/>
              </a:ext>
            </a:extLst>
          </p:cNvPr>
          <p:cNvPicPr>
            <a:picLocks noChangeAspect="1"/>
          </p:cNvPicPr>
          <p:nvPr userDrawn="1"/>
        </p:nvPicPr>
        <p:blipFill>
          <a:blip r:embed="rId33"/>
          <a:stretch>
            <a:fillRect/>
          </a:stretch>
        </p:blipFill>
        <p:spPr>
          <a:xfrm>
            <a:off x="-1676400" y="0"/>
            <a:ext cx="1414077" cy="1631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4833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6362AA-DB4E-FCDE-49A2-2F3DFFEC64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ED93FA-00E5-A7F1-C36C-12F60CC970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C1A51B-0FDB-658B-6D32-E74B654B05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0C26B6-D82E-4A79-B586-A3C7A4494073}" type="datetimeFigureOut">
              <a:rPr lang="vi-VN" smtClean="0"/>
              <a:t>03/03/2025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08BCC5-79BE-C7C3-2603-F10C9FBD86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DE4427-6141-0920-4E7A-5480FF5A8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A4ECB-980A-4B08-984C-95AD833F46C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408233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831DBA-3286-351A-57D7-9CEFCBAB29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2D3CB6-9270-F1CB-3915-7A1C018AB9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B70350-34B7-21EE-0594-E04FA72C6D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0C26B6-D82E-4A79-B586-A3C7A4494073}" type="datetimeFigureOut">
              <a:rPr lang="vi-VN" smtClean="0"/>
              <a:t>03/03/2025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C148FF-48AC-D475-CF86-59E92D3F54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38BCEC-2F7E-7CBC-9F15-EE5DC617F5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A4ECB-980A-4B08-984C-95AD833F46C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692539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E0144-A29A-681F-8777-5B582D6A9B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1BD36C-D8AF-2D75-8E7F-30F203497F3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6A399D6-8F65-9EFC-A4D4-A74A6FE8A6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30CE10-5346-A2D1-9389-28C81A88EF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0C26B6-D82E-4A79-B586-A3C7A4494073}" type="datetimeFigureOut">
              <a:rPr lang="vi-VN" smtClean="0"/>
              <a:t>03/03/2025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171CED-D9DF-7D00-CB0F-48136D445D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09D459-3D00-2A07-CB68-D2D4115B6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A4ECB-980A-4B08-984C-95AD833F46C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046667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1E7623-634A-0B15-F0BC-93C1891653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47B41E-94A4-E608-C34B-782237BEF4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C381B8E-D9EC-0696-9FCB-CCC11FFFD3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7FA57E5-E98F-05D1-2901-925C6EFB4DC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D89665D-8F73-6071-DA30-BC86D6CEF9F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F013F60-F872-86F1-779C-AFF463AC01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0C26B6-D82E-4A79-B586-A3C7A4494073}" type="datetimeFigureOut">
              <a:rPr lang="vi-VN" smtClean="0"/>
              <a:t>03/03/2025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166FCE4-0B62-8C8D-9E08-C4565C195A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C2E2649-8A4B-F2D6-1DFF-0ACB1E37BC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A4ECB-980A-4B08-984C-95AD833F46C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759416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1D328F-CCF6-9697-8958-F9DDBA8586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5A7FDFE-910D-F7AB-E84D-7A1E656078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0C26B6-D82E-4A79-B586-A3C7A4494073}" type="datetimeFigureOut">
              <a:rPr lang="vi-VN" smtClean="0"/>
              <a:t>03/03/2025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4E7E17A-1B16-9D6E-A3D7-1E95072D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F140177-87DD-F2FD-0F7A-25BBC3C224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A4ECB-980A-4B08-984C-95AD833F46C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608352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E942881-550C-595A-C5A5-7ED5D064C6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0C26B6-D82E-4A79-B586-A3C7A4494073}" type="datetimeFigureOut">
              <a:rPr lang="vi-VN" smtClean="0"/>
              <a:t>03/03/2025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5C57C5E-C6E2-5C6F-D642-3DC9FADFEA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CC268F-9660-C14E-9AC9-011C94A882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A4ECB-980A-4B08-984C-95AD833F46C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688822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7D6816-FC55-EE82-F544-24B034BDC7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032ED8-2C39-DCC0-5115-2C3281384A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FC33436-4EA2-B249-8A98-32DCA655A5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2FD7765-E809-980C-59BE-9DE6E31E7D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0C26B6-D82E-4A79-B586-A3C7A4494073}" type="datetimeFigureOut">
              <a:rPr lang="vi-VN" smtClean="0"/>
              <a:t>03/03/2025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43A197-8506-B286-A574-FAD29CAB29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989E05-3ACF-598D-A105-B7C7EFE6CF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A4ECB-980A-4B08-984C-95AD833F46C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215806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51913E-3FFF-A154-9405-C8D50E2257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892B5EF-0757-EE77-7035-E30440F4F22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8287D96-52BF-6B27-9500-2D7DD6330D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F56A60B-441A-0F8C-335E-577DF45962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0C26B6-D82E-4A79-B586-A3C7A4494073}" type="datetimeFigureOut">
              <a:rPr lang="vi-VN" smtClean="0"/>
              <a:t>03/03/2025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7B478CC-F760-92EF-0FBB-5FD99C538A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CCC2EA-5F25-055A-6E83-653BD77D7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A4ECB-980A-4B08-984C-95AD833F46C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680353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2449D9E-3BFB-5E0D-40CA-A76FD20E78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7294C9-8DFD-270F-FDF8-32BE68590E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6A20DC-AF8B-AE9F-D399-FFBED4447B6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0C26B6-D82E-4A79-B586-A3C7A4494073}" type="datetimeFigureOut">
              <a:rPr lang="vi-VN" smtClean="0"/>
              <a:t>03/03/2025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691944-CA10-A407-832F-196ACDD170B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33D0BD-68C2-D5C4-A444-8C92D75FB2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DA4ECB-980A-4B08-984C-95AD833F46C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336785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HẠM DUYÊN 1 - 9Slide.vn">
            <a:extLst>
              <a:ext uri="{FF2B5EF4-FFF2-40B4-BE49-F238E27FC236}">
                <a16:creationId xmlns:a16="http://schemas.microsoft.com/office/drawing/2014/main" id="{5B92E1F9-C13C-0470-C462-7B025F97A4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737" y="859462"/>
            <a:ext cx="1791167" cy="871876"/>
          </a:xfrm>
          <a:prstGeom prst="rect">
            <a:avLst/>
          </a:prstGeom>
        </p:spPr>
      </p:pic>
      <p:sp>
        <p:nvSpPr>
          <p:cNvPr id="2" name="PHẠM DUYÊN 4 - 9Slide.vn">
            <a:extLst>
              <a:ext uri="{FF2B5EF4-FFF2-40B4-BE49-F238E27FC236}">
                <a16:creationId xmlns:a16="http://schemas.microsoft.com/office/drawing/2014/main" id="{C434BA25-4170-FFBB-F30F-4A30D6973AFF}"/>
              </a:ext>
            </a:extLst>
          </p:cNvPr>
          <p:cNvSpPr txBox="1"/>
          <p:nvPr/>
        </p:nvSpPr>
        <p:spPr>
          <a:xfrm>
            <a:off x="4419600" y="5257800"/>
            <a:ext cx="4622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2">
                    <a:lumMod val="25000"/>
                  </a:schemeClr>
                </a:solidFill>
              </a:rPr>
              <a:t>(</a:t>
            </a:r>
            <a:r>
              <a:rPr lang="en-US" sz="4000" b="1" dirty="0" err="1">
                <a:solidFill>
                  <a:schemeClr val="bg2">
                    <a:lumMod val="25000"/>
                  </a:schemeClr>
                </a:solidFill>
              </a:rPr>
              <a:t>Tiết</a:t>
            </a:r>
            <a:r>
              <a:rPr lang="en-US" sz="4000" b="1" dirty="0">
                <a:solidFill>
                  <a:schemeClr val="bg2">
                    <a:lumMod val="25000"/>
                  </a:schemeClr>
                </a:solidFill>
              </a:rPr>
              <a:t> 1 – </a:t>
            </a:r>
            <a:r>
              <a:rPr lang="en-US" sz="4000" b="1" dirty="0" err="1">
                <a:solidFill>
                  <a:schemeClr val="bg2">
                    <a:lumMod val="25000"/>
                  </a:schemeClr>
                </a:solidFill>
              </a:rPr>
              <a:t>trang</a:t>
            </a:r>
            <a:r>
              <a:rPr lang="en-US" sz="4000" b="1" dirty="0">
                <a:solidFill>
                  <a:schemeClr val="bg2">
                    <a:lumMod val="25000"/>
                  </a:schemeClr>
                </a:solidFill>
              </a:rPr>
              <a:t> 41)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B72171D-BFCF-37EE-13D3-FFA79DD29C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6618" y="2606453"/>
            <a:ext cx="8258764" cy="2446740"/>
          </a:xfrm>
          <a:prstGeom prst="rect">
            <a:avLst/>
          </a:prstGeom>
        </p:spPr>
      </p:pic>
      <p:sp>
        <p:nvSpPr>
          <p:cNvPr id="13" name="D7190A">
            <a:extLst>
              <a:ext uri="{FF2B5EF4-FFF2-40B4-BE49-F238E27FC236}">
                <a16:creationId xmlns:a16="http://schemas.microsoft.com/office/drawing/2014/main" id="{8D4F6F23-3A79-CEC2-380D-EE70458AD3CB}"/>
              </a:ext>
            </a:extLst>
          </p:cNvPr>
          <p:cNvSpPr txBox="1"/>
          <p:nvPr/>
        </p:nvSpPr>
        <p:spPr>
          <a:xfrm>
            <a:off x="0" y="-567267"/>
            <a:ext cx="423333" cy="1754326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sz="1200">
                <a:noFill/>
              </a:rPr>
              <a:t>C:\Users\ADMIN\Desktop\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27F55FA-2737-C563-BCFE-6A376EA2F8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08109" y="1114272"/>
            <a:ext cx="3775783" cy="134530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C2ECA94-6979-6C60-6210-DFF435F23477}"/>
              </a:ext>
            </a:extLst>
          </p:cNvPr>
          <p:cNvSpPr/>
          <p:nvPr/>
        </p:nvSpPr>
        <p:spPr>
          <a:xfrm>
            <a:off x="-1676400" y="-76200"/>
            <a:ext cx="1473200" cy="18075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20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83DCF49-E7FA-C6C6-4699-103355C263B1}"/>
              </a:ext>
            </a:extLst>
          </p:cNvPr>
          <p:cNvSpPr/>
          <p:nvPr/>
        </p:nvSpPr>
        <p:spPr>
          <a:xfrm>
            <a:off x="-1687469" y="-76200"/>
            <a:ext cx="1585869" cy="19304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200"/>
          </a:p>
        </p:txBody>
      </p:sp>
    </p:spTree>
    <p:extLst>
      <p:ext uri="{BB962C8B-B14F-4D97-AF65-F5344CB8AC3E}">
        <p14:creationId xmlns:p14="http://schemas.microsoft.com/office/powerpoint/2010/main" val="25273283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513BDE5-B21D-DC63-57CF-701ADEAB06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0978" y="2530749"/>
            <a:ext cx="5210044" cy="3877931"/>
          </a:xfrm>
          <a:prstGeom prst="roundRect">
            <a:avLst/>
          </a:prstGeom>
          <a:effectLst>
            <a:softEdge rad="127000"/>
          </a:effectLst>
        </p:spPr>
      </p:pic>
      <p:pic>
        <p:nvPicPr>
          <p:cNvPr id="2" name="PHẠM DUYÊN 1 - 9Slide.vn">
            <a:extLst>
              <a:ext uri="{FF2B5EF4-FFF2-40B4-BE49-F238E27FC236}">
                <a16:creationId xmlns:a16="http://schemas.microsoft.com/office/drawing/2014/main" id="{0A32CAC1-C350-0213-25C5-F6599328DE0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400" y="369455"/>
            <a:ext cx="1718397" cy="859199"/>
          </a:xfrm>
          <a:prstGeom prst="rect">
            <a:avLst/>
          </a:prstGeom>
        </p:spPr>
      </p:pic>
      <p:grpSp>
        <p:nvGrpSpPr>
          <p:cNvPr id="17" name="PHẠM DUYÊN 3 - 9Slide.vn">
            <a:extLst>
              <a:ext uri="{FF2B5EF4-FFF2-40B4-BE49-F238E27FC236}">
                <a16:creationId xmlns:a16="http://schemas.microsoft.com/office/drawing/2014/main" id="{54120371-3395-B95F-9164-7AFC0CA3442F}"/>
              </a:ext>
            </a:extLst>
          </p:cNvPr>
          <p:cNvGrpSpPr/>
          <p:nvPr/>
        </p:nvGrpSpPr>
        <p:grpSpPr>
          <a:xfrm>
            <a:off x="1085773" y="1673106"/>
            <a:ext cx="2587369" cy="1268312"/>
            <a:chOff x="873825" y="2610183"/>
            <a:chExt cx="3881054" cy="1902468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20F80DC9-9FB3-2D9A-E3B5-E8811C9A9C03}"/>
                </a:ext>
              </a:extLst>
            </p:cNvPr>
            <p:cNvSpPr/>
            <p:nvPr/>
          </p:nvSpPr>
          <p:spPr>
            <a:xfrm>
              <a:off x="873825" y="2610183"/>
              <a:ext cx="3881054" cy="1902468"/>
            </a:xfrm>
            <a:custGeom>
              <a:avLst/>
              <a:gdLst>
                <a:gd name="connsiteX0" fmla="*/ 190504 w 2929390"/>
                <a:gd name="connsiteY0" fmla="*/ 0 h 1435968"/>
                <a:gd name="connsiteX1" fmla="*/ 2738886 w 2929390"/>
                <a:gd name="connsiteY1" fmla="*/ 0 h 1435968"/>
                <a:gd name="connsiteX2" fmla="*/ 2929390 w 2929390"/>
                <a:gd name="connsiteY2" fmla="*/ 190504 h 1435968"/>
                <a:gd name="connsiteX3" fmla="*/ 2929390 w 2929390"/>
                <a:gd name="connsiteY3" fmla="*/ 952496 h 1435968"/>
                <a:gd name="connsiteX4" fmla="*/ 2738886 w 2929390"/>
                <a:gd name="connsiteY4" fmla="*/ 1143000 h 1435968"/>
                <a:gd name="connsiteX5" fmla="*/ 1873085 w 2929390"/>
                <a:gd name="connsiteY5" fmla="*/ 1143000 h 1435968"/>
                <a:gd name="connsiteX6" fmla="*/ 1880898 w 2929390"/>
                <a:gd name="connsiteY6" fmla="*/ 1205247 h 1435968"/>
                <a:gd name="connsiteX7" fmla="*/ 2002361 w 2929390"/>
                <a:gd name="connsiteY7" fmla="*/ 1435968 h 1435968"/>
                <a:gd name="connsiteX8" fmla="*/ 1683281 w 2929390"/>
                <a:gd name="connsiteY8" fmla="*/ 1267180 h 1435968"/>
                <a:gd name="connsiteX9" fmla="*/ 1599876 w 2929390"/>
                <a:gd name="connsiteY9" fmla="*/ 1158634 h 1435968"/>
                <a:gd name="connsiteX10" fmla="*/ 1591532 w 2929390"/>
                <a:gd name="connsiteY10" fmla="*/ 1143000 h 1435968"/>
                <a:gd name="connsiteX11" fmla="*/ 190504 w 2929390"/>
                <a:gd name="connsiteY11" fmla="*/ 1143000 h 1435968"/>
                <a:gd name="connsiteX12" fmla="*/ 0 w 2929390"/>
                <a:gd name="connsiteY12" fmla="*/ 952496 h 1435968"/>
                <a:gd name="connsiteX13" fmla="*/ 0 w 2929390"/>
                <a:gd name="connsiteY13" fmla="*/ 190504 h 1435968"/>
                <a:gd name="connsiteX14" fmla="*/ 190504 w 2929390"/>
                <a:gd name="connsiteY14" fmla="*/ 0 h 1435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929390" h="1435968">
                  <a:moveTo>
                    <a:pt x="190504" y="0"/>
                  </a:moveTo>
                  <a:lnTo>
                    <a:pt x="2738886" y="0"/>
                  </a:lnTo>
                  <a:cubicBezTo>
                    <a:pt x="2844098" y="0"/>
                    <a:pt x="2929390" y="85292"/>
                    <a:pt x="2929390" y="190504"/>
                  </a:cubicBezTo>
                  <a:lnTo>
                    <a:pt x="2929390" y="952496"/>
                  </a:lnTo>
                  <a:cubicBezTo>
                    <a:pt x="2929390" y="1057708"/>
                    <a:pt x="2844098" y="1143000"/>
                    <a:pt x="2738886" y="1143000"/>
                  </a:cubicBezTo>
                  <a:lnTo>
                    <a:pt x="1873085" y="1143000"/>
                  </a:lnTo>
                  <a:lnTo>
                    <a:pt x="1880898" y="1205247"/>
                  </a:lnTo>
                  <a:cubicBezTo>
                    <a:pt x="1901963" y="1291530"/>
                    <a:pt x="1949209" y="1361904"/>
                    <a:pt x="2002361" y="1435968"/>
                  </a:cubicBezTo>
                  <a:cubicBezTo>
                    <a:pt x="1866631" y="1393993"/>
                    <a:pt x="1773765" y="1344875"/>
                    <a:pt x="1683281" y="1267180"/>
                  </a:cubicBezTo>
                  <a:cubicBezTo>
                    <a:pt x="1660272" y="1247703"/>
                    <a:pt x="1628734" y="1206443"/>
                    <a:pt x="1599876" y="1158634"/>
                  </a:cubicBezTo>
                  <a:lnTo>
                    <a:pt x="1591532" y="1143000"/>
                  </a:lnTo>
                  <a:lnTo>
                    <a:pt x="190504" y="1143000"/>
                  </a:lnTo>
                  <a:cubicBezTo>
                    <a:pt x="85292" y="1143000"/>
                    <a:pt x="0" y="1057708"/>
                    <a:pt x="0" y="952496"/>
                  </a:cubicBezTo>
                  <a:lnTo>
                    <a:pt x="0" y="190504"/>
                  </a:lnTo>
                  <a:cubicBezTo>
                    <a:pt x="0" y="85292"/>
                    <a:pt x="85292" y="0"/>
                    <a:pt x="190504" y="0"/>
                  </a:cubicBezTo>
                  <a:close/>
                </a:path>
              </a:pathLst>
            </a:custGeom>
            <a:gradFill flip="none" rotWithShape="1">
              <a:gsLst>
                <a:gs pos="86000">
                  <a:srgbClr val="A0DDB8"/>
                </a:gs>
                <a:gs pos="59000">
                  <a:srgbClr val="74D9D6"/>
                </a:gs>
                <a:gs pos="0">
                  <a:srgbClr val="FEC319"/>
                </a:gs>
              </a:gsLst>
              <a:lin ang="54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467" spc="-53"/>
            </a:p>
          </p:txBody>
        </p:sp>
        <p:sp>
          <p:nvSpPr>
            <p:cNvPr id="14" name="PHẠM DUYÊN 2 - 9Slide.vn">
              <a:extLst>
                <a:ext uri="{FF2B5EF4-FFF2-40B4-BE49-F238E27FC236}">
                  <a16:creationId xmlns:a16="http://schemas.microsoft.com/office/drawing/2014/main" id="{F255A095-CFAB-61E7-F51F-698972E64E25}"/>
                </a:ext>
              </a:extLst>
            </p:cNvPr>
            <p:cNvSpPr txBox="1"/>
            <p:nvPr/>
          </p:nvSpPr>
          <p:spPr>
            <a:xfrm>
              <a:off x="1128116" y="2667392"/>
              <a:ext cx="3327240" cy="1541673"/>
            </a:xfrm>
            <a:prstGeom prst="rect">
              <a:avLst/>
            </a:prstGeom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5000"/>
                </a:lnSpc>
              </a:pPr>
              <a:r>
                <a:rPr lang="en-US" sz="2133" spc="-53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Quê tớ có đỉnh núi Phan-xi-păng cao 3 143 m.</a:t>
              </a:r>
            </a:p>
          </p:txBody>
        </p:sp>
      </p:grpSp>
      <p:grpSp>
        <p:nvGrpSpPr>
          <p:cNvPr id="18" name="PHẠM DUYÊN 4 - 9Slide.vn">
            <a:extLst>
              <a:ext uri="{FF2B5EF4-FFF2-40B4-BE49-F238E27FC236}">
                <a16:creationId xmlns:a16="http://schemas.microsoft.com/office/drawing/2014/main" id="{7736A782-19E7-2692-BE6D-4408984C064E}"/>
              </a:ext>
            </a:extLst>
          </p:cNvPr>
          <p:cNvGrpSpPr/>
          <p:nvPr/>
        </p:nvGrpSpPr>
        <p:grpSpPr>
          <a:xfrm>
            <a:off x="4431469" y="1105261"/>
            <a:ext cx="2809840" cy="1439820"/>
            <a:chOff x="5884754" y="2082019"/>
            <a:chExt cx="4497202" cy="2304460"/>
          </a:xfrm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E65A9B3A-DED9-24A6-F242-908FF12C7A48}"/>
                </a:ext>
              </a:extLst>
            </p:cNvPr>
            <p:cNvSpPr/>
            <p:nvPr/>
          </p:nvSpPr>
          <p:spPr>
            <a:xfrm>
              <a:off x="5966074" y="2082019"/>
              <a:ext cx="4415882" cy="2304460"/>
            </a:xfrm>
            <a:custGeom>
              <a:avLst/>
              <a:gdLst>
                <a:gd name="connsiteX0" fmla="*/ 279926 w 3527674"/>
                <a:gd name="connsiteY0" fmla="*/ 0 h 2022883"/>
                <a:gd name="connsiteX1" fmla="*/ 3247748 w 3527674"/>
                <a:gd name="connsiteY1" fmla="*/ 0 h 2022883"/>
                <a:gd name="connsiteX2" fmla="*/ 3527674 w 3527674"/>
                <a:gd name="connsiteY2" fmla="*/ 279926 h 2022883"/>
                <a:gd name="connsiteX3" fmla="*/ 3527674 w 3527674"/>
                <a:gd name="connsiteY3" fmla="*/ 1399594 h 2022883"/>
                <a:gd name="connsiteX4" fmla="*/ 3247748 w 3527674"/>
                <a:gd name="connsiteY4" fmla="*/ 1679520 h 2022883"/>
                <a:gd name="connsiteX5" fmla="*/ 2719408 w 3527674"/>
                <a:gd name="connsiteY5" fmla="*/ 1679520 h 2022883"/>
                <a:gd name="connsiteX6" fmla="*/ 2684170 w 3527674"/>
                <a:gd name="connsiteY6" fmla="*/ 1745549 h 2022883"/>
                <a:gd name="connsiteX7" fmla="*/ 2600764 w 3527674"/>
                <a:gd name="connsiteY7" fmla="*/ 1854096 h 2022883"/>
                <a:gd name="connsiteX8" fmla="*/ 2281684 w 3527674"/>
                <a:gd name="connsiteY8" fmla="*/ 2022883 h 2022883"/>
                <a:gd name="connsiteX9" fmla="*/ 2414734 w 3527674"/>
                <a:gd name="connsiteY9" fmla="*/ 1699849 h 2022883"/>
                <a:gd name="connsiteX10" fmla="*/ 2413217 w 3527674"/>
                <a:gd name="connsiteY10" fmla="*/ 1679520 h 2022883"/>
                <a:gd name="connsiteX11" fmla="*/ 279926 w 3527674"/>
                <a:gd name="connsiteY11" fmla="*/ 1679520 h 2022883"/>
                <a:gd name="connsiteX12" fmla="*/ 0 w 3527674"/>
                <a:gd name="connsiteY12" fmla="*/ 1399594 h 2022883"/>
                <a:gd name="connsiteX13" fmla="*/ 0 w 3527674"/>
                <a:gd name="connsiteY13" fmla="*/ 279926 h 2022883"/>
                <a:gd name="connsiteX14" fmla="*/ 279926 w 3527674"/>
                <a:gd name="connsiteY14" fmla="*/ 0 h 20228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527674" h="2022883">
                  <a:moveTo>
                    <a:pt x="279926" y="0"/>
                  </a:moveTo>
                  <a:lnTo>
                    <a:pt x="3247748" y="0"/>
                  </a:lnTo>
                  <a:cubicBezTo>
                    <a:pt x="3402347" y="0"/>
                    <a:pt x="3527674" y="125327"/>
                    <a:pt x="3527674" y="279926"/>
                  </a:cubicBezTo>
                  <a:lnTo>
                    <a:pt x="3527674" y="1399594"/>
                  </a:lnTo>
                  <a:cubicBezTo>
                    <a:pt x="3527674" y="1554193"/>
                    <a:pt x="3402347" y="1679520"/>
                    <a:pt x="3247748" y="1679520"/>
                  </a:cubicBezTo>
                  <a:lnTo>
                    <a:pt x="2719408" y="1679520"/>
                  </a:lnTo>
                  <a:lnTo>
                    <a:pt x="2684170" y="1745549"/>
                  </a:lnTo>
                  <a:cubicBezTo>
                    <a:pt x="2655311" y="1793358"/>
                    <a:pt x="2623774" y="1834619"/>
                    <a:pt x="2600764" y="1854096"/>
                  </a:cubicBezTo>
                  <a:cubicBezTo>
                    <a:pt x="2510281" y="1931790"/>
                    <a:pt x="2417414" y="1980908"/>
                    <a:pt x="2281684" y="2022883"/>
                  </a:cubicBezTo>
                  <a:cubicBezTo>
                    <a:pt x="2352553" y="1924131"/>
                    <a:pt x="2412923" y="1831939"/>
                    <a:pt x="2414734" y="1699849"/>
                  </a:cubicBezTo>
                  <a:lnTo>
                    <a:pt x="2413217" y="1679520"/>
                  </a:lnTo>
                  <a:lnTo>
                    <a:pt x="279926" y="1679520"/>
                  </a:lnTo>
                  <a:cubicBezTo>
                    <a:pt x="125327" y="1679520"/>
                    <a:pt x="0" y="1554193"/>
                    <a:pt x="0" y="1399594"/>
                  </a:cubicBezTo>
                  <a:lnTo>
                    <a:pt x="0" y="279926"/>
                  </a:lnTo>
                  <a:cubicBezTo>
                    <a:pt x="0" y="125327"/>
                    <a:pt x="125327" y="0"/>
                    <a:pt x="279926" y="0"/>
                  </a:cubicBezTo>
                  <a:close/>
                </a:path>
              </a:pathLst>
            </a:custGeom>
            <a:gradFill flip="none" rotWithShape="1">
              <a:gsLst>
                <a:gs pos="86000">
                  <a:srgbClr val="A0DDB8"/>
                </a:gs>
                <a:gs pos="59000">
                  <a:srgbClr val="74D9D6"/>
                </a:gs>
                <a:gs pos="0">
                  <a:srgbClr val="FEC319"/>
                </a:gs>
              </a:gsLst>
              <a:lin ang="54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467" spc="-53"/>
            </a:p>
          </p:txBody>
        </p:sp>
        <p:sp>
          <p:nvSpPr>
            <p:cNvPr id="15" name="PHẠM DUYÊN 2 - 9Slide.vn">
              <a:extLst>
                <a:ext uri="{FF2B5EF4-FFF2-40B4-BE49-F238E27FC236}">
                  <a16:creationId xmlns:a16="http://schemas.microsoft.com/office/drawing/2014/main" id="{923F3B47-94CD-2802-3BA9-F3779CA3626B}"/>
                </a:ext>
              </a:extLst>
            </p:cNvPr>
            <p:cNvSpPr txBox="1"/>
            <p:nvPr/>
          </p:nvSpPr>
          <p:spPr>
            <a:xfrm>
              <a:off x="5884754" y="2287369"/>
              <a:ext cx="4440933" cy="1644985"/>
            </a:xfrm>
            <a:prstGeom prst="rect">
              <a:avLst/>
            </a:prstGeom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5000"/>
                </a:lnSpc>
              </a:pPr>
              <a:r>
                <a:rPr lang="en-US" sz="2133" spc="-53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Quê tớ có đỉnh núi</a:t>
              </a:r>
              <a:br>
                <a:rPr lang="en-US" sz="2133" spc="-53">
                  <a:solidFill>
                    <a:schemeClr val="tx1">
                      <a:lumMod val="95000"/>
                      <a:lumOff val="5000"/>
                    </a:schemeClr>
                  </a:solidFill>
                </a:rPr>
              </a:br>
              <a:r>
                <a:rPr lang="en-US" sz="2133" spc="-53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Chư Yang Lăk</a:t>
              </a:r>
              <a:br>
                <a:rPr lang="en-US" sz="2133" spc="-53">
                  <a:solidFill>
                    <a:schemeClr val="tx1">
                      <a:lumMod val="95000"/>
                      <a:lumOff val="5000"/>
                    </a:schemeClr>
                  </a:solidFill>
                </a:rPr>
              </a:br>
              <a:r>
                <a:rPr lang="en-US" sz="2133" spc="-53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cao 1 634 m.</a:t>
              </a:r>
            </a:p>
          </p:txBody>
        </p:sp>
      </p:grpSp>
      <p:grpSp>
        <p:nvGrpSpPr>
          <p:cNvPr id="19" name="PHẠM DUYÊN 5 - 9Slide.vn">
            <a:extLst>
              <a:ext uri="{FF2B5EF4-FFF2-40B4-BE49-F238E27FC236}">
                <a16:creationId xmlns:a16="http://schemas.microsoft.com/office/drawing/2014/main" id="{7C4C883D-F357-F3A3-7A15-0C6F88B10E5A}"/>
              </a:ext>
            </a:extLst>
          </p:cNvPr>
          <p:cNvGrpSpPr/>
          <p:nvPr/>
        </p:nvGrpSpPr>
        <p:grpSpPr>
          <a:xfrm>
            <a:off x="8082874" y="1544320"/>
            <a:ext cx="2819768" cy="1802447"/>
            <a:chOff x="12184026" y="1978733"/>
            <a:chExt cx="3934376" cy="2514924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86C32BBB-5FD9-86DF-5DCA-06DC4B087C7C}"/>
                </a:ext>
              </a:extLst>
            </p:cNvPr>
            <p:cNvSpPr/>
            <p:nvPr/>
          </p:nvSpPr>
          <p:spPr>
            <a:xfrm rot="12083413">
              <a:off x="12184026" y="1978733"/>
              <a:ext cx="3934376" cy="2514924"/>
            </a:xfrm>
            <a:custGeom>
              <a:avLst/>
              <a:gdLst>
                <a:gd name="connsiteX0" fmla="*/ 3242204 w 3363279"/>
                <a:gd name="connsiteY0" fmla="*/ 1077440 h 2149867"/>
                <a:gd name="connsiteX1" fmla="*/ 537947 w 3363279"/>
                <a:gd name="connsiteY1" fmla="*/ 2136695 h 2149867"/>
                <a:gd name="connsiteX2" fmla="*/ 291085 w 3363279"/>
                <a:gd name="connsiteY2" fmla="*/ 2028793 h 2149867"/>
                <a:gd name="connsiteX3" fmla="*/ 13173 w 3363279"/>
                <a:gd name="connsiteY3" fmla="*/ 1319289 h 2149867"/>
                <a:gd name="connsiteX4" fmla="*/ 121074 w 3363279"/>
                <a:gd name="connsiteY4" fmla="*/ 1072427 h 2149867"/>
                <a:gd name="connsiteX5" fmla="*/ 530225 w 3363279"/>
                <a:gd name="connsiteY5" fmla="*/ 912163 h 2149867"/>
                <a:gd name="connsiteX6" fmla="*/ 535956 w 3363279"/>
                <a:gd name="connsiteY6" fmla="*/ 863368 h 2149867"/>
                <a:gd name="connsiteX7" fmla="*/ 574027 w 3363279"/>
                <a:gd name="connsiteY7" fmla="*/ 731879 h 2149867"/>
                <a:gd name="connsiteX8" fmla="*/ 809568 w 3363279"/>
                <a:gd name="connsiteY8" fmla="*/ 458344 h 2149867"/>
                <a:gd name="connsiteX9" fmla="*/ 780620 w 3363279"/>
                <a:gd name="connsiteY9" fmla="*/ 717472 h 2149867"/>
                <a:gd name="connsiteX10" fmla="*/ 802915 w 3363279"/>
                <a:gd name="connsiteY10" fmla="*/ 805350 h 2149867"/>
                <a:gd name="connsiteX11" fmla="*/ 2825332 w 3363279"/>
                <a:gd name="connsiteY11" fmla="*/ 13172 h 2149867"/>
                <a:gd name="connsiteX12" fmla="*/ 3072194 w 3363279"/>
                <a:gd name="connsiteY12" fmla="*/ 121074 h 2149867"/>
                <a:gd name="connsiteX13" fmla="*/ 3350106 w 3363279"/>
                <a:gd name="connsiteY13" fmla="*/ 830579 h 2149867"/>
                <a:gd name="connsiteX14" fmla="*/ 3242204 w 3363279"/>
                <a:gd name="connsiteY14" fmla="*/ 1077440 h 2149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363279" h="2149867">
                  <a:moveTo>
                    <a:pt x="3242204" y="1077440"/>
                  </a:moveTo>
                  <a:lnTo>
                    <a:pt x="537947" y="2136695"/>
                  </a:lnTo>
                  <a:cubicBezTo>
                    <a:pt x="439982" y="2175067"/>
                    <a:pt x="329458" y="2126758"/>
                    <a:pt x="291085" y="2028793"/>
                  </a:cubicBezTo>
                  <a:lnTo>
                    <a:pt x="13173" y="1319289"/>
                  </a:lnTo>
                  <a:cubicBezTo>
                    <a:pt x="-25200" y="1221324"/>
                    <a:pt x="23110" y="1110799"/>
                    <a:pt x="121074" y="1072427"/>
                  </a:cubicBezTo>
                  <a:lnTo>
                    <a:pt x="530225" y="912163"/>
                  </a:lnTo>
                  <a:lnTo>
                    <a:pt x="535956" y="863368"/>
                  </a:lnTo>
                  <a:cubicBezTo>
                    <a:pt x="545389" y="808327"/>
                    <a:pt x="559706" y="758407"/>
                    <a:pt x="574027" y="731879"/>
                  </a:cubicBezTo>
                  <a:cubicBezTo>
                    <a:pt x="629941" y="626535"/>
                    <a:pt x="698497" y="546931"/>
                    <a:pt x="809568" y="458344"/>
                  </a:cubicBezTo>
                  <a:cubicBezTo>
                    <a:pt x="787090" y="546692"/>
                    <a:pt x="768765" y="629449"/>
                    <a:pt x="780620" y="717472"/>
                  </a:cubicBezTo>
                  <a:lnTo>
                    <a:pt x="802915" y="805350"/>
                  </a:lnTo>
                  <a:lnTo>
                    <a:pt x="2825332" y="13172"/>
                  </a:lnTo>
                  <a:cubicBezTo>
                    <a:pt x="2923297" y="-25200"/>
                    <a:pt x="3033821" y="23109"/>
                    <a:pt x="3072194" y="121074"/>
                  </a:cubicBezTo>
                  <a:lnTo>
                    <a:pt x="3350106" y="830579"/>
                  </a:lnTo>
                  <a:cubicBezTo>
                    <a:pt x="3388479" y="928543"/>
                    <a:pt x="3340169" y="1039068"/>
                    <a:pt x="3242204" y="1077440"/>
                  </a:cubicBezTo>
                  <a:close/>
                </a:path>
              </a:pathLst>
            </a:custGeom>
            <a:gradFill flip="none" rotWithShape="1">
              <a:gsLst>
                <a:gs pos="22000">
                  <a:srgbClr val="A0DDB8"/>
                </a:gs>
                <a:gs pos="44000">
                  <a:srgbClr val="74D9D6"/>
                </a:gs>
                <a:gs pos="73000">
                  <a:srgbClr val="FEC319"/>
                </a:gs>
              </a:gsLst>
              <a:lin ang="42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467" spc="-53"/>
            </a:p>
          </p:txBody>
        </p:sp>
        <p:sp>
          <p:nvSpPr>
            <p:cNvPr id="16" name="PHẠM DUYÊN 2 - 9Slide.vn">
              <a:extLst>
                <a:ext uri="{FF2B5EF4-FFF2-40B4-BE49-F238E27FC236}">
                  <a16:creationId xmlns:a16="http://schemas.microsoft.com/office/drawing/2014/main" id="{5314E733-6482-9E1E-3952-9F7EAA1CAEAC}"/>
                </a:ext>
              </a:extLst>
            </p:cNvPr>
            <p:cNvSpPr txBox="1"/>
            <p:nvPr/>
          </p:nvSpPr>
          <p:spPr>
            <a:xfrm>
              <a:off x="12496062" y="2564172"/>
              <a:ext cx="3275423" cy="1434047"/>
            </a:xfrm>
            <a:prstGeom prst="rect">
              <a:avLst/>
            </a:prstGeom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5000"/>
                </a:lnSpc>
              </a:pPr>
              <a:r>
                <a:rPr lang="en-US" sz="2133" spc="-107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Đỉnh núi nào cao hơn và cao hơn bao nhiêu mét nhỉ?</a:t>
              </a:r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AB1D46E4-6F40-2326-2DE8-72D5EB834E00}"/>
              </a:ext>
            </a:extLst>
          </p:cNvPr>
          <p:cNvSpPr/>
          <p:nvPr/>
        </p:nvSpPr>
        <p:spPr>
          <a:xfrm>
            <a:off x="-1676400" y="0"/>
            <a:ext cx="1473200" cy="16002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200"/>
          </a:p>
        </p:txBody>
      </p:sp>
    </p:spTree>
    <p:extLst>
      <p:ext uri="{BB962C8B-B14F-4D97-AF65-F5344CB8AC3E}">
        <p14:creationId xmlns:p14="http://schemas.microsoft.com/office/powerpoint/2010/main" val="3786184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HẠM DUYÊN 1 - 9Slide.vn">
            <a:extLst>
              <a:ext uri="{FF2B5EF4-FFF2-40B4-BE49-F238E27FC236}">
                <a16:creationId xmlns:a16="http://schemas.microsoft.com/office/drawing/2014/main" id="{C05B8265-104D-41ED-D323-836FD52CE7BE}"/>
              </a:ext>
            </a:extLst>
          </p:cNvPr>
          <p:cNvSpPr txBox="1"/>
          <p:nvPr/>
        </p:nvSpPr>
        <p:spPr>
          <a:xfrm>
            <a:off x="3962400" y="907373"/>
            <a:ext cx="4267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AE4B24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3 143 – 1 634 = ?</a:t>
            </a:r>
          </a:p>
        </p:txBody>
      </p:sp>
      <p:sp>
        <p:nvSpPr>
          <p:cNvPr id="2" name="PHẠM DUYÊN 2 - 9Slide.vn">
            <a:extLst>
              <a:ext uri="{FF2B5EF4-FFF2-40B4-BE49-F238E27FC236}">
                <a16:creationId xmlns:a16="http://schemas.microsoft.com/office/drawing/2014/main" id="{F3EFB63B-04CA-37C9-21E9-64FA756E8020}"/>
              </a:ext>
            </a:extLst>
          </p:cNvPr>
          <p:cNvSpPr/>
          <p:nvPr/>
        </p:nvSpPr>
        <p:spPr>
          <a:xfrm>
            <a:off x="3870037" y="882073"/>
            <a:ext cx="4451927" cy="708660"/>
          </a:xfrm>
          <a:prstGeom prst="roundRect">
            <a:avLst>
              <a:gd name="adj" fmla="val 14511"/>
            </a:avLst>
          </a:prstGeom>
          <a:noFill/>
          <a:ln w="28575">
            <a:solidFill>
              <a:srgbClr val="A0DDB8"/>
            </a:solidFill>
            <a:prstDash val="lgDash"/>
          </a:ln>
          <a:effectLst>
            <a:outerShdw blurRad="50800" dist="38100" dir="5400000" algn="t" rotWithShape="0">
              <a:srgbClr val="FFABB5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3" name="PHẠM DUYÊN 3 - 9Slide.vn">
            <a:extLst>
              <a:ext uri="{FF2B5EF4-FFF2-40B4-BE49-F238E27FC236}">
                <a16:creationId xmlns:a16="http://schemas.microsoft.com/office/drawing/2014/main" id="{330BDE1F-D802-F631-A73A-143CF12F6974}"/>
              </a:ext>
            </a:extLst>
          </p:cNvPr>
          <p:cNvGrpSpPr/>
          <p:nvPr/>
        </p:nvGrpSpPr>
        <p:grpSpPr>
          <a:xfrm>
            <a:off x="1219201" y="2362200"/>
            <a:ext cx="2200275" cy="1369405"/>
            <a:chOff x="1981200" y="3953894"/>
            <a:chExt cx="3300413" cy="2054107"/>
          </a:xfrm>
        </p:grpSpPr>
        <p:sp>
          <p:nvSpPr>
            <p:cNvPr id="5" name="PHẠM DUYÊN 3 - 9Slide.vn">
              <a:extLst>
                <a:ext uri="{FF2B5EF4-FFF2-40B4-BE49-F238E27FC236}">
                  <a16:creationId xmlns:a16="http://schemas.microsoft.com/office/drawing/2014/main" id="{B834592A-0B47-FF27-1457-D42DDB18B911}"/>
                </a:ext>
              </a:extLst>
            </p:cNvPr>
            <p:cNvSpPr txBox="1"/>
            <p:nvPr/>
          </p:nvSpPr>
          <p:spPr>
            <a:xfrm>
              <a:off x="2631791" y="3953894"/>
              <a:ext cx="578450" cy="1154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3</a:t>
              </a:r>
            </a:p>
          </p:txBody>
        </p:sp>
        <p:sp>
          <p:nvSpPr>
            <p:cNvPr id="6" name="PHẠM DUYÊN 4 - 9Slide.vn">
              <a:extLst>
                <a:ext uri="{FF2B5EF4-FFF2-40B4-BE49-F238E27FC236}">
                  <a16:creationId xmlns:a16="http://schemas.microsoft.com/office/drawing/2014/main" id="{05E45B20-77D9-909D-18B8-E88864602423}"/>
                </a:ext>
              </a:extLst>
            </p:cNvPr>
            <p:cNvSpPr txBox="1"/>
            <p:nvPr/>
          </p:nvSpPr>
          <p:spPr>
            <a:xfrm>
              <a:off x="2631791" y="4853840"/>
              <a:ext cx="578450" cy="1154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7" name="PHẠM DUYÊN 5 - 9Slide.vn">
              <a:extLst>
                <a:ext uri="{FF2B5EF4-FFF2-40B4-BE49-F238E27FC236}">
                  <a16:creationId xmlns:a16="http://schemas.microsoft.com/office/drawing/2014/main" id="{6253E211-4A4F-21E3-4FEC-3ED59EDB7B1E}"/>
                </a:ext>
              </a:extLst>
            </p:cNvPr>
            <p:cNvSpPr txBox="1"/>
            <p:nvPr/>
          </p:nvSpPr>
          <p:spPr>
            <a:xfrm>
              <a:off x="1981200" y="4325202"/>
              <a:ext cx="692276" cy="1154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–</a:t>
              </a:r>
            </a:p>
          </p:txBody>
        </p:sp>
        <p:cxnSp>
          <p:nvCxnSpPr>
            <p:cNvPr id="8" name="PHẠM DUYÊN 6 - 9Slide.vn">
              <a:extLst>
                <a:ext uri="{FF2B5EF4-FFF2-40B4-BE49-F238E27FC236}">
                  <a16:creationId xmlns:a16="http://schemas.microsoft.com/office/drawing/2014/main" id="{93A74127-BD16-53FC-500B-5993660B80F5}"/>
                </a:ext>
              </a:extLst>
            </p:cNvPr>
            <p:cNvCxnSpPr>
              <a:cxnSpLocks/>
            </p:cNvCxnSpPr>
            <p:nvPr/>
          </p:nvCxnSpPr>
          <p:spPr>
            <a:xfrm>
              <a:off x="2139950" y="5905500"/>
              <a:ext cx="3141663" cy="0"/>
            </a:xfrm>
            <a:prstGeom prst="line">
              <a:avLst/>
            </a:prstGeom>
            <a:ln w="34925" cap="rnd">
              <a:solidFill>
                <a:schemeClr val="tx1">
                  <a:lumMod val="65000"/>
                  <a:lumOff val="3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PHẠM DUYÊN 7 - 9Slide.vn">
              <a:extLst>
                <a:ext uri="{FF2B5EF4-FFF2-40B4-BE49-F238E27FC236}">
                  <a16:creationId xmlns:a16="http://schemas.microsoft.com/office/drawing/2014/main" id="{15A8559F-DB88-023C-F155-E427A99D9EFB}"/>
                </a:ext>
              </a:extLst>
            </p:cNvPr>
            <p:cNvSpPr txBox="1"/>
            <p:nvPr/>
          </p:nvSpPr>
          <p:spPr>
            <a:xfrm>
              <a:off x="3306101" y="3953894"/>
              <a:ext cx="561260" cy="1154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10" name="PHẠM DUYÊN 8 - 9Slide.vn">
              <a:extLst>
                <a:ext uri="{FF2B5EF4-FFF2-40B4-BE49-F238E27FC236}">
                  <a16:creationId xmlns:a16="http://schemas.microsoft.com/office/drawing/2014/main" id="{30B4929F-5765-B6B6-C081-DFE24D35C564}"/>
                </a:ext>
              </a:extLst>
            </p:cNvPr>
            <p:cNvSpPr txBox="1"/>
            <p:nvPr/>
          </p:nvSpPr>
          <p:spPr>
            <a:xfrm>
              <a:off x="3306101" y="4853840"/>
              <a:ext cx="561260" cy="1154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6</a:t>
              </a:r>
            </a:p>
          </p:txBody>
        </p:sp>
        <p:sp>
          <p:nvSpPr>
            <p:cNvPr id="14" name="PHẠM DUYÊN 9 - 9Slide.vn">
              <a:extLst>
                <a:ext uri="{FF2B5EF4-FFF2-40B4-BE49-F238E27FC236}">
                  <a16:creationId xmlns:a16="http://schemas.microsoft.com/office/drawing/2014/main" id="{77E75DCC-EF77-0B19-7B90-9A8581C5F937}"/>
                </a:ext>
              </a:extLst>
            </p:cNvPr>
            <p:cNvSpPr txBox="1"/>
            <p:nvPr/>
          </p:nvSpPr>
          <p:spPr>
            <a:xfrm>
              <a:off x="3963219" y="3953894"/>
              <a:ext cx="561260" cy="1154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4</a:t>
              </a:r>
            </a:p>
          </p:txBody>
        </p:sp>
        <p:sp>
          <p:nvSpPr>
            <p:cNvPr id="15" name="PHẠM DUYÊN 10 - 9Slide.vn">
              <a:extLst>
                <a:ext uri="{FF2B5EF4-FFF2-40B4-BE49-F238E27FC236}">
                  <a16:creationId xmlns:a16="http://schemas.microsoft.com/office/drawing/2014/main" id="{92FFCD23-FAB5-C267-2274-C3D9A8824A8C}"/>
                </a:ext>
              </a:extLst>
            </p:cNvPr>
            <p:cNvSpPr txBox="1"/>
            <p:nvPr/>
          </p:nvSpPr>
          <p:spPr>
            <a:xfrm>
              <a:off x="3963219" y="4853840"/>
              <a:ext cx="561260" cy="1154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3</a:t>
              </a:r>
            </a:p>
          </p:txBody>
        </p:sp>
        <p:sp>
          <p:nvSpPr>
            <p:cNvPr id="16" name="PHẠM DUYÊN 11 - 9Slide.vn">
              <a:extLst>
                <a:ext uri="{FF2B5EF4-FFF2-40B4-BE49-F238E27FC236}">
                  <a16:creationId xmlns:a16="http://schemas.microsoft.com/office/drawing/2014/main" id="{D4BC8B08-6881-B2F6-4E1A-F8F47BE02146}"/>
                </a:ext>
              </a:extLst>
            </p:cNvPr>
            <p:cNvSpPr txBox="1"/>
            <p:nvPr/>
          </p:nvSpPr>
          <p:spPr>
            <a:xfrm>
              <a:off x="4620339" y="3953894"/>
              <a:ext cx="561260" cy="1154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3</a:t>
              </a:r>
            </a:p>
          </p:txBody>
        </p:sp>
        <p:sp>
          <p:nvSpPr>
            <p:cNvPr id="17" name="PHẠM DUYÊN 12 - 9Slide.vn">
              <a:extLst>
                <a:ext uri="{FF2B5EF4-FFF2-40B4-BE49-F238E27FC236}">
                  <a16:creationId xmlns:a16="http://schemas.microsoft.com/office/drawing/2014/main" id="{FD1B7B1C-6974-732F-EFC8-A7426D9974FF}"/>
                </a:ext>
              </a:extLst>
            </p:cNvPr>
            <p:cNvSpPr txBox="1"/>
            <p:nvPr/>
          </p:nvSpPr>
          <p:spPr>
            <a:xfrm>
              <a:off x="4620339" y="4853840"/>
              <a:ext cx="561260" cy="1154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4</a:t>
              </a:r>
            </a:p>
          </p:txBody>
        </p:sp>
      </p:grpSp>
      <p:sp>
        <p:nvSpPr>
          <p:cNvPr id="20" name="PHẠM DUYÊN 4 - 9Slide.vn">
            <a:extLst>
              <a:ext uri="{FF2B5EF4-FFF2-40B4-BE49-F238E27FC236}">
                <a16:creationId xmlns:a16="http://schemas.microsoft.com/office/drawing/2014/main" id="{EB95E24F-2771-2A32-E242-79C16E8ED90E}"/>
              </a:ext>
            </a:extLst>
          </p:cNvPr>
          <p:cNvSpPr txBox="1"/>
          <p:nvPr/>
        </p:nvSpPr>
        <p:spPr>
          <a:xfrm>
            <a:off x="2978627" y="3728140"/>
            <a:ext cx="3741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24" name="PHẠM DUYÊN 5 - 9Slide.vn">
            <a:extLst>
              <a:ext uri="{FF2B5EF4-FFF2-40B4-BE49-F238E27FC236}">
                <a16:creationId xmlns:a16="http://schemas.microsoft.com/office/drawing/2014/main" id="{81943182-BA9E-5E32-55E8-D9679B191ED6}"/>
              </a:ext>
            </a:extLst>
          </p:cNvPr>
          <p:cNvSpPr/>
          <p:nvPr/>
        </p:nvSpPr>
        <p:spPr>
          <a:xfrm>
            <a:off x="4478332" y="2255375"/>
            <a:ext cx="136537" cy="136537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25" name="PHẠM DUYÊN 6 - 9Slide.vn">
            <a:extLst>
              <a:ext uri="{FF2B5EF4-FFF2-40B4-BE49-F238E27FC236}">
                <a16:creationId xmlns:a16="http://schemas.microsoft.com/office/drawing/2014/main" id="{5B03B97D-9AE1-AC68-F375-5EBB3D197C78}"/>
              </a:ext>
            </a:extLst>
          </p:cNvPr>
          <p:cNvSpPr txBox="1"/>
          <p:nvPr/>
        </p:nvSpPr>
        <p:spPr>
          <a:xfrm>
            <a:off x="4722616" y="2108200"/>
            <a:ext cx="59522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4400" spc="-60"/>
            </a:lvl1pPr>
          </a:lstStyle>
          <a:p>
            <a:r>
              <a:rPr lang="en-US" sz="2400" spc="-120"/>
              <a:t>3 không trừ được 4, lấy 13 trừ 4 bằng 9, viết 9 nhớ 1.</a:t>
            </a:r>
          </a:p>
        </p:txBody>
      </p:sp>
      <p:sp>
        <p:nvSpPr>
          <p:cNvPr id="39" name="PHẠM DUYÊN 8 - 9Slide.vn">
            <a:extLst>
              <a:ext uri="{FF2B5EF4-FFF2-40B4-BE49-F238E27FC236}">
                <a16:creationId xmlns:a16="http://schemas.microsoft.com/office/drawing/2014/main" id="{FE385A09-9B3C-6F63-D98D-FD005DE1C31C}"/>
              </a:ext>
            </a:extLst>
          </p:cNvPr>
          <p:cNvSpPr txBox="1"/>
          <p:nvPr/>
        </p:nvSpPr>
        <p:spPr>
          <a:xfrm>
            <a:off x="2540547" y="3728140"/>
            <a:ext cx="3741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40" name="PHẠM DUYÊN 9 - 9Slide.vn">
            <a:extLst>
              <a:ext uri="{FF2B5EF4-FFF2-40B4-BE49-F238E27FC236}">
                <a16:creationId xmlns:a16="http://schemas.microsoft.com/office/drawing/2014/main" id="{85C21811-AAEB-40CF-D12D-6F277F1F5BB2}"/>
              </a:ext>
            </a:extLst>
          </p:cNvPr>
          <p:cNvSpPr/>
          <p:nvPr/>
        </p:nvSpPr>
        <p:spPr>
          <a:xfrm>
            <a:off x="4478332" y="2987676"/>
            <a:ext cx="136537" cy="136537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41" name="PHẠM DUYÊN 10 - 9Slide.vn">
            <a:extLst>
              <a:ext uri="{FF2B5EF4-FFF2-40B4-BE49-F238E27FC236}">
                <a16:creationId xmlns:a16="http://schemas.microsoft.com/office/drawing/2014/main" id="{04512FC1-9887-71FB-330B-771A1A4EE4AE}"/>
              </a:ext>
            </a:extLst>
          </p:cNvPr>
          <p:cNvSpPr txBox="1"/>
          <p:nvPr/>
        </p:nvSpPr>
        <p:spPr>
          <a:xfrm>
            <a:off x="4722616" y="2840501"/>
            <a:ext cx="41497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pc="-120"/>
              <a:t>4 trừ 1 bằng 3, 3 trừ 3 bằng 0, viết 0.</a:t>
            </a:r>
          </a:p>
        </p:txBody>
      </p:sp>
      <p:sp>
        <p:nvSpPr>
          <p:cNvPr id="50" name="PHẠM DUYÊN 11 - 9Slide.vn">
            <a:extLst>
              <a:ext uri="{FF2B5EF4-FFF2-40B4-BE49-F238E27FC236}">
                <a16:creationId xmlns:a16="http://schemas.microsoft.com/office/drawing/2014/main" id="{E6041392-FBDB-1C42-DF26-F08924348628}"/>
              </a:ext>
            </a:extLst>
          </p:cNvPr>
          <p:cNvSpPr txBox="1"/>
          <p:nvPr/>
        </p:nvSpPr>
        <p:spPr>
          <a:xfrm>
            <a:off x="2102467" y="3728140"/>
            <a:ext cx="3741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51" name="PHẠM DUYÊN 12 - 9Slide.vn">
            <a:extLst>
              <a:ext uri="{FF2B5EF4-FFF2-40B4-BE49-F238E27FC236}">
                <a16:creationId xmlns:a16="http://schemas.microsoft.com/office/drawing/2014/main" id="{287ED634-B2A8-F6BC-F8B4-BD61E3414970}"/>
              </a:ext>
            </a:extLst>
          </p:cNvPr>
          <p:cNvSpPr/>
          <p:nvPr/>
        </p:nvSpPr>
        <p:spPr>
          <a:xfrm>
            <a:off x="4478332" y="3719976"/>
            <a:ext cx="136537" cy="136537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52" name="PHẠM DUYÊN 13 - 9Slide.vn">
            <a:extLst>
              <a:ext uri="{FF2B5EF4-FFF2-40B4-BE49-F238E27FC236}">
                <a16:creationId xmlns:a16="http://schemas.microsoft.com/office/drawing/2014/main" id="{1416F4D1-B2F6-9C4C-47CC-B55CC18420DE}"/>
              </a:ext>
            </a:extLst>
          </p:cNvPr>
          <p:cNvSpPr txBox="1"/>
          <p:nvPr/>
        </p:nvSpPr>
        <p:spPr>
          <a:xfrm>
            <a:off x="4722616" y="3572802"/>
            <a:ext cx="59522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4400" spc="-60"/>
            </a:lvl1pPr>
          </a:lstStyle>
          <a:p>
            <a:r>
              <a:rPr lang="en-US" sz="2400" spc="-120"/>
              <a:t>1 không trừ được 6, lấy 11 trừ 6 bằng 5, viết 5 nhớ 1.</a:t>
            </a:r>
          </a:p>
        </p:txBody>
      </p:sp>
      <p:sp>
        <p:nvSpPr>
          <p:cNvPr id="58" name="PHẠM DUYÊN 14 - 9Slide.vn">
            <a:extLst>
              <a:ext uri="{FF2B5EF4-FFF2-40B4-BE49-F238E27FC236}">
                <a16:creationId xmlns:a16="http://schemas.microsoft.com/office/drawing/2014/main" id="{25643F1C-D9D5-8F21-D580-E51B7CC987C9}"/>
              </a:ext>
            </a:extLst>
          </p:cNvPr>
          <p:cNvSpPr txBox="1"/>
          <p:nvPr/>
        </p:nvSpPr>
        <p:spPr>
          <a:xfrm>
            <a:off x="1652927" y="3728140"/>
            <a:ext cx="38563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59" name="PHẠM DUYÊN 15 - 9Slide.vn">
            <a:extLst>
              <a:ext uri="{FF2B5EF4-FFF2-40B4-BE49-F238E27FC236}">
                <a16:creationId xmlns:a16="http://schemas.microsoft.com/office/drawing/2014/main" id="{901CDFA0-0336-2C24-09CB-8C5781EC7CEA}"/>
              </a:ext>
            </a:extLst>
          </p:cNvPr>
          <p:cNvSpPr/>
          <p:nvPr/>
        </p:nvSpPr>
        <p:spPr>
          <a:xfrm>
            <a:off x="4478332" y="4452277"/>
            <a:ext cx="136537" cy="136537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60" name="PHẠM DUYÊN 16 - 9Slide.vn">
            <a:extLst>
              <a:ext uri="{FF2B5EF4-FFF2-40B4-BE49-F238E27FC236}">
                <a16:creationId xmlns:a16="http://schemas.microsoft.com/office/drawing/2014/main" id="{29148522-2F2B-6B90-5059-DB6F29B2A8F7}"/>
              </a:ext>
            </a:extLst>
          </p:cNvPr>
          <p:cNvSpPr txBox="1"/>
          <p:nvPr/>
        </p:nvSpPr>
        <p:spPr>
          <a:xfrm>
            <a:off x="4722616" y="4305102"/>
            <a:ext cx="41497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4400" spc="-60"/>
            </a:lvl1pPr>
          </a:lstStyle>
          <a:p>
            <a:r>
              <a:rPr lang="en-US" sz="2400" spc="-120"/>
              <a:t>3 trừ 1 bằng 2, 2 trừ 1 bằng 1, viết 1.</a:t>
            </a:r>
          </a:p>
        </p:txBody>
      </p:sp>
      <p:sp>
        <p:nvSpPr>
          <p:cNvPr id="61" name="PHẠM DUYÊN 17 - 9Slide.vn">
            <a:extLst>
              <a:ext uri="{FF2B5EF4-FFF2-40B4-BE49-F238E27FC236}">
                <a16:creationId xmlns:a16="http://schemas.microsoft.com/office/drawing/2014/main" id="{FB700C3E-6956-0924-C952-AE26D74BBB42}"/>
              </a:ext>
            </a:extLst>
          </p:cNvPr>
          <p:cNvSpPr txBox="1"/>
          <p:nvPr/>
        </p:nvSpPr>
        <p:spPr>
          <a:xfrm>
            <a:off x="3505200" y="5333900"/>
            <a:ext cx="5181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AE4B24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3 143 – 1 634 = 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1 509</a:t>
            </a:r>
          </a:p>
        </p:txBody>
      </p:sp>
      <p:sp>
        <p:nvSpPr>
          <p:cNvPr id="62" name="PHẠM DUYÊN 18 - 9Slide.vn">
            <a:extLst>
              <a:ext uri="{FF2B5EF4-FFF2-40B4-BE49-F238E27FC236}">
                <a16:creationId xmlns:a16="http://schemas.microsoft.com/office/drawing/2014/main" id="{87438D89-FF48-A6E7-BAE0-A5B6B04BD69A}"/>
              </a:ext>
            </a:extLst>
          </p:cNvPr>
          <p:cNvSpPr/>
          <p:nvPr/>
        </p:nvSpPr>
        <p:spPr>
          <a:xfrm>
            <a:off x="3297382" y="5308600"/>
            <a:ext cx="5597236" cy="708660"/>
          </a:xfrm>
          <a:prstGeom prst="roundRect">
            <a:avLst>
              <a:gd name="adj" fmla="val 14511"/>
            </a:avLst>
          </a:prstGeom>
          <a:noFill/>
          <a:ln w="28575">
            <a:solidFill>
              <a:srgbClr val="A0DDB8"/>
            </a:solidFill>
            <a:prstDash val="lgDash"/>
          </a:ln>
          <a:effectLst>
            <a:outerShdw blurRad="50800" dist="38100" dir="5400000" algn="t" rotWithShape="0">
              <a:srgbClr val="FFABB5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5D80BE25-335F-C490-346E-837FA19FB954}"/>
              </a:ext>
            </a:extLst>
          </p:cNvPr>
          <p:cNvSpPr/>
          <p:nvPr/>
        </p:nvSpPr>
        <p:spPr>
          <a:xfrm>
            <a:off x="2637542" y="2962164"/>
            <a:ext cx="180183" cy="180183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33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0ED4FB4F-B03F-4B18-490E-9F15039CEE10}"/>
              </a:ext>
            </a:extLst>
          </p:cNvPr>
          <p:cNvSpPr/>
          <p:nvPr/>
        </p:nvSpPr>
        <p:spPr>
          <a:xfrm>
            <a:off x="1744624" y="2962164"/>
            <a:ext cx="180183" cy="180183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33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pic>
        <p:nvPicPr>
          <p:cNvPr id="13" name="PHẠM DUYÊN 1 - 9Slide.vn">
            <a:extLst>
              <a:ext uri="{FF2B5EF4-FFF2-40B4-BE49-F238E27FC236}">
                <a16:creationId xmlns:a16="http://schemas.microsoft.com/office/drawing/2014/main" id="{06475761-BCD9-48FD-EEE2-1BE3DF84DE2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400" y="369455"/>
            <a:ext cx="1718397" cy="859199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2DE7680-0F3D-16E7-9695-9DFE4C613DEB}"/>
              </a:ext>
            </a:extLst>
          </p:cNvPr>
          <p:cNvSpPr/>
          <p:nvPr/>
        </p:nvSpPr>
        <p:spPr>
          <a:xfrm>
            <a:off x="-1676400" y="0"/>
            <a:ext cx="1473200" cy="16002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200"/>
          </a:p>
        </p:txBody>
      </p:sp>
    </p:spTree>
    <p:extLst>
      <p:ext uri="{BB962C8B-B14F-4D97-AF65-F5344CB8AC3E}">
        <p14:creationId xmlns:p14="http://schemas.microsoft.com/office/powerpoint/2010/main" val="1164259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0" grpId="0"/>
      <p:bldP spid="24" grpId="0" animBg="1"/>
      <p:bldP spid="25" grpId="0"/>
      <p:bldP spid="39" grpId="0"/>
      <p:bldP spid="40" grpId="0" animBg="1"/>
      <p:bldP spid="41" grpId="0"/>
      <p:bldP spid="50" grpId="0"/>
      <p:bldP spid="51" grpId="0" animBg="1"/>
      <p:bldP spid="52" grpId="0"/>
      <p:bldP spid="58" grpId="0"/>
      <p:bldP spid="59" grpId="0" animBg="1"/>
      <p:bldP spid="60" grpId="0"/>
      <p:bldP spid="61" grpId="0"/>
      <p:bldP spid="62" grpId="0" animBg="1"/>
      <p:bldP spid="4" grpId="0" animBg="1"/>
      <p:bldP spid="4" grpId="1" animBg="1"/>
      <p:bldP spid="11" grpId="0" animBg="1"/>
      <p:bldP spid="11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PHẠM DUYÊN 1 - 9Slide.vn">
            <a:extLst>
              <a:ext uri="{FF2B5EF4-FFF2-40B4-BE49-F238E27FC236}">
                <a16:creationId xmlns:a16="http://schemas.microsoft.com/office/drawing/2014/main" id="{1EA84347-5952-3E71-0029-286706532033}"/>
              </a:ext>
            </a:extLst>
          </p:cNvPr>
          <p:cNvGrpSpPr/>
          <p:nvPr/>
        </p:nvGrpSpPr>
        <p:grpSpPr>
          <a:xfrm>
            <a:off x="651934" y="524347"/>
            <a:ext cx="668922" cy="707886"/>
            <a:chOff x="1559434" y="1176116"/>
            <a:chExt cx="668922" cy="707886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8C8A453F-2467-3116-BD98-EC5C35F013F4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146944F1-26F3-F065-9337-1B641C437A5E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34954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>
                  <a:defRPr/>
                </a:pPr>
                <a:endParaRPr lang="en-US">
                  <a:solidFill>
                    <a:prstClr val="white"/>
                  </a:solidFill>
                  <a:latin typeface="#9Slide03 Sofia Pro Soft Bold" panose="020B0000000000000000" pitchFamily="34" charset="0"/>
                </a:endParaRPr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D2406DE6-914E-CB53-D8C5-AA49F31B3E8E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33D16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>
                  <a:defRPr/>
                </a:pPr>
                <a:endParaRPr lang="en-US">
                  <a:solidFill>
                    <a:prstClr val="white"/>
                  </a:solidFill>
                  <a:latin typeface="#9Slide03 Sofia Pro Soft Bold" panose="020B0000000000000000" pitchFamily="34" charset="0"/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2088A99-47F3-A372-498C-C3F66D73F8CE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630">
                <a:defRPr/>
              </a:pPr>
              <a:r>
                <a:rPr lang="en-US" sz="40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sp>
        <p:nvSpPr>
          <p:cNvPr id="7" name="PHẠM DUYÊN 2 - 9Slide.vn">
            <a:extLst>
              <a:ext uri="{FF2B5EF4-FFF2-40B4-BE49-F238E27FC236}">
                <a16:creationId xmlns:a16="http://schemas.microsoft.com/office/drawing/2014/main" id="{26520651-B8C0-17B1-16F7-E057CC1CA721}"/>
              </a:ext>
            </a:extLst>
          </p:cNvPr>
          <p:cNvSpPr txBox="1"/>
          <p:nvPr/>
        </p:nvSpPr>
        <p:spPr>
          <a:xfrm>
            <a:off x="1509624" y="564346"/>
            <a:ext cx="12458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>
              <a:defRPr/>
            </a:pPr>
            <a:r>
              <a:rPr lang="en-GB" sz="3600" spc="107">
                <a:solidFill>
                  <a:srgbClr val="327F5B"/>
                </a:solidFill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Tính.</a:t>
            </a:r>
            <a:endParaRPr lang="en-US" sz="3600" spc="107" dirty="0">
              <a:solidFill>
                <a:srgbClr val="327F5B"/>
              </a:solidFill>
              <a:latin typeface="#9Slide03 Sofia Pro Soft Bold" panose="020B00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59" name="PHẠM DUYÊN 3 - 9Slide.vn">
            <a:extLst>
              <a:ext uri="{FF2B5EF4-FFF2-40B4-BE49-F238E27FC236}">
                <a16:creationId xmlns:a16="http://schemas.microsoft.com/office/drawing/2014/main" id="{B88AF344-9F42-3BEA-3723-66A20F8FD616}"/>
              </a:ext>
            </a:extLst>
          </p:cNvPr>
          <p:cNvGrpSpPr/>
          <p:nvPr/>
        </p:nvGrpSpPr>
        <p:grpSpPr>
          <a:xfrm>
            <a:off x="366623" y="1549400"/>
            <a:ext cx="2286000" cy="1369405"/>
            <a:chOff x="1852613" y="3953894"/>
            <a:chExt cx="3429000" cy="2054107"/>
          </a:xfrm>
        </p:grpSpPr>
        <p:sp>
          <p:nvSpPr>
            <p:cNvPr id="60" name="PHẠM DUYÊN 3 - 9Slide.vn">
              <a:extLst>
                <a:ext uri="{FF2B5EF4-FFF2-40B4-BE49-F238E27FC236}">
                  <a16:creationId xmlns:a16="http://schemas.microsoft.com/office/drawing/2014/main" id="{AF2BCC31-DC1B-9678-23B7-B06BB58D856A}"/>
                </a:ext>
              </a:extLst>
            </p:cNvPr>
            <p:cNvSpPr txBox="1"/>
            <p:nvPr/>
          </p:nvSpPr>
          <p:spPr>
            <a:xfrm>
              <a:off x="2631789" y="3953894"/>
              <a:ext cx="578450" cy="1154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630">
                <a:defRPr/>
              </a:pPr>
              <a:r>
                <a:rPr lang="en-US" sz="4400" b="1">
                  <a:solidFill>
                    <a:prstClr val="black">
                      <a:lumMod val="75000"/>
                      <a:lumOff val="25000"/>
                    </a:prst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5</a:t>
              </a:r>
            </a:p>
          </p:txBody>
        </p:sp>
        <p:sp>
          <p:nvSpPr>
            <p:cNvPr id="61" name="PHẠM DUYÊN 4 - 9Slide.vn">
              <a:extLst>
                <a:ext uri="{FF2B5EF4-FFF2-40B4-BE49-F238E27FC236}">
                  <a16:creationId xmlns:a16="http://schemas.microsoft.com/office/drawing/2014/main" id="{DF3D84AC-99AC-EF62-0964-9D53B834B6DA}"/>
                </a:ext>
              </a:extLst>
            </p:cNvPr>
            <p:cNvSpPr txBox="1"/>
            <p:nvPr/>
          </p:nvSpPr>
          <p:spPr>
            <a:xfrm>
              <a:off x="2631789" y="4853840"/>
              <a:ext cx="578450" cy="1154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630">
                <a:defRPr/>
              </a:pPr>
              <a:r>
                <a:rPr lang="en-US" sz="4400" b="1">
                  <a:solidFill>
                    <a:prstClr val="black">
                      <a:lumMod val="75000"/>
                      <a:lumOff val="25000"/>
                    </a:prst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62" name="PHẠM DUYÊN 5 - 9Slide.vn">
              <a:extLst>
                <a:ext uri="{FF2B5EF4-FFF2-40B4-BE49-F238E27FC236}">
                  <a16:creationId xmlns:a16="http://schemas.microsoft.com/office/drawing/2014/main" id="{75D77FB9-6BA0-EDF3-7E9A-8B5EA3C06363}"/>
                </a:ext>
              </a:extLst>
            </p:cNvPr>
            <p:cNvSpPr txBox="1"/>
            <p:nvPr/>
          </p:nvSpPr>
          <p:spPr>
            <a:xfrm>
              <a:off x="1852613" y="4325202"/>
              <a:ext cx="692276" cy="1154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630">
                <a:defRPr/>
              </a:pPr>
              <a:r>
                <a:rPr lang="en-US" sz="4400" b="1">
                  <a:solidFill>
                    <a:prstClr val="black">
                      <a:lumMod val="75000"/>
                      <a:lumOff val="25000"/>
                    </a:prst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–</a:t>
              </a:r>
            </a:p>
          </p:txBody>
        </p:sp>
        <p:cxnSp>
          <p:nvCxnSpPr>
            <p:cNvPr id="63" name="PHẠM DUYÊN 6 - 9Slide.vn">
              <a:extLst>
                <a:ext uri="{FF2B5EF4-FFF2-40B4-BE49-F238E27FC236}">
                  <a16:creationId xmlns:a16="http://schemas.microsoft.com/office/drawing/2014/main" id="{F732AF7B-C60F-07B2-126A-EACF91A33A91}"/>
                </a:ext>
              </a:extLst>
            </p:cNvPr>
            <p:cNvCxnSpPr>
              <a:cxnSpLocks/>
            </p:cNvCxnSpPr>
            <p:nvPr/>
          </p:nvCxnSpPr>
          <p:spPr>
            <a:xfrm>
              <a:off x="2139950" y="5905500"/>
              <a:ext cx="3141663" cy="0"/>
            </a:xfrm>
            <a:prstGeom prst="line">
              <a:avLst/>
            </a:prstGeom>
            <a:ln w="34925" cap="rnd">
              <a:solidFill>
                <a:schemeClr val="tx1">
                  <a:lumMod val="65000"/>
                  <a:lumOff val="3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PHẠM DUYÊN 7 - 9Slide.vn">
              <a:extLst>
                <a:ext uri="{FF2B5EF4-FFF2-40B4-BE49-F238E27FC236}">
                  <a16:creationId xmlns:a16="http://schemas.microsoft.com/office/drawing/2014/main" id="{280B1B07-7695-EFAB-35AB-6A9ADCDCCB8B}"/>
                </a:ext>
              </a:extLst>
            </p:cNvPr>
            <p:cNvSpPr txBox="1"/>
            <p:nvPr/>
          </p:nvSpPr>
          <p:spPr>
            <a:xfrm>
              <a:off x="3306099" y="3953894"/>
              <a:ext cx="561260" cy="1154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630">
                <a:defRPr/>
              </a:pPr>
              <a:r>
                <a:rPr lang="en-US" sz="4400" b="1">
                  <a:solidFill>
                    <a:prstClr val="black">
                      <a:lumMod val="75000"/>
                      <a:lumOff val="25000"/>
                    </a:prst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65" name="PHẠM DUYÊN 8 - 9Slide.vn">
              <a:extLst>
                <a:ext uri="{FF2B5EF4-FFF2-40B4-BE49-F238E27FC236}">
                  <a16:creationId xmlns:a16="http://schemas.microsoft.com/office/drawing/2014/main" id="{D122BFC9-6C09-16E3-7344-5E43FEDDC5D3}"/>
                </a:ext>
              </a:extLst>
            </p:cNvPr>
            <p:cNvSpPr txBox="1"/>
            <p:nvPr/>
          </p:nvSpPr>
          <p:spPr>
            <a:xfrm>
              <a:off x="3306099" y="4853840"/>
              <a:ext cx="561260" cy="1154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630">
                <a:defRPr/>
              </a:pPr>
              <a:r>
                <a:rPr lang="en-US" sz="4400" b="1">
                  <a:solidFill>
                    <a:prstClr val="black">
                      <a:lumMod val="75000"/>
                      <a:lumOff val="25000"/>
                    </a:prst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9</a:t>
              </a:r>
            </a:p>
          </p:txBody>
        </p:sp>
        <p:sp>
          <p:nvSpPr>
            <p:cNvPr id="66" name="PHẠM DUYÊN 9 - 9Slide.vn">
              <a:extLst>
                <a:ext uri="{FF2B5EF4-FFF2-40B4-BE49-F238E27FC236}">
                  <a16:creationId xmlns:a16="http://schemas.microsoft.com/office/drawing/2014/main" id="{8E25A69C-18EC-3F2D-F2C7-DE0227C18725}"/>
                </a:ext>
              </a:extLst>
            </p:cNvPr>
            <p:cNvSpPr txBox="1"/>
            <p:nvPr/>
          </p:nvSpPr>
          <p:spPr>
            <a:xfrm>
              <a:off x="3963220" y="3953894"/>
              <a:ext cx="561260" cy="1154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630">
                <a:defRPr/>
              </a:pPr>
              <a:r>
                <a:rPr lang="en-US" sz="4400" b="1">
                  <a:solidFill>
                    <a:prstClr val="black">
                      <a:lumMod val="75000"/>
                      <a:lumOff val="25000"/>
                    </a:prst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7</a:t>
              </a:r>
            </a:p>
          </p:txBody>
        </p:sp>
        <p:sp>
          <p:nvSpPr>
            <p:cNvPr id="67" name="PHẠM DUYÊN 10 - 9Slide.vn">
              <a:extLst>
                <a:ext uri="{FF2B5EF4-FFF2-40B4-BE49-F238E27FC236}">
                  <a16:creationId xmlns:a16="http://schemas.microsoft.com/office/drawing/2014/main" id="{5712B198-C917-4B51-0560-07806580043B}"/>
                </a:ext>
              </a:extLst>
            </p:cNvPr>
            <p:cNvSpPr txBox="1"/>
            <p:nvPr/>
          </p:nvSpPr>
          <p:spPr>
            <a:xfrm>
              <a:off x="3963220" y="4853840"/>
              <a:ext cx="561260" cy="1154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630">
                <a:defRPr/>
              </a:pPr>
              <a:r>
                <a:rPr lang="en-US" sz="4400" b="1">
                  <a:solidFill>
                    <a:prstClr val="black">
                      <a:lumMod val="75000"/>
                      <a:lumOff val="25000"/>
                    </a:prst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68" name="PHẠM DUYÊN 11 - 9Slide.vn">
              <a:extLst>
                <a:ext uri="{FF2B5EF4-FFF2-40B4-BE49-F238E27FC236}">
                  <a16:creationId xmlns:a16="http://schemas.microsoft.com/office/drawing/2014/main" id="{6EEDC3BF-FC24-1A8A-AC26-BA80B80577B1}"/>
                </a:ext>
              </a:extLst>
            </p:cNvPr>
            <p:cNvSpPr txBox="1"/>
            <p:nvPr/>
          </p:nvSpPr>
          <p:spPr>
            <a:xfrm>
              <a:off x="4620340" y="3953894"/>
              <a:ext cx="561260" cy="1154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630">
                <a:defRPr/>
              </a:pPr>
              <a:r>
                <a:rPr lang="en-US" sz="4400" b="1">
                  <a:solidFill>
                    <a:prstClr val="black">
                      <a:lumMod val="75000"/>
                      <a:lumOff val="25000"/>
                    </a:prst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4</a:t>
              </a:r>
            </a:p>
          </p:txBody>
        </p:sp>
        <p:sp>
          <p:nvSpPr>
            <p:cNvPr id="69" name="PHẠM DUYÊN 12 - 9Slide.vn">
              <a:extLst>
                <a:ext uri="{FF2B5EF4-FFF2-40B4-BE49-F238E27FC236}">
                  <a16:creationId xmlns:a16="http://schemas.microsoft.com/office/drawing/2014/main" id="{E2EC069F-485F-3833-F839-581FE1A1E0BE}"/>
                </a:ext>
              </a:extLst>
            </p:cNvPr>
            <p:cNvSpPr txBox="1"/>
            <p:nvPr/>
          </p:nvSpPr>
          <p:spPr>
            <a:xfrm>
              <a:off x="4620340" y="4853840"/>
              <a:ext cx="561260" cy="1154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630">
                <a:defRPr/>
              </a:pPr>
              <a:r>
                <a:rPr lang="en-US" sz="4400" b="1">
                  <a:solidFill>
                    <a:prstClr val="black">
                      <a:lumMod val="75000"/>
                      <a:lumOff val="25000"/>
                    </a:prst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8</a:t>
              </a:r>
            </a:p>
          </p:txBody>
        </p:sp>
      </p:grpSp>
      <p:grpSp>
        <p:nvGrpSpPr>
          <p:cNvPr id="76" name="PHẠM DUYÊN 8 - 9Slide.vn">
            <a:extLst>
              <a:ext uri="{FF2B5EF4-FFF2-40B4-BE49-F238E27FC236}">
                <a16:creationId xmlns:a16="http://schemas.microsoft.com/office/drawing/2014/main" id="{0DFAE402-6708-E65E-A2F4-2E8578A0C0A3}"/>
              </a:ext>
            </a:extLst>
          </p:cNvPr>
          <p:cNvGrpSpPr/>
          <p:nvPr/>
        </p:nvGrpSpPr>
        <p:grpSpPr>
          <a:xfrm>
            <a:off x="3302001" y="1549400"/>
            <a:ext cx="2296319" cy="1369405"/>
            <a:chOff x="1837134" y="3953894"/>
            <a:chExt cx="3444479" cy="2054107"/>
          </a:xfrm>
        </p:grpSpPr>
        <p:sp>
          <p:nvSpPr>
            <p:cNvPr id="77" name="PHẠM DUYÊN 3 - 9Slide.vn">
              <a:extLst>
                <a:ext uri="{FF2B5EF4-FFF2-40B4-BE49-F238E27FC236}">
                  <a16:creationId xmlns:a16="http://schemas.microsoft.com/office/drawing/2014/main" id="{3C985101-04D1-D9D6-2AB3-86181C7E29CD}"/>
                </a:ext>
              </a:extLst>
            </p:cNvPr>
            <p:cNvSpPr txBox="1"/>
            <p:nvPr/>
          </p:nvSpPr>
          <p:spPr>
            <a:xfrm>
              <a:off x="2631791" y="3953894"/>
              <a:ext cx="578450" cy="1154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630">
                <a:defRPr/>
              </a:pPr>
              <a:r>
                <a:rPr lang="en-US" sz="4400" b="1">
                  <a:solidFill>
                    <a:prstClr val="black">
                      <a:lumMod val="75000"/>
                      <a:lumOff val="25000"/>
                    </a:prst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7</a:t>
              </a:r>
            </a:p>
          </p:txBody>
        </p:sp>
        <p:sp>
          <p:nvSpPr>
            <p:cNvPr id="78" name="PHẠM DUYÊN 4 - 9Slide.vn">
              <a:extLst>
                <a:ext uri="{FF2B5EF4-FFF2-40B4-BE49-F238E27FC236}">
                  <a16:creationId xmlns:a16="http://schemas.microsoft.com/office/drawing/2014/main" id="{0CE048CB-FBB9-28A3-4EDE-5EAD6BAA8265}"/>
                </a:ext>
              </a:extLst>
            </p:cNvPr>
            <p:cNvSpPr txBox="1"/>
            <p:nvPr/>
          </p:nvSpPr>
          <p:spPr>
            <a:xfrm>
              <a:off x="2631791" y="4853840"/>
              <a:ext cx="578450" cy="1154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630">
                <a:defRPr/>
              </a:pPr>
              <a:r>
                <a:rPr lang="en-US" sz="4400" b="1">
                  <a:solidFill>
                    <a:prstClr val="black">
                      <a:lumMod val="75000"/>
                      <a:lumOff val="25000"/>
                    </a:prst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5</a:t>
              </a:r>
            </a:p>
          </p:txBody>
        </p:sp>
        <p:sp>
          <p:nvSpPr>
            <p:cNvPr id="79" name="PHẠM DUYÊN 5 - 9Slide.vn">
              <a:extLst>
                <a:ext uri="{FF2B5EF4-FFF2-40B4-BE49-F238E27FC236}">
                  <a16:creationId xmlns:a16="http://schemas.microsoft.com/office/drawing/2014/main" id="{4227FD88-591F-58E5-705F-346706583D81}"/>
                </a:ext>
              </a:extLst>
            </p:cNvPr>
            <p:cNvSpPr txBox="1"/>
            <p:nvPr/>
          </p:nvSpPr>
          <p:spPr>
            <a:xfrm>
              <a:off x="1837134" y="4325202"/>
              <a:ext cx="692276" cy="1154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630">
                <a:defRPr/>
              </a:pPr>
              <a:r>
                <a:rPr lang="en-US" sz="4400" b="1">
                  <a:solidFill>
                    <a:prstClr val="black">
                      <a:lumMod val="75000"/>
                      <a:lumOff val="25000"/>
                    </a:prst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–</a:t>
              </a:r>
            </a:p>
          </p:txBody>
        </p:sp>
        <p:cxnSp>
          <p:nvCxnSpPr>
            <p:cNvPr id="80" name="PHẠM DUYÊN 6 - 9Slide.vn">
              <a:extLst>
                <a:ext uri="{FF2B5EF4-FFF2-40B4-BE49-F238E27FC236}">
                  <a16:creationId xmlns:a16="http://schemas.microsoft.com/office/drawing/2014/main" id="{19801933-0CFF-2FEC-EE2B-D1FAB5DD1BB6}"/>
                </a:ext>
              </a:extLst>
            </p:cNvPr>
            <p:cNvCxnSpPr>
              <a:cxnSpLocks/>
            </p:cNvCxnSpPr>
            <p:nvPr/>
          </p:nvCxnSpPr>
          <p:spPr>
            <a:xfrm>
              <a:off x="2139950" y="5905500"/>
              <a:ext cx="3141663" cy="0"/>
            </a:xfrm>
            <a:prstGeom prst="line">
              <a:avLst/>
            </a:prstGeom>
            <a:ln w="34925" cap="rnd">
              <a:solidFill>
                <a:schemeClr val="tx1">
                  <a:lumMod val="65000"/>
                  <a:lumOff val="3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1" name="PHẠM DUYÊN 7 - 9Slide.vn">
              <a:extLst>
                <a:ext uri="{FF2B5EF4-FFF2-40B4-BE49-F238E27FC236}">
                  <a16:creationId xmlns:a16="http://schemas.microsoft.com/office/drawing/2014/main" id="{44681A1D-FBD3-5074-0D43-FE73E8B2E49B}"/>
                </a:ext>
              </a:extLst>
            </p:cNvPr>
            <p:cNvSpPr txBox="1"/>
            <p:nvPr/>
          </p:nvSpPr>
          <p:spPr>
            <a:xfrm>
              <a:off x="3306101" y="3953894"/>
              <a:ext cx="561260" cy="1154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630">
                <a:defRPr/>
              </a:pPr>
              <a:r>
                <a:rPr lang="en-US" sz="4400" b="1">
                  <a:solidFill>
                    <a:prstClr val="black">
                      <a:lumMod val="75000"/>
                      <a:lumOff val="25000"/>
                    </a:prst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6</a:t>
              </a:r>
            </a:p>
          </p:txBody>
        </p:sp>
        <p:sp>
          <p:nvSpPr>
            <p:cNvPr id="82" name="PHẠM DUYÊN 8 - 9Slide.vn">
              <a:extLst>
                <a:ext uri="{FF2B5EF4-FFF2-40B4-BE49-F238E27FC236}">
                  <a16:creationId xmlns:a16="http://schemas.microsoft.com/office/drawing/2014/main" id="{635B7D46-C808-F660-B1F3-1487CAD721B2}"/>
                </a:ext>
              </a:extLst>
            </p:cNvPr>
            <p:cNvSpPr txBox="1"/>
            <p:nvPr/>
          </p:nvSpPr>
          <p:spPr>
            <a:xfrm>
              <a:off x="3306101" y="4853840"/>
              <a:ext cx="561260" cy="1154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630">
                <a:defRPr/>
              </a:pPr>
              <a:r>
                <a:rPr lang="en-US" sz="4400" b="1">
                  <a:solidFill>
                    <a:prstClr val="black">
                      <a:lumMod val="75000"/>
                      <a:lumOff val="25000"/>
                    </a:prst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8</a:t>
              </a:r>
            </a:p>
          </p:txBody>
        </p:sp>
        <p:sp>
          <p:nvSpPr>
            <p:cNvPr id="83" name="PHẠM DUYÊN 9 - 9Slide.vn">
              <a:extLst>
                <a:ext uri="{FF2B5EF4-FFF2-40B4-BE49-F238E27FC236}">
                  <a16:creationId xmlns:a16="http://schemas.microsoft.com/office/drawing/2014/main" id="{0FA51E6B-F79D-98B5-61B4-AADDA75FC9F7}"/>
                </a:ext>
              </a:extLst>
            </p:cNvPr>
            <p:cNvSpPr txBox="1"/>
            <p:nvPr/>
          </p:nvSpPr>
          <p:spPr>
            <a:xfrm>
              <a:off x="3963219" y="3953894"/>
              <a:ext cx="561260" cy="1154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630">
                <a:defRPr/>
              </a:pPr>
              <a:r>
                <a:rPr lang="en-US" sz="4400" b="1">
                  <a:solidFill>
                    <a:prstClr val="black">
                      <a:lumMod val="75000"/>
                      <a:lumOff val="25000"/>
                    </a:prst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6</a:t>
              </a:r>
            </a:p>
          </p:txBody>
        </p:sp>
        <p:sp>
          <p:nvSpPr>
            <p:cNvPr id="84" name="PHẠM DUYÊN 10 - 9Slide.vn">
              <a:extLst>
                <a:ext uri="{FF2B5EF4-FFF2-40B4-BE49-F238E27FC236}">
                  <a16:creationId xmlns:a16="http://schemas.microsoft.com/office/drawing/2014/main" id="{751C9028-CC44-91EF-699F-9CB3C9FC27E9}"/>
                </a:ext>
              </a:extLst>
            </p:cNvPr>
            <p:cNvSpPr txBox="1"/>
            <p:nvPr/>
          </p:nvSpPr>
          <p:spPr>
            <a:xfrm>
              <a:off x="3963219" y="4853840"/>
              <a:ext cx="561260" cy="1154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630">
                <a:defRPr/>
              </a:pPr>
              <a:r>
                <a:rPr lang="en-US" sz="4400" b="1">
                  <a:solidFill>
                    <a:prstClr val="black">
                      <a:lumMod val="75000"/>
                      <a:lumOff val="25000"/>
                    </a:prst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0</a:t>
              </a:r>
            </a:p>
          </p:txBody>
        </p:sp>
        <p:sp>
          <p:nvSpPr>
            <p:cNvPr id="85" name="PHẠM DUYÊN 11 - 9Slide.vn">
              <a:extLst>
                <a:ext uri="{FF2B5EF4-FFF2-40B4-BE49-F238E27FC236}">
                  <a16:creationId xmlns:a16="http://schemas.microsoft.com/office/drawing/2014/main" id="{C6EBB41A-FE85-D1E4-FC5A-2D023BF968DE}"/>
                </a:ext>
              </a:extLst>
            </p:cNvPr>
            <p:cNvSpPr txBox="1"/>
            <p:nvPr/>
          </p:nvSpPr>
          <p:spPr>
            <a:xfrm>
              <a:off x="4620339" y="3953894"/>
              <a:ext cx="561260" cy="1154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630">
                <a:defRPr/>
              </a:pPr>
              <a:r>
                <a:rPr lang="en-US" sz="4400" b="1">
                  <a:solidFill>
                    <a:prstClr val="black">
                      <a:lumMod val="75000"/>
                      <a:lumOff val="25000"/>
                    </a:prst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8</a:t>
              </a:r>
            </a:p>
          </p:txBody>
        </p:sp>
        <p:sp>
          <p:nvSpPr>
            <p:cNvPr id="86" name="PHẠM DUYÊN 12 - 9Slide.vn">
              <a:extLst>
                <a:ext uri="{FF2B5EF4-FFF2-40B4-BE49-F238E27FC236}">
                  <a16:creationId xmlns:a16="http://schemas.microsoft.com/office/drawing/2014/main" id="{EFC64F8A-C24E-412A-29D2-5DB5B9965C69}"/>
                </a:ext>
              </a:extLst>
            </p:cNvPr>
            <p:cNvSpPr txBox="1"/>
            <p:nvPr/>
          </p:nvSpPr>
          <p:spPr>
            <a:xfrm>
              <a:off x="4620339" y="4853840"/>
              <a:ext cx="561260" cy="1154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630">
                <a:defRPr/>
              </a:pPr>
              <a:r>
                <a:rPr lang="en-US" sz="4400" b="1">
                  <a:solidFill>
                    <a:prstClr val="black">
                      <a:lumMod val="75000"/>
                      <a:lumOff val="25000"/>
                    </a:prst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9</a:t>
              </a:r>
            </a:p>
          </p:txBody>
        </p:sp>
      </p:grpSp>
      <p:grpSp>
        <p:nvGrpSpPr>
          <p:cNvPr id="38" name="PHẠM DUYÊN 3 - 9Slide.vn">
            <a:extLst>
              <a:ext uri="{FF2B5EF4-FFF2-40B4-BE49-F238E27FC236}">
                <a16:creationId xmlns:a16="http://schemas.microsoft.com/office/drawing/2014/main" id="{B88AF344-9F42-3BEA-3723-66A20F8FD616}"/>
              </a:ext>
            </a:extLst>
          </p:cNvPr>
          <p:cNvGrpSpPr/>
          <p:nvPr/>
        </p:nvGrpSpPr>
        <p:grpSpPr>
          <a:xfrm>
            <a:off x="6299200" y="1549400"/>
            <a:ext cx="2286000" cy="1369405"/>
            <a:chOff x="1852613" y="3953894"/>
            <a:chExt cx="3429000" cy="2054107"/>
          </a:xfrm>
        </p:grpSpPr>
        <p:sp>
          <p:nvSpPr>
            <p:cNvPr id="39" name="PHẠM DUYÊN 3 - 9Slide.vn">
              <a:extLst>
                <a:ext uri="{FF2B5EF4-FFF2-40B4-BE49-F238E27FC236}">
                  <a16:creationId xmlns:a16="http://schemas.microsoft.com/office/drawing/2014/main" id="{AF2BCC31-DC1B-9678-23B7-B06BB58D856A}"/>
                </a:ext>
              </a:extLst>
            </p:cNvPr>
            <p:cNvSpPr txBox="1"/>
            <p:nvPr/>
          </p:nvSpPr>
          <p:spPr>
            <a:xfrm>
              <a:off x="2631789" y="3953894"/>
              <a:ext cx="578450" cy="1154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630">
                <a:defRPr/>
              </a:pPr>
              <a:r>
                <a:rPr lang="en-US" sz="4400" b="1">
                  <a:solidFill>
                    <a:prstClr val="black">
                      <a:lumMod val="75000"/>
                      <a:lumOff val="25000"/>
                    </a:prst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40" name="PHẠM DUYÊN 5 - 9Slide.vn">
              <a:extLst>
                <a:ext uri="{FF2B5EF4-FFF2-40B4-BE49-F238E27FC236}">
                  <a16:creationId xmlns:a16="http://schemas.microsoft.com/office/drawing/2014/main" id="{75D77FB9-6BA0-EDF3-7E9A-8B5EA3C06363}"/>
                </a:ext>
              </a:extLst>
            </p:cNvPr>
            <p:cNvSpPr txBox="1"/>
            <p:nvPr/>
          </p:nvSpPr>
          <p:spPr>
            <a:xfrm>
              <a:off x="1852613" y="4325202"/>
              <a:ext cx="692276" cy="1154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630">
                <a:defRPr/>
              </a:pPr>
              <a:r>
                <a:rPr lang="en-US" sz="4400" b="1">
                  <a:solidFill>
                    <a:prstClr val="black">
                      <a:lumMod val="75000"/>
                      <a:lumOff val="25000"/>
                    </a:prst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–</a:t>
              </a:r>
            </a:p>
          </p:txBody>
        </p:sp>
        <p:cxnSp>
          <p:nvCxnSpPr>
            <p:cNvPr id="41" name="PHẠM DUYÊN 6 - 9Slide.vn">
              <a:extLst>
                <a:ext uri="{FF2B5EF4-FFF2-40B4-BE49-F238E27FC236}">
                  <a16:creationId xmlns:a16="http://schemas.microsoft.com/office/drawing/2014/main" id="{F732AF7B-C60F-07B2-126A-EACF91A33A91}"/>
                </a:ext>
              </a:extLst>
            </p:cNvPr>
            <p:cNvCxnSpPr>
              <a:cxnSpLocks/>
            </p:cNvCxnSpPr>
            <p:nvPr/>
          </p:nvCxnSpPr>
          <p:spPr>
            <a:xfrm>
              <a:off x="2139950" y="5905500"/>
              <a:ext cx="3141663" cy="0"/>
            </a:xfrm>
            <a:prstGeom prst="line">
              <a:avLst/>
            </a:prstGeom>
            <a:ln w="34925" cap="rnd">
              <a:solidFill>
                <a:schemeClr val="tx1">
                  <a:lumMod val="65000"/>
                  <a:lumOff val="3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PHẠM DUYÊN 7 - 9Slide.vn">
              <a:extLst>
                <a:ext uri="{FF2B5EF4-FFF2-40B4-BE49-F238E27FC236}">
                  <a16:creationId xmlns:a16="http://schemas.microsoft.com/office/drawing/2014/main" id="{280B1B07-7695-EFAB-35AB-6A9ADCDCCB8B}"/>
                </a:ext>
              </a:extLst>
            </p:cNvPr>
            <p:cNvSpPr txBox="1"/>
            <p:nvPr/>
          </p:nvSpPr>
          <p:spPr>
            <a:xfrm>
              <a:off x="3306099" y="3953894"/>
              <a:ext cx="561260" cy="1154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630">
                <a:defRPr/>
              </a:pPr>
              <a:r>
                <a:rPr lang="en-US" sz="4400" b="1">
                  <a:solidFill>
                    <a:prstClr val="black">
                      <a:lumMod val="75000"/>
                      <a:lumOff val="25000"/>
                    </a:prst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3</a:t>
              </a:r>
            </a:p>
          </p:txBody>
        </p:sp>
        <p:sp>
          <p:nvSpPr>
            <p:cNvPr id="43" name="PHẠM DUYÊN 8 - 9Slide.vn">
              <a:extLst>
                <a:ext uri="{FF2B5EF4-FFF2-40B4-BE49-F238E27FC236}">
                  <a16:creationId xmlns:a16="http://schemas.microsoft.com/office/drawing/2014/main" id="{D122BFC9-6C09-16E3-7344-5E43FEDDC5D3}"/>
                </a:ext>
              </a:extLst>
            </p:cNvPr>
            <p:cNvSpPr txBox="1"/>
            <p:nvPr/>
          </p:nvSpPr>
          <p:spPr>
            <a:xfrm>
              <a:off x="3306099" y="4853840"/>
              <a:ext cx="561260" cy="1154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630">
                <a:defRPr/>
              </a:pPr>
              <a:r>
                <a:rPr lang="en-US" sz="4400" b="1">
                  <a:solidFill>
                    <a:prstClr val="black">
                      <a:lumMod val="75000"/>
                      <a:lumOff val="25000"/>
                    </a:prst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8</a:t>
              </a:r>
            </a:p>
          </p:txBody>
        </p:sp>
        <p:sp>
          <p:nvSpPr>
            <p:cNvPr id="44" name="PHẠM DUYÊN 9 - 9Slide.vn">
              <a:extLst>
                <a:ext uri="{FF2B5EF4-FFF2-40B4-BE49-F238E27FC236}">
                  <a16:creationId xmlns:a16="http://schemas.microsoft.com/office/drawing/2014/main" id="{8E25A69C-18EC-3F2D-F2C7-DE0227C18725}"/>
                </a:ext>
              </a:extLst>
            </p:cNvPr>
            <p:cNvSpPr txBox="1"/>
            <p:nvPr/>
          </p:nvSpPr>
          <p:spPr>
            <a:xfrm>
              <a:off x="3963219" y="3953894"/>
              <a:ext cx="561260" cy="1154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630">
                <a:defRPr/>
              </a:pPr>
              <a:r>
                <a:rPr lang="en-US" sz="4400" b="1">
                  <a:solidFill>
                    <a:prstClr val="black">
                      <a:lumMod val="75000"/>
                      <a:lumOff val="25000"/>
                    </a:prst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8</a:t>
              </a:r>
            </a:p>
          </p:txBody>
        </p:sp>
        <p:sp>
          <p:nvSpPr>
            <p:cNvPr id="45" name="PHẠM DUYÊN 10 - 9Slide.vn">
              <a:extLst>
                <a:ext uri="{FF2B5EF4-FFF2-40B4-BE49-F238E27FC236}">
                  <a16:creationId xmlns:a16="http://schemas.microsoft.com/office/drawing/2014/main" id="{5712B198-C917-4B51-0560-07806580043B}"/>
                </a:ext>
              </a:extLst>
            </p:cNvPr>
            <p:cNvSpPr txBox="1"/>
            <p:nvPr/>
          </p:nvSpPr>
          <p:spPr>
            <a:xfrm>
              <a:off x="3963219" y="4853840"/>
              <a:ext cx="561260" cy="1154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630">
                <a:defRPr/>
              </a:pPr>
              <a:r>
                <a:rPr lang="en-US" sz="4400" b="1">
                  <a:solidFill>
                    <a:prstClr val="black">
                      <a:lumMod val="75000"/>
                      <a:lumOff val="25000"/>
                    </a:prst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46" name="PHẠM DUYÊN 11 - 9Slide.vn">
              <a:extLst>
                <a:ext uri="{FF2B5EF4-FFF2-40B4-BE49-F238E27FC236}">
                  <a16:creationId xmlns:a16="http://schemas.microsoft.com/office/drawing/2014/main" id="{6EEDC3BF-FC24-1A8A-AC26-BA80B80577B1}"/>
                </a:ext>
              </a:extLst>
            </p:cNvPr>
            <p:cNvSpPr txBox="1"/>
            <p:nvPr/>
          </p:nvSpPr>
          <p:spPr>
            <a:xfrm>
              <a:off x="4620339" y="3953894"/>
              <a:ext cx="561260" cy="1154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630">
                <a:defRPr/>
              </a:pPr>
              <a:r>
                <a:rPr lang="en-US" sz="4400" b="1">
                  <a:solidFill>
                    <a:prstClr val="black">
                      <a:lumMod val="75000"/>
                      <a:lumOff val="25000"/>
                    </a:prst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4</a:t>
              </a:r>
            </a:p>
          </p:txBody>
        </p:sp>
        <p:sp>
          <p:nvSpPr>
            <p:cNvPr id="47" name="PHẠM DUYÊN 12 - 9Slide.vn">
              <a:extLst>
                <a:ext uri="{FF2B5EF4-FFF2-40B4-BE49-F238E27FC236}">
                  <a16:creationId xmlns:a16="http://schemas.microsoft.com/office/drawing/2014/main" id="{E2EC069F-485F-3833-F839-581FE1A1E0BE}"/>
                </a:ext>
              </a:extLst>
            </p:cNvPr>
            <p:cNvSpPr txBox="1"/>
            <p:nvPr/>
          </p:nvSpPr>
          <p:spPr>
            <a:xfrm>
              <a:off x="4620339" y="4853840"/>
              <a:ext cx="561260" cy="1154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630">
                <a:defRPr/>
              </a:pPr>
              <a:r>
                <a:rPr lang="en-US" sz="4400" b="1">
                  <a:solidFill>
                    <a:prstClr val="black">
                      <a:lumMod val="75000"/>
                      <a:lumOff val="25000"/>
                    </a:prst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7</a:t>
              </a:r>
            </a:p>
          </p:txBody>
        </p:sp>
      </p:grpSp>
      <p:grpSp>
        <p:nvGrpSpPr>
          <p:cNvPr id="52" name="PHẠM DUYÊN 8 - 9Slide.vn">
            <a:extLst>
              <a:ext uri="{FF2B5EF4-FFF2-40B4-BE49-F238E27FC236}">
                <a16:creationId xmlns:a16="http://schemas.microsoft.com/office/drawing/2014/main" id="{0DFAE402-6708-E65E-A2F4-2E8578A0C0A3}"/>
              </a:ext>
            </a:extLst>
          </p:cNvPr>
          <p:cNvGrpSpPr/>
          <p:nvPr/>
        </p:nvGrpSpPr>
        <p:grpSpPr>
          <a:xfrm>
            <a:off x="9312237" y="1549400"/>
            <a:ext cx="2296319" cy="1369405"/>
            <a:chOff x="1837134" y="3953894"/>
            <a:chExt cx="3444479" cy="2054107"/>
          </a:xfrm>
        </p:grpSpPr>
        <p:sp>
          <p:nvSpPr>
            <p:cNvPr id="53" name="PHẠM DUYÊN 3 - 9Slide.vn">
              <a:extLst>
                <a:ext uri="{FF2B5EF4-FFF2-40B4-BE49-F238E27FC236}">
                  <a16:creationId xmlns:a16="http://schemas.microsoft.com/office/drawing/2014/main" id="{3C985101-04D1-D9D6-2AB3-86181C7E29CD}"/>
                </a:ext>
              </a:extLst>
            </p:cNvPr>
            <p:cNvSpPr txBox="1"/>
            <p:nvPr/>
          </p:nvSpPr>
          <p:spPr>
            <a:xfrm>
              <a:off x="2631791" y="3953894"/>
              <a:ext cx="578450" cy="1154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630">
                <a:defRPr/>
              </a:pPr>
              <a:r>
                <a:rPr lang="en-US" sz="4400" b="1">
                  <a:solidFill>
                    <a:prstClr val="black">
                      <a:lumMod val="75000"/>
                      <a:lumOff val="25000"/>
                    </a:prst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6</a:t>
              </a:r>
            </a:p>
          </p:txBody>
        </p:sp>
        <p:sp>
          <p:nvSpPr>
            <p:cNvPr id="54" name="PHẠM DUYÊN 5 - 9Slide.vn">
              <a:extLst>
                <a:ext uri="{FF2B5EF4-FFF2-40B4-BE49-F238E27FC236}">
                  <a16:creationId xmlns:a16="http://schemas.microsoft.com/office/drawing/2014/main" id="{4227FD88-591F-58E5-705F-346706583D81}"/>
                </a:ext>
              </a:extLst>
            </p:cNvPr>
            <p:cNvSpPr txBox="1"/>
            <p:nvPr/>
          </p:nvSpPr>
          <p:spPr>
            <a:xfrm>
              <a:off x="1837134" y="4325202"/>
              <a:ext cx="692276" cy="1154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630">
                <a:defRPr/>
              </a:pPr>
              <a:r>
                <a:rPr lang="en-US" sz="4400" b="1">
                  <a:solidFill>
                    <a:prstClr val="black">
                      <a:lumMod val="75000"/>
                      <a:lumOff val="25000"/>
                    </a:prst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–</a:t>
              </a:r>
            </a:p>
          </p:txBody>
        </p:sp>
        <p:cxnSp>
          <p:nvCxnSpPr>
            <p:cNvPr id="55" name="PHẠM DUYÊN 6 - 9Slide.vn">
              <a:extLst>
                <a:ext uri="{FF2B5EF4-FFF2-40B4-BE49-F238E27FC236}">
                  <a16:creationId xmlns:a16="http://schemas.microsoft.com/office/drawing/2014/main" id="{19801933-0CFF-2FEC-EE2B-D1FAB5DD1BB6}"/>
                </a:ext>
              </a:extLst>
            </p:cNvPr>
            <p:cNvCxnSpPr>
              <a:cxnSpLocks/>
            </p:cNvCxnSpPr>
            <p:nvPr/>
          </p:nvCxnSpPr>
          <p:spPr>
            <a:xfrm>
              <a:off x="2139950" y="5905500"/>
              <a:ext cx="3141663" cy="0"/>
            </a:xfrm>
            <a:prstGeom prst="line">
              <a:avLst/>
            </a:prstGeom>
            <a:ln w="34925" cap="rnd">
              <a:solidFill>
                <a:schemeClr val="tx1">
                  <a:lumMod val="65000"/>
                  <a:lumOff val="3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PHẠM DUYÊN 7 - 9Slide.vn">
              <a:extLst>
                <a:ext uri="{FF2B5EF4-FFF2-40B4-BE49-F238E27FC236}">
                  <a16:creationId xmlns:a16="http://schemas.microsoft.com/office/drawing/2014/main" id="{44681A1D-FBD3-5074-0D43-FE73E8B2E49B}"/>
                </a:ext>
              </a:extLst>
            </p:cNvPr>
            <p:cNvSpPr txBox="1"/>
            <p:nvPr/>
          </p:nvSpPr>
          <p:spPr>
            <a:xfrm>
              <a:off x="3306101" y="3953894"/>
              <a:ext cx="561260" cy="1154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630">
                <a:defRPr/>
              </a:pPr>
              <a:r>
                <a:rPr lang="en-US" sz="4400" b="1">
                  <a:solidFill>
                    <a:prstClr val="black">
                      <a:lumMod val="75000"/>
                      <a:lumOff val="25000"/>
                    </a:prst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7</a:t>
              </a:r>
            </a:p>
          </p:txBody>
        </p:sp>
        <p:sp>
          <p:nvSpPr>
            <p:cNvPr id="57" name="PHẠM DUYÊN 9 - 9Slide.vn">
              <a:extLst>
                <a:ext uri="{FF2B5EF4-FFF2-40B4-BE49-F238E27FC236}">
                  <a16:creationId xmlns:a16="http://schemas.microsoft.com/office/drawing/2014/main" id="{0FA51E6B-F79D-98B5-61B4-AADDA75FC9F7}"/>
                </a:ext>
              </a:extLst>
            </p:cNvPr>
            <p:cNvSpPr txBox="1"/>
            <p:nvPr/>
          </p:nvSpPr>
          <p:spPr>
            <a:xfrm>
              <a:off x="3963219" y="3953894"/>
              <a:ext cx="561260" cy="1154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630">
                <a:defRPr/>
              </a:pPr>
              <a:r>
                <a:rPr lang="en-US" sz="4400" b="1">
                  <a:solidFill>
                    <a:prstClr val="black">
                      <a:lumMod val="75000"/>
                      <a:lumOff val="25000"/>
                    </a:prst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58" name="PHẠM DUYÊN 10 - 9Slide.vn">
              <a:extLst>
                <a:ext uri="{FF2B5EF4-FFF2-40B4-BE49-F238E27FC236}">
                  <a16:creationId xmlns:a16="http://schemas.microsoft.com/office/drawing/2014/main" id="{751C9028-CC44-91EF-699F-9CB3C9FC27E9}"/>
                </a:ext>
              </a:extLst>
            </p:cNvPr>
            <p:cNvSpPr txBox="1"/>
            <p:nvPr/>
          </p:nvSpPr>
          <p:spPr>
            <a:xfrm>
              <a:off x="3963219" y="4853840"/>
              <a:ext cx="561260" cy="1154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630">
                <a:defRPr/>
              </a:pPr>
              <a:r>
                <a:rPr lang="en-US" sz="4400" b="1">
                  <a:solidFill>
                    <a:prstClr val="black">
                      <a:lumMod val="75000"/>
                      <a:lumOff val="25000"/>
                    </a:prst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4</a:t>
              </a:r>
            </a:p>
          </p:txBody>
        </p:sp>
        <p:sp>
          <p:nvSpPr>
            <p:cNvPr id="71" name="PHẠM DUYÊN 11 - 9Slide.vn">
              <a:extLst>
                <a:ext uri="{FF2B5EF4-FFF2-40B4-BE49-F238E27FC236}">
                  <a16:creationId xmlns:a16="http://schemas.microsoft.com/office/drawing/2014/main" id="{C6EBB41A-FE85-D1E4-FC5A-2D023BF968DE}"/>
                </a:ext>
              </a:extLst>
            </p:cNvPr>
            <p:cNvSpPr txBox="1"/>
            <p:nvPr/>
          </p:nvSpPr>
          <p:spPr>
            <a:xfrm>
              <a:off x="4620339" y="3953894"/>
              <a:ext cx="561260" cy="1154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630">
                <a:defRPr/>
              </a:pPr>
              <a:r>
                <a:rPr lang="en-US" sz="4400" b="1">
                  <a:solidFill>
                    <a:prstClr val="black">
                      <a:lumMod val="75000"/>
                      <a:lumOff val="25000"/>
                    </a:prst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9</a:t>
              </a:r>
            </a:p>
          </p:txBody>
        </p:sp>
        <p:sp>
          <p:nvSpPr>
            <p:cNvPr id="75" name="PHẠM DUYÊN 12 - 9Slide.vn">
              <a:extLst>
                <a:ext uri="{FF2B5EF4-FFF2-40B4-BE49-F238E27FC236}">
                  <a16:creationId xmlns:a16="http://schemas.microsoft.com/office/drawing/2014/main" id="{EFC64F8A-C24E-412A-29D2-5DB5B9965C69}"/>
                </a:ext>
              </a:extLst>
            </p:cNvPr>
            <p:cNvSpPr txBox="1"/>
            <p:nvPr/>
          </p:nvSpPr>
          <p:spPr>
            <a:xfrm>
              <a:off x="4620339" y="4853840"/>
              <a:ext cx="561260" cy="1154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630">
                <a:defRPr/>
              </a:pPr>
              <a:r>
                <a:rPr lang="en-US" sz="4400" b="1">
                  <a:solidFill>
                    <a:prstClr val="black">
                      <a:lumMod val="75000"/>
                      <a:lumOff val="25000"/>
                    </a:prst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3</a:t>
              </a:r>
            </a:p>
          </p:txBody>
        </p: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E6922D06-751D-DF41-F85D-9EFC0170A177}"/>
              </a:ext>
            </a:extLst>
          </p:cNvPr>
          <p:cNvSpPr/>
          <p:nvPr/>
        </p:nvSpPr>
        <p:spPr>
          <a:xfrm>
            <a:off x="-1676400" y="0"/>
            <a:ext cx="1473200" cy="16002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200"/>
          </a:p>
        </p:txBody>
      </p:sp>
    </p:spTree>
    <p:extLst>
      <p:ext uri="{BB962C8B-B14F-4D97-AF65-F5344CB8AC3E}">
        <p14:creationId xmlns:p14="http://schemas.microsoft.com/office/powerpoint/2010/main" val="25093803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PHẠM DUYÊN 1 - 9Slide.vn">
            <a:extLst>
              <a:ext uri="{FF2B5EF4-FFF2-40B4-BE49-F238E27FC236}">
                <a16:creationId xmlns:a16="http://schemas.microsoft.com/office/drawing/2014/main" id="{1EA84347-5952-3E71-0029-286706532033}"/>
              </a:ext>
            </a:extLst>
          </p:cNvPr>
          <p:cNvGrpSpPr/>
          <p:nvPr/>
        </p:nvGrpSpPr>
        <p:grpSpPr>
          <a:xfrm>
            <a:off x="651934" y="524347"/>
            <a:ext cx="668922" cy="707886"/>
            <a:chOff x="1559434" y="1176116"/>
            <a:chExt cx="668922" cy="707886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8C8A453F-2467-3116-BD98-EC5C35F013F4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146944F1-26F3-F065-9337-1B641C437A5E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34954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>
                  <a:defRPr/>
                </a:pPr>
                <a:endParaRPr lang="en-US">
                  <a:solidFill>
                    <a:prstClr val="white"/>
                  </a:solidFill>
                  <a:latin typeface="#9Slide03 Sofia Pro Soft Bold" panose="020B0000000000000000" pitchFamily="34" charset="0"/>
                </a:endParaRPr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D2406DE6-914E-CB53-D8C5-AA49F31B3E8E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33D16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>
                  <a:defRPr/>
                </a:pPr>
                <a:endParaRPr lang="en-US">
                  <a:solidFill>
                    <a:prstClr val="white"/>
                  </a:solidFill>
                  <a:latin typeface="#9Slide03 Sofia Pro Soft Bold" panose="020B0000000000000000" pitchFamily="34" charset="0"/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2088A99-47F3-A372-498C-C3F66D73F8CE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630">
                <a:defRPr/>
              </a:pPr>
              <a:r>
                <a:rPr lang="en-US" sz="40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sp>
        <p:nvSpPr>
          <p:cNvPr id="7" name="PHẠM DUYÊN 2 - 9Slide.vn">
            <a:extLst>
              <a:ext uri="{FF2B5EF4-FFF2-40B4-BE49-F238E27FC236}">
                <a16:creationId xmlns:a16="http://schemas.microsoft.com/office/drawing/2014/main" id="{26520651-B8C0-17B1-16F7-E057CC1CA721}"/>
              </a:ext>
            </a:extLst>
          </p:cNvPr>
          <p:cNvSpPr txBox="1"/>
          <p:nvPr/>
        </p:nvSpPr>
        <p:spPr>
          <a:xfrm>
            <a:off x="1509624" y="564346"/>
            <a:ext cx="12458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>
              <a:defRPr/>
            </a:pPr>
            <a:r>
              <a:rPr lang="en-GB" sz="3600" spc="107">
                <a:solidFill>
                  <a:srgbClr val="327F5B"/>
                </a:solidFill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Tính.</a:t>
            </a:r>
            <a:endParaRPr lang="en-US" sz="3600" spc="107" dirty="0">
              <a:solidFill>
                <a:srgbClr val="327F5B"/>
              </a:solidFill>
              <a:latin typeface="#9Slide03 Sofia Pro Soft Bold" panose="020B00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59" name="PHẠM DUYÊN 3 - 9Slide.vn">
            <a:extLst>
              <a:ext uri="{FF2B5EF4-FFF2-40B4-BE49-F238E27FC236}">
                <a16:creationId xmlns:a16="http://schemas.microsoft.com/office/drawing/2014/main" id="{B88AF344-9F42-3BEA-3723-66A20F8FD616}"/>
              </a:ext>
            </a:extLst>
          </p:cNvPr>
          <p:cNvGrpSpPr/>
          <p:nvPr/>
        </p:nvGrpSpPr>
        <p:grpSpPr>
          <a:xfrm>
            <a:off x="366623" y="1549400"/>
            <a:ext cx="2286000" cy="1369405"/>
            <a:chOff x="1852613" y="3953894"/>
            <a:chExt cx="3429000" cy="2054107"/>
          </a:xfrm>
        </p:grpSpPr>
        <p:sp>
          <p:nvSpPr>
            <p:cNvPr id="60" name="PHẠM DUYÊN 3 - 9Slide.vn">
              <a:extLst>
                <a:ext uri="{FF2B5EF4-FFF2-40B4-BE49-F238E27FC236}">
                  <a16:creationId xmlns:a16="http://schemas.microsoft.com/office/drawing/2014/main" id="{AF2BCC31-DC1B-9678-23B7-B06BB58D856A}"/>
                </a:ext>
              </a:extLst>
            </p:cNvPr>
            <p:cNvSpPr txBox="1"/>
            <p:nvPr/>
          </p:nvSpPr>
          <p:spPr>
            <a:xfrm>
              <a:off x="2631789" y="3953894"/>
              <a:ext cx="578450" cy="1154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630">
                <a:defRPr/>
              </a:pPr>
              <a:r>
                <a:rPr lang="en-US" sz="4400" b="1">
                  <a:solidFill>
                    <a:prstClr val="black">
                      <a:lumMod val="75000"/>
                      <a:lumOff val="25000"/>
                    </a:prst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5</a:t>
              </a:r>
            </a:p>
          </p:txBody>
        </p:sp>
        <p:sp>
          <p:nvSpPr>
            <p:cNvPr id="61" name="PHẠM DUYÊN 4 - 9Slide.vn">
              <a:extLst>
                <a:ext uri="{FF2B5EF4-FFF2-40B4-BE49-F238E27FC236}">
                  <a16:creationId xmlns:a16="http://schemas.microsoft.com/office/drawing/2014/main" id="{DF3D84AC-99AC-EF62-0964-9D53B834B6DA}"/>
                </a:ext>
              </a:extLst>
            </p:cNvPr>
            <p:cNvSpPr txBox="1"/>
            <p:nvPr/>
          </p:nvSpPr>
          <p:spPr>
            <a:xfrm>
              <a:off x="2631789" y="4853840"/>
              <a:ext cx="578450" cy="1154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630">
                <a:defRPr/>
              </a:pPr>
              <a:r>
                <a:rPr lang="en-US" sz="4400" b="1">
                  <a:solidFill>
                    <a:prstClr val="black">
                      <a:lumMod val="75000"/>
                      <a:lumOff val="25000"/>
                    </a:prst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62" name="PHẠM DUYÊN 5 - 9Slide.vn">
              <a:extLst>
                <a:ext uri="{FF2B5EF4-FFF2-40B4-BE49-F238E27FC236}">
                  <a16:creationId xmlns:a16="http://schemas.microsoft.com/office/drawing/2014/main" id="{75D77FB9-6BA0-EDF3-7E9A-8B5EA3C06363}"/>
                </a:ext>
              </a:extLst>
            </p:cNvPr>
            <p:cNvSpPr txBox="1"/>
            <p:nvPr/>
          </p:nvSpPr>
          <p:spPr>
            <a:xfrm>
              <a:off x="1852613" y="4325202"/>
              <a:ext cx="692276" cy="1154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630">
                <a:defRPr/>
              </a:pPr>
              <a:r>
                <a:rPr lang="en-US" sz="4400" b="1">
                  <a:solidFill>
                    <a:prstClr val="black">
                      <a:lumMod val="75000"/>
                      <a:lumOff val="25000"/>
                    </a:prst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–</a:t>
              </a:r>
            </a:p>
          </p:txBody>
        </p:sp>
        <p:cxnSp>
          <p:nvCxnSpPr>
            <p:cNvPr id="63" name="PHẠM DUYÊN 6 - 9Slide.vn">
              <a:extLst>
                <a:ext uri="{FF2B5EF4-FFF2-40B4-BE49-F238E27FC236}">
                  <a16:creationId xmlns:a16="http://schemas.microsoft.com/office/drawing/2014/main" id="{F732AF7B-C60F-07B2-126A-EACF91A33A91}"/>
                </a:ext>
              </a:extLst>
            </p:cNvPr>
            <p:cNvCxnSpPr>
              <a:cxnSpLocks/>
            </p:cNvCxnSpPr>
            <p:nvPr/>
          </p:nvCxnSpPr>
          <p:spPr>
            <a:xfrm>
              <a:off x="2139950" y="5905500"/>
              <a:ext cx="3141663" cy="0"/>
            </a:xfrm>
            <a:prstGeom prst="line">
              <a:avLst/>
            </a:prstGeom>
            <a:ln w="34925" cap="rnd">
              <a:solidFill>
                <a:schemeClr val="tx1">
                  <a:lumMod val="65000"/>
                  <a:lumOff val="3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PHẠM DUYÊN 7 - 9Slide.vn">
              <a:extLst>
                <a:ext uri="{FF2B5EF4-FFF2-40B4-BE49-F238E27FC236}">
                  <a16:creationId xmlns:a16="http://schemas.microsoft.com/office/drawing/2014/main" id="{280B1B07-7695-EFAB-35AB-6A9ADCDCCB8B}"/>
                </a:ext>
              </a:extLst>
            </p:cNvPr>
            <p:cNvSpPr txBox="1"/>
            <p:nvPr/>
          </p:nvSpPr>
          <p:spPr>
            <a:xfrm>
              <a:off x="3306099" y="3953894"/>
              <a:ext cx="561260" cy="1154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630">
                <a:defRPr/>
              </a:pPr>
              <a:r>
                <a:rPr lang="en-US" sz="4400" b="1">
                  <a:solidFill>
                    <a:prstClr val="black">
                      <a:lumMod val="75000"/>
                      <a:lumOff val="25000"/>
                    </a:prst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65" name="PHẠM DUYÊN 8 - 9Slide.vn">
              <a:extLst>
                <a:ext uri="{FF2B5EF4-FFF2-40B4-BE49-F238E27FC236}">
                  <a16:creationId xmlns:a16="http://schemas.microsoft.com/office/drawing/2014/main" id="{D122BFC9-6C09-16E3-7344-5E43FEDDC5D3}"/>
                </a:ext>
              </a:extLst>
            </p:cNvPr>
            <p:cNvSpPr txBox="1"/>
            <p:nvPr/>
          </p:nvSpPr>
          <p:spPr>
            <a:xfrm>
              <a:off x="3306099" y="4853840"/>
              <a:ext cx="561260" cy="1154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630">
                <a:defRPr/>
              </a:pPr>
              <a:r>
                <a:rPr lang="en-US" sz="4400" b="1">
                  <a:solidFill>
                    <a:prstClr val="black">
                      <a:lumMod val="75000"/>
                      <a:lumOff val="25000"/>
                    </a:prst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9</a:t>
              </a:r>
            </a:p>
          </p:txBody>
        </p:sp>
        <p:sp>
          <p:nvSpPr>
            <p:cNvPr id="66" name="PHẠM DUYÊN 9 - 9Slide.vn">
              <a:extLst>
                <a:ext uri="{FF2B5EF4-FFF2-40B4-BE49-F238E27FC236}">
                  <a16:creationId xmlns:a16="http://schemas.microsoft.com/office/drawing/2014/main" id="{8E25A69C-18EC-3F2D-F2C7-DE0227C18725}"/>
                </a:ext>
              </a:extLst>
            </p:cNvPr>
            <p:cNvSpPr txBox="1"/>
            <p:nvPr/>
          </p:nvSpPr>
          <p:spPr>
            <a:xfrm>
              <a:off x="3963220" y="3953894"/>
              <a:ext cx="561260" cy="1154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630">
                <a:defRPr/>
              </a:pPr>
              <a:r>
                <a:rPr lang="en-US" sz="4400" b="1">
                  <a:solidFill>
                    <a:prstClr val="black">
                      <a:lumMod val="75000"/>
                      <a:lumOff val="25000"/>
                    </a:prst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7</a:t>
              </a:r>
            </a:p>
          </p:txBody>
        </p:sp>
        <p:sp>
          <p:nvSpPr>
            <p:cNvPr id="67" name="PHẠM DUYÊN 10 - 9Slide.vn">
              <a:extLst>
                <a:ext uri="{FF2B5EF4-FFF2-40B4-BE49-F238E27FC236}">
                  <a16:creationId xmlns:a16="http://schemas.microsoft.com/office/drawing/2014/main" id="{5712B198-C917-4B51-0560-07806580043B}"/>
                </a:ext>
              </a:extLst>
            </p:cNvPr>
            <p:cNvSpPr txBox="1"/>
            <p:nvPr/>
          </p:nvSpPr>
          <p:spPr>
            <a:xfrm>
              <a:off x="3963220" y="4853840"/>
              <a:ext cx="561260" cy="1154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630">
                <a:defRPr/>
              </a:pPr>
              <a:r>
                <a:rPr lang="en-US" sz="4400" b="1">
                  <a:solidFill>
                    <a:prstClr val="black">
                      <a:lumMod val="75000"/>
                      <a:lumOff val="25000"/>
                    </a:prst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68" name="PHẠM DUYÊN 11 - 9Slide.vn">
              <a:extLst>
                <a:ext uri="{FF2B5EF4-FFF2-40B4-BE49-F238E27FC236}">
                  <a16:creationId xmlns:a16="http://schemas.microsoft.com/office/drawing/2014/main" id="{6EEDC3BF-FC24-1A8A-AC26-BA80B80577B1}"/>
                </a:ext>
              </a:extLst>
            </p:cNvPr>
            <p:cNvSpPr txBox="1"/>
            <p:nvPr/>
          </p:nvSpPr>
          <p:spPr>
            <a:xfrm>
              <a:off x="4620340" y="3953894"/>
              <a:ext cx="561260" cy="1154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630">
                <a:defRPr/>
              </a:pPr>
              <a:r>
                <a:rPr lang="en-US" sz="4400" b="1">
                  <a:solidFill>
                    <a:prstClr val="black">
                      <a:lumMod val="75000"/>
                      <a:lumOff val="25000"/>
                    </a:prst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4</a:t>
              </a:r>
            </a:p>
          </p:txBody>
        </p:sp>
        <p:sp>
          <p:nvSpPr>
            <p:cNvPr id="69" name="PHẠM DUYÊN 12 - 9Slide.vn">
              <a:extLst>
                <a:ext uri="{FF2B5EF4-FFF2-40B4-BE49-F238E27FC236}">
                  <a16:creationId xmlns:a16="http://schemas.microsoft.com/office/drawing/2014/main" id="{E2EC069F-485F-3833-F839-581FE1A1E0BE}"/>
                </a:ext>
              </a:extLst>
            </p:cNvPr>
            <p:cNvSpPr txBox="1"/>
            <p:nvPr/>
          </p:nvSpPr>
          <p:spPr>
            <a:xfrm>
              <a:off x="4620340" y="4853840"/>
              <a:ext cx="561260" cy="1154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630">
                <a:defRPr/>
              </a:pPr>
              <a:r>
                <a:rPr lang="en-US" sz="4400" b="1">
                  <a:solidFill>
                    <a:prstClr val="black">
                      <a:lumMod val="75000"/>
                      <a:lumOff val="25000"/>
                    </a:prst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8</a:t>
              </a:r>
            </a:p>
          </p:txBody>
        </p:sp>
      </p:grpSp>
      <p:sp>
        <p:nvSpPr>
          <p:cNvPr id="70" name="PHẠM DUYÊN 4 - 9Slide.vn">
            <a:extLst>
              <a:ext uri="{FF2B5EF4-FFF2-40B4-BE49-F238E27FC236}">
                <a16:creationId xmlns:a16="http://schemas.microsoft.com/office/drawing/2014/main" id="{C39DB5E0-CE94-0B76-B80D-C63ABC240816}"/>
              </a:ext>
            </a:extLst>
          </p:cNvPr>
          <p:cNvSpPr txBox="1"/>
          <p:nvPr/>
        </p:nvSpPr>
        <p:spPr>
          <a:xfrm>
            <a:off x="2211775" y="2915340"/>
            <a:ext cx="3741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>
              <a:defRPr/>
            </a:pPr>
            <a:r>
              <a:rPr lang="en-US" sz="44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72" name="PHẠM DUYÊN 5 - 9Slide.vn">
            <a:extLst>
              <a:ext uri="{FF2B5EF4-FFF2-40B4-BE49-F238E27FC236}">
                <a16:creationId xmlns:a16="http://schemas.microsoft.com/office/drawing/2014/main" id="{3206109B-64A7-E003-EADD-F45A8B022EBA}"/>
              </a:ext>
            </a:extLst>
          </p:cNvPr>
          <p:cNvSpPr txBox="1"/>
          <p:nvPr/>
        </p:nvSpPr>
        <p:spPr>
          <a:xfrm>
            <a:off x="1773695" y="2915340"/>
            <a:ext cx="3741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>
              <a:defRPr/>
            </a:pPr>
            <a:r>
              <a:rPr lang="en-US" sz="44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73" name="PHẠM DUYÊN 6 - 9Slide.vn">
            <a:extLst>
              <a:ext uri="{FF2B5EF4-FFF2-40B4-BE49-F238E27FC236}">
                <a16:creationId xmlns:a16="http://schemas.microsoft.com/office/drawing/2014/main" id="{5502494E-5D47-0358-8C81-2FD772B8AC04}"/>
              </a:ext>
            </a:extLst>
          </p:cNvPr>
          <p:cNvSpPr txBox="1"/>
          <p:nvPr/>
        </p:nvSpPr>
        <p:spPr>
          <a:xfrm>
            <a:off x="1335615" y="2915340"/>
            <a:ext cx="3741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>
              <a:defRPr/>
            </a:pPr>
            <a:r>
              <a:rPr lang="en-US" sz="44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74" name="PHẠM DUYÊN 7 - 9Slide.vn">
            <a:extLst>
              <a:ext uri="{FF2B5EF4-FFF2-40B4-BE49-F238E27FC236}">
                <a16:creationId xmlns:a16="http://schemas.microsoft.com/office/drawing/2014/main" id="{3A1ABBCB-2EB6-D4F9-BFD2-A4E495310021}"/>
              </a:ext>
            </a:extLst>
          </p:cNvPr>
          <p:cNvSpPr txBox="1"/>
          <p:nvPr/>
        </p:nvSpPr>
        <p:spPr>
          <a:xfrm>
            <a:off x="886075" y="2915340"/>
            <a:ext cx="38563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>
              <a:defRPr/>
            </a:pPr>
            <a:r>
              <a:rPr lang="en-US" sz="44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2</a:t>
            </a:r>
          </a:p>
        </p:txBody>
      </p:sp>
      <p:grpSp>
        <p:nvGrpSpPr>
          <p:cNvPr id="76" name="PHẠM DUYÊN 8 - 9Slide.vn">
            <a:extLst>
              <a:ext uri="{FF2B5EF4-FFF2-40B4-BE49-F238E27FC236}">
                <a16:creationId xmlns:a16="http://schemas.microsoft.com/office/drawing/2014/main" id="{0DFAE402-6708-E65E-A2F4-2E8578A0C0A3}"/>
              </a:ext>
            </a:extLst>
          </p:cNvPr>
          <p:cNvGrpSpPr/>
          <p:nvPr/>
        </p:nvGrpSpPr>
        <p:grpSpPr>
          <a:xfrm>
            <a:off x="3302001" y="1549400"/>
            <a:ext cx="2296319" cy="1369405"/>
            <a:chOff x="1837134" y="3953894"/>
            <a:chExt cx="3444479" cy="2054107"/>
          </a:xfrm>
        </p:grpSpPr>
        <p:sp>
          <p:nvSpPr>
            <p:cNvPr id="77" name="PHẠM DUYÊN 3 - 9Slide.vn">
              <a:extLst>
                <a:ext uri="{FF2B5EF4-FFF2-40B4-BE49-F238E27FC236}">
                  <a16:creationId xmlns:a16="http://schemas.microsoft.com/office/drawing/2014/main" id="{3C985101-04D1-D9D6-2AB3-86181C7E29CD}"/>
                </a:ext>
              </a:extLst>
            </p:cNvPr>
            <p:cNvSpPr txBox="1"/>
            <p:nvPr/>
          </p:nvSpPr>
          <p:spPr>
            <a:xfrm>
              <a:off x="2631791" y="3953894"/>
              <a:ext cx="578450" cy="1154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630">
                <a:defRPr/>
              </a:pPr>
              <a:r>
                <a:rPr lang="en-US" sz="4400" b="1">
                  <a:solidFill>
                    <a:prstClr val="black">
                      <a:lumMod val="75000"/>
                      <a:lumOff val="25000"/>
                    </a:prst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7</a:t>
              </a:r>
            </a:p>
          </p:txBody>
        </p:sp>
        <p:sp>
          <p:nvSpPr>
            <p:cNvPr id="78" name="PHẠM DUYÊN 4 - 9Slide.vn">
              <a:extLst>
                <a:ext uri="{FF2B5EF4-FFF2-40B4-BE49-F238E27FC236}">
                  <a16:creationId xmlns:a16="http://schemas.microsoft.com/office/drawing/2014/main" id="{0CE048CB-FBB9-28A3-4EDE-5EAD6BAA8265}"/>
                </a:ext>
              </a:extLst>
            </p:cNvPr>
            <p:cNvSpPr txBox="1"/>
            <p:nvPr/>
          </p:nvSpPr>
          <p:spPr>
            <a:xfrm>
              <a:off x="2631791" y="4853840"/>
              <a:ext cx="578450" cy="1154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630">
                <a:defRPr/>
              </a:pPr>
              <a:r>
                <a:rPr lang="en-US" sz="4400" b="1">
                  <a:solidFill>
                    <a:prstClr val="black">
                      <a:lumMod val="75000"/>
                      <a:lumOff val="25000"/>
                    </a:prst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5</a:t>
              </a:r>
            </a:p>
          </p:txBody>
        </p:sp>
        <p:sp>
          <p:nvSpPr>
            <p:cNvPr id="79" name="PHẠM DUYÊN 5 - 9Slide.vn">
              <a:extLst>
                <a:ext uri="{FF2B5EF4-FFF2-40B4-BE49-F238E27FC236}">
                  <a16:creationId xmlns:a16="http://schemas.microsoft.com/office/drawing/2014/main" id="{4227FD88-591F-58E5-705F-346706583D81}"/>
                </a:ext>
              </a:extLst>
            </p:cNvPr>
            <p:cNvSpPr txBox="1"/>
            <p:nvPr/>
          </p:nvSpPr>
          <p:spPr>
            <a:xfrm>
              <a:off x="1837134" y="4325202"/>
              <a:ext cx="692276" cy="1154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630">
                <a:defRPr/>
              </a:pPr>
              <a:r>
                <a:rPr lang="en-US" sz="4400" b="1">
                  <a:solidFill>
                    <a:prstClr val="black">
                      <a:lumMod val="75000"/>
                      <a:lumOff val="25000"/>
                    </a:prst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–</a:t>
              </a:r>
            </a:p>
          </p:txBody>
        </p:sp>
        <p:cxnSp>
          <p:nvCxnSpPr>
            <p:cNvPr id="80" name="PHẠM DUYÊN 6 - 9Slide.vn">
              <a:extLst>
                <a:ext uri="{FF2B5EF4-FFF2-40B4-BE49-F238E27FC236}">
                  <a16:creationId xmlns:a16="http://schemas.microsoft.com/office/drawing/2014/main" id="{19801933-0CFF-2FEC-EE2B-D1FAB5DD1BB6}"/>
                </a:ext>
              </a:extLst>
            </p:cNvPr>
            <p:cNvCxnSpPr>
              <a:cxnSpLocks/>
            </p:cNvCxnSpPr>
            <p:nvPr/>
          </p:nvCxnSpPr>
          <p:spPr>
            <a:xfrm>
              <a:off x="2139950" y="5905500"/>
              <a:ext cx="3141663" cy="0"/>
            </a:xfrm>
            <a:prstGeom prst="line">
              <a:avLst/>
            </a:prstGeom>
            <a:ln w="34925" cap="rnd">
              <a:solidFill>
                <a:schemeClr val="tx1">
                  <a:lumMod val="65000"/>
                  <a:lumOff val="3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1" name="PHẠM DUYÊN 7 - 9Slide.vn">
              <a:extLst>
                <a:ext uri="{FF2B5EF4-FFF2-40B4-BE49-F238E27FC236}">
                  <a16:creationId xmlns:a16="http://schemas.microsoft.com/office/drawing/2014/main" id="{44681A1D-FBD3-5074-0D43-FE73E8B2E49B}"/>
                </a:ext>
              </a:extLst>
            </p:cNvPr>
            <p:cNvSpPr txBox="1"/>
            <p:nvPr/>
          </p:nvSpPr>
          <p:spPr>
            <a:xfrm>
              <a:off x="3306101" y="3953894"/>
              <a:ext cx="561260" cy="1154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630">
                <a:defRPr/>
              </a:pPr>
              <a:r>
                <a:rPr lang="en-US" sz="4400" b="1">
                  <a:solidFill>
                    <a:prstClr val="black">
                      <a:lumMod val="75000"/>
                      <a:lumOff val="25000"/>
                    </a:prst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6</a:t>
              </a:r>
            </a:p>
          </p:txBody>
        </p:sp>
        <p:sp>
          <p:nvSpPr>
            <p:cNvPr id="82" name="PHẠM DUYÊN 8 - 9Slide.vn">
              <a:extLst>
                <a:ext uri="{FF2B5EF4-FFF2-40B4-BE49-F238E27FC236}">
                  <a16:creationId xmlns:a16="http://schemas.microsoft.com/office/drawing/2014/main" id="{635B7D46-C808-F660-B1F3-1487CAD721B2}"/>
                </a:ext>
              </a:extLst>
            </p:cNvPr>
            <p:cNvSpPr txBox="1"/>
            <p:nvPr/>
          </p:nvSpPr>
          <p:spPr>
            <a:xfrm>
              <a:off x="3306101" y="4853840"/>
              <a:ext cx="561260" cy="1154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630">
                <a:defRPr/>
              </a:pPr>
              <a:r>
                <a:rPr lang="en-US" sz="4400" b="1">
                  <a:solidFill>
                    <a:prstClr val="black">
                      <a:lumMod val="75000"/>
                      <a:lumOff val="25000"/>
                    </a:prst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8</a:t>
              </a:r>
            </a:p>
          </p:txBody>
        </p:sp>
        <p:sp>
          <p:nvSpPr>
            <p:cNvPr id="83" name="PHẠM DUYÊN 9 - 9Slide.vn">
              <a:extLst>
                <a:ext uri="{FF2B5EF4-FFF2-40B4-BE49-F238E27FC236}">
                  <a16:creationId xmlns:a16="http://schemas.microsoft.com/office/drawing/2014/main" id="{0FA51E6B-F79D-98B5-61B4-AADDA75FC9F7}"/>
                </a:ext>
              </a:extLst>
            </p:cNvPr>
            <p:cNvSpPr txBox="1"/>
            <p:nvPr/>
          </p:nvSpPr>
          <p:spPr>
            <a:xfrm>
              <a:off x="3963219" y="3953894"/>
              <a:ext cx="561260" cy="1154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630">
                <a:defRPr/>
              </a:pPr>
              <a:r>
                <a:rPr lang="en-US" sz="4400" b="1">
                  <a:solidFill>
                    <a:prstClr val="black">
                      <a:lumMod val="75000"/>
                      <a:lumOff val="25000"/>
                    </a:prst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6</a:t>
              </a:r>
            </a:p>
          </p:txBody>
        </p:sp>
        <p:sp>
          <p:nvSpPr>
            <p:cNvPr id="84" name="PHẠM DUYÊN 10 - 9Slide.vn">
              <a:extLst>
                <a:ext uri="{FF2B5EF4-FFF2-40B4-BE49-F238E27FC236}">
                  <a16:creationId xmlns:a16="http://schemas.microsoft.com/office/drawing/2014/main" id="{751C9028-CC44-91EF-699F-9CB3C9FC27E9}"/>
                </a:ext>
              </a:extLst>
            </p:cNvPr>
            <p:cNvSpPr txBox="1"/>
            <p:nvPr/>
          </p:nvSpPr>
          <p:spPr>
            <a:xfrm>
              <a:off x="3963219" y="4853840"/>
              <a:ext cx="561260" cy="1154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630">
                <a:defRPr/>
              </a:pPr>
              <a:r>
                <a:rPr lang="en-US" sz="4400" b="1">
                  <a:solidFill>
                    <a:prstClr val="black">
                      <a:lumMod val="75000"/>
                      <a:lumOff val="25000"/>
                    </a:prst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0</a:t>
              </a:r>
            </a:p>
          </p:txBody>
        </p:sp>
        <p:sp>
          <p:nvSpPr>
            <p:cNvPr id="85" name="PHẠM DUYÊN 11 - 9Slide.vn">
              <a:extLst>
                <a:ext uri="{FF2B5EF4-FFF2-40B4-BE49-F238E27FC236}">
                  <a16:creationId xmlns:a16="http://schemas.microsoft.com/office/drawing/2014/main" id="{C6EBB41A-FE85-D1E4-FC5A-2D023BF968DE}"/>
                </a:ext>
              </a:extLst>
            </p:cNvPr>
            <p:cNvSpPr txBox="1"/>
            <p:nvPr/>
          </p:nvSpPr>
          <p:spPr>
            <a:xfrm>
              <a:off x="4620339" y="3953894"/>
              <a:ext cx="561260" cy="1154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630">
                <a:defRPr/>
              </a:pPr>
              <a:r>
                <a:rPr lang="en-US" sz="4400" b="1">
                  <a:solidFill>
                    <a:prstClr val="black">
                      <a:lumMod val="75000"/>
                      <a:lumOff val="25000"/>
                    </a:prst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8</a:t>
              </a:r>
            </a:p>
          </p:txBody>
        </p:sp>
        <p:sp>
          <p:nvSpPr>
            <p:cNvPr id="86" name="PHẠM DUYÊN 12 - 9Slide.vn">
              <a:extLst>
                <a:ext uri="{FF2B5EF4-FFF2-40B4-BE49-F238E27FC236}">
                  <a16:creationId xmlns:a16="http://schemas.microsoft.com/office/drawing/2014/main" id="{EFC64F8A-C24E-412A-29D2-5DB5B9965C69}"/>
                </a:ext>
              </a:extLst>
            </p:cNvPr>
            <p:cNvSpPr txBox="1"/>
            <p:nvPr/>
          </p:nvSpPr>
          <p:spPr>
            <a:xfrm>
              <a:off x="4620339" y="4853840"/>
              <a:ext cx="561260" cy="1154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630">
                <a:defRPr/>
              </a:pPr>
              <a:r>
                <a:rPr lang="en-US" sz="4400" b="1">
                  <a:solidFill>
                    <a:prstClr val="black">
                      <a:lumMod val="75000"/>
                      <a:lumOff val="25000"/>
                    </a:prst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9</a:t>
              </a:r>
            </a:p>
          </p:txBody>
        </p:sp>
      </p:grpSp>
      <p:sp>
        <p:nvSpPr>
          <p:cNvPr id="87" name="PHẠM DUYÊN 9 - 9Slide.vn">
            <a:extLst>
              <a:ext uri="{FF2B5EF4-FFF2-40B4-BE49-F238E27FC236}">
                <a16:creationId xmlns:a16="http://schemas.microsoft.com/office/drawing/2014/main" id="{AA7E56A9-229D-1220-C722-E02892EC64A4}"/>
              </a:ext>
            </a:extLst>
          </p:cNvPr>
          <p:cNvSpPr txBox="1"/>
          <p:nvPr/>
        </p:nvSpPr>
        <p:spPr>
          <a:xfrm>
            <a:off x="5157471" y="2915340"/>
            <a:ext cx="3741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>
              <a:defRPr/>
            </a:pPr>
            <a:r>
              <a:rPr lang="en-US" sz="44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89" name="PHẠM DUYÊN 10 - 9Slide.vn">
            <a:extLst>
              <a:ext uri="{FF2B5EF4-FFF2-40B4-BE49-F238E27FC236}">
                <a16:creationId xmlns:a16="http://schemas.microsoft.com/office/drawing/2014/main" id="{CE050A88-B938-2604-14D1-1E416B4E0BE7}"/>
              </a:ext>
            </a:extLst>
          </p:cNvPr>
          <p:cNvSpPr txBox="1"/>
          <p:nvPr/>
        </p:nvSpPr>
        <p:spPr>
          <a:xfrm>
            <a:off x="4719391" y="2915340"/>
            <a:ext cx="3741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>
              <a:defRPr/>
            </a:pPr>
            <a:r>
              <a:rPr lang="en-US" sz="44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90" name="PHẠM DUYÊN 11 - 9Slide.vn">
            <a:extLst>
              <a:ext uri="{FF2B5EF4-FFF2-40B4-BE49-F238E27FC236}">
                <a16:creationId xmlns:a16="http://schemas.microsoft.com/office/drawing/2014/main" id="{CED0548F-7071-B896-A89E-336FBDA6017D}"/>
              </a:ext>
            </a:extLst>
          </p:cNvPr>
          <p:cNvSpPr txBox="1"/>
          <p:nvPr/>
        </p:nvSpPr>
        <p:spPr>
          <a:xfrm>
            <a:off x="4281311" y="2915340"/>
            <a:ext cx="3741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>
              <a:defRPr/>
            </a:pPr>
            <a:r>
              <a:rPr lang="en-US" sz="44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91" name="PHẠM DUYÊN 12 - 9Slide.vn">
            <a:extLst>
              <a:ext uri="{FF2B5EF4-FFF2-40B4-BE49-F238E27FC236}">
                <a16:creationId xmlns:a16="http://schemas.microsoft.com/office/drawing/2014/main" id="{576D88AA-FCB1-800C-5E94-E94A3E307D2E}"/>
              </a:ext>
            </a:extLst>
          </p:cNvPr>
          <p:cNvSpPr txBox="1"/>
          <p:nvPr/>
        </p:nvSpPr>
        <p:spPr>
          <a:xfrm>
            <a:off x="3831771" y="2915340"/>
            <a:ext cx="38563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>
              <a:defRPr/>
            </a:pPr>
            <a:r>
              <a:rPr lang="en-US" sz="44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1</a:t>
            </a:r>
          </a:p>
        </p:txBody>
      </p:sp>
      <p:grpSp>
        <p:nvGrpSpPr>
          <p:cNvPr id="38" name="PHẠM DUYÊN 3 - 9Slide.vn">
            <a:extLst>
              <a:ext uri="{FF2B5EF4-FFF2-40B4-BE49-F238E27FC236}">
                <a16:creationId xmlns:a16="http://schemas.microsoft.com/office/drawing/2014/main" id="{B88AF344-9F42-3BEA-3723-66A20F8FD616}"/>
              </a:ext>
            </a:extLst>
          </p:cNvPr>
          <p:cNvGrpSpPr/>
          <p:nvPr/>
        </p:nvGrpSpPr>
        <p:grpSpPr>
          <a:xfrm>
            <a:off x="6299200" y="1549400"/>
            <a:ext cx="2286000" cy="1369405"/>
            <a:chOff x="1852613" y="3953894"/>
            <a:chExt cx="3429000" cy="2054107"/>
          </a:xfrm>
        </p:grpSpPr>
        <p:sp>
          <p:nvSpPr>
            <p:cNvPr id="39" name="PHẠM DUYÊN 3 - 9Slide.vn">
              <a:extLst>
                <a:ext uri="{FF2B5EF4-FFF2-40B4-BE49-F238E27FC236}">
                  <a16:creationId xmlns:a16="http://schemas.microsoft.com/office/drawing/2014/main" id="{AF2BCC31-DC1B-9678-23B7-B06BB58D856A}"/>
                </a:ext>
              </a:extLst>
            </p:cNvPr>
            <p:cNvSpPr txBox="1"/>
            <p:nvPr/>
          </p:nvSpPr>
          <p:spPr>
            <a:xfrm>
              <a:off x="2631789" y="3953894"/>
              <a:ext cx="578450" cy="1154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630">
                <a:defRPr/>
              </a:pPr>
              <a:r>
                <a:rPr lang="en-US" sz="4400" b="1">
                  <a:solidFill>
                    <a:prstClr val="black">
                      <a:lumMod val="75000"/>
                      <a:lumOff val="25000"/>
                    </a:prst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40" name="PHẠM DUYÊN 5 - 9Slide.vn">
              <a:extLst>
                <a:ext uri="{FF2B5EF4-FFF2-40B4-BE49-F238E27FC236}">
                  <a16:creationId xmlns:a16="http://schemas.microsoft.com/office/drawing/2014/main" id="{75D77FB9-6BA0-EDF3-7E9A-8B5EA3C06363}"/>
                </a:ext>
              </a:extLst>
            </p:cNvPr>
            <p:cNvSpPr txBox="1"/>
            <p:nvPr/>
          </p:nvSpPr>
          <p:spPr>
            <a:xfrm>
              <a:off x="1852613" y="4325202"/>
              <a:ext cx="692276" cy="1154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630">
                <a:defRPr/>
              </a:pPr>
              <a:r>
                <a:rPr lang="en-US" sz="4400" b="1">
                  <a:solidFill>
                    <a:prstClr val="black">
                      <a:lumMod val="75000"/>
                      <a:lumOff val="25000"/>
                    </a:prst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–</a:t>
              </a:r>
            </a:p>
          </p:txBody>
        </p:sp>
        <p:cxnSp>
          <p:nvCxnSpPr>
            <p:cNvPr id="41" name="PHẠM DUYÊN 6 - 9Slide.vn">
              <a:extLst>
                <a:ext uri="{FF2B5EF4-FFF2-40B4-BE49-F238E27FC236}">
                  <a16:creationId xmlns:a16="http://schemas.microsoft.com/office/drawing/2014/main" id="{F732AF7B-C60F-07B2-126A-EACF91A33A91}"/>
                </a:ext>
              </a:extLst>
            </p:cNvPr>
            <p:cNvCxnSpPr>
              <a:cxnSpLocks/>
            </p:cNvCxnSpPr>
            <p:nvPr/>
          </p:nvCxnSpPr>
          <p:spPr>
            <a:xfrm>
              <a:off x="2139950" y="5905500"/>
              <a:ext cx="3141663" cy="0"/>
            </a:xfrm>
            <a:prstGeom prst="line">
              <a:avLst/>
            </a:prstGeom>
            <a:ln w="34925" cap="rnd">
              <a:solidFill>
                <a:schemeClr val="tx1">
                  <a:lumMod val="65000"/>
                  <a:lumOff val="3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PHẠM DUYÊN 7 - 9Slide.vn">
              <a:extLst>
                <a:ext uri="{FF2B5EF4-FFF2-40B4-BE49-F238E27FC236}">
                  <a16:creationId xmlns:a16="http://schemas.microsoft.com/office/drawing/2014/main" id="{280B1B07-7695-EFAB-35AB-6A9ADCDCCB8B}"/>
                </a:ext>
              </a:extLst>
            </p:cNvPr>
            <p:cNvSpPr txBox="1"/>
            <p:nvPr/>
          </p:nvSpPr>
          <p:spPr>
            <a:xfrm>
              <a:off x="3306099" y="3953894"/>
              <a:ext cx="561260" cy="1154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630">
                <a:defRPr/>
              </a:pPr>
              <a:r>
                <a:rPr lang="en-US" sz="4400" b="1">
                  <a:solidFill>
                    <a:prstClr val="black">
                      <a:lumMod val="75000"/>
                      <a:lumOff val="25000"/>
                    </a:prst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3</a:t>
              </a:r>
            </a:p>
          </p:txBody>
        </p:sp>
        <p:sp>
          <p:nvSpPr>
            <p:cNvPr id="43" name="PHẠM DUYÊN 8 - 9Slide.vn">
              <a:extLst>
                <a:ext uri="{FF2B5EF4-FFF2-40B4-BE49-F238E27FC236}">
                  <a16:creationId xmlns:a16="http://schemas.microsoft.com/office/drawing/2014/main" id="{D122BFC9-6C09-16E3-7344-5E43FEDDC5D3}"/>
                </a:ext>
              </a:extLst>
            </p:cNvPr>
            <p:cNvSpPr txBox="1"/>
            <p:nvPr/>
          </p:nvSpPr>
          <p:spPr>
            <a:xfrm>
              <a:off x="3306099" y="4853840"/>
              <a:ext cx="561260" cy="1154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630">
                <a:defRPr/>
              </a:pPr>
              <a:r>
                <a:rPr lang="en-US" sz="4400" b="1">
                  <a:solidFill>
                    <a:prstClr val="black">
                      <a:lumMod val="75000"/>
                      <a:lumOff val="25000"/>
                    </a:prst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8</a:t>
              </a:r>
            </a:p>
          </p:txBody>
        </p:sp>
        <p:sp>
          <p:nvSpPr>
            <p:cNvPr id="44" name="PHẠM DUYÊN 9 - 9Slide.vn">
              <a:extLst>
                <a:ext uri="{FF2B5EF4-FFF2-40B4-BE49-F238E27FC236}">
                  <a16:creationId xmlns:a16="http://schemas.microsoft.com/office/drawing/2014/main" id="{8E25A69C-18EC-3F2D-F2C7-DE0227C18725}"/>
                </a:ext>
              </a:extLst>
            </p:cNvPr>
            <p:cNvSpPr txBox="1"/>
            <p:nvPr/>
          </p:nvSpPr>
          <p:spPr>
            <a:xfrm>
              <a:off x="3963219" y="3953894"/>
              <a:ext cx="561260" cy="1154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630">
                <a:defRPr/>
              </a:pPr>
              <a:r>
                <a:rPr lang="en-US" sz="4400" b="1">
                  <a:solidFill>
                    <a:prstClr val="black">
                      <a:lumMod val="75000"/>
                      <a:lumOff val="25000"/>
                    </a:prst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8</a:t>
              </a:r>
            </a:p>
          </p:txBody>
        </p:sp>
        <p:sp>
          <p:nvSpPr>
            <p:cNvPr id="45" name="PHẠM DUYÊN 10 - 9Slide.vn">
              <a:extLst>
                <a:ext uri="{FF2B5EF4-FFF2-40B4-BE49-F238E27FC236}">
                  <a16:creationId xmlns:a16="http://schemas.microsoft.com/office/drawing/2014/main" id="{5712B198-C917-4B51-0560-07806580043B}"/>
                </a:ext>
              </a:extLst>
            </p:cNvPr>
            <p:cNvSpPr txBox="1"/>
            <p:nvPr/>
          </p:nvSpPr>
          <p:spPr>
            <a:xfrm>
              <a:off x="3963219" y="4853840"/>
              <a:ext cx="561260" cy="1154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630">
                <a:defRPr/>
              </a:pPr>
              <a:r>
                <a:rPr lang="en-US" sz="4400" b="1">
                  <a:solidFill>
                    <a:prstClr val="black">
                      <a:lumMod val="75000"/>
                      <a:lumOff val="25000"/>
                    </a:prst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46" name="PHẠM DUYÊN 11 - 9Slide.vn">
              <a:extLst>
                <a:ext uri="{FF2B5EF4-FFF2-40B4-BE49-F238E27FC236}">
                  <a16:creationId xmlns:a16="http://schemas.microsoft.com/office/drawing/2014/main" id="{6EEDC3BF-FC24-1A8A-AC26-BA80B80577B1}"/>
                </a:ext>
              </a:extLst>
            </p:cNvPr>
            <p:cNvSpPr txBox="1"/>
            <p:nvPr/>
          </p:nvSpPr>
          <p:spPr>
            <a:xfrm>
              <a:off x="4620339" y="3953894"/>
              <a:ext cx="561260" cy="1154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630">
                <a:defRPr/>
              </a:pPr>
              <a:r>
                <a:rPr lang="en-US" sz="4400" b="1">
                  <a:solidFill>
                    <a:prstClr val="black">
                      <a:lumMod val="75000"/>
                      <a:lumOff val="25000"/>
                    </a:prst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4</a:t>
              </a:r>
            </a:p>
          </p:txBody>
        </p:sp>
        <p:sp>
          <p:nvSpPr>
            <p:cNvPr id="47" name="PHẠM DUYÊN 12 - 9Slide.vn">
              <a:extLst>
                <a:ext uri="{FF2B5EF4-FFF2-40B4-BE49-F238E27FC236}">
                  <a16:creationId xmlns:a16="http://schemas.microsoft.com/office/drawing/2014/main" id="{E2EC069F-485F-3833-F839-581FE1A1E0BE}"/>
                </a:ext>
              </a:extLst>
            </p:cNvPr>
            <p:cNvSpPr txBox="1"/>
            <p:nvPr/>
          </p:nvSpPr>
          <p:spPr>
            <a:xfrm>
              <a:off x="4620339" y="4853840"/>
              <a:ext cx="561260" cy="1154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630">
                <a:defRPr/>
              </a:pPr>
              <a:r>
                <a:rPr lang="en-US" sz="4400" b="1">
                  <a:solidFill>
                    <a:prstClr val="black">
                      <a:lumMod val="75000"/>
                      <a:lumOff val="25000"/>
                    </a:prst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7</a:t>
              </a:r>
            </a:p>
          </p:txBody>
        </p:sp>
      </p:grpSp>
      <p:sp>
        <p:nvSpPr>
          <p:cNvPr id="48" name="PHẠM DUYÊN 4 - 9Slide.vn">
            <a:extLst>
              <a:ext uri="{FF2B5EF4-FFF2-40B4-BE49-F238E27FC236}">
                <a16:creationId xmlns:a16="http://schemas.microsoft.com/office/drawing/2014/main" id="{C39DB5E0-CE94-0B76-B80D-C63ABC240816}"/>
              </a:ext>
            </a:extLst>
          </p:cNvPr>
          <p:cNvSpPr txBox="1"/>
          <p:nvPr/>
        </p:nvSpPr>
        <p:spPr>
          <a:xfrm>
            <a:off x="8144352" y="2915340"/>
            <a:ext cx="3741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>
              <a:defRPr/>
            </a:pPr>
            <a:r>
              <a:rPr lang="en-US" sz="44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49" name="PHẠM DUYÊN 5 - 9Slide.vn">
            <a:extLst>
              <a:ext uri="{FF2B5EF4-FFF2-40B4-BE49-F238E27FC236}">
                <a16:creationId xmlns:a16="http://schemas.microsoft.com/office/drawing/2014/main" id="{3206109B-64A7-E003-EADD-F45A8B022EBA}"/>
              </a:ext>
            </a:extLst>
          </p:cNvPr>
          <p:cNvSpPr txBox="1"/>
          <p:nvPr/>
        </p:nvSpPr>
        <p:spPr>
          <a:xfrm>
            <a:off x="7706272" y="2915340"/>
            <a:ext cx="3741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>
              <a:defRPr/>
            </a:pPr>
            <a:r>
              <a:rPr lang="en-US" sz="44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50" name="PHẠM DUYÊN 6 - 9Slide.vn">
            <a:extLst>
              <a:ext uri="{FF2B5EF4-FFF2-40B4-BE49-F238E27FC236}">
                <a16:creationId xmlns:a16="http://schemas.microsoft.com/office/drawing/2014/main" id="{5502494E-5D47-0358-8C81-2FD772B8AC04}"/>
              </a:ext>
            </a:extLst>
          </p:cNvPr>
          <p:cNvSpPr txBox="1"/>
          <p:nvPr/>
        </p:nvSpPr>
        <p:spPr>
          <a:xfrm>
            <a:off x="7268192" y="2915340"/>
            <a:ext cx="3741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>
              <a:defRPr/>
            </a:pPr>
            <a:r>
              <a:rPr lang="en-US" sz="44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51" name="PHẠM DUYÊN 7 - 9Slide.vn">
            <a:extLst>
              <a:ext uri="{FF2B5EF4-FFF2-40B4-BE49-F238E27FC236}">
                <a16:creationId xmlns:a16="http://schemas.microsoft.com/office/drawing/2014/main" id="{3A1ABBCB-2EB6-D4F9-BFD2-A4E495310021}"/>
              </a:ext>
            </a:extLst>
          </p:cNvPr>
          <p:cNvSpPr txBox="1"/>
          <p:nvPr/>
        </p:nvSpPr>
        <p:spPr>
          <a:xfrm>
            <a:off x="6818652" y="2915340"/>
            <a:ext cx="38563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>
              <a:defRPr/>
            </a:pPr>
            <a:r>
              <a:rPr lang="en-US" sz="44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1</a:t>
            </a:r>
          </a:p>
        </p:txBody>
      </p:sp>
      <p:grpSp>
        <p:nvGrpSpPr>
          <p:cNvPr id="52" name="PHẠM DUYÊN 8 - 9Slide.vn">
            <a:extLst>
              <a:ext uri="{FF2B5EF4-FFF2-40B4-BE49-F238E27FC236}">
                <a16:creationId xmlns:a16="http://schemas.microsoft.com/office/drawing/2014/main" id="{0DFAE402-6708-E65E-A2F4-2E8578A0C0A3}"/>
              </a:ext>
            </a:extLst>
          </p:cNvPr>
          <p:cNvGrpSpPr/>
          <p:nvPr/>
        </p:nvGrpSpPr>
        <p:grpSpPr>
          <a:xfrm>
            <a:off x="9312237" y="1549400"/>
            <a:ext cx="2296319" cy="1369405"/>
            <a:chOff x="1837134" y="3953894"/>
            <a:chExt cx="3444479" cy="2054107"/>
          </a:xfrm>
        </p:grpSpPr>
        <p:sp>
          <p:nvSpPr>
            <p:cNvPr id="53" name="PHẠM DUYÊN 3 - 9Slide.vn">
              <a:extLst>
                <a:ext uri="{FF2B5EF4-FFF2-40B4-BE49-F238E27FC236}">
                  <a16:creationId xmlns:a16="http://schemas.microsoft.com/office/drawing/2014/main" id="{3C985101-04D1-D9D6-2AB3-86181C7E29CD}"/>
                </a:ext>
              </a:extLst>
            </p:cNvPr>
            <p:cNvSpPr txBox="1"/>
            <p:nvPr/>
          </p:nvSpPr>
          <p:spPr>
            <a:xfrm>
              <a:off x="2631791" y="3953894"/>
              <a:ext cx="578450" cy="1154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630">
                <a:defRPr/>
              </a:pPr>
              <a:r>
                <a:rPr lang="en-US" sz="4400" b="1">
                  <a:solidFill>
                    <a:prstClr val="black">
                      <a:lumMod val="75000"/>
                      <a:lumOff val="25000"/>
                    </a:prst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6</a:t>
              </a:r>
            </a:p>
          </p:txBody>
        </p:sp>
        <p:sp>
          <p:nvSpPr>
            <p:cNvPr id="54" name="PHẠM DUYÊN 5 - 9Slide.vn">
              <a:extLst>
                <a:ext uri="{FF2B5EF4-FFF2-40B4-BE49-F238E27FC236}">
                  <a16:creationId xmlns:a16="http://schemas.microsoft.com/office/drawing/2014/main" id="{4227FD88-591F-58E5-705F-346706583D81}"/>
                </a:ext>
              </a:extLst>
            </p:cNvPr>
            <p:cNvSpPr txBox="1"/>
            <p:nvPr/>
          </p:nvSpPr>
          <p:spPr>
            <a:xfrm>
              <a:off x="1837134" y="4325202"/>
              <a:ext cx="692276" cy="1154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630">
                <a:defRPr/>
              </a:pPr>
              <a:r>
                <a:rPr lang="en-US" sz="4400" b="1">
                  <a:solidFill>
                    <a:prstClr val="black">
                      <a:lumMod val="75000"/>
                      <a:lumOff val="25000"/>
                    </a:prst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–</a:t>
              </a:r>
            </a:p>
          </p:txBody>
        </p:sp>
        <p:cxnSp>
          <p:nvCxnSpPr>
            <p:cNvPr id="55" name="PHẠM DUYÊN 6 - 9Slide.vn">
              <a:extLst>
                <a:ext uri="{FF2B5EF4-FFF2-40B4-BE49-F238E27FC236}">
                  <a16:creationId xmlns:a16="http://schemas.microsoft.com/office/drawing/2014/main" id="{19801933-0CFF-2FEC-EE2B-D1FAB5DD1BB6}"/>
                </a:ext>
              </a:extLst>
            </p:cNvPr>
            <p:cNvCxnSpPr>
              <a:cxnSpLocks/>
            </p:cNvCxnSpPr>
            <p:nvPr/>
          </p:nvCxnSpPr>
          <p:spPr>
            <a:xfrm>
              <a:off x="2139950" y="5905500"/>
              <a:ext cx="3141663" cy="0"/>
            </a:xfrm>
            <a:prstGeom prst="line">
              <a:avLst/>
            </a:prstGeom>
            <a:ln w="34925" cap="rnd">
              <a:solidFill>
                <a:schemeClr val="tx1">
                  <a:lumMod val="65000"/>
                  <a:lumOff val="3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PHẠM DUYÊN 7 - 9Slide.vn">
              <a:extLst>
                <a:ext uri="{FF2B5EF4-FFF2-40B4-BE49-F238E27FC236}">
                  <a16:creationId xmlns:a16="http://schemas.microsoft.com/office/drawing/2014/main" id="{44681A1D-FBD3-5074-0D43-FE73E8B2E49B}"/>
                </a:ext>
              </a:extLst>
            </p:cNvPr>
            <p:cNvSpPr txBox="1"/>
            <p:nvPr/>
          </p:nvSpPr>
          <p:spPr>
            <a:xfrm>
              <a:off x="3306101" y="3953894"/>
              <a:ext cx="561260" cy="1154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630">
                <a:defRPr/>
              </a:pPr>
              <a:r>
                <a:rPr lang="en-US" sz="4400" b="1">
                  <a:solidFill>
                    <a:prstClr val="black">
                      <a:lumMod val="75000"/>
                      <a:lumOff val="25000"/>
                    </a:prst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7</a:t>
              </a:r>
            </a:p>
          </p:txBody>
        </p:sp>
        <p:sp>
          <p:nvSpPr>
            <p:cNvPr id="57" name="PHẠM DUYÊN 9 - 9Slide.vn">
              <a:extLst>
                <a:ext uri="{FF2B5EF4-FFF2-40B4-BE49-F238E27FC236}">
                  <a16:creationId xmlns:a16="http://schemas.microsoft.com/office/drawing/2014/main" id="{0FA51E6B-F79D-98B5-61B4-AADDA75FC9F7}"/>
                </a:ext>
              </a:extLst>
            </p:cNvPr>
            <p:cNvSpPr txBox="1"/>
            <p:nvPr/>
          </p:nvSpPr>
          <p:spPr>
            <a:xfrm>
              <a:off x="3963219" y="3953894"/>
              <a:ext cx="561260" cy="1154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630">
                <a:defRPr/>
              </a:pPr>
              <a:r>
                <a:rPr lang="en-US" sz="4400" b="1">
                  <a:solidFill>
                    <a:prstClr val="black">
                      <a:lumMod val="75000"/>
                      <a:lumOff val="25000"/>
                    </a:prst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58" name="PHẠM DUYÊN 10 - 9Slide.vn">
              <a:extLst>
                <a:ext uri="{FF2B5EF4-FFF2-40B4-BE49-F238E27FC236}">
                  <a16:creationId xmlns:a16="http://schemas.microsoft.com/office/drawing/2014/main" id="{751C9028-CC44-91EF-699F-9CB3C9FC27E9}"/>
                </a:ext>
              </a:extLst>
            </p:cNvPr>
            <p:cNvSpPr txBox="1"/>
            <p:nvPr/>
          </p:nvSpPr>
          <p:spPr>
            <a:xfrm>
              <a:off x="3963219" y="4853840"/>
              <a:ext cx="561260" cy="1154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630">
                <a:defRPr/>
              </a:pPr>
              <a:r>
                <a:rPr lang="en-US" sz="4400" b="1">
                  <a:solidFill>
                    <a:prstClr val="black">
                      <a:lumMod val="75000"/>
                      <a:lumOff val="25000"/>
                    </a:prst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4</a:t>
              </a:r>
            </a:p>
          </p:txBody>
        </p:sp>
        <p:sp>
          <p:nvSpPr>
            <p:cNvPr id="71" name="PHẠM DUYÊN 11 - 9Slide.vn">
              <a:extLst>
                <a:ext uri="{FF2B5EF4-FFF2-40B4-BE49-F238E27FC236}">
                  <a16:creationId xmlns:a16="http://schemas.microsoft.com/office/drawing/2014/main" id="{C6EBB41A-FE85-D1E4-FC5A-2D023BF968DE}"/>
                </a:ext>
              </a:extLst>
            </p:cNvPr>
            <p:cNvSpPr txBox="1"/>
            <p:nvPr/>
          </p:nvSpPr>
          <p:spPr>
            <a:xfrm>
              <a:off x="4620339" y="3953894"/>
              <a:ext cx="561260" cy="1154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630">
                <a:defRPr/>
              </a:pPr>
              <a:r>
                <a:rPr lang="en-US" sz="4400" b="1">
                  <a:solidFill>
                    <a:prstClr val="black">
                      <a:lumMod val="75000"/>
                      <a:lumOff val="25000"/>
                    </a:prst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9</a:t>
              </a:r>
            </a:p>
          </p:txBody>
        </p:sp>
        <p:sp>
          <p:nvSpPr>
            <p:cNvPr id="75" name="PHẠM DUYÊN 12 - 9Slide.vn">
              <a:extLst>
                <a:ext uri="{FF2B5EF4-FFF2-40B4-BE49-F238E27FC236}">
                  <a16:creationId xmlns:a16="http://schemas.microsoft.com/office/drawing/2014/main" id="{EFC64F8A-C24E-412A-29D2-5DB5B9965C69}"/>
                </a:ext>
              </a:extLst>
            </p:cNvPr>
            <p:cNvSpPr txBox="1"/>
            <p:nvPr/>
          </p:nvSpPr>
          <p:spPr>
            <a:xfrm>
              <a:off x="4620339" y="4853840"/>
              <a:ext cx="561260" cy="1154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630">
                <a:defRPr/>
              </a:pPr>
              <a:r>
                <a:rPr lang="en-US" sz="4400" b="1">
                  <a:solidFill>
                    <a:prstClr val="black">
                      <a:lumMod val="75000"/>
                      <a:lumOff val="25000"/>
                    </a:prst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3</a:t>
              </a:r>
            </a:p>
          </p:txBody>
        </p:sp>
      </p:grpSp>
      <p:sp>
        <p:nvSpPr>
          <p:cNvPr id="88" name="PHẠM DUYÊN 9 - 9Slide.vn">
            <a:extLst>
              <a:ext uri="{FF2B5EF4-FFF2-40B4-BE49-F238E27FC236}">
                <a16:creationId xmlns:a16="http://schemas.microsoft.com/office/drawing/2014/main" id="{AA7E56A9-229D-1220-C722-E02892EC64A4}"/>
              </a:ext>
            </a:extLst>
          </p:cNvPr>
          <p:cNvSpPr txBox="1"/>
          <p:nvPr/>
        </p:nvSpPr>
        <p:spPr>
          <a:xfrm>
            <a:off x="11167708" y="2915340"/>
            <a:ext cx="3741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>
              <a:defRPr/>
            </a:pPr>
            <a:r>
              <a:rPr lang="en-US" sz="44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92" name="PHẠM DUYÊN 10 - 9Slide.vn">
            <a:extLst>
              <a:ext uri="{FF2B5EF4-FFF2-40B4-BE49-F238E27FC236}">
                <a16:creationId xmlns:a16="http://schemas.microsoft.com/office/drawing/2014/main" id="{CE050A88-B938-2604-14D1-1E416B4E0BE7}"/>
              </a:ext>
            </a:extLst>
          </p:cNvPr>
          <p:cNvSpPr txBox="1"/>
          <p:nvPr/>
        </p:nvSpPr>
        <p:spPr>
          <a:xfrm>
            <a:off x="10729628" y="2915340"/>
            <a:ext cx="3741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>
              <a:defRPr/>
            </a:pPr>
            <a:r>
              <a:rPr lang="en-US" sz="44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93" name="PHẠM DUYÊN 11 - 9Slide.vn">
            <a:extLst>
              <a:ext uri="{FF2B5EF4-FFF2-40B4-BE49-F238E27FC236}">
                <a16:creationId xmlns:a16="http://schemas.microsoft.com/office/drawing/2014/main" id="{CED0548F-7071-B896-A89E-336FBDA6017D}"/>
              </a:ext>
            </a:extLst>
          </p:cNvPr>
          <p:cNvSpPr txBox="1"/>
          <p:nvPr/>
        </p:nvSpPr>
        <p:spPr>
          <a:xfrm>
            <a:off x="10291548" y="2915340"/>
            <a:ext cx="3741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>
              <a:defRPr/>
            </a:pPr>
            <a:r>
              <a:rPr lang="en-US" sz="44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94" name="PHẠM DUYÊN 12 - 9Slide.vn">
            <a:extLst>
              <a:ext uri="{FF2B5EF4-FFF2-40B4-BE49-F238E27FC236}">
                <a16:creationId xmlns:a16="http://schemas.microsoft.com/office/drawing/2014/main" id="{576D88AA-FCB1-800C-5E94-E94A3E307D2E}"/>
              </a:ext>
            </a:extLst>
          </p:cNvPr>
          <p:cNvSpPr txBox="1"/>
          <p:nvPr/>
        </p:nvSpPr>
        <p:spPr>
          <a:xfrm>
            <a:off x="9842008" y="2915340"/>
            <a:ext cx="38563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>
              <a:defRPr/>
            </a:pPr>
            <a:r>
              <a:rPr lang="en-US" sz="44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B81E5D0-ABE5-4A94-9104-F40745118766}"/>
              </a:ext>
            </a:extLst>
          </p:cNvPr>
          <p:cNvSpPr/>
          <p:nvPr/>
        </p:nvSpPr>
        <p:spPr>
          <a:xfrm>
            <a:off x="-1676400" y="0"/>
            <a:ext cx="1473200" cy="16002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200"/>
          </a:p>
        </p:txBody>
      </p:sp>
    </p:spTree>
    <p:extLst>
      <p:ext uri="{BB962C8B-B14F-4D97-AF65-F5344CB8AC3E}">
        <p14:creationId xmlns:p14="http://schemas.microsoft.com/office/powerpoint/2010/main" val="29705875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PHẠM DUYÊN 1 - 9Slide.vn">
            <a:extLst>
              <a:ext uri="{FF2B5EF4-FFF2-40B4-BE49-F238E27FC236}">
                <a16:creationId xmlns:a16="http://schemas.microsoft.com/office/drawing/2014/main" id="{FD6457ED-C7A9-77E1-CE6F-EBE6001FA290}"/>
              </a:ext>
            </a:extLst>
          </p:cNvPr>
          <p:cNvGrpSpPr/>
          <p:nvPr/>
        </p:nvGrpSpPr>
        <p:grpSpPr>
          <a:xfrm>
            <a:off x="651934" y="524347"/>
            <a:ext cx="668922" cy="707886"/>
            <a:chOff x="1559434" y="1176116"/>
            <a:chExt cx="668922" cy="707886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1CD8291E-08E7-DFBD-6471-D32EE56ABB67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2301B708-85A7-3679-7E76-D268F201941B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34954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>
                  <a:defRPr/>
                </a:pPr>
                <a:endParaRPr lang="en-US">
                  <a:solidFill>
                    <a:prstClr val="white"/>
                  </a:solidFill>
                  <a:latin typeface="#9Slide03 Sofia Pro Soft Bold" panose="020B0000000000000000" pitchFamily="34" charset="0"/>
                </a:endParaRPr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E0A3B626-C3AD-94A4-1C85-B160D6EA5718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33D16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>
                  <a:defRPr/>
                </a:pPr>
                <a:endParaRPr lang="en-US">
                  <a:solidFill>
                    <a:prstClr val="white"/>
                  </a:solidFill>
                  <a:latin typeface="#9Slide03 Sofia Pro Soft Bold" panose="020B0000000000000000" pitchFamily="34" charset="0"/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0254B09-C1B8-DF22-F681-565920A61C9C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630">
                <a:defRPr/>
              </a:pPr>
              <a:r>
                <a:rPr lang="en-US" sz="40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sp>
        <p:nvSpPr>
          <p:cNvPr id="7" name="PHẠM DUYÊN 2 - 9Slide.vn">
            <a:extLst>
              <a:ext uri="{FF2B5EF4-FFF2-40B4-BE49-F238E27FC236}">
                <a16:creationId xmlns:a16="http://schemas.microsoft.com/office/drawing/2014/main" id="{366F09D1-B27E-4F85-99FD-35C807E9611B}"/>
              </a:ext>
            </a:extLst>
          </p:cNvPr>
          <p:cNvSpPr txBox="1"/>
          <p:nvPr/>
        </p:nvSpPr>
        <p:spPr>
          <a:xfrm>
            <a:off x="1509624" y="564346"/>
            <a:ext cx="38751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>
              <a:defRPr/>
            </a:pPr>
            <a:r>
              <a:rPr lang="en-GB" sz="3600" spc="107">
                <a:solidFill>
                  <a:srgbClr val="327F5B"/>
                </a:solidFill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 tính rồi tính.</a:t>
            </a:r>
            <a:endParaRPr lang="en-US" sz="3600" spc="107" dirty="0">
              <a:solidFill>
                <a:srgbClr val="327F5B"/>
              </a:solidFill>
              <a:latin typeface="#9Slide03 Sofia Pro Soft Bold" panose="020B00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PHẠM DUYÊN 3 - 9Slide.vn">
            <a:extLst>
              <a:ext uri="{FF2B5EF4-FFF2-40B4-BE49-F238E27FC236}">
                <a16:creationId xmlns:a16="http://schemas.microsoft.com/office/drawing/2014/main" id="{45F83F32-0BF5-9B33-BE9D-DE729D54EABE}"/>
              </a:ext>
            </a:extLst>
          </p:cNvPr>
          <p:cNvSpPr txBox="1"/>
          <p:nvPr/>
        </p:nvSpPr>
        <p:spPr>
          <a:xfrm>
            <a:off x="719200" y="1779131"/>
            <a:ext cx="321947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>
              <a:defRPr/>
            </a:pPr>
            <a:r>
              <a:rPr lang="en-US" sz="3000" b="1" dirty="0">
                <a:solidFill>
                  <a:srgbClr val="AE4B24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4 291 </a:t>
            </a:r>
            <a:r>
              <a:rPr lang="en-US" sz="3000" b="1" dirty="0">
                <a:solidFill>
                  <a:srgbClr val="AE4B24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–</a:t>
            </a:r>
            <a:r>
              <a:rPr lang="en-US" sz="3000" b="1" dirty="0">
                <a:solidFill>
                  <a:srgbClr val="AE4B24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3 864 </a:t>
            </a:r>
          </a:p>
        </p:txBody>
      </p:sp>
      <p:sp>
        <p:nvSpPr>
          <p:cNvPr id="9" name="PHẠM DUYÊN 4 - 9Slide.vn">
            <a:extLst>
              <a:ext uri="{FF2B5EF4-FFF2-40B4-BE49-F238E27FC236}">
                <a16:creationId xmlns:a16="http://schemas.microsoft.com/office/drawing/2014/main" id="{C47203D6-7A25-75B3-175F-A93B4DCECF4A}"/>
              </a:ext>
            </a:extLst>
          </p:cNvPr>
          <p:cNvSpPr/>
          <p:nvPr/>
        </p:nvSpPr>
        <p:spPr>
          <a:xfrm>
            <a:off x="649514" y="1701800"/>
            <a:ext cx="3358848" cy="708660"/>
          </a:xfrm>
          <a:prstGeom prst="roundRect">
            <a:avLst>
              <a:gd name="adj" fmla="val 14511"/>
            </a:avLst>
          </a:prstGeom>
          <a:noFill/>
          <a:ln w="28575">
            <a:solidFill>
              <a:srgbClr val="A0DDB8"/>
            </a:solidFill>
            <a:prstDash val="lgDash"/>
          </a:ln>
          <a:effectLst>
            <a:outerShdw blurRad="50800" dist="38100" dir="5400000" algn="t" rotWithShape="0">
              <a:srgbClr val="FFABB5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>
              <a:defRPr/>
            </a:pPr>
            <a:endParaRPr lang="en-US" sz="3000">
              <a:solidFill>
                <a:prstClr val="black">
                  <a:lumMod val="75000"/>
                  <a:lumOff val="2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PHẠM DUYÊN 5 - 9Slide.vn">
            <a:extLst>
              <a:ext uri="{FF2B5EF4-FFF2-40B4-BE49-F238E27FC236}">
                <a16:creationId xmlns:a16="http://schemas.microsoft.com/office/drawing/2014/main" id="{8A872B1D-F23F-0929-CFC3-E83817829170}"/>
              </a:ext>
            </a:extLst>
          </p:cNvPr>
          <p:cNvSpPr txBox="1"/>
          <p:nvPr/>
        </p:nvSpPr>
        <p:spPr>
          <a:xfrm>
            <a:off x="4455048" y="1779131"/>
            <a:ext cx="321947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>
              <a:defRPr/>
            </a:pP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8 380 </a:t>
            </a:r>
            <a:r>
              <a:rPr lang="en-US" sz="3000" b="1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–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6 425 </a:t>
            </a:r>
          </a:p>
        </p:txBody>
      </p:sp>
      <p:sp>
        <p:nvSpPr>
          <p:cNvPr id="13" name="PHẠM DUYÊN 6 - 9Slide.vn">
            <a:extLst>
              <a:ext uri="{FF2B5EF4-FFF2-40B4-BE49-F238E27FC236}">
                <a16:creationId xmlns:a16="http://schemas.microsoft.com/office/drawing/2014/main" id="{08AE882B-463F-288E-4B86-F317D5506CA0}"/>
              </a:ext>
            </a:extLst>
          </p:cNvPr>
          <p:cNvSpPr/>
          <p:nvPr/>
        </p:nvSpPr>
        <p:spPr>
          <a:xfrm>
            <a:off x="4385362" y="1701800"/>
            <a:ext cx="3358848" cy="708660"/>
          </a:xfrm>
          <a:prstGeom prst="roundRect">
            <a:avLst>
              <a:gd name="adj" fmla="val 14511"/>
            </a:avLst>
          </a:prstGeom>
          <a:noFill/>
          <a:ln w="28575">
            <a:solidFill>
              <a:srgbClr val="A0DDB8"/>
            </a:solidFill>
            <a:prstDash val="lgDash"/>
          </a:ln>
          <a:effectLst>
            <a:outerShdw blurRad="50800" dist="38100" dir="5400000" algn="t" rotWithShape="0">
              <a:srgbClr val="FFABB5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>
              <a:defRPr/>
            </a:pPr>
            <a:endParaRPr lang="en-US" sz="3000">
              <a:solidFill>
                <a:prstClr val="black">
                  <a:lumMod val="75000"/>
                  <a:lumOff val="2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PHẠM DUYÊN 7 - 9Slide.vn">
            <a:extLst>
              <a:ext uri="{FF2B5EF4-FFF2-40B4-BE49-F238E27FC236}">
                <a16:creationId xmlns:a16="http://schemas.microsoft.com/office/drawing/2014/main" id="{236411A3-C4C0-6CD0-28DA-81537004138C}"/>
              </a:ext>
            </a:extLst>
          </p:cNvPr>
          <p:cNvSpPr txBox="1"/>
          <p:nvPr/>
        </p:nvSpPr>
        <p:spPr>
          <a:xfrm>
            <a:off x="8190896" y="1779131"/>
            <a:ext cx="321947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>
              <a:defRPr/>
            </a:pPr>
            <a:r>
              <a:rPr lang="en-US" sz="3000" b="1" dirty="0">
                <a:solidFill>
                  <a:srgbClr val="AE4B24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6 635 </a:t>
            </a:r>
            <a:r>
              <a:rPr lang="en-US" sz="3000" b="1" dirty="0">
                <a:solidFill>
                  <a:srgbClr val="AE4B24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–</a:t>
            </a:r>
            <a:r>
              <a:rPr lang="en-US" sz="3000" b="1" dirty="0">
                <a:solidFill>
                  <a:srgbClr val="AE4B24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807 </a:t>
            </a:r>
          </a:p>
        </p:txBody>
      </p:sp>
      <p:sp>
        <p:nvSpPr>
          <p:cNvPr id="15" name="PHẠM DUYÊN 8 - 9Slide.vn">
            <a:extLst>
              <a:ext uri="{FF2B5EF4-FFF2-40B4-BE49-F238E27FC236}">
                <a16:creationId xmlns:a16="http://schemas.microsoft.com/office/drawing/2014/main" id="{05E72AEE-0D7B-C0AF-C161-D7A5560691F6}"/>
              </a:ext>
            </a:extLst>
          </p:cNvPr>
          <p:cNvSpPr/>
          <p:nvPr/>
        </p:nvSpPr>
        <p:spPr>
          <a:xfrm>
            <a:off x="8121210" y="1701800"/>
            <a:ext cx="3358848" cy="708660"/>
          </a:xfrm>
          <a:prstGeom prst="roundRect">
            <a:avLst>
              <a:gd name="adj" fmla="val 14511"/>
            </a:avLst>
          </a:prstGeom>
          <a:noFill/>
          <a:ln w="28575">
            <a:solidFill>
              <a:srgbClr val="A0DDB8"/>
            </a:solidFill>
            <a:prstDash val="lgDash"/>
          </a:ln>
          <a:effectLst>
            <a:outerShdw blurRad="50800" dist="38100" dir="5400000" algn="t" rotWithShape="0">
              <a:srgbClr val="FFABB5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>
              <a:defRPr/>
            </a:pPr>
            <a:endParaRPr lang="en-US" sz="3000">
              <a:solidFill>
                <a:prstClr val="black">
                  <a:lumMod val="75000"/>
                  <a:lumOff val="2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PHẠM DUYÊN 3 - 9Slide.vn">
            <a:extLst>
              <a:ext uri="{FF2B5EF4-FFF2-40B4-BE49-F238E27FC236}">
                <a16:creationId xmlns:a16="http://schemas.microsoft.com/office/drawing/2014/main" id="{6A262F7F-D314-18CC-6BA7-9645ED17E8AA}"/>
              </a:ext>
            </a:extLst>
          </p:cNvPr>
          <p:cNvGrpSpPr/>
          <p:nvPr/>
        </p:nvGrpSpPr>
        <p:grpSpPr>
          <a:xfrm>
            <a:off x="1165981" y="3022600"/>
            <a:ext cx="2286000" cy="1369405"/>
            <a:chOff x="1852613" y="3953894"/>
            <a:chExt cx="3429000" cy="2054107"/>
          </a:xfrm>
        </p:grpSpPr>
        <p:sp>
          <p:nvSpPr>
            <p:cNvPr id="11" name="PHẠM DUYÊN 3 - 9Slide.vn">
              <a:extLst>
                <a:ext uri="{FF2B5EF4-FFF2-40B4-BE49-F238E27FC236}">
                  <a16:creationId xmlns:a16="http://schemas.microsoft.com/office/drawing/2014/main" id="{0BA20595-8FCB-8677-3EE8-BB4FA6E45170}"/>
                </a:ext>
              </a:extLst>
            </p:cNvPr>
            <p:cNvSpPr txBox="1"/>
            <p:nvPr/>
          </p:nvSpPr>
          <p:spPr>
            <a:xfrm>
              <a:off x="2631789" y="3953894"/>
              <a:ext cx="578450" cy="1154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630">
                <a:defRPr/>
              </a:pPr>
              <a:r>
                <a:rPr lang="en-US" sz="4400" b="1">
                  <a:solidFill>
                    <a:prstClr val="black">
                      <a:lumMod val="75000"/>
                      <a:lumOff val="25000"/>
                    </a:prst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4</a:t>
              </a:r>
            </a:p>
          </p:txBody>
        </p:sp>
        <p:sp>
          <p:nvSpPr>
            <p:cNvPr id="31" name="PHẠM DUYÊN 4 - 9Slide.vn">
              <a:extLst>
                <a:ext uri="{FF2B5EF4-FFF2-40B4-BE49-F238E27FC236}">
                  <a16:creationId xmlns:a16="http://schemas.microsoft.com/office/drawing/2014/main" id="{E91FC8A7-A194-830E-BD22-DA7875A61735}"/>
                </a:ext>
              </a:extLst>
            </p:cNvPr>
            <p:cNvSpPr txBox="1"/>
            <p:nvPr/>
          </p:nvSpPr>
          <p:spPr>
            <a:xfrm>
              <a:off x="2631789" y="4853840"/>
              <a:ext cx="578450" cy="1154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630">
                <a:defRPr/>
              </a:pPr>
              <a:r>
                <a:rPr lang="en-US" sz="4400" b="1">
                  <a:solidFill>
                    <a:prstClr val="black">
                      <a:lumMod val="75000"/>
                      <a:lumOff val="25000"/>
                    </a:prst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3</a:t>
              </a:r>
            </a:p>
          </p:txBody>
        </p:sp>
        <p:sp>
          <p:nvSpPr>
            <p:cNvPr id="49" name="PHẠM DUYÊN 5 - 9Slide.vn">
              <a:extLst>
                <a:ext uri="{FF2B5EF4-FFF2-40B4-BE49-F238E27FC236}">
                  <a16:creationId xmlns:a16="http://schemas.microsoft.com/office/drawing/2014/main" id="{745F113A-E6C9-F706-8FD8-E37864CDB6D4}"/>
                </a:ext>
              </a:extLst>
            </p:cNvPr>
            <p:cNvSpPr txBox="1"/>
            <p:nvPr/>
          </p:nvSpPr>
          <p:spPr>
            <a:xfrm>
              <a:off x="1852613" y="4325202"/>
              <a:ext cx="692276" cy="1154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630">
                <a:defRPr/>
              </a:pPr>
              <a:r>
                <a:rPr lang="en-US" sz="4400" b="1">
                  <a:solidFill>
                    <a:prstClr val="black">
                      <a:lumMod val="75000"/>
                      <a:lumOff val="25000"/>
                    </a:prst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–</a:t>
              </a:r>
            </a:p>
          </p:txBody>
        </p:sp>
        <p:cxnSp>
          <p:nvCxnSpPr>
            <p:cNvPr id="62" name="PHẠM DUYÊN 6 - 9Slide.vn">
              <a:extLst>
                <a:ext uri="{FF2B5EF4-FFF2-40B4-BE49-F238E27FC236}">
                  <a16:creationId xmlns:a16="http://schemas.microsoft.com/office/drawing/2014/main" id="{AA4E4D1A-3B60-0D36-1E8D-C3D4173F7263}"/>
                </a:ext>
              </a:extLst>
            </p:cNvPr>
            <p:cNvCxnSpPr>
              <a:cxnSpLocks/>
            </p:cNvCxnSpPr>
            <p:nvPr/>
          </p:nvCxnSpPr>
          <p:spPr>
            <a:xfrm>
              <a:off x="2139950" y="5905500"/>
              <a:ext cx="3141663" cy="0"/>
            </a:xfrm>
            <a:prstGeom prst="line">
              <a:avLst/>
            </a:prstGeom>
            <a:ln w="34925" cap="rnd">
              <a:solidFill>
                <a:schemeClr val="tx1">
                  <a:lumMod val="65000"/>
                  <a:lumOff val="3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PHẠM DUYÊN 7 - 9Slide.vn">
              <a:extLst>
                <a:ext uri="{FF2B5EF4-FFF2-40B4-BE49-F238E27FC236}">
                  <a16:creationId xmlns:a16="http://schemas.microsoft.com/office/drawing/2014/main" id="{BEC1A7CC-C498-C889-AE50-E56E8C94111B}"/>
                </a:ext>
              </a:extLst>
            </p:cNvPr>
            <p:cNvSpPr txBox="1"/>
            <p:nvPr/>
          </p:nvSpPr>
          <p:spPr>
            <a:xfrm>
              <a:off x="3306099" y="3953894"/>
              <a:ext cx="561260" cy="1154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630">
                <a:defRPr/>
              </a:pPr>
              <a:r>
                <a:rPr lang="en-US" sz="4400" b="1">
                  <a:solidFill>
                    <a:prstClr val="black">
                      <a:lumMod val="75000"/>
                      <a:lumOff val="25000"/>
                    </a:prst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64" name="PHẠM DUYÊN 8 - 9Slide.vn">
              <a:extLst>
                <a:ext uri="{FF2B5EF4-FFF2-40B4-BE49-F238E27FC236}">
                  <a16:creationId xmlns:a16="http://schemas.microsoft.com/office/drawing/2014/main" id="{F41D04E0-F0A5-A8A2-2B02-2CBE4A131EB2}"/>
                </a:ext>
              </a:extLst>
            </p:cNvPr>
            <p:cNvSpPr txBox="1"/>
            <p:nvPr/>
          </p:nvSpPr>
          <p:spPr>
            <a:xfrm>
              <a:off x="3306099" y="4853840"/>
              <a:ext cx="561260" cy="1154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630">
                <a:defRPr/>
              </a:pPr>
              <a:r>
                <a:rPr lang="en-US" sz="4400" b="1">
                  <a:solidFill>
                    <a:prstClr val="black">
                      <a:lumMod val="75000"/>
                      <a:lumOff val="25000"/>
                    </a:prst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8</a:t>
              </a:r>
            </a:p>
          </p:txBody>
        </p:sp>
        <p:sp>
          <p:nvSpPr>
            <p:cNvPr id="65" name="PHẠM DUYÊN 9 - 9Slide.vn">
              <a:extLst>
                <a:ext uri="{FF2B5EF4-FFF2-40B4-BE49-F238E27FC236}">
                  <a16:creationId xmlns:a16="http://schemas.microsoft.com/office/drawing/2014/main" id="{6C7BCE66-C1AE-EFA0-F8F0-9DF732FBD265}"/>
                </a:ext>
              </a:extLst>
            </p:cNvPr>
            <p:cNvSpPr txBox="1"/>
            <p:nvPr/>
          </p:nvSpPr>
          <p:spPr>
            <a:xfrm>
              <a:off x="3963220" y="3953894"/>
              <a:ext cx="561260" cy="1154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630">
                <a:defRPr/>
              </a:pPr>
              <a:r>
                <a:rPr lang="en-US" sz="4400" b="1">
                  <a:solidFill>
                    <a:prstClr val="black">
                      <a:lumMod val="75000"/>
                      <a:lumOff val="25000"/>
                    </a:prst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9</a:t>
              </a:r>
            </a:p>
          </p:txBody>
        </p:sp>
        <p:sp>
          <p:nvSpPr>
            <p:cNvPr id="66" name="PHẠM DUYÊN 10 - 9Slide.vn">
              <a:extLst>
                <a:ext uri="{FF2B5EF4-FFF2-40B4-BE49-F238E27FC236}">
                  <a16:creationId xmlns:a16="http://schemas.microsoft.com/office/drawing/2014/main" id="{9445010C-506E-04B3-39AA-21320857C790}"/>
                </a:ext>
              </a:extLst>
            </p:cNvPr>
            <p:cNvSpPr txBox="1"/>
            <p:nvPr/>
          </p:nvSpPr>
          <p:spPr>
            <a:xfrm>
              <a:off x="3963220" y="4853840"/>
              <a:ext cx="561260" cy="1154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630">
                <a:defRPr/>
              </a:pPr>
              <a:r>
                <a:rPr lang="en-US" sz="4400" b="1">
                  <a:solidFill>
                    <a:prstClr val="black">
                      <a:lumMod val="75000"/>
                      <a:lumOff val="25000"/>
                    </a:prst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6</a:t>
              </a:r>
            </a:p>
          </p:txBody>
        </p:sp>
        <p:sp>
          <p:nvSpPr>
            <p:cNvPr id="67" name="PHẠM DUYÊN 11 - 9Slide.vn">
              <a:extLst>
                <a:ext uri="{FF2B5EF4-FFF2-40B4-BE49-F238E27FC236}">
                  <a16:creationId xmlns:a16="http://schemas.microsoft.com/office/drawing/2014/main" id="{F59BE574-5C3B-F116-50A9-AB922F8721A4}"/>
                </a:ext>
              </a:extLst>
            </p:cNvPr>
            <p:cNvSpPr txBox="1"/>
            <p:nvPr/>
          </p:nvSpPr>
          <p:spPr>
            <a:xfrm>
              <a:off x="4620340" y="3953894"/>
              <a:ext cx="561260" cy="1154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630">
                <a:defRPr/>
              </a:pPr>
              <a:r>
                <a:rPr lang="en-US" sz="4400" b="1">
                  <a:solidFill>
                    <a:prstClr val="black">
                      <a:lumMod val="75000"/>
                      <a:lumOff val="25000"/>
                    </a:prst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68" name="PHẠM DUYÊN 12 - 9Slide.vn">
              <a:extLst>
                <a:ext uri="{FF2B5EF4-FFF2-40B4-BE49-F238E27FC236}">
                  <a16:creationId xmlns:a16="http://schemas.microsoft.com/office/drawing/2014/main" id="{4FF24063-AF17-4FBC-1E16-66F45BA330A8}"/>
                </a:ext>
              </a:extLst>
            </p:cNvPr>
            <p:cNvSpPr txBox="1"/>
            <p:nvPr/>
          </p:nvSpPr>
          <p:spPr>
            <a:xfrm>
              <a:off x="4620340" y="4853840"/>
              <a:ext cx="561260" cy="1154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630">
                <a:defRPr/>
              </a:pPr>
              <a:r>
                <a:rPr lang="en-US" sz="4400" b="1">
                  <a:solidFill>
                    <a:prstClr val="black">
                      <a:lumMod val="75000"/>
                      <a:lumOff val="25000"/>
                    </a:prst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4</a:t>
              </a:r>
            </a:p>
          </p:txBody>
        </p:sp>
      </p:grpSp>
      <p:sp>
        <p:nvSpPr>
          <p:cNvPr id="69" name="PHẠM DUYÊN 4 - 9Slide.vn">
            <a:extLst>
              <a:ext uri="{FF2B5EF4-FFF2-40B4-BE49-F238E27FC236}">
                <a16:creationId xmlns:a16="http://schemas.microsoft.com/office/drawing/2014/main" id="{DC3D64CC-3FAF-5ADF-885E-33959B25EB7C}"/>
              </a:ext>
            </a:extLst>
          </p:cNvPr>
          <p:cNvSpPr txBox="1"/>
          <p:nvPr/>
        </p:nvSpPr>
        <p:spPr>
          <a:xfrm>
            <a:off x="3011132" y="4388540"/>
            <a:ext cx="3741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>
              <a:defRPr/>
            </a:pPr>
            <a:r>
              <a:rPr lang="en-US" sz="44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70" name="PHẠM DUYÊN 5 - 9Slide.vn">
            <a:extLst>
              <a:ext uri="{FF2B5EF4-FFF2-40B4-BE49-F238E27FC236}">
                <a16:creationId xmlns:a16="http://schemas.microsoft.com/office/drawing/2014/main" id="{71224792-4131-AFE4-9C8C-1C4DDEA41CBE}"/>
              </a:ext>
            </a:extLst>
          </p:cNvPr>
          <p:cNvSpPr txBox="1"/>
          <p:nvPr/>
        </p:nvSpPr>
        <p:spPr>
          <a:xfrm>
            <a:off x="2573052" y="4388540"/>
            <a:ext cx="3741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>
              <a:defRPr/>
            </a:pPr>
            <a:r>
              <a:rPr lang="en-US" sz="44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71" name="PHẠM DUYÊN 6 - 9Slide.vn">
            <a:extLst>
              <a:ext uri="{FF2B5EF4-FFF2-40B4-BE49-F238E27FC236}">
                <a16:creationId xmlns:a16="http://schemas.microsoft.com/office/drawing/2014/main" id="{CFE10578-76E0-93AC-EF2B-CF455DEC1369}"/>
              </a:ext>
            </a:extLst>
          </p:cNvPr>
          <p:cNvSpPr txBox="1"/>
          <p:nvPr/>
        </p:nvSpPr>
        <p:spPr>
          <a:xfrm>
            <a:off x="2134972" y="4388540"/>
            <a:ext cx="3741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>
              <a:defRPr/>
            </a:pPr>
            <a:r>
              <a:rPr lang="en-US" sz="44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4</a:t>
            </a:r>
          </a:p>
        </p:txBody>
      </p:sp>
      <p:grpSp>
        <p:nvGrpSpPr>
          <p:cNvPr id="88" name="PHẠM DUYÊN 3 - 9Slide.vn">
            <a:extLst>
              <a:ext uri="{FF2B5EF4-FFF2-40B4-BE49-F238E27FC236}">
                <a16:creationId xmlns:a16="http://schemas.microsoft.com/office/drawing/2014/main" id="{F79B3851-ADA4-4B4E-BA22-3C565CAC5208}"/>
              </a:ext>
            </a:extLst>
          </p:cNvPr>
          <p:cNvGrpSpPr/>
          <p:nvPr/>
        </p:nvGrpSpPr>
        <p:grpSpPr>
          <a:xfrm>
            <a:off x="4765524" y="3022600"/>
            <a:ext cx="2286000" cy="1369405"/>
            <a:chOff x="1852613" y="3953894"/>
            <a:chExt cx="3429000" cy="2054107"/>
          </a:xfrm>
        </p:grpSpPr>
        <p:sp>
          <p:nvSpPr>
            <p:cNvPr id="89" name="PHẠM DUYÊN 3 - 9Slide.vn">
              <a:extLst>
                <a:ext uri="{FF2B5EF4-FFF2-40B4-BE49-F238E27FC236}">
                  <a16:creationId xmlns:a16="http://schemas.microsoft.com/office/drawing/2014/main" id="{915AE2DA-1D4A-396D-82BB-54F73A1239BD}"/>
                </a:ext>
              </a:extLst>
            </p:cNvPr>
            <p:cNvSpPr txBox="1"/>
            <p:nvPr/>
          </p:nvSpPr>
          <p:spPr>
            <a:xfrm>
              <a:off x="2631789" y="3953894"/>
              <a:ext cx="578450" cy="1154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630">
                <a:defRPr/>
              </a:pPr>
              <a:r>
                <a:rPr lang="en-US" sz="4400" b="1">
                  <a:solidFill>
                    <a:prstClr val="black">
                      <a:lumMod val="75000"/>
                      <a:lumOff val="25000"/>
                    </a:prst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8</a:t>
              </a:r>
            </a:p>
          </p:txBody>
        </p:sp>
        <p:sp>
          <p:nvSpPr>
            <p:cNvPr id="90" name="PHẠM DUYÊN 4 - 9Slide.vn">
              <a:extLst>
                <a:ext uri="{FF2B5EF4-FFF2-40B4-BE49-F238E27FC236}">
                  <a16:creationId xmlns:a16="http://schemas.microsoft.com/office/drawing/2014/main" id="{3E2B2A07-0E5D-7309-E183-F39A3B7A2FCC}"/>
                </a:ext>
              </a:extLst>
            </p:cNvPr>
            <p:cNvSpPr txBox="1"/>
            <p:nvPr/>
          </p:nvSpPr>
          <p:spPr>
            <a:xfrm>
              <a:off x="2631789" y="4853840"/>
              <a:ext cx="578450" cy="1154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630">
                <a:defRPr/>
              </a:pPr>
              <a:r>
                <a:rPr lang="en-US" sz="4400" b="1">
                  <a:solidFill>
                    <a:prstClr val="black">
                      <a:lumMod val="75000"/>
                      <a:lumOff val="25000"/>
                    </a:prst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6</a:t>
              </a:r>
            </a:p>
          </p:txBody>
        </p:sp>
        <p:sp>
          <p:nvSpPr>
            <p:cNvPr id="91" name="PHẠM DUYÊN 5 - 9Slide.vn">
              <a:extLst>
                <a:ext uri="{FF2B5EF4-FFF2-40B4-BE49-F238E27FC236}">
                  <a16:creationId xmlns:a16="http://schemas.microsoft.com/office/drawing/2014/main" id="{5B8D58AD-2319-8650-9AC2-777BD4641C13}"/>
                </a:ext>
              </a:extLst>
            </p:cNvPr>
            <p:cNvSpPr txBox="1"/>
            <p:nvPr/>
          </p:nvSpPr>
          <p:spPr>
            <a:xfrm>
              <a:off x="1852613" y="4325202"/>
              <a:ext cx="692276" cy="1154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630">
                <a:defRPr/>
              </a:pPr>
              <a:r>
                <a:rPr lang="en-US" sz="4400" b="1">
                  <a:solidFill>
                    <a:prstClr val="black">
                      <a:lumMod val="75000"/>
                      <a:lumOff val="25000"/>
                    </a:prst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–</a:t>
              </a:r>
            </a:p>
          </p:txBody>
        </p:sp>
        <p:cxnSp>
          <p:nvCxnSpPr>
            <p:cNvPr id="92" name="PHẠM DUYÊN 6 - 9Slide.vn">
              <a:extLst>
                <a:ext uri="{FF2B5EF4-FFF2-40B4-BE49-F238E27FC236}">
                  <a16:creationId xmlns:a16="http://schemas.microsoft.com/office/drawing/2014/main" id="{102992C1-C2A6-632C-B057-5B055D5EC223}"/>
                </a:ext>
              </a:extLst>
            </p:cNvPr>
            <p:cNvCxnSpPr>
              <a:cxnSpLocks/>
            </p:cNvCxnSpPr>
            <p:nvPr/>
          </p:nvCxnSpPr>
          <p:spPr>
            <a:xfrm>
              <a:off x="2139950" y="5905500"/>
              <a:ext cx="3141663" cy="0"/>
            </a:xfrm>
            <a:prstGeom prst="line">
              <a:avLst/>
            </a:prstGeom>
            <a:ln w="34925" cap="rnd">
              <a:solidFill>
                <a:schemeClr val="tx1">
                  <a:lumMod val="65000"/>
                  <a:lumOff val="3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3" name="PHẠM DUYÊN 7 - 9Slide.vn">
              <a:extLst>
                <a:ext uri="{FF2B5EF4-FFF2-40B4-BE49-F238E27FC236}">
                  <a16:creationId xmlns:a16="http://schemas.microsoft.com/office/drawing/2014/main" id="{8574AEAA-C955-E942-49DF-2813DACD0D96}"/>
                </a:ext>
              </a:extLst>
            </p:cNvPr>
            <p:cNvSpPr txBox="1"/>
            <p:nvPr/>
          </p:nvSpPr>
          <p:spPr>
            <a:xfrm>
              <a:off x="3306099" y="3953894"/>
              <a:ext cx="561260" cy="1154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630">
                <a:defRPr/>
              </a:pPr>
              <a:r>
                <a:rPr lang="en-US" sz="4400" b="1">
                  <a:solidFill>
                    <a:prstClr val="black">
                      <a:lumMod val="75000"/>
                      <a:lumOff val="25000"/>
                    </a:prst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3</a:t>
              </a:r>
            </a:p>
          </p:txBody>
        </p:sp>
        <p:sp>
          <p:nvSpPr>
            <p:cNvPr id="94" name="PHẠM DUYÊN 8 - 9Slide.vn">
              <a:extLst>
                <a:ext uri="{FF2B5EF4-FFF2-40B4-BE49-F238E27FC236}">
                  <a16:creationId xmlns:a16="http://schemas.microsoft.com/office/drawing/2014/main" id="{5AC63BA8-E7DB-4B3A-D136-41D18EC132F8}"/>
                </a:ext>
              </a:extLst>
            </p:cNvPr>
            <p:cNvSpPr txBox="1"/>
            <p:nvPr/>
          </p:nvSpPr>
          <p:spPr>
            <a:xfrm>
              <a:off x="3306099" y="4853840"/>
              <a:ext cx="561260" cy="1154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630">
                <a:defRPr/>
              </a:pPr>
              <a:r>
                <a:rPr lang="en-US" sz="4400" b="1">
                  <a:solidFill>
                    <a:prstClr val="black">
                      <a:lumMod val="75000"/>
                      <a:lumOff val="25000"/>
                    </a:prst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4</a:t>
              </a:r>
            </a:p>
          </p:txBody>
        </p:sp>
        <p:sp>
          <p:nvSpPr>
            <p:cNvPr id="95" name="PHẠM DUYÊN 9 - 9Slide.vn">
              <a:extLst>
                <a:ext uri="{FF2B5EF4-FFF2-40B4-BE49-F238E27FC236}">
                  <a16:creationId xmlns:a16="http://schemas.microsoft.com/office/drawing/2014/main" id="{443A9FE6-968A-D5A8-A28C-C012AFAABACF}"/>
                </a:ext>
              </a:extLst>
            </p:cNvPr>
            <p:cNvSpPr txBox="1"/>
            <p:nvPr/>
          </p:nvSpPr>
          <p:spPr>
            <a:xfrm>
              <a:off x="3963219" y="3953894"/>
              <a:ext cx="561260" cy="1154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630">
                <a:defRPr/>
              </a:pPr>
              <a:r>
                <a:rPr lang="en-US" sz="4400" b="1">
                  <a:solidFill>
                    <a:prstClr val="black">
                      <a:lumMod val="75000"/>
                      <a:lumOff val="25000"/>
                    </a:prst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8</a:t>
              </a:r>
            </a:p>
          </p:txBody>
        </p:sp>
        <p:sp>
          <p:nvSpPr>
            <p:cNvPr id="96" name="PHẠM DUYÊN 10 - 9Slide.vn">
              <a:extLst>
                <a:ext uri="{FF2B5EF4-FFF2-40B4-BE49-F238E27FC236}">
                  <a16:creationId xmlns:a16="http://schemas.microsoft.com/office/drawing/2014/main" id="{42FDB680-8CB7-FC67-BDC6-508D57B815D9}"/>
                </a:ext>
              </a:extLst>
            </p:cNvPr>
            <p:cNvSpPr txBox="1"/>
            <p:nvPr/>
          </p:nvSpPr>
          <p:spPr>
            <a:xfrm>
              <a:off x="3963219" y="4853840"/>
              <a:ext cx="561260" cy="1154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630">
                <a:defRPr/>
              </a:pPr>
              <a:r>
                <a:rPr lang="en-US" sz="4400" b="1">
                  <a:solidFill>
                    <a:prstClr val="black">
                      <a:lumMod val="75000"/>
                      <a:lumOff val="25000"/>
                    </a:prst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97" name="PHẠM DUYÊN 11 - 9Slide.vn">
              <a:extLst>
                <a:ext uri="{FF2B5EF4-FFF2-40B4-BE49-F238E27FC236}">
                  <a16:creationId xmlns:a16="http://schemas.microsoft.com/office/drawing/2014/main" id="{5D937AB0-BD3F-3A92-5E43-4A1D7679BF9E}"/>
                </a:ext>
              </a:extLst>
            </p:cNvPr>
            <p:cNvSpPr txBox="1"/>
            <p:nvPr/>
          </p:nvSpPr>
          <p:spPr>
            <a:xfrm>
              <a:off x="4620339" y="3953894"/>
              <a:ext cx="561260" cy="1154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630">
                <a:defRPr/>
              </a:pPr>
              <a:r>
                <a:rPr lang="en-US" sz="4400" b="1">
                  <a:solidFill>
                    <a:prstClr val="black">
                      <a:lumMod val="75000"/>
                      <a:lumOff val="25000"/>
                    </a:prst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0</a:t>
              </a:r>
            </a:p>
          </p:txBody>
        </p:sp>
        <p:sp>
          <p:nvSpPr>
            <p:cNvPr id="98" name="PHẠM DUYÊN 12 - 9Slide.vn">
              <a:extLst>
                <a:ext uri="{FF2B5EF4-FFF2-40B4-BE49-F238E27FC236}">
                  <a16:creationId xmlns:a16="http://schemas.microsoft.com/office/drawing/2014/main" id="{E067626F-C997-E871-C8D6-B7808A516D7E}"/>
                </a:ext>
              </a:extLst>
            </p:cNvPr>
            <p:cNvSpPr txBox="1"/>
            <p:nvPr/>
          </p:nvSpPr>
          <p:spPr>
            <a:xfrm>
              <a:off x="4620339" y="4853840"/>
              <a:ext cx="561260" cy="1154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630">
                <a:defRPr/>
              </a:pPr>
              <a:r>
                <a:rPr lang="en-US" sz="4400" b="1">
                  <a:solidFill>
                    <a:prstClr val="black">
                      <a:lumMod val="75000"/>
                      <a:lumOff val="25000"/>
                    </a:prst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5</a:t>
              </a:r>
            </a:p>
          </p:txBody>
        </p:sp>
      </p:grpSp>
      <p:sp>
        <p:nvSpPr>
          <p:cNvPr id="99" name="PHẠM DUYÊN 4 - 9Slide.vn">
            <a:extLst>
              <a:ext uri="{FF2B5EF4-FFF2-40B4-BE49-F238E27FC236}">
                <a16:creationId xmlns:a16="http://schemas.microsoft.com/office/drawing/2014/main" id="{E609BF59-6A03-F780-CDE3-2BFC91D37AC8}"/>
              </a:ext>
            </a:extLst>
          </p:cNvPr>
          <p:cNvSpPr txBox="1"/>
          <p:nvPr/>
        </p:nvSpPr>
        <p:spPr>
          <a:xfrm>
            <a:off x="6610676" y="4388540"/>
            <a:ext cx="3741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>
              <a:defRPr/>
            </a:pPr>
            <a:r>
              <a:rPr lang="en-US" sz="44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00" name="PHẠM DUYÊN 5 - 9Slide.vn">
            <a:extLst>
              <a:ext uri="{FF2B5EF4-FFF2-40B4-BE49-F238E27FC236}">
                <a16:creationId xmlns:a16="http://schemas.microsoft.com/office/drawing/2014/main" id="{BA1A2808-7B72-D9DA-D5A3-769CE7BEB7CF}"/>
              </a:ext>
            </a:extLst>
          </p:cNvPr>
          <p:cNvSpPr txBox="1"/>
          <p:nvPr/>
        </p:nvSpPr>
        <p:spPr>
          <a:xfrm>
            <a:off x="6172596" y="4388540"/>
            <a:ext cx="3741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>
              <a:defRPr/>
            </a:pPr>
            <a:r>
              <a:rPr lang="en-US" sz="44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01" name="PHẠM DUYÊN 6 - 9Slide.vn">
            <a:extLst>
              <a:ext uri="{FF2B5EF4-FFF2-40B4-BE49-F238E27FC236}">
                <a16:creationId xmlns:a16="http://schemas.microsoft.com/office/drawing/2014/main" id="{8797D96C-B7FB-F606-9B9D-9FB8646BD5D5}"/>
              </a:ext>
            </a:extLst>
          </p:cNvPr>
          <p:cNvSpPr txBox="1"/>
          <p:nvPr/>
        </p:nvSpPr>
        <p:spPr>
          <a:xfrm>
            <a:off x="5734516" y="4388540"/>
            <a:ext cx="3741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>
              <a:defRPr/>
            </a:pPr>
            <a:r>
              <a:rPr lang="en-US" sz="44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102" name="PHẠM DUYÊN 7 - 9Slide.vn">
            <a:extLst>
              <a:ext uri="{FF2B5EF4-FFF2-40B4-BE49-F238E27FC236}">
                <a16:creationId xmlns:a16="http://schemas.microsoft.com/office/drawing/2014/main" id="{795C0901-7546-8401-70B9-2A4B9D06F3E0}"/>
              </a:ext>
            </a:extLst>
          </p:cNvPr>
          <p:cNvSpPr txBox="1"/>
          <p:nvPr/>
        </p:nvSpPr>
        <p:spPr>
          <a:xfrm>
            <a:off x="5284976" y="4388540"/>
            <a:ext cx="38563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>
              <a:defRPr/>
            </a:pPr>
            <a:r>
              <a:rPr lang="en-US" sz="44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1</a:t>
            </a:r>
          </a:p>
        </p:txBody>
      </p:sp>
      <p:grpSp>
        <p:nvGrpSpPr>
          <p:cNvPr id="103" name="PHẠM DUYÊN 3 - 9Slide.vn">
            <a:extLst>
              <a:ext uri="{FF2B5EF4-FFF2-40B4-BE49-F238E27FC236}">
                <a16:creationId xmlns:a16="http://schemas.microsoft.com/office/drawing/2014/main" id="{6DC43916-FCBD-4581-1033-4B9B29FA0F6E}"/>
              </a:ext>
            </a:extLst>
          </p:cNvPr>
          <p:cNvGrpSpPr/>
          <p:nvPr/>
        </p:nvGrpSpPr>
        <p:grpSpPr>
          <a:xfrm>
            <a:off x="8616648" y="3022600"/>
            <a:ext cx="2286000" cy="1369405"/>
            <a:chOff x="1852613" y="3953894"/>
            <a:chExt cx="3429000" cy="2054107"/>
          </a:xfrm>
        </p:grpSpPr>
        <p:sp>
          <p:nvSpPr>
            <p:cNvPr id="104" name="PHẠM DUYÊN 3 - 9Slide.vn">
              <a:extLst>
                <a:ext uri="{FF2B5EF4-FFF2-40B4-BE49-F238E27FC236}">
                  <a16:creationId xmlns:a16="http://schemas.microsoft.com/office/drawing/2014/main" id="{B4426701-1D23-8FEB-3D0D-33E63C5F7F4B}"/>
                </a:ext>
              </a:extLst>
            </p:cNvPr>
            <p:cNvSpPr txBox="1"/>
            <p:nvPr/>
          </p:nvSpPr>
          <p:spPr>
            <a:xfrm>
              <a:off x="2631790" y="3953894"/>
              <a:ext cx="578450" cy="1154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630">
                <a:defRPr/>
              </a:pPr>
              <a:r>
                <a:rPr lang="en-US" sz="4400" b="1">
                  <a:solidFill>
                    <a:prstClr val="black">
                      <a:lumMod val="75000"/>
                      <a:lumOff val="25000"/>
                    </a:prst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6</a:t>
              </a:r>
            </a:p>
          </p:txBody>
        </p:sp>
        <p:sp>
          <p:nvSpPr>
            <p:cNvPr id="106" name="PHẠM DUYÊN 5 - 9Slide.vn">
              <a:extLst>
                <a:ext uri="{FF2B5EF4-FFF2-40B4-BE49-F238E27FC236}">
                  <a16:creationId xmlns:a16="http://schemas.microsoft.com/office/drawing/2014/main" id="{825FE3D0-69EE-16AB-AE60-E31A3DAB25B0}"/>
                </a:ext>
              </a:extLst>
            </p:cNvPr>
            <p:cNvSpPr txBox="1"/>
            <p:nvPr/>
          </p:nvSpPr>
          <p:spPr>
            <a:xfrm>
              <a:off x="1852613" y="4325202"/>
              <a:ext cx="692276" cy="1154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630">
                <a:defRPr/>
              </a:pPr>
              <a:r>
                <a:rPr lang="en-US" sz="4400" b="1">
                  <a:solidFill>
                    <a:prstClr val="black">
                      <a:lumMod val="75000"/>
                      <a:lumOff val="25000"/>
                    </a:prst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–</a:t>
              </a:r>
            </a:p>
          </p:txBody>
        </p:sp>
        <p:cxnSp>
          <p:nvCxnSpPr>
            <p:cNvPr id="107" name="PHẠM DUYÊN 6 - 9Slide.vn">
              <a:extLst>
                <a:ext uri="{FF2B5EF4-FFF2-40B4-BE49-F238E27FC236}">
                  <a16:creationId xmlns:a16="http://schemas.microsoft.com/office/drawing/2014/main" id="{25136491-E1F4-81F5-CA69-50A4C60417F8}"/>
                </a:ext>
              </a:extLst>
            </p:cNvPr>
            <p:cNvCxnSpPr>
              <a:cxnSpLocks/>
            </p:cNvCxnSpPr>
            <p:nvPr/>
          </p:nvCxnSpPr>
          <p:spPr>
            <a:xfrm>
              <a:off x="2139950" y="5905500"/>
              <a:ext cx="3141663" cy="0"/>
            </a:xfrm>
            <a:prstGeom prst="line">
              <a:avLst/>
            </a:prstGeom>
            <a:ln w="34925" cap="rnd">
              <a:solidFill>
                <a:schemeClr val="tx1">
                  <a:lumMod val="65000"/>
                  <a:lumOff val="3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8" name="PHẠM DUYÊN 7 - 9Slide.vn">
              <a:extLst>
                <a:ext uri="{FF2B5EF4-FFF2-40B4-BE49-F238E27FC236}">
                  <a16:creationId xmlns:a16="http://schemas.microsoft.com/office/drawing/2014/main" id="{6A4669AC-40B7-4921-C870-46ED768F2D4D}"/>
                </a:ext>
              </a:extLst>
            </p:cNvPr>
            <p:cNvSpPr txBox="1"/>
            <p:nvPr/>
          </p:nvSpPr>
          <p:spPr>
            <a:xfrm>
              <a:off x="3306100" y="3953894"/>
              <a:ext cx="561260" cy="1154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630">
                <a:defRPr/>
              </a:pPr>
              <a:r>
                <a:rPr lang="en-US" sz="4400" b="1">
                  <a:solidFill>
                    <a:prstClr val="black">
                      <a:lumMod val="75000"/>
                      <a:lumOff val="25000"/>
                    </a:prst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6</a:t>
              </a:r>
            </a:p>
          </p:txBody>
        </p:sp>
        <p:sp>
          <p:nvSpPr>
            <p:cNvPr id="109" name="PHẠM DUYÊN 8 - 9Slide.vn">
              <a:extLst>
                <a:ext uri="{FF2B5EF4-FFF2-40B4-BE49-F238E27FC236}">
                  <a16:creationId xmlns:a16="http://schemas.microsoft.com/office/drawing/2014/main" id="{7AAE7ED7-8A65-9F5D-E480-A88439117E49}"/>
                </a:ext>
              </a:extLst>
            </p:cNvPr>
            <p:cNvSpPr txBox="1"/>
            <p:nvPr/>
          </p:nvSpPr>
          <p:spPr>
            <a:xfrm>
              <a:off x="3306100" y="4853840"/>
              <a:ext cx="561260" cy="1154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630">
                <a:defRPr/>
              </a:pPr>
              <a:r>
                <a:rPr lang="en-US" sz="4400" b="1">
                  <a:solidFill>
                    <a:prstClr val="black">
                      <a:lumMod val="75000"/>
                      <a:lumOff val="25000"/>
                    </a:prst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8</a:t>
              </a:r>
            </a:p>
          </p:txBody>
        </p:sp>
        <p:sp>
          <p:nvSpPr>
            <p:cNvPr id="110" name="PHẠM DUYÊN 9 - 9Slide.vn">
              <a:extLst>
                <a:ext uri="{FF2B5EF4-FFF2-40B4-BE49-F238E27FC236}">
                  <a16:creationId xmlns:a16="http://schemas.microsoft.com/office/drawing/2014/main" id="{A8CA7269-73B6-E1BF-2BA0-512BF6D7B329}"/>
                </a:ext>
              </a:extLst>
            </p:cNvPr>
            <p:cNvSpPr txBox="1"/>
            <p:nvPr/>
          </p:nvSpPr>
          <p:spPr>
            <a:xfrm>
              <a:off x="3963220" y="3953894"/>
              <a:ext cx="561260" cy="1154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630">
                <a:defRPr/>
              </a:pPr>
              <a:r>
                <a:rPr lang="en-US" sz="4400" b="1">
                  <a:solidFill>
                    <a:prstClr val="black">
                      <a:lumMod val="75000"/>
                      <a:lumOff val="25000"/>
                    </a:prst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3</a:t>
              </a:r>
            </a:p>
          </p:txBody>
        </p:sp>
        <p:sp>
          <p:nvSpPr>
            <p:cNvPr id="111" name="PHẠM DUYÊN 10 - 9Slide.vn">
              <a:extLst>
                <a:ext uri="{FF2B5EF4-FFF2-40B4-BE49-F238E27FC236}">
                  <a16:creationId xmlns:a16="http://schemas.microsoft.com/office/drawing/2014/main" id="{FF4C1DCC-B96F-9F76-C54D-6D971167E66C}"/>
                </a:ext>
              </a:extLst>
            </p:cNvPr>
            <p:cNvSpPr txBox="1"/>
            <p:nvPr/>
          </p:nvSpPr>
          <p:spPr>
            <a:xfrm>
              <a:off x="3963220" y="4853840"/>
              <a:ext cx="561260" cy="1154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630">
                <a:defRPr/>
              </a:pPr>
              <a:r>
                <a:rPr lang="en-US" sz="4400" b="1">
                  <a:solidFill>
                    <a:prstClr val="black">
                      <a:lumMod val="75000"/>
                      <a:lumOff val="25000"/>
                    </a:prst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0</a:t>
              </a:r>
            </a:p>
          </p:txBody>
        </p:sp>
        <p:sp>
          <p:nvSpPr>
            <p:cNvPr id="112" name="PHẠM DUYÊN 11 - 9Slide.vn">
              <a:extLst>
                <a:ext uri="{FF2B5EF4-FFF2-40B4-BE49-F238E27FC236}">
                  <a16:creationId xmlns:a16="http://schemas.microsoft.com/office/drawing/2014/main" id="{8272271B-DF90-4E77-B7AC-40A1C316E949}"/>
                </a:ext>
              </a:extLst>
            </p:cNvPr>
            <p:cNvSpPr txBox="1"/>
            <p:nvPr/>
          </p:nvSpPr>
          <p:spPr>
            <a:xfrm>
              <a:off x="4620340" y="3953894"/>
              <a:ext cx="561260" cy="1154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630">
                <a:defRPr/>
              </a:pPr>
              <a:r>
                <a:rPr lang="en-US" sz="4400" b="1">
                  <a:solidFill>
                    <a:prstClr val="black">
                      <a:lumMod val="75000"/>
                      <a:lumOff val="25000"/>
                    </a:prst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5</a:t>
              </a:r>
            </a:p>
          </p:txBody>
        </p:sp>
        <p:sp>
          <p:nvSpPr>
            <p:cNvPr id="113" name="PHẠM DUYÊN 12 - 9Slide.vn">
              <a:extLst>
                <a:ext uri="{FF2B5EF4-FFF2-40B4-BE49-F238E27FC236}">
                  <a16:creationId xmlns:a16="http://schemas.microsoft.com/office/drawing/2014/main" id="{42F10F7D-EF2C-5332-C957-F699DD5689BF}"/>
                </a:ext>
              </a:extLst>
            </p:cNvPr>
            <p:cNvSpPr txBox="1"/>
            <p:nvPr/>
          </p:nvSpPr>
          <p:spPr>
            <a:xfrm>
              <a:off x="4620340" y="4853840"/>
              <a:ext cx="561260" cy="1154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630">
                <a:defRPr/>
              </a:pPr>
              <a:r>
                <a:rPr lang="en-US" sz="4400" b="1">
                  <a:solidFill>
                    <a:prstClr val="black">
                      <a:lumMod val="75000"/>
                      <a:lumOff val="25000"/>
                    </a:prst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7</a:t>
              </a:r>
            </a:p>
          </p:txBody>
        </p:sp>
      </p:grpSp>
      <p:sp>
        <p:nvSpPr>
          <p:cNvPr id="114" name="PHẠM DUYÊN 4 - 9Slide.vn">
            <a:extLst>
              <a:ext uri="{FF2B5EF4-FFF2-40B4-BE49-F238E27FC236}">
                <a16:creationId xmlns:a16="http://schemas.microsoft.com/office/drawing/2014/main" id="{54A872E4-E65D-4270-349B-F4488408EF23}"/>
              </a:ext>
            </a:extLst>
          </p:cNvPr>
          <p:cNvSpPr txBox="1"/>
          <p:nvPr/>
        </p:nvSpPr>
        <p:spPr>
          <a:xfrm>
            <a:off x="10461800" y="4388540"/>
            <a:ext cx="3741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>
              <a:defRPr/>
            </a:pPr>
            <a:r>
              <a:rPr lang="en-US" sz="44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115" name="PHẠM DUYÊN 5 - 9Slide.vn">
            <a:extLst>
              <a:ext uri="{FF2B5EF4-FFF2-40B4-BE49-F238E27FC236}">
                <a16:creationId xmlns:a16="http://schemas.microsoft.com/office/drawing/2014/main" id="{072B347C-DE01-51E8-3656-C7EF7905A31D}"/>
              </a:ext>
            </a:extLst>
          </p:cNvPr>
          <p:cNvSpPr txBox="1"/>
          <p:nvPr/>
        </p:nvSpPr>
        <p:spPr>
          <a:xfrm>
            <a:off x="10023720" y="4388540"/>
            <a:ext cx="3741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>
              <a:defRPr/>
            </a:pPr>
            <a:r>
              <a:rPr lang="en-US" sz="44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16" name="PHẠM DUYÊN 6 - 9Slide.vn">
            <a:extLst>
              <a:ext uri="{FF2B5EF4-FFF2-40B4-BE49-F238E27FC236}">
                <a16:creationId xmlns:a16="http://schemas.microsoft.com/office/drawing/2014/main" id="{55206922-8476-B2DD-AB11-36C37A7CE8ED}"/>
              </a:ext>
            </a:extLst>
          </p:cNvPr>
          <p:cNvSpPr txBox="1"/>
          <p:nvPr/>
        </p:nvSpPr>
        <p:spPr>
          <a:xfrm>
            <a:off x="9585640" y="4388540"/>
            <a:ext cx="3741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>
              <a:defRPr/>
            </a:pPr>
            <a:r>
              <a:rPr lang="en-US" sz="44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117" name="PHẠM DUYÊN 7 - 9Slide.vn">
            <a:extLst>
              <a:ext uri="{FF2B5EF4-FFF2-40B4-BE49-F238E27FC236}">
                <a16:creationId xmlns:a16="http://schemas.microsoft.com/office/drawing/2014/main" id="{918A6577-5F6E-AF09-274B-C71B8CE0A6A8}"/>
              </a:ext>
            </a:extLst>
          </p:cNvPr>
          <p:cNvSpPr txBox="1"/>
          <p:nvPr/>
        </p:nvSpPr>
        <p:spPr>
          <a:xfrm>
            <a:off x="9136100" y="4388540"/>
            <a:ext cx="38563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>
              <a:defRPr/>
            </a:pPr>
            <a:r>
              <a:rPr lang="en-US" sz="44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5</a:t>
            </a:r>
          </a:p>
        </p:txBody>
      </p:sp>
      <p:pic>
        <p:nvPicPr>
          <p:cNvPr id="18" name="Picture 2" descr="HUYỀN THOẠI SÔNG NILE – CHIẾC NÔI NUÔI DƯỠNG NỀN VĂN MINH AI ...">
            <a:extLst>
              <a:ext uri="{FF2B5EF4-FFF2-40B4-BE49-F238E27FC236}">
                <a16:creationId xmlns:a16="http://schemas.microsoft.com/office/drawing/2014/main" id="{7F321DE1-FB2D-8A8D-1CA4-E35400A567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8536" y="7137400"/>
            <a:ext cx="2727324" cy="1818216"/>
          </a:xfrm>
          <a:prstGeom prst="roundRect">
            <a:avLst>
              <a:gd name="adj" fmla="val 8475"/>
            </a:avLst>
          </a:prstGeom>
          <a:ln>
            <a:solidFill>
              <a:srgbClr val="FEC31B"/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  <a:softEdge rad="127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Cánh đồng Lau ở Sông Hồng, Hình Ảnh Sông Hồng">
            <a:extLst>
              <a:ext uri="{FF2B5EF4-FFF2-40B4-BE49-F238E27FC236}">
                <a16:creationId xmlns:a16="http://schemas.microsoft.com/office/drawing/2014/main" id="{F0D60C3F-2343-9B23-F2B2-4A8D344621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7137400"/>
            <a:ext cx="2995761" cy="1818216"/>
          </a:xfrm>
          <a:prstGeom prst="roundRect">
            <a:avLst>
              <a:gd name="adj" fmla="val 8475"/>
            </a:avLst>
          </a:prstGeom>
          <a:ln>
            <a:solidFill>
              <a:srgbClr val="FEC31B"/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  <a:softEdge rad="127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4D7C61FB-8770-DC26-D210-B1D5C4301505}"/>
              </a:ext>
            </a:extLst>
          </p:cNvPr>
          <p:cNvSpPr/>
          <p:nvPr/>
        </p:nvSpPr>
        <p:spPr>
          <a:xfrm>
            <a:off x="-1676400" y="0"/>
            <a:ext cx="1473200" cy="16002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200"/>
          </a:p>
        </p:txBody>
      </p:sp>
      <p:sp>
        <p:nvSpPr>
          <p:cNvPr id="17" name="PHẠM DUYÊN 6 - 9Slide.vn">
            <a:extLst>
              <a:ext uri="{FF2B5EF4-FFF2-40B4-BE49-F238E27FC236}">
                <a16:creationId xmlns:a16="http://schemas.microsoft.com/office/drawing/2014/main" id="{DD023FC2-6EA0-6968-C693-B04B00DF5FC5}"/>
              </a:ext>
            </a:extLst>
          </p:cNvPr>
          <p:cNvSpPr txBox="1"/>
          <p:nvPr/>
        </p:nvSpPr>
        <p:spPr>
          <a:xfrm>
            <a:off x="1743705" y="4399350"/>
            <a:ext cx="3741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>
              <a:defRPr/>
            </a:pPr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39182474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PHẠM DUYÊN 1 - 9Slide.vn">
            <a:extLst>
              <a:ext uri="{FF2B5EF4-FFF2-40B4-BE49-F238E27FC236}">
                <a16:creationId xmlns:a16="http://schemas.microsoft.com/office/drawing/2014/main" id="{67944726-72C7-7ECA-235C-9C1C05000275}"/>
              </a:ext>
            </a:extLst>
          </p:cNvPr>
          <p:cNvGrpSpPr/>
          <p:nvPr/>
        </p:nvGrpSpPr>
        <p:grpSpPr>
          <a:xfrm>
            <a:off x="651934" y="524347"/>
            <a:ext cx="668922" cy="707886"/>
            <a:chOff x="1559434" y="1176116"/>
            <a:chExt cx="668922" cy="707886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CB0488E0-F053-2D74-A22D-4B2E8D93AAC0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91394B7F-03F6-0FAA-57AE-F461741ACD96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34954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#9Slide03 Sofia Pro Soft Bold" panose="020B0000000000000000" pitchFamily="34" charset="0"/>
                </a:endParaRPr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33BD1EF1-C191-E8CB-E398-3BBDDDA85AA4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33D16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#9Slide03 Sofia Pro Soft Bold" panose="020B0000000000000000" pitchFamily="34" charset="0"/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E37A1AA5-5E7B-DC95-AB70-2744C20FA7B4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sp>
        <p:nvSpPr>
          <p:cNvPr id="8" name="PHẠM DUYÊN 1 - 9Slide.vn">
            <a:extLst>
              <a:ext uri="{FF2B5EF4-FFF2-40B4-BE49-F238E27FC236}">
                <a16:creationId xmlns:a16="http://schemas.microsoft.com/office/drawing/2014/main" id="{A6C9EE44-7B1A-DD28-FFCC-14E58A3CEF96}"/>
              </a:ext>
            </a:extLst>
          </p:cNvPr>
          <p:cNvSpPr/>
          <p:nvPr/>
        </p:nvSpPr>
        <p:spPr>
          <a:xfrm>
            <a:off x="1511721" y="541213"/>
            <a:ext cx="9681468" cy="465111"/>
          </a:xfrm>
          <a:prstGeom prst="roundRect">
            <a:avLst>
              <a:gd name="adj" fmla="val 33431"/>
            </a:avLst>
          </a:prstGeom>
          <a:solidFill>
            <a:srgbClr val="FFA8B5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PHẠM DUYÊN 2 - 9Slide.vn">
            <a:extLst>
              <a:ext uri="{FF2B5EF4-FFF2-40B4-BE49-F238E27FC236}">
                <a16:creationId xmlns:a16="http://schemas.microsoft.com/office/drawing/2014/main" id="{A64B9262-A3A9-D613-E7A5-8DB62F25B6D4}"/>
              </a:ext>
            </a:extLst>
          </p:cNvPr>
          <p:cNvSpPr/>
          <p:nvPr/>
        </p:nvSpPr>
        <p:spPr>
          <a:xfrm>
            <a:off x="1511721" y="1028508"/>
            <a:ext cx="4261007" cy="428481"/>
          </a:xfrm>
          <a:prstGeom prst="roundRect">
            <a:avLst>
              <a:gd name="adj" fmla="val 33431"/>
            </a:avLst>
          </a:prstGeom>
          <a:solidFill>
            <a:schemeClr val="accent5">
              <a:lumMod val="60000"/>
              <a:lumOff val="4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PHẠM DUYÊN 2 - 9Slide.vn">
            <a:extLst>
              <a:ext uri="{FF2B5EF4-FFF2-40B4-BE49-F238E27FC236}">
                <a16:creationId xmlns:a16="http://schemas.microsoft.com/office/drawing/2014/main" id="{218274EF-177B-7E26-2A71-E7BE9CAE9A2A}"/>
              </a:ext>
            </a:extLst>
          </p:cNvPr>
          <p:cNvSpPr txBox="1"/>
          <p:nvPr/>
        </p:nvSpPr>
        <p:spPr>
          <a:xfrm>
            <a:off x="1509624" y="564346"/>
            <a:ext cx="9767977" cy="1323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667" spc="107">
                <a:solidFill>
                  <a:srgbClr val="327F5B"/>
                </a:solidFill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Sông Nin là sông dài nhất thế giới với chiều dài 6 650 km. Sông Hồng dài 1 149 km. Hỏi sông Nin dài hơn sông Hồng bao nhiêu ki-lô-mét?</a:t>
            </a:r>
            <a:endParaRPr lang="en-US" sz="2667" spc="107" dirty="0">
              <a:solidFill>
                <a:srgbClr val="327F5B"/>
              </a:solidFill>
              <a:latin typeface="#9Slide03 Sofia Pro Soft Bold" panose="020B00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PHẠM DUYÊN 5 - 9Slide.vn">
            <a:extLst>
              <a:ext uri="{FF2B5EF4-FFF2-40B4-BE49-F238E27FC236}">
                <a16:creationId xmlns:a16="http://schemas.microsoft.com/office/drawing/2014/main" id="{B407C5AA-5241-0EFA-C0FC-78D4538C7709}"/>
              </a:ext>
            </a:extLst>
          </p:cNvPr>
          <p:cNvSpPr txBox="1"/>
          <p:nvPr/>
        </p:nvSpPr>
        <p:spPr>
          <a:xfrm>
            <a:off x="3492490" y="4162045"/>
            <a:ext cx="4690708" cy="5027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667">
                <a:solidFill>
                  <a:schemeClr val="tx1">
                    <a:lumMod val="75000"/>
                    <a:lumOff val="25000"/>
                  </a:schemeClr>
                </a:solidFill>
              </a:rPr>
              <a:t>Sông Nin dài hơn sông Hồng:</a:t>
            </a:r>
            <a:endParaRPr lang="en-US" sz="2667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1" name="PHẠM DUYÊN 6 - 9Slide.vn">
            <a:extLst>
              <a:ext uri="{FF2B5EF4-FFF2-40B4-BE49-F238E27FC236}">
                <a16:creationId xmlns:a16="http://schemas.microsoft.com/office/drawing/2014/main" id="{A4DA027C-4602-C04D-6960-C92B88E5F70A}"/>
              </a:ext>
            </a:extLst>
          </p:cNvPr>
          <p:cNvSpPr txBox="1"/>
          <p:nvPr/>
        </p:nvSpPr>
        <p:spPr>
          <a:xfrm>
            <a:off x="5311491" y="2260600"/>
            <a:ext cx="14428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u="sng">
                <a:solidFill>
                  <a:srgbClr val="F15C4E"/>
                </a:solidFill>
                <a:latin typeface="+mj-lt"/>
              </a:rPr>
              <a:t>Tóm tắt</a:t>
            </a:r>
          </a:p>
        </p:txBody>
      </p:sp>
      <p:sp>
        <p:nvSpPr>
          <p:cNvPr id="12" name="PHẠM DUYÊN 7 - 9Slide.vn">
            <a:extLst>
              <a:ext uri="{FF2B5EF4-FFF2-40B4-BE49-F238E27FC236}">
                <a16:creationId xmlns:a16="http://schemas.microsoft.com/office/drawing/2014/main" id="{6145936F-1352-D151-546B-C03776E04506}"/>
              </a:ext>
            </a:extLst>
          </p:cNvPr>
          <p:cNvSpPr txBox="1"/>
          <p:nvPr/>
        </p:nvSpPr>
        <p:spPr>
          <a:xfrm>
            <a:off x="3492490" y="3000195"/>
            <a:ext cx="1686680" cy="5027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667">
                <a:solidFill>
                  <a:schemeClr val="tx1">
                    <a:lumMod val="75000"/>
                    <a:lumOff val="25000"/>
                  </a:schemeClr>
                </a:solidFill>
              </a:rPr>
              <a:t>Sông Nin:</a:t>
            </a:r>
            <a:endParaRPr lang="en-US" sz="2667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3" name="PHẠM DUYÊN 8 - 9Slide.vn">
            <a:extLst>
              <a:ext uri="{FF2B5EF4-FFF2-40B4-BE49-F238E27FC236}">
                <a16:creationId xmlns:a16="http://schemas.microsoft.com/office/drawing/2014/main" id="{8EC65048-1968-E8C1-61E1-430C0CA84AC1}"/>
              </a:ext>
            </a:extLst>
          </p:cNvPr>
          <p:cNvSpPr txBox="1"/>
          <p:nvPr/>
        </p:nvSpPr>
        <p:spPr>
          <a:xfrm>
            <a:off x="5130800" y="3000195"/>
            <a:ext cx="1593706" cy="5027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667">
                <a:solidFill>
                  <a:schemeClr val="tx1">
                    <a:lumMod val="75000"/>
                    <a:lumOff val="25000"/>
                  </a:schemeClr>
                </a:solidFill>
              </a:rPr>
              <a:t>6 650 km</a:t>
            </a:r>
          </a:p>
        </p:txBody>
      </p:sp>
      <p:sp>
        <p:nvSpPr>
          <p:cNvPr id="14" name="PHẠM DUYÊN 9 - 9Slide.vn">
            <a:extLst>
              <a:ext uri="{FF2B5EF4-FFF2-40B4-BE49-F238E27FC236}">
                <a16:creationId xmlns:a16="http://schemas.microsoft.com/office/drawing/2014/main" id="{A4F38BF8-008D-58AF-40BE-DB39D9E1CFA8}"/>
              </a:ext>
            </a:extLst>
          </p:cNvPr>
          <p:cNvSpPr txBox="1"/>
          <p:nvPr/>
        </p:nvSpPr>
        <p:spPr>
          <a:xfrm>
            <a:off x="3492490" y="3581120"/>
            <a:ext cx="1992853" cy="5027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667">
                <a:solidFill>
                  <a:schemeClr val="tx1">
                    <a:lumMod val="75000"/>
                    <a:lumOff val="25000"/>
                  </a:schemeClr>
                </a:solidFill>
              </a:rPr>
              <a:t>Sông Hồng:</a:t>
            </a:r>
            <a:endParaRPr lang="en-US" sz="2667" spc="-12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5" name="PHẠM DUYÊN 10 - 9Slide.vn">
            <a:extLst>
              <a:ext uri="{FF2B5EF4-FFF2-40B4-BE49-F238E27FC236}">
                <a16:creationId xmlns:a16="http://schemas.microsoft.com/office/drawing/2014/main" id="{6F8B9419-FEF4-2D69-59E9-FDCAE83C6A6F}"/>
              </a:ext>
            </a:extLst>
          </p:cNvPr>
          <p:cNvSpPr txBox="1"/>
          <p:nvPr/>
        </p:nvSpPr>
        <p:spPr>
          <a:xfrm>
            <a:off x="5486400" y="3581120"/>
            <a:ext cx="1593706" cy="5027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667">
                <a:solidFill>
                  <a:schemeClr val="tx1">
                    <a:lumMod val="75000"/>
                    <a:lumOff val="25000"/>
                  </a:schemeClr>
                </a:solidFill>
              </a:rPr>
              <a:t>1 149 km</a:t>
            </a:r>
          </a:p>
        </p:txBody>
      </p:sp>
      <p:sp>
        <p:nvSpPr>
          <p:cNvPr id="16" name="PHẠM DUYÊN 11 - 9Slide.vn">
            <a:extLst>
              <a:ext uri="{FF2B5EF4-FFF2-40B4-BE49-F238E27FC236}">
                <a16:creationId xmlns:a16="http://schemas.microsoft.com/office/drawing/2014/main" id="{00AD5296-A8CD-4F37-E430-026A5126B363}"/>
              </a:ext>
            </a:extLst>
          </p:cNvPr>
          <p:cNvSpPr txBox="1"/>
          <p:nvPr/>
        </p:nvSpPr>
        <p:spPr>
          <a:xfrm>
            <a:off x="8054813" y="4162045"/>
            <a:ext cx="1107996" cy="5027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67">
                <a:solidFill>
                  <a:srgbClr val="FF0000"/>
                </a:solidFill>
              </a:rPr>
              <a:t>...</a:t>
            </a:r>
            <a:r>
              <a:rPr lang="en-US" sz="2667">
                <a:solidFill>
                  <a:schemeClr val="tx1">
                    <a:lumMod val="75000"/>
                    <a:lumOff val="25000"/>
                  </a:schemeClr>
                </a:solidFill>
              </a:rPr>
              <a:t> km?</a:t>
            </a:r>
          </a:p>
        </p:txBody>
      </p:sp>
      <p:pic>
        <p:nvPicPr>
          <p:cNvPr id="19" name="Picture 2" descr="HUYỀN THOẠI SÔNG NILE – CHIẾC NÔI NUÔI DƯỠNG NỀN VĂN MINH AI ...">
            <a:extLst>
              <a:ext uri="{FF2B5EF4-FFF2-40B4-BE49-F238E27FC236}">
                <a16:creationId xmlns:a16="http://schemas.microsoft.com/office/drawing/2014/main" id="{07C2B231-0282-BBEA-1E11-3D518FD63C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8536" y="7137400"/>
            <a:ext cx="2727324" cy="1818216"/>
          </a:xfrm>
          <a:prstGeom prst="roundRect">
            <a:avLst>
              <a:gd name="adj" fmla="val 8475"/>
            </a:avLst>
          </a:prstGeom>
          <a:ln>
            <a:solidFill>
              <a:srgbClr val="FEC31B"/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  <a:softEdge rad="127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Cánh đồng Lau ở Sông Hồng, Hình Ảnh Sông Hồng">
            <a:extLst>
              <a:ext uri="{FF2B5EF4-FFF2-40B4-BE49-F238E27FC236}">
                <a16:creationId xmlns:a16="http://schemas.microsoft.com/office/drawing/2014/main" id="{434F60CD-B5C0-1C60-0BCD-93B95E09A4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7137400"/>
            <a:ext cx="2995761" cy="1818216"/>
          </a:xfrm>
          <a:prstGeom prst="roundRect">
            <a:avLst>
              <a:gd name="adj" fmla="val 8475"/>
            </a:avLst>
          </a:prstGeom>
          <a:ln>
            <a:solidFill>
              <a:srgbClr val="FEC31B"/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  <a:softEdge rad="127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FA8BD9E2-B0EB-0D9A-2146-FFFAF3CFA7D3}"/>
              </a:ext>
            </a:extLst>
          </p:cNvPr>
          <p:cNvSpPr/>
          <p:nvPr/>
        </p:nvSpPr>
        <p:spPr>
          <a:xfrm>
            <a:off x="-1676400" y="0"/>
            <a:ext cx="1473200" cy="16002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200"/>
          </a:p>
        </p:txBody>
      </p:sp>
    </p:spTree>
    <p:extLst>
      <p:ext uri="{BB962C8B-B14F-4D97-AF65-F5344CB8AC3E}">
        <p14:creationId xmlns:p14="http://schemas.microsoft.com/office/powerpoint/2010/main" val="15906998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/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PHẠM DUYÊN 1 - 9Slide.vn">
            <a:extLst>
              <a:ext uri="{FF2B5EF4-FFF2-40B4-BE49-F238E27FC236}">
                <a16:creationId xmlns:a16="http://schemas.microsoft.com/office/drawing/2014/main" id="{2DDDDBFA-B43B-AD0B-DA36-719B49993253}"/>
              </a:ext>
            </a:extLst>
          </p:cNvPr>
          <p:cNvGrpSpPr/>
          <p:nvPr/>
        </p:nvGrpSpPr>
        <p:grpSpPr>
          <a:xfrm>
            <a:off x="651934" y="524347"/>
            <a:ext cx="668922" cy="707886"/>
            <a:chOff x="1559434" y="1176116"/>
            <a:chExt cx="668922" cy="707886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A0A9B31D-7470-5A3F-54FE-BD36E25B1AA5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C6E303DA-B49C-D51E-A25E-9CC3A548403F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34954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#9Slide03 Sofia Pro Soft Bold" panose="020B0000000000000000" pitchFamily="34" charset="0"/>
                </a:endParaRPr>
              </a:p>
            </p:txBody>
          </p:sp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06A415FE-CB1C-7D29-D74A-474F6B42E5DC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33D16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#9Slide03 Sofia Pro Soft Bold" panose="020B0000000000000000" pitchFamily="34" charset="0"/>
                </a:endParaRP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63A083D5-A582-182C-9354-61AD4C66AAD8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sp>
        <p:nvSpPr>
          <p:cNvPr id="8" name="PHẠM DUYÊN 5 - 9Slide.vn">
            <a:extLst>
              <a:ext uri="{FF2B5EF4-FFF2-40B4-BE49-F238E27FC236}">
                <a16:creationId xmlns:a16="http://schemas.microsoft.com/office/drawing/2014/main" id="{8F3BE5B4-EFCF-D26B-A846-030F94BC41EF}"/>
              </a:ext>
            </a:extLst>
          </p:cNvPr>
          <p:cNvSpPr txBox="1"/>
          <p:nvPr/>
        </p:nvSpPr>
        <p:spPr>
          <a:xfrm>
            <a:off x="3492490" y="2434845"/>
            <a:ext cx="4690708" cy="5027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667">
                <a:solidFill>
                  <a:schemeClr val="tx1">
                    <a:lumMod val="75000"/>
                    <a:lumOff val="25000"/>
                  </a:schemeClr>
                </a:solidFill>
              </a:rPr>
              <a:t>Sông Nin dài hơn sông Hồng:</a:t>
            </a:r>
            <a:endParaRPr lang="en-US" sz="2667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9" name="PHẠM DUYÊN 6 - 9Slide.vn">
            <a:extLst>
              <a:ext uri="{FF2B5EF4-FFF2-40B4-BE49-F238E27FC236}">
                <a16:creationId xmlns:a16="http://schemas.microsoft.com/office/drawing/2014/main" id="{53B8D509-0BA6-7530-4CF6-D97F49A7E6B8}"/>
              </a:ext>
            </a:extLst>
          </p:cNvPr>
          <p:cNvSpPr txBox="1"/>
          <p:nvPr/>
        </p:nvSpPr>
        <p:spPr>
          <a:xfrm>
            <a:off x="5311491" y="533400"/>
            <a:ext cx="14428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u="sng">
                <a:solidFill>
                  <a:srgbClr val="F15C4E"/>
                </a:solidFill>
                <a:latin typeface="+mj-lt"/>
              </a:rPr>
              <a:t>Tóm tắt</a:t>
            </a:r>
          </a:p>
        </p:txBody>
      </p:sp>
      <p:sp>
        <p:nvSpPr>
          <p:cNvPr id="10" name="PHẠM DUYÊN 7 - 9Slide.vn">
            <a:extLst>
              <a:ext uri="{FF2B5EF4-FFF2-40B4-BE49-F238E27FC236}">
                <a16:creationId xmlns:a16="http://schemas.microsoft.com/office/drawing/2014/main" id="{16EFAD2D-1490-54D2-B781-67EBEB4D3C03}"/>
              </a:ext>
            </a:extLst>
          </p:cNvPr>
          <p:cNvSpPr txBox="1"/>
          <p:nvPr/>
        </p:nvSpPr>
        <p:spPr>
          <a:xfrm>
            <a:off x="3492490" y="1272995"/>
            <a:ext cx="1686680" cy="5027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667">
                <a:solidFill>
                  <a:schemeClr val="tx1">
                    <a:lumMod val="75000"/>
                    <a:lumOff val="25000"/>
                  </a:schemeClr>
                </a:solidFill>
              </a:rPr>
              <a:t>Sông Nin:</a:t>
            </a:r>
            <a:endParaRPr lang="en-US" sz="2667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1" name="PHẠM DUYÊN 8 - 9Slide.vn">
            <a:extLst>
              <a:ext uri="{FF2B5EF4-FFF2-40B4-BE49-F238E27FC236}">
                <a16:creationId xmlns:a16="http://schemas.microsoft.com/office/drawing/2014/main" id="{D847161B-012F-94FF-793D-6C123A664732}"/>
              </a:ext>
            </a:extLst>
          </p:cNvPr>
          <p:cNvSpPr txBox="1"/>
          <p:nvPr/>
        </p:nvSpPr>
        <p:spPr>
          <a:xfrm>
            <a:off x="5130800" y="1272995"/>
            <a:ext cx="1593706" cy="5027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667">
                <a:solidFill>
                  <a:schemeClr val="tx1">
                    <a:lumMod val="75000"/>
                    <a:lumOff val="25000"/>
                  </a:schemeClr>
                </a:solidFill>
              </a:rPr>
              <a:t>6 650 km</a:t>
            </a:r>
          </a:p>
        </p:txBody>
      </p:sp>
      <p:sp>
        <p:nvSpPr>
          <p:cNvPr id="12" name="PHẠM DUYÊN 9 - 9Slide.vn">
            <a:extLst>
              <a:ext uri="{FF2B5EF4-FFF2-40B4-BE49-F238E27FC236}">
                <a16:creationId xmlns:a16="http://schemas.microsoft.com/office/drawing/2014/main" id="{018AA53A-B4D2-E2CF-853F-E2CBD9F638A4}"/>
              </a:ext>
            </a:extLst>
          </p:cNvPr>
          <p:cNvSpPr txBox="1"/>
          <p:nvPr/>
        </p:nvSpPr>
        <p:spPr>
          <a:xfrm>
            <a:off x="3492490" y="1853920"/>
            <a:ext cx="1992853" cy="5027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667">
                <a:solidFill>
                  <a:schemeClr val="tx1">
                    <a:lumMod val="75000"/>
                    <a:lumOff val="25000"/>
                  </a:schemeClr>
                </a:solidFill>
              </a:rPr>
              <a:t>Sông Hồng:</a:t>
            </a:r>
            <a:endParaRPr lang="en-US" sz="2667" spc="-12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3" name="PHẠM DUYÊN 10 - 9Slide.vn">
            <a:extLst>
              <a:ext uri="{FF2B5EF4-FFF2-40B4-BE49-F238E27FC236}">
                <a16:creationId xmlns:a16="http://schemas.microsoft.com/office/drawing/2014/main" id="{547CCD8F-CBB0-D3AE-4BB1-F5326A3C5206}"/>
              </a:ext>
            </a:extLst>
          </p:cNvPr>
          <p:cNvSpPr txBox="1"/>
          <p:nvPr/>
        </p:nvSpPr>
        <p:spPr>
          <a:xfrm>
            <a:off x="5486400" y="1853920"/>
            <a:ext cx="1593706" cy="5027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667">
                <a:solidFill>
                  <a:schemeClr val="tx1">
                    <a:lumMod val="75000"/>
                    <a:lumOff val="25000"/>
                  </a:schemeClr>
                </a:solidFill>
              </a:rPr>
              <a:t>1 149 km</a:t>
            </a:r>
          </a:p>
        </p:txBody>
      </p:sp>
      <p:sp>
        <p:nvSpPr>
          <p:cNvPr id="14" name="PHẠM DUYÊN 11 - 9Slide.vn">
            <a:extLst>
              <a:ext uri="{FF2B5EF4-FFF2-40B4-BE49-F238E27FC236}">
                <a16:creationId xmlns:a16="http://schemas.microsoft.com/office/drawing/2014/main" id="{8A7831AE-65FB-6C58-329B-E38F82098DDA}"/>
              </a:ext>
            </a:extLst>
          </p:cNvPr>
          <p:cNvSpPr txBox="1"/>
          <p:nvPr/>
        </p:nvSpPr>
        <p:spPr>
          <a:xfrm>
            <a:off x="8054813" y="2434845"/>
            <a:ext cx="1107996" cy="5027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67">
                <a:solidFill>
                  <a:srgbClr val="FF0000"/>
                </a:solidFill>
              </a:rPr>
              <a:t>...</a:t>
            </a:r>
            <a:r>
              <a:rPr lang="en-US" sz="2667">
                <a:solidFill>
                  <a:schemeClr val="tx1">
                    <a:lumMod val="75000"/>
                    <a:lumOff val="25000"/>
                  </a:schemeClr>
                </a:solidFill>
              </a:rPr>
              <a:t> km?</a:t>
            </a:r>
          </a:p>
        </p:txBody>
      </p:sp>
      <p:sp>
        <p:nvSpPr>
          <p:cNvPr id="15" name="PHẠM DUYÊN 1 - 9Slide.vn">
            <a:extLst>
              <a:ext uri="{FF2B5EF4-FFF2-40B4-BE49-F238E27FC236}">
                <a16:creationId xmlns:a16="http://schemas.microsoft.com/office/drawing/2014/main" id="{68A6D714-457E-B93B-8189-E950CDE5C067}"/>
              </a:ext>
            </a:extLst>
          </p:cNvPr>
          <p:cNvSpPr/>
          <p:nvPr/>
        </p:nvSpPr>
        <p:spPr>
          <a:xfrm>
            <a:off x="1460500" y="3086386"/>
            <a:ext cx="9271000" cy="3085814"/>
          </a:xfrm>
          <a:prstGeom prst="roundRect">
            <a:avLst>
              <a:gd name="adj" fmla="val 12030"/>
            </a:avLst>
          </a:prstGeom>
          <a:solidFill>
            <a:schemeClr val="accent6">
              <a:lumMod val="20000"/>
              <a:lumOff val="8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PHẠM DUYÊN 10 - 9Slide.vn">
            <a:extLst>
              <a:ext uri="{FF2B5EF4-FFF2-40B4-BE49-F238E27FC236}">
                <a16:creationId xmlns:a16="http://schemas.microsoft.com/office/drawing/2014/main" id="{6DB48F9E-C572-D1E3-33C7-BABE849B0B33}"/>
              </a:ext>
            </a:extLst>
          </p:cNvPr>
          <p:cNvSpPr txBox="1"/>
          <p:nvPr/>
        </p:nvSpPr>
        <p:spPr>
          <a:xfrm>
            <a:off x="5323780" y="3152001"/>
            <a:ext cx="135165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u="sng">
                <a:solidFill>
                  <a:srgbClr val="F15C4E"/>
                </a:solidFill>
                <a:latin typeface="+mj-lt"/>
              </a:rPr>
              <a:t>Bài giải</a:t>
            </a:r>
          </a:p>
        </p:txBody>
      </p:sp>
      <p:sp>
        <p:nvSpPr>
          <p:cNvPr id="17" name="PHẠM DUYÊN 11 - 9Slide.vn">
            <a:extLst>
              <a:ext uri="{FF2B5EF4-FFF2-40B4-BE49-F238E27FC236}">
                <a16:creationId xmlns:a16="http://schemas.microsoft.com/office/drawing/2014/main" id="{387C8A6E-C586-11DD-9F21-A7A1E621AEB6}"/>
              </a:ext>
            </a:extLst>
          </p:cNvPr>
          <p:cNvSpPr txBox="1"/>
          <p:nvPr/>
        </p:nvSpPr>
        <p:spPr>
          <a:xfrm>
            <a:off x="1904181" y="3862108"/>
            <a:ext cx="83836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600" spc="-40">
                <a:solidFill>
                  <a:schemeClr val="accent5"/>
                </a:solidFill>
                <a:latin typeface="+mj-lt"/>
              </a:defRPr>
            </a:lvl1pPr>
          </a:lstStyle>
          <a:p>
            <a:pPr algn="ctr"/>
            <a:r>
              <a:rPr lang="vi-VN" sz="3200" spc="-12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Sông Nin dài hơn sông Hồng số ki-lô-mét là:</a:t>
            </a:r>
          </a:p>
        </p:txBody>
      </p:sp>
      <p:sp>
        <p:nvSpPr>
          <p:cNvPr id="18" name="PHẠM DUYÊN 12 - 9Slide.vn">
            <a:extLst>
              <a:ext uri="{FF2B5EF4-FFF2-40B4-BE49-F238E27FC236}">
                <a16:creationId xmlns:a16="http://schemas.microsoft.com/office/drawing/2014/main" id="{E6986968-3EF5-3318-FC86-482008B3FE6C}"/>
              </a:ext>
            </a:extLst>
          </p:cNvPr>
          <p:cNvSpPr txBox="1"/>
          <p:nvPr/>
        </p:nvSpPr>
        <p:spPr>
          <a:xfrm>
            <a:off x="3485636" y="4551402"/>
            <a:ext cx="48963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spc="-120">
                <a:solidFill>
                  <a:schemeClr val="tx1">
                    <a:lumMod val="75000"/>
                    <a:lumOff val="25000"/>
                  </a:schemeClr>
                </a:solidFill>
              </a:rPr>
              <a:t>6 650 – 1 149 =</a:t>
            </a:r>
            <a:r>
              <a:rPr lang="en-US" sz="3200">
                <a:solidFill>
                  <a:schemeClr val="tx1">
                    <a:lumMod val="75000"/>
                    <a:lumOff val="25000"/>
                  </a:schemeClr>
                </a:solidFill>
              </a:rPr>
              <a:t>     </a:t>
            </a:r>
            <a:r>
              <a:rPr lang="en-US" sz="3200">
                <a:solidFill>
                  <a:srgbClr val="FF0000"/>
                </a:solidFill>
                <a:latin typeface="+mj-lt"/>
              </a:rPr>
              <a:t>?</a:t>
            </a:r>
            <a:r>
              <a:rPr lang="en-US" sz="3200">
                <a:solidFill>
                  <a:schemeClr val="tx1">
                    <a:lumMod val="75000"/>
                    <a:lumOff val="25000"/>
                  </a:schemeClr>
                </a:solidFill>
              </a:rPr>
              <a:t>     (</a:t>
            </a:r>
            <a:r>
              <a:rPr lang="en-US" sz="3200" spc="-60">
                <a:solidFill>
                  <a:schemeClr val="tx1">
                    <a:lumMod val="75000"/>
                    <a:lumOff val="25000"/>
                  </a:schemeClr>
                </a:solidFill>
              </a:rPr>
              <a:t>km</a:t>
            </a:r>
            <a:r>
              <a:rPr lang="en-US" sz="3200">
                <a:solidFill>
                  <a:schemeClr val="tx1">
                    <a:lumMod val="75000"/>
                    <a:lumOff val="25000"/>
                  </a:schemeClr>
                </a:solidFill>
              </a:rPr>
              <a:t>)</a:t>
            </a:r>
          </a:p>
        </p:txBody>
      </p:sp>
      <p:grpSp>
        <p:nvGrpSpPr>
          <p:cNvPr id="19" name="PHẠM DUYÊN 13 - 9Slide.vn">
            <a:extLst>
              <a:ext uri="{FF2B5EF4-FFF2-40B4-BE49-F238E27FC236}">
                <a16:creationId xmlns:a16="http://schemas.microsoft.com/office/drawing/2014/main" id="{A343E14E-846B-65D9-0F76-1DB62A7283ED}"/>
              </a:ext>
            </a:extLst>
          </p:cNvPr>
          <p:cNvGrpSpPr/>
          <p:nvPr/>
        </p:nvGrpSpPr>
        <p:grpSpPr>
          <a:xfrm>
            <a:off x="6066879" y="4551402"/>
            <a:ext cx="1111203" cy="584775"/>
            <a:chOff x="3655183" y="2882840"/>
            <a:chExt cx="1111202" cy="584775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E0EE9105-63E3-C3EE-2A03-4F49ACE447F7}"/>
                </a:ext>
              </a:extLst>
            </p:cNvPr>
            <p:cNvSpPr/>
            <p:nvPr/>
          </p:nvSpPr>
          <p:spPr>
            <a:xfrm>
              <a:off x="3692569" y="2965072"/>
              <a:ext cx="1036422" cy="426854"/>
            </a:xfrm>
            <a:prstGeom prst="roundRect">
              <a:avLst>
                <a:gd name="adj" fmla="val 9320"/>
              </a:avLst>
            </a:prstGeom>
            <a:solidFill>
              <a:srgbClr val="FDEB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35CDA0ED-3500-31B5-FE4F-42CDB5C4D79F}"/>
                </a:ext>
              </a:extLst>
            </p:cNvPr>
            <p:cNvSpPr txBox="1"/>
            <p:nvPr/>
          </p:nvSpPr>
          <p:spPr>
            <a:xfrm>
              <a:off x="3655183" y="2882840"/>
              <a:ext cx="111120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>
                  <a:solidFill>
                    <a:srgbClr val="FF0000"/>
                  </a:solidFill>
                  <a:latin typeface="+mj-lt"/>
                </a:rPr>
                <a:t>5 501</a:t>
              </a:r>
            </a:p>
          </p:txBody>
        </p:sp>
      </p:grpSp>
      <p:sp>
        <p:nvSpPr>
          <p:cNvPr id="22" name="PHẠM DUYÊN 14 - 9Slide.vn">
            <a:extLst>
              <a:ext uri="{FF2B5EF4-FFF2-40B4-BE49-F238E27FC236}">
                <a16:creationId xmlns:a16="http://schemas.microsoft.com/office/drawing/2014/main" id="{D65EAFDE-4CA4-728E-66CE-6E06C3CC8B3A}"/>
              </a:ext>
            </a:extLst>
          </p:cNvPr>
          <p:cNvSpPr txBox="1"/>
          <p:nvPr/>
        </p:nvSpPr>
        <p:spPr>
          <a:xfrm>
            <a:off x="5412552" y="5260274"/>
            <a:ext cx="16336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600" spc="-40">
                <a:solidFill>
                  <a:schemeClr val="accent5"/>
                </a:solidFill>
                <a:latin typeface="+mj-lt"/>
              </a:defRPr>
            </a:lvl1pPr>
          </a:lstStyle>
          <a:p>
            <a:pPr algn="just"/>
            <a:r>
              <a:rPr lang="en-US" sz="3200" spc="-14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Đáp số:</a:t>
            </a:r>
            <a:endParaRPr lang="vi-VN" sz="3200" spc="-140">
              <a:solidFill>
                <a:schemeClr val="tx1">
                  <a:lumMod val="85000"/>
                  <a:lumOff val="15000"/>
                </a:schemeClr>
              </a:solidFill>
              <a:latin typeface="+mn-lt"/>
            </a:endParaRPr>
          </a:p>
        </p:txBody>
      </p:sp>
      <p:sp>
        <p:nvSpPr>
          <p:cNvPr id="23" name="PHẠM DUYÊN 15 - 9Slide.vn">
            <a:extLst>
              <a:ext uri="{FF2B5EF4-FFF2-40B4-BE49-F238E27FC236}">
                <a16:creationId xmlns:a16="http://schemas.microsoft.com/office/drawing/2014/main" id="{CEED749C-C5A9-C42A-9256-44B3766CDFC4}"/>
              </a:ext>
            </a:extLst>
          </p:cNvPr>
          <p:cNvSpPr txBox="1"/>
          <p:nvPr/>
        </p:nvSpPr>
        <p:spPr>
          <a:xfrm>
            <a:off x="6826899" y="5260274"/>
            <a:ext cx="25398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600" spc="-40">
                <a:solidFill>
                  <a:schemeClr val="accent5"/>
                </a:solidFill>
                <a:latin typeface="+mj-lt"/>
              </a:defRPr>
            </a:lvl1pPr>
          </a:lstStyle>
          <a:p>
            <a:pPr algn="just"/>
            <a:r>
              <a:rPr lang="en-US" sz="3200" dirty="0">
                <a:solidFill>
                  <a:srgbClr val="FF0000"/>
                </a:solidFill>
              </a:rPr>
              <a:t>5 501</a:t>
            </a:r>
            <a:r>
              <a:rPr lang="en-US" sz="3200" spc="-14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sz="3200" spc="-6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km</a:t>
            </a:r>
            <a:endParaRPr lang="vi-VN" sz="3200" spc="-140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4A70C35-7032-4259-5771-FEE226BADB69}"/>
              </a:ext>
            </a:extLst>
          </p:cNvPr>
          <p:cNvSpPr/>
          <p:nvPr/>
        </p:nvSpPr>
        <p:spPr>
          <a:xfrm>
            <a:off x="-1676400" y="0"/>
            <a:ext cx="1473200" cy="16002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200"/>
          </a:p>
        </p:txBody>
      </p:sp>
    </p:spTree>
    <p:extLst>
      <p:ext uri="{BB962C8B-B14F-4D97-AF65-F5344CB8AC3E}">
        <p14:creationId xmlns:p14="http://schemas.microsoft.com/office/powerpoint/2010/main" val="16336815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8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25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4" dur="1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75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35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41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  <p:bldP spid="17" grpId="0"/>
      <p:bldP spid="18" grpId="0"/>
      <p:bldP spid="22" grpId="0"/>
      <p:bldP spid="2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HẠM DUYÊN - 9Slide.vn">
            <a:extLst>
              <a:ext uri="{FF2B5EF4-FFF2-40B4-BE49-F238E27FC236}">
                <a16:creationId xmlns:a16="http://schemas.microsoft.com/office/drawing/2014/main" id="{714AC862-D48E-BFB9-2620-8A7A2AA598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0000" y="939800"/>
            <a:ext cx="7112000" cy="384204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4F39A21-1AF1-F7D7-7B7D-4E9617D56EB3}"/>
              </a:ext>
            </a:extLst>
          </p:cNvPr>
          <p:cNvSpPr/>
          <p:nvPr/>
        </p:nvSpPr>
        <p:spPr>
          <a:xfrm>
            <a:off x="-1981200" y="0"/>
            <a:ext cx="1879600" cy="17526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200"/>
          </a:p>
        </p:txBody>
      </p:sp>
    </p:spTree>
    <p:extLst>
      <p:ext uri="{BB962C8B-B14F-4D97-AF65-F5344CB8AC3E}">
        <p14:creationId xmlns:p14="http://schemas.microsoft.com/office/powerpoint/2010/main" val="563157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</TotalTime>
  <Words>409</Words>
  <Application>Microsoft Office PowerPoint</Application>
  <PresentationFormat>Widescreen</PresentationFormat>
  <Paragraphs>178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6" baseType="lpstr">
      <vt:lpstr>#9Slide03 Sofia Pro Soft Bold</vt:lpstr>
      <vt:lpstr>Arial</vt:lpstr>
      <vt:lpstr>Calibri</vt:lpstr>
      <vt:lpstr>Calibri Light</vt:lpstr>
      <vt:lpstr>Cambria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Admin</dc:creator>
  <cp:lastModifiedBy>Admin</cp:lastModifiedBy>
  <cp:revision>3</cp:revision>
  <dcterms:created xsi:type="dcterms:W3CDTF">2025-03-03T03:49:04Z</dcterms:created>
  <dcterms:modified xsi:type="dcterms:W3CDTF">2025-03-03T05:04:15Z</dcterms:modified>
</cp:coreProperties>
</file>