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413" r:id="rId3"/>
    <p:sldId id="420" r:id="rId4"/>
    <p:sldId id="421" r:id="rId5"/>
    <p:sldId id="424" r:id="rId6"/>
    <p:sldId id="323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752A0-F86E-420A-AD78-065B0D763D2E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ACF0C-FD53-4E4F-A25C-F122BD98ADF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8079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D7F7E-B864-4AF9-AF7D-C5B6A6CB623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75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2B862-3C80-3914-AD57-FE876327CC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EFD6BF-61D3-F0CB-6539-37B0C02609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1E1F0-05C4-24EE-0985-7E8808E7B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9DE9-A602-458A-B830-BF60A25751A8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E2C24-2A8F-B47C-65D2-FF4EAC197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0A17A-3630-1942-AE9C-200E69426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4A69-7A8A-4029-8C8E-F94F186D14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611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75472-7950-6554-CB0E-F49792B89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CAA026-ABC0-AACB-4145-EAD3DBD88D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62317-CA2A-22EC-65AB-8CBCA6795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9DE9-A602-458A-B830-BF60A25751A8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82725-05BF-64FF-8C21-0C412A8F7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01E16-CECE-CB49-2932-4EF3DD836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4A69-7A8A-4029-8C8E-F94F186D14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3441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CCECE5-745A-BE77-C2E3-712083C44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2560E0-A003-F19F-35F2-DE496C29B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18CE5-F039-358B-15C6-E5D9B6163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9DE9-A602-458A-B830-BF60A25751A8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02901-B276-DDBD-64CF-64A3797B0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7A629-80F9-1C14-7383-E9D8D2D3C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4A69-7A8A-4029-8C8E-F94F186D14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8005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HẠM DUYÊN 13 - 9Slide.vn">
            <a:extLst>
              <a:ext uri="{FF2B5EF4-FFF2-40B4-BE49-F238E27FC236}">
                <a16:creationId xmlns:a16="http://schemas.microsoft.com/office/drawing/2014/main" id="{C81BDCB3-FAE4-6F76-96F1-176FC64892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48101" y="-152400"/>
            <a:ext cx="1498600" cy="542220"/>
          </a:xfrm>
          <a:prstGeom prst="rect">
            <a:avLst/>
          </a:prstGeom>
        </p:spPr>
      </p:pic>
      <p:pic>
        <p:nvPicPr>
          <p:cNvPr id="21" name="PHẠM DUYÊN 14 - 9Slide.vn">
            <a:extLst>
              <a:ext uri="{FF2B5EF4-FFF2-40B4-BE49-F238E27FC236}">
                <a16:creationId xmlns:a16="http://schemas.microsoft.com/office/drawing/2014/main" id="{64822338-8F66-25C2-9AD7-E27C92BDF0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46701" y="-152400"/>
            <a:ext cx="1498600" cy="542220"/>
          </a:xfrm>
          <a:prstGeom prst="rect">
            <a:avLst/>
          </a:prstGeom>
        </p:spPr>
      </p:pic>
      <p:pic>
        <p:nvPicPr>
          <p:cNvPr id="22" name="PHẠM DUYÊN 15 - 9Slide.vn">
            <a:extLst>
              <a:ext uri="{FF2B5EF4-FFF2-40B4-BE49-F238E27FC236}">
                <a16:creationId xmlns:a16="http://schemas.microsoft.com/office/drawing/2014/main" id="{F44DAD85-BD13-AC89-E707-EAA0069585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45301" y="-152400"/>
            <a:ext cx="1498600" cy="542220"/>
          </a:xfrm>
          <a:prstGeom prst="rect">
            <a:avLst/>
          </a:prstGeom>
        </p:spPr>
      </p:pic>
      <p:pic>
        <p:nvPicPr>
          <p:cNvPr id="6" name="PHẠM DUYÊN 17 - 9Slide.vn">
            <a:extLst>
              <a:ext uri="{FF2B5EF4-FFF2-40B4-BE49-F238E27FC236}">
                <a16:creationId xmlns:a16="http://schemas.microsoft.com/office/drawing/2014/main" id="{105C57FC-C4CB-D434-0460-29C238037E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24451" b="39831"/>
          <a:stretch/>
        </p:blipFill>
        <p:spPr>
          <a:xfrm>
            <a:off x="8679722" y="4664315"/>
            <a:ext cx="3508849" cy="2193685"/>
          </a:xfrm>
          <a:prstGeom prst="rect">
            <a:avLst/>
          </a:prstGeom>
        </p:spPr>
      </p:pic>
      <p:pic>
        <p:nvPicPr>
          <p:cNvPr id="7" name="PHẠM DUYÊN 18 - 9Slide.vn">
            <a:extLst>
              <a:ext uri="{FF2B5EF4-FFF2-40B4-BE49-F238E27FC236}">
                <a16:creationId xmlns:a16="http://schemas.microsoft.com/office/drawing/2014/main" id="{919E54C1-B1C8-A247-4037-5BDB42EE01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50383"/>
          <a:stretch/>
        </p:blipFill>
        <p:spPr>
          <a:xfrm>
            <a:off x="6457192" y="5068073"/>
            <a:ext cx="4644437" cy="1808977"/>
          </a:xfrm>
          <a:prstGeom prst="rect">
            <a:avLst/>
          </a:prstGeom>
        </p:spPr>
      </p:pic>
      <p:pic>
        <p:nvPicPr>
          <p:cNvPr id="8" name="PHẠM DUYÊN 20 - 9Slide.vn">
            <a:extLst>
              <a:ext uri="{FF2B5EF4-FFF2-40B4-BE49-F238E27FC236}">
                <a16:creationId xmlns:a16="http://schemas.microsoft.com/office/drawing/2014/main" id="{91F29670-0F02-1E3B-F735-2A936891A3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76154"/>
          <a:stretch/>
        </p:blipFill>
        <p:spPr>
          <a:xfrm>
            <a:off x="2634490" y="5980260"/>
            <a:ext cx="4644437" cy="869390"/>
          </a:xfrm>
          <a:prstGeom prst="rect">
            <a:avLst/>
          </a:prstGeom>
        </p:spPr>
      </p:pic>
      <p:pic>
        <p:nvPicPr>
          <p:cNvPr id="9" name="PHẠM DUYÊN 3 - 9Slide.vn">
            <a:extLst>
              <a:ext uri="{FF2B5EF4-FFF2-40B4-BE49-F238E27FC236}">
                <a16:creationId xmlns:a16="http://schemas.microsoft.com/office/drawing/2014/main" id="{9250B14E-C035-1B5C-2A3D-F00F71B517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1506200" y="0"/>
            <a:ext cx="682371" cy="2743200"/>
          </a:xfrm>
          <a:prstGeom prst="rect">
            <a:avLst/>
          </a:prstGeom>
        </p:spPr>
      </p:pic>
      <p:pic>
        <p:nvPicPr>
          <p:cNvPr id="10" name="PHẠM DUYÊN 7 - 9Slide.vn">
            <a:extLst>
              <a:ext uri="{FF2B5EF4-FFF2-40B4-BE49-F238E27FC236}">
                <a16:creationId xmlns:a16="http://schemas.microsoft.com/office/drawing/2014/main" id="{29A5A9D8-0B81-8FFD-FA43-A4F5404D35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1509629" y="2674953"/>
            <a:ext cx="682371" cy="2743200"/>
          </a:xfrm>
          <a:prstGeom prst="rect">
            <a:avLst/>
          </a:prstGeom>
        </p:spPr>
      </p:pic>
      <p:pic>
        <p:nvPicPr>
          <p:cNvPr id="11" name="PHẠM DUYÊN 8 - 9Slide.vn">
            <a:extLst>
              <a:ext uri="{FF2B5EF4-FFF2-40B4-BE49-F238E27FC236}">
                <a16:creationId xmlns:a16="http://schemas.microsoft.com/office/drawing/2014/main" id="{FBDA4C60-09E9-EB45-E6B5-C73BFCB050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51203"/>
          <a:stretch/>
        </p:blipFill>
        <p:spPr>
          <a:xfrm flipH="1">
            <a:off x="11506200" y="5538464"/>
            <a:ext cx="682371" cy="1338586"/>
          </a:xfrm>
          <a:prstGeom prst="rect">
            <a:avLst/>
          </a:prstGeom>
        </p:spPr>
      </p:pic>
      <p:pic>
        <p:nvPicPr>
          <p:cNvPr id="12" name="PHẠM DUYÊN 3 - 9Slide.vn">
            <a:extLst>
              <a:ext uri="{FF2B5EF4-FFF2-40B4-BE49-F238E27FC236}">
                <a16:creationId xmlns:a16="http://schemas.microsoft.com/office/drawing/2014/main" id="{BF0B8FC1-C638-F345-1063-98C5DADB14A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429" y="-19050"/>
            <a:ext cx="682371" cy="2743200"/>
          </a:xfrm>
          <a:prstGeom prst="rect">
            <a:avLst/>
          </a:prstGeom>
        </p:spPr>
      </p:pic>
      <p:pic>
        <p:nvPicPr>
          <p:cNvPr id="13" name="PHẠM DUYÊN 7 - 9Slide.vn">
            <a:extLst>
              <a:ext uri="{FF2B5EF4-FFF2-40B4-BE49-F238E27FC236}">
                <a16:creationId xmlns:a16="http://schemas.microsoft.com/office/drawing/2014/main" id="{64BE8E30-2CC1-2FB6-3361-1AFD31819D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2655903"/>
            <a:ext cx="682371" cy="2743200"/>
          </a:xfrm>
          <a:prstGeom prst="rect">
            <a:avLst/>
          </a:prstGeom>
        </p:spPr>
      </p:pic>
      <p:pic>
        <p:nvPicPr>
          <p:cNvPr id="14" name="PHẠM DUYÊN 8 - 9Slide.vn">
            <a:extLst>
              <a:ext uri="{FF2B5EF4-FFF2-40B4-BE49-F238E27FC236}">
                <a16:creationId xmlns:a16="http://schemas.microsoft.com/office/drawing/2014/main" id="{27D12E40-C7D0-ABA3-D9C5-F10E91273F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51203"/>
          <a:stretch/>
        </p:blipFill>
        <p:spPr>
          <a:xfrm>
            <a:off x="3429" y="5519414"/>
            <a:ext cx="682371" cy="1338586"/>
          </a:xfrm>
          <a:prstGeom prst="rect">
            <a:avLst/>
          </a:prstGeom>
        </p:spPr>
      </p:pic>
      <p:grpSp>
        <p:nvGrpSpPr>
          <p:cNvPr id="15" name="PHẠM DUYÊN 1 - 9Slide.vn">
            <a:extLst>
              <a:ext uri="{FF2B5EF4-FFF2-40B4-BE49-F238E27FC236}">
                <a16:creationId xmlns:a16="http://schemas.microsoft.com/office/drawing/2014/main" id="{D158D973-32CA-1736-FAED-F24A6C1DE997}"/>
              </a:ext>
            </a:extLst>
          </p:cNvPr>
          <p:cNvGrpSpPr/>
          <p:nvPr userDrawn="1"/>
        </p:nvGrpSpPr>
        <p:grpSpPr>
          <a:xfrm>
            <a:off x="229520" y="215900"/>
            <a:ext cx="11732960" cy="6426200"/>
            <a:chOff x="730319" y="673100"/>
            <a:chExt cx="10731362" cy="55118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5392084-BDF3-1AE8-1C74-7AF03F94BB2B}"/>
                </a:ext>
              </a:extLst>
            </p:cNvPr>
            <p:cNvSpPr/>
            <p:nvPr userDrawn="1"/>
          </p:nvSpPr>
          <p:spPr>
            <a:xfrm>
              <a:off x="730319" y="673100"/>
              <a:ext cx="10731362" cy="5511800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E162C7E-7266-6BBA-1314-A3D4C2FA93B0}"/>
                </a:ext>
              </a:extLst>
            </p:cNvPr>
            <p:cNvSpPr/>
            <p:nvPr userDrawn="1"/>
          </p:nvSpPr>
          <p:spPr>
            <a:xfrm>
              <a:off x="870177" y="788539"/>
              <a:ext cx="10451647" cy="5280923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 w="57150" cap="rnd">
              <a:solidFill>
                <a:srgbClr val="FFCACE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HẠM DUYÊN 21 - 9Slide.vn">
            <a:extLst>
              <a:ext uri="{FF2B5EF4-FFF2-40B4-BE49-F238E27FC236}">
                <a16:creationId xmlns:a16="http://schemas.microsoft.com/office/drawing/2014/main" id="{40437B17-A5F3-9BE7-69C1-6986AC0396B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6200000">
            <a:off x="10592377" y="5456749"/>
            <a:ext cx="880894" cy="17795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HẠM DUYÊN 23 - 9Slide.vn">
            <a:extLst>
              <a:ext uri="{FF2B5EF4-FFF2-40B4-BE49-F238E27FC236}">
                <a16:creationId xmlns:a16="http://schemas.microsoft.com/office/drawing/2014/main" id="{4CA98B9E-6591-FDF1-48C9-0B8840F3CEC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39395" y="5599695"/>
            <a:ext cx="1220750" cy="11780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0890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9FFEE-4DD1-1B15-E9B3-A5EEFFC24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47A0D-7D5B-29EB-A4E6-65769C4A4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D9C3F-3BD5-5BD9-8E46-722D7587A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9DE9-A602-458A-B830-BF60A25751A8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6BBBB-94EC-B83D-9A38-3FFFCBFA0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F86EB-4DC2-B661-12CD-9CD5AE8E2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4A69-7A8A-4029-8C8E-F94F186D14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415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2E535-BB4F-B62B-32AA-0858EAD70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960D1B-33F5-E559-2A35-F358A8D74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FBFA7-9392-2279-7839-529622F0E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9DE9-A602-458A-B830-BF60A25751A8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6FC6B-9033-E19E-6F63-0C8F51E4F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A6384-A96B-5CE3-E0BF-EF65655A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4A69-7A8A-4029-8C8E-F94F186D14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5317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0B155-099D-79AB-CC2B-F0E1225A0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F5086-E698-CD74-32B6-B655A3995D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8BCE5-1360-1979-8476-E40384E87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695233-3CFD-6C75-B3F0-F590E31BA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9DE9-A602-458A-B830-BF60A25751A8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6E4867-FA1E-2FC9-9462-58AEBA38C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563B12-50F1-737D-760D-47AD111B5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4A69-7A8A-4029-8C8E-F94F186D14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8531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6B748-D4B1-2031-B900-D4845D11C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EE3F2A-97A0-7DFB-84D9-A201D1ED3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F85031-8EDA-0F9A-7B5D-21978A1D6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0E66C1-7CAD-3725-662E-0A6451CB9C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95983B-5F95-0D66-46AF-A54AF80CCA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EB006C-E161-545A-B725-29F4DE179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9DE9-A602-458A-B830-BF60A25751A8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427E50-A537-0B3B-76E1-28299F417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5CB07A-60DA-24EA-8B8C-BDB7780B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4A69-7A8A-4029-8C8E-F94F186D14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730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2028F-2AA2-841A-96B5-EB6CB449D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E9FF87-F007-CCA4-B357-4CAF90B2A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9DE9-A602-458A-B830-BF60A25751A8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425A9E-5E2F-F8E3-0BE8-9FC08382D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386F44-F98B-FC83-B485-79E92DB84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4A69-7A8A-4029-8C8E-F94F186D14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8336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D48B94-9C0D-D3F7-5FD2-C9AAB10E8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9DE9-A602-458A-B830-BF60A25751A8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5D7A89-1AE0-EFE2-8C66-AFA067952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A5115-A0E4-969F-CDDD-6A3476E2D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4A69-7A8A-4029-8C8E-F94F186D14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4377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B3184-A705-674F-25B1-B4C59B6D1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0811C-5FF2-D75A-8BCF-201E9A9A9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50D007-B7D6-83E1-E38D-91BBA0C9F9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0BA66A-79AE-B865-5221-5B13631F2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9DE9-A602-458A-B830-BF60A25751A8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6B9304-F366-AE7E-272D-F47DAA084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FEAEFD-B508-A154-D0F6-E17F0D85C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4A69-7A8A-4029-8C8E-F94F186D14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1693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7A33C-EE48-2DBE-32B5-256944571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771B55-43F0-5A56-9B4D-6E7627BD71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91C718-E0AF-A782-D2F7-12EA06C83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5C0437-555F-4B2B-AD9E-63734AC02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9DE9-A602-458A-B830-BF60A25751A8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3CDEFC-3851-1FEB-83D8-E9DDFF340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0833A-14F2-4AB0-8B60-F045E6626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4A69-7A8A-4029-8C8E-F94F186D14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4796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E3F48D-D532-548E-479A-CC1EBAB9F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B0F62-2022-3154-E5B2-AE3286780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7A280-FD5E-D9B6-8A7D-8AFAC7BFFD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B9DE9-A602-458A-B830-BF60A25751A8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68F95-D78A-6CAA-D77F-0B8F291C7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5E22F-655C-7595-BEE3-2B1BE98E57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34A69-7A8A-4029-8C8E-F94F186D14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933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15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70" t="67407" r="27390" b="24353"/>
          <a:stretch/>
        </p:blipFill>
        <p:spPr>
          <a:xfrm>
            <a:off x="8327302" y="496888"/>
            <a:ext cx="463820" cy="56515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22" t="2037" r="6132" b="86667"/>
          <a:stretch/>
        </p:blipFill>
        <p:spPr>
          <a:xfrm>
            <a:off x="10883901" y="-165100"/>
            <a:ext cx="1207862" cy="87625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22" t="2037" r="6132" b="86667"/>
          <a:stretch/>
        </p:blipFill>
        <p:spPr>
          <a:xfrm>
            <a:off x="9143407" y="1020762"/>
            <a:ext cx="708929" cy="514299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AF8FB9CE-9021-A92F-8137-0B809DD37D68}"/>
              </a:ext>
            </a:extLst>
          </p:cNvPr>
          <p:cNvSpPr/>
          <p:nvPr/>
        </p:nvSpPr>
        <p:spPr>
          <a:xfrm>
            <a:off x="2017746" y="534213"/>
            <a:ext cx="8657303" cy="41396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D2136D-0420-B5F2-60CF-03DC48AC6C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6522" y="691070"/>
            <a:ext cx="6486706" cy="14753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F25D10-BE61-D08C-0E09-24D4404996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5516" y="2073368"/>
            <a:ext cx="7431668" cy="7681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78CB95-344D-4872-8566-039763CF1E35}"/>
              </a:ext>
            </a:extLst>
          </p:cNvPr>
          <p:cNvSpPr txBox="1"/>
          <p:nvPr/>
        </p:nvSpPr>
        <p:spPr>
          <a:xfrm>
            <a:off x="4611376" y="2954551"/>
            <a:ext cx="4761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3 – 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rang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68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451375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HẠM DUYÊN 1 - 9Slide.vn">
            <a:extLst>
              <a:ext uri="{FF2B5EF4-FFF2-40B4-BE49-F238E27FC236}">
                <a16:creationId xmlns:a16="http://schemas.microsoft.com/office/drawing/2014/main" id="{E7267CBA-8E14-C1D5-3964-DB83BD3666AF}"/>
              </a:ext>
            </a:extLst>
          </p:cNvPr>
          <p:cNvSpPr/>
          <p:nvPr/>
        </p:nvSpPr>
        <p:spPr>
          <a:xfrm>
            <a:off x="8752774" y="3413711"/>
            <a:ext cx="1303906" cy="1306775"/>
          </a:xfrm>
          <a:custGeom>
            <a:avLst/>
            <a:gdLst>
              <a:gd name="connsiteX0" fmla="*/ 11643 w 1303906"/>
              <a:gd name="connsiteY0" fmla="*/ 0 h 1306775"/>
              <a:gd name="connsiteX1" fmla="*/ 1303906 w 1303906"/>
              <a:gd name="connsiteY1" fmla="*/ 1292263 h 1306775"/>
              <a:gd name="connsiteX2" fmla="*/ 1303173 w 1303906"/>
              <a:gd name="connsiteY2" fmla="*/ 1306775 h 1306775"/>
              <a:gd name="connsiteX3" fmla="*/ 0 w 1303906"/>
              <a:gd name="connsiteY3" fmla="*/ 1306775 h 1306775"/>
              <a:gd name="connsiteX4" fmla="*/ 0 w 1303906"/>
              <a:gd name="connsiteY4" fmla="*/ 588 h 130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906" h="1306775">
                <a:moveTo>
                  <a:pt x="11643" y="0"/>
                </a:moveTo>
                <a:cubicBezTo>
                  <a:pt x="725340" y="0"/>
                  <a:pt x="1303906" y="578566"/>
                  <a:pt x="1303906" y="1292263"/>
                </a:cubicBezTo>
                <a:lnTo>
                  <a:pt x="1303173" y="1306775"/>
                </a:lnTo>
                <a:lnTo>
                  <a:pt x="0" y="1306775"/>
                </a:lnTo>
                <a:lnTo>
                  <a:pt x="0" y="588"/>
                </a:lnTo>
                <a:close/>
              </a:path>
            </a:pathLst>
          </a:custGeom>
          <a:solidFill>
            <a:srgbClr val="00B0F0">
              <a:alpha val="72000"/>
            </a:srgb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PHẠM DUYÊN 2 - 9Slide.vn">
            <a:extLst>
              <a:ext uri="{FF2B5EF4-FFF2-40B4-BE49-F238E27FC236}">
                <a16:creationId xmlns:a16="http://schemas.microsoft.com/office/drawing/2014/main" id="{A8E856EA-F599-D7A4-E550-40B0CC62E5D5}"/>
              </a:ext>
            </a:extLst>
          </p:cNvPr>
          <p:cNvGrpSpPr/>
          <p:nvPr/>
        </p:nvGrpSpPr>
        <p:grpSpPr>
          <a:xfrm>
            <a:off x="539966" y="507024"/>
            <a:ext cx="668922" cy="707886"/>
            <a:chOff x="539966" y="507024"/>
            <a:chExt cx="668922" cy="707886"/>
          </a:xfrm>
        </p:grpSpPr>
        <p:sp>
          <p:nvSpPr>
            <p:cNvPr id="5" name="PHẠM DUYÊN 1 - 9Slide.vn">
              <a:extLst>
                <a:ext uri="{FF2B5EF4-FFF2-40B4-BE49-F238E27FC236}">
                  <a16:creationId xmlns:a16="http://schemas.microsoft.com/office/drawing/2014/main" id="{26DC59CF-936D-0831-AA0C-77BB72E02B33}"/>
                </a:ext>
              </a:extLst>
            </p:cNvPr>
            <p:cNvSpPr/>
            <p:nvPr/>
          </p:nvSpPr>
          <p:spPr>
            <a:xfrm>
              <a:off x="582084" y="570574"/>
              <a:ext cx="590719" cy="590719"/>
            </a:xfrm>
            <a:prstGeom prst="ellipse">
              <a:avLst/>
            </a:prstGeom>
            <a:solidFill>
              <a:srgbClr val="0033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PHẠM DUYÊN 2 - 9Slide.vn">
              <a:extLst>
                <a:ext uri="{FF2B5EF4-FFF2-40B4-BE49-F238E27FC236}">
                  <a16:creationId xmlns:a16="http://schemas.microsoft.com/office/drawing/2014/main" id="{72749A5F-DEE8-8880-6D26-4EBB5B98A10F}"/>
                </a:ext>
              </a:extLst>
            </p:cNvPr>
            <p:cNvSpPr/>
            <p:nvPr/>
          </p:nvSpPr>
          <p:spPr>
            <a:xfrm>
              <a:off x="539966" y="528456"/>
              <a:ext cx="668922" cy="668922"/>
            </a:xfrm>
            <a:prstGeom prst="ellipse">
              <a:avLst/>
            </a:prstGeom>
            <a:no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PHẠM DUYÊN 3 - 9Slide.vn">
              <a:extLst>
                <a:ext uri="{FF2B5EF4-FFF2-40B4-BE49-F238E27FC236}">
                  <a16:creationId xmlns:a16="http://schemas.microsoft.com/office/drawing/2014/main" id="{D6339F87-B341-5E44-ACED-105C0A72F970}"/>
                </a:ext>
              </a:extLst>
            </p:cNvPr>
            <p:cNvSpPr txBox="1"/>
            <p:nvPr/>
          </p:nvSpPr>
          <p:spPr>
            <a:xfrm>
              <a:off x="675626" y="507024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" name="PHẠM DUYÊN 3 - 9Slide.vn">
            <a:extLst>
              <a:ext uri="{FF2B5EF4-FFF2-40B4-BE49-F238E27FC236}">
                <a16:creationId xmlns:a16="http://schemas.microsoft.com/office/drawing/2014/main" id="{7E1B16A9-A652-59DC-C746-232B302B55B3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296276" y="476444"/>
            <a:ext cx="10355758" cy="783193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b="1" spc="-4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4000" b="1" spc="-4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4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4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4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00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4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4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4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4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spc="-4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spc="-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HẠM DUYÊN 4 - 9Slide.vn">
            <a:extLst>
              <a:ext uri="{FF2B5EF4-FFF2-40B4-BE49-F238E27FC236}">
                <a16:creationId xmlns:a16="http://schemas.microsoft.com/office/drawing/2014/main" id="{357319F3-66CA-CCEC-0245-67D075F27C1B}"/>
              </a:ext>
            </a:extLst>
          </p:cNvPr>
          <p:cNvSpPr txBox="1">
            <a:spLocks noChangeAspect="1"/>
          </p:cNvSpPr>
          <p:nvPr>
            <p:custDataLst>
              <p:tags r:id="rId2"/>
            </p:custDataLst>
          </p:nvPr>
        </p:nvSpPr>
        <p:spPr>
          <a:xfrm>
            <a:off x="675626" y="1264767"/>
            <a:ext cx="7532208" cy="783193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b="1" spc="-40" dirty="0" err="1">
                <a:solidFill>
                  <a:srgbClr val="5E2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spc="-40" dirty="0">
                <a:solidFill>
                  <a:srgbClr val="5E2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40" dirty="0" err="1">
                <a:solidFill>
                  <a:srgbClr val="5E2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spc="-40" dirty="0">
                <a:solidFill>
                  <a:srgbClr val="5E2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40" dirty="0" err="1">
                <a:solidFill>
                  <a:srgbClr val="5E2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spc="-40" dirty="0">
                <a:solidFill>
                  <a:srgbClr val="5E2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40" dirty="0" err="1">
                <a:solidFill>
                  <a:srgbClr val="5E2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4000" b="1" spc="-40" dirty="0">
                <a:solidFill>
                  <a:srgbClr val="5E2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b="1" spc="-40" dirty="0" err="1">
                <a:solidFill>
                  <a:srgbClr val="5E2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b="1" spc="-40" dirty="0">
                <a:solidFill>
                  <a:srgbClr val="5E2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40" dirty="0" err="1">
                <a:solidFill>
                  <a:srgbClr val="5E2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b="1" spc="-40" dirty="0">
                <a:solidFill>
                  <a:srgbClr val="5E2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40" dirty="0" err="1">
                <a:solidFill>
                  <a:srgbClr val="5E2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spc="-40" dirty="0">
                <a:solidFill>
                  <a:srgbClr val="5E2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spc="-40" dirty="0">
              <a:solidFill>
                <a:srgbClr val="5E2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HẠM DUYÊN 5 - 9Slide.vn">
            <a:extLst>
              <a:ext uri="{FF2B5EF4-FFF2-40B4-BE49-F238E27FC236}">
                <a16:creationId xmlns:a16="http://schemas.microsoft.com/office/drawing/2014/main" id="{135815CB-4185-FB4A-53A0-EABC89E35A24}"/>
              </a:ext>
            </a:extLst>
          </p:cNvPr>
          <p:cNvSpPr txBox="1">
            <a:spLocks noChangeAspect="1"/>
          </p:cNvSpPr>
          <p:nvPr>
            <p:custDataLst>
              <p:tags r:id="rId3"/>
            </p:custDataLst>
          </p:nvPr>
        </p:nvSpPr>
        <p:spPr>
          <a:xfrm>
            <a:off x="675626" y="2053090"/>
            <a:ext cx="5877574" cy="119181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vi-VN" sz="3200" spc="-20" dirty="0">
                <a:solidFill>
                  <a:srgbClr val="EA3A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vi-VN" sz="32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trong hình tròn và ở trong hình vuông.</a:t>
            </a:r>
          </a:p>
        </p:txBody>
      </p:sp>
      <p:sp>
        <p:nvSpPr>
          <p:cNvPr id="34" name="PHẠM DUYÊN 6 - 9Slide.vn">
            <a:extLst>
              <a:ext uri="{FF2B5EF4-FFF2-40B4-BE49-F238E27FC236}">
                <a16:creationId xmlns:a16="http://schemas.microsoft.com/office/drawing/2014/main" id="{18D31574-A066-2185-EE63-D862BB59AB0F}"/>
              </a:ext>
            </a:extLst>
          </p:cNvPr>
          <p:cNvSpPr txBox="1">
            <a:spLocks noChangeAspect="1"/>
          </p:cNvSpPr>
          <p:nvPr>
            <p:custDataLst>
              <p:tags r:id="rId4"/>
            </p:custDataLst>
          </p:nvPr>
        </p:nvSpPr>
        <p:spPr>
          <a:xfrm>
            <a:off x="675626" y="3250037"/>
            <a:ext cx="5797745" cy="119181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200" spc="-20">
                <a:solidFill>
                  <a:srgbClr val="EA3A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vi-VN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trong hình vuông nhưng ở ngoài hình tròn.</a:t>
            </a:r>
          </a:p>
        </p:txBody>
      </p:sp>
      <p:sp>
        <p:nvSpPr>
          <p:cNvPr id="35" name="PHẠM DUYÊN 7 - 9Slide.vn">
            <a:extLst>
              <a:ext uri="{FF2B5EF4-FFF2-40B4-BE49-F238E27FC236}">
                <a16:creationId xmlns:a16="http://schemas.microsoft.com/office/drawing/2014/main" id="{1211ACA1-37ED-9AA4-6099-E04E180D1352}"/>
              </a:ext>
            </a:extLst>
          </p:cNvPr>
          <p:cNvSpPr txBox="1">
            <a:spLocks noChangeAspect="1"/>
          </p:cNvSpPr>
          <p:nvPr>
            <p:custDataLst>
              <p:tags r:id="rId5"/>
            </p:custDataLst>
          </p:nvPr>
        </p:nvSpPr>
        <p:spPr>
          <a:xfrm>
            <a:off x="675627" y="4446984"/>
            <a:ext cx="5739688" cy="119181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200" spc="-20">
                <a:solidFill>
                  <a:srgbClr val="EA3A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vi-VN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trong hình tròn nhưng ở ngoài hình vuông.</a:t>
            </a:r>
          </a:p>
        </p:txBody>
      </p:sp>
      <p:sp>
        <p:nvSpPr>
          <p:cNvPr id="38" name="PHẠM DUYÊN 8 - 9Slide.vn">
            <a:extLst>
              <a:ext uri="{FF2B5EF4-FFF2-40B4-BE49-F238E27FC236}">
                <a16:creationId xmlns:a16="http://schemas.microsoft.com/office/drawing/2014/main" id="{155A6502-81D0-80A7-0588-44CF656BD52A}"/>
              </a:ext>
            </a:extLst>
          </p:cNvPr>
          <p:cNvSpPr/>
          <p:nvPr/>
        </p:nvSpPr>
        <p:spPr>
          <a:xfrm>
            <a:off x="8740965" y="2036926"/>
            <a:ext cx="2689304" cy="2689302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PHẠM DUYÊN 9 - 9Slide.vn">
            <a:extLst>
              <a:ext uri="{FF2B5EF4-FFF2-40B4-BE49-F238E27FC236}">
                <a16:creationId xmlns:a16="http://schemas.microsoft.com/office/drawing/2014/main" id="{0FAA7804-6478-1314-99A6-D7F2FBF3A46A}"/>
              </a:ext>
            </a:extLst>
          </p:cNvPr>
          <p:cNvSpPr/>
          <p:nvPr/>
        </p:nvSpPr>
        <p:spPr>
          <a:xfrm>
            <a:off x="7460345" y="3413711"/>
            <a:ext cx="2584526" cy="2584525"/>
          </a:xfrm>
          <a:prstGeom prst="ellips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PHẠM DUYÊN 10 - 9Slide.vn">
            <a:extLst>
              <a:ext uri="{FF2B5EF4-FFF2-40B4-BE49-F238E27FC236}">
                <a16:creationId xmlns:a16="http://schemas.microsoft.com/office/drawing/2014/main" id="{36F11DE7-87A8-C77F-5A8B-20ADF4518853}"/>
              </a:ext>
            </a:extLst>
          </p:cNvPr>
          <p:cNvSpPr/>
          <p:nvPr/>
        </p:nvSpPr>
        <p:spPr>
          <a:xfrm>
            <a:off x="8042738" y="5104340"/>
            <a:ext cx="127182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500" b="1" spc="14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35 268</a:t>
            </a:r>
            <a:endParaRPr lang="zh-CN" altLang="en-US" sz="2500" b="1" spc="14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字魂27号-布丁体" panose="00000505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4" name="PHẠM DUYÊN 11 - 9Slide.vn">
            <a:extLst>
              <a:ext uri="{FF2B5EF4-FFF2-40B4-BE49-F238E27FC236}">
                <a16:creationId xmlns:a16="http://schemas.microsoft.com/office/drawing/2014/main" id="{6C122D03-99C3-813C-F9D6-68164378510C}"/>
              </a:ext>
            </a:extLst>
          </p:cNvPr>
          <p:cNvSpPr/>
          <p:nvPr/>
        </p:nvSpPr>
        <p:spPr>
          <a:xfrm>
            <a:off x="8746681" y="4168168"/>
            <a:ext cx="127182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500" b="1" spc="14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35 300</a:t>
            </a:r>
            <a:endParaRPr lang="zh-CN" altLang="en-US" sz="2500" b="1" spc="14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字魂27号-布丁体" panose="00000505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5" name="PHẠM DUYÊN 12 - 9Slide.vn">
            <a:extLst>
              <a:ext uri="{FF2B5EF4-FFF2-40B4-BE49-F238E27FC236}">
                <a16:creationId xmlns:a16="http://schemas.microsoft.com/office/drawing/2014/main" id="{8BE43F49-8B1C-EF0B-F72D-6FE2D3E81D5D}"/>
              </a:ext>
            </a:extLst>
          </p:cNvPr>
          <p:cNvSpPr/>
          <p:nvPr/>
        </p:nvSpPr>
        <p:spPr>
          <a:xfrm>
            <a:off x="9595767" y="2723996"/>
            <a:ext cx="107593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500" b="1" spc="14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5 738</a:t>
            </a:r>
            <a:endParaRPr lang="zh-CN" altLang="en-US" sz="2500" b="1" spc="14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字魂27号-布丁体" panose="00000505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6" name="PHẠM DUYÊN 13 - 9Slide.vn">
            <a:extLst>
              <a:ext uri="{FF2B5EF4-FFF2-40B4-BE49-F238E27FC236}">
                <a16:creationId xmlns:a16="http://schemas.microsoft.com/office/drawing/2014/main" id="{E71AEA3D-E2E4-0613-FD83-E909E3D6B128}"/>
              </a:ext>
            </a:extLst>
          </p:cNvPr>
          <p:cNvSpPr/>
          <p:nvPr/>
        </p:nvSpPr>
        <p:spPr>
          <a:xfrm>
            <a:off x="7317024" y="2723996"/>
            <a:ext cx="127182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500" b="1" spc="14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30 829</a:t>
            </a:r>
            <a:endParaRPr lang="zh-CN" altLang="en-US" sz="2500" b="1" spc="14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字魂27号-布丁体" panose="00000505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0" name="PHẠM DUYÊN 14 - 9Slide.vn">
            <a:extLst>
              <a:ext uri="{FF2B5EF4-FFF2-40B4-BE49-F238E27FC236}">
                <a16:creationId xmlns:a16="http://schemas.microsoft.com/office/drawing/2014/main" id="{478FA4FB-75CE-29C3-E190-A0451B0AF669}"/>
              </a:ext>
            </a:extLst>
          </p:cNvPr>
          <p:cNvSpPr/>
          <p:nvPr/>
        </p:nvSpPr>
        <p:spPr>
          <a:xfrm>
            <a:off x="694757" y="2096656"/>
            <a:ext cx="592868" cy="5928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7860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7" grpId="0" animBg="1"/>
      <p:bldP spid="2" grpId="0" animBg="1"/>
      <p:bldP spid="3" grpId="0" animBg="1"/>
      <p:bldP spid="34" grpId="0" animBg="1"/>
      <p:bldP spid="35" grpId="0" animBg="1"/>
      <p:bldP spid="38" grpId="0" animBg="1"/>
      <p:bldP spid="39" grpId="0" animBg="1"/>
      <p:bldP spid="43" grpId="0"/>
      <p:bldP spid="44" grpId="0"/>
      <p:bldP spid="45" grpId="0"/>
      <p:bldP spid="46" grpId="0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HẠM DUYÊN 1 - 9Slide.vn">
            <a:extLst>
              <a:ext uri="{FF2B5EF4-FFF2-40B4-BE49-F238E27FC236}">
                <a16:creationId xmlns:a16="http://schemas.microsoft.com/office/drawing/2014/main" id="{C6211A59-73F9-8BFB-CD93-2A15713DE6F8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4374978" y="5410200"/>
            <a:ext cx="3682006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200" spc="-80">
                <a:solidFill>
                  <a:srgbClr val="EA3A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3200" spc="-80">
                <a:solidFill>
                  <a:srgbClr val="EA3A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3200" spc="-8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8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27 000 con ong</a:t>
            </a:r>
            <a:endParaRPr lang="vi-VN" sz="3200" spc="-8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PHẠM DUYÊN 2 - 9Slide.vn">
            <a:extLst>
              <a:ext uri="{FF2B5EF4-FFF2-40B4-BE49-F238E27FC236}">
                <a16:creationId xmlns:a16="http://schemas.microsoft.com/office/drawing/2014/main" id="{39963544-314C-2556-5098-B9AD4E64E8EE}"/>
              </a:ext>
            </a:extLst>
          </p:cNvPr>
          <p:cNvGrpSpPr/>
          <p:nvPr/>
        </p:nvGrpSpPr>
        <p:grpSpPr>
          <a:xfrm>
            <a:off x="539966" y="507024"/>
            <a:ext cx="668922" cy="707886"/>
            <a:chOff x="539966" y="507024"/>
            <a:chExt cx="668922" cy="707886"/>
          </a:xfrm>
        </p:grpSpPr>
        <p:sp>
          <p:nvSpPr>
            <p:cNvPr id="3" name="PHẠM DUYÊN 1 - 9Slide.vn">
              <a:extLst>
                <a:ext uri="{FF2B5EF4-FFF2-40B4-BE49-F238E27FC236}">
                  <a16:creationId xmlns:a16="http://schemas.microsoft.com/office/drawing/2014/main" id="{405A8E13-2414-C3E4-1DC6-9B4634DD5706}"/>
                </a:ext>
              </a:extLst>
            </p:cNvPr>
            <p:cNvSpPr/>
            <p:nvPr/>
          </p:nvSpPr>
          <p:spPr>
            <a:xfrm>
              <a:off x="582084" y="570574"/>
              <a:ext cx="590719" cy="590719"/>
            </a:xfrm>
            <a:prstGeom prst="ellipse">
              <a:avLst/>
            </a:prstGeom>
            <a:solidFill>
              <a:srgbClr val="0033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PHẠM DUYÊN 2 - 9Slide.vn">
              <a:extLst>
                <a:ext uri="{FF2B5EF4-FFF2-40B4-BE49-F238E27FC236}">
                  <a16:creationId xmlns:a16="http://schemas.microsoft.com/office/drawing/2014/main" id="{CCA098F3-DA44-A61D-A5DC-03BFEDCF378D}"/>
                </a:ext>
              </a:extLst>
            </p:cNvPr>
            <p:cNvSpPr/>
            <p:nvPr/>
          </p:nvSpPr>
          <p:spPr>
            <a:xfrm>
              <a:off x="539966" y="528456"/>
              <a:ext cx="668922" cy="668922"/>
            </a:xfrm>
            <a:prstGeom prst="ellipse">
              <a:avLst/>
            </a:prstGeom>
            <a:no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PHẠM DUYÊN 3 - 9Slide.vn">
              <a:extLst>
                <a:ext uri="{FF2B5EF4-FFF2-40B4-BE49-F238E27FC236}">
                  <a16:creationId xmlns:a16="http://schemas.microsoft.com/office/drawing/2014/main" id="{053975F0-C2F9-2E88-78F7-A6B441FDA2F4}"/>
                </a:ext>
              </a:extLst>
            </p:cNvPr>
            <p:cNvSpPr txBox="1"/>
            <p:nvPr/>
          </p:nvSpPr>
          <p:spPr>
            <a:xfrm>
              <a:off x="675626" y="507024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7" name="PHẠM DUYÊN 3 - 9Slide.vn">
            <a:extLst>
              <a:ext uri="{FF2B5EF4-FFF2-40B4-BE49-F238E27FC236}">
                <a16:creationId xmlns:a16="http://schemas.microsoft.com/office/drawing/2014/main" id="{63CF6C6B-C3D6-0250-E95F-3A804CD8E3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99" y="822119"/>
            <a:ext cx="5797420" cy="3289316"/>
          </a:xfrm>
          <a:prstGeom prst="roundRect">
            <a:avLst>
              <a:gd name="adj" fmla="val 12585"/>
            </a:avLst>
          </a:prstGeom>
          <a:effectLst>
            <a:softEdge rad="127000"/>
          </a:effectLst>
        </p:spPr>
      </p:pic>
      <p:grpSp>
        <p:nvGrpSpPr>
          <p:cNvPr id="15" name="PHẠM DUYÊN 4 - 9Slide.vn">
            <a:extLst>
              <a:ext uri="{FF2B5EF4-FFF2-40B4-BE49-F238E27FC236}">
                <a16:creationId xmlns:a16="http://schemas.microsoft.com/office/drawing/2014/main" id="{711CF53B-B6C0-4450-3EB1-F8F55FABBBE4}"/>
              </a:ext>
            </a:extLst>
          </p:cNvPr>
          <p:cNvGrpSpPr/>
          <p:nvPr/>
        </p:nvGrpSpPr>
        <p:grpSpPr>
          <a:xfrm>
            <a:off x="4709616" y="634890"/>
            <a:ext cx="2437365" cy="1201816"/>
            <a:chOff x="6902578" y="645917"/>
            <a:chExt cx="2437365" cy="1201816"/>
          </a:xfrm>
        </p:grpSpPr>
        <p:sp>
          <p:nvSpPr>
            <p:cNvPr id="13" name="PHẠM DUYÊN 2 - 9Slide.vn">
              <a:extLst>
                <a:ext uri="{FF2B5EF4-FFF2-40B4-BE49-F238E27FC236}">
                  <a16:creationId xmlns:a16="http://schemas.microsoft.com/office/drawing/2014/main" id="{9FFDD78E-25AF-332E-501E-B2A41549C2AA}"/>
                </a:ext>
              </a:extLst>
            </p:cNvPr>
            <p:cNvSpPr/>
            <p:nvPr/>
          </p:nvSpPr>
          <p:spPr>
            <a:xfrm>
              <a:off x="6902578" y="645917"/>
              <a:ext cx="2390712" cy="1201816"/>
            </a:xfrm>
            <a:custGeom>
              <a:avLst/>
              <a:gdLst>
                <a:gd name="connsiteX0" fmla="*/ 190504 w 2819400"/>
                <a:gd name="connsiteY0" fmla="*/ 0 h 1463678"/>
                <a:gd name="connsiteX1" fmla="*/ 2628896 w 2819400"/>
                <a:gd name="connsiteY1" fmla="*/ 0 h 1463678"/>
                <a:gd name="connsiteX2" fmla="*/ 2819400 w 2819400"/>
                <a:gd name="connsiteY2" fmla="*/ 190504 h 1463678"/>
                <a:gd name="connsiteX3" fmla="*/ 2819400 w 2819400"/>
                <a:gd name="connsiteY3" fmla="*/ 952496 h 1463678"/>
                <a:gd name="connsiteX4" fmla="*/ 2628896 w 2819400"/>
                <a:gd name="connsiteY4" fmla="*/ 1143000 h 1463678"/>
                <a:gd name="connsiteX5" fmla="*/ 1279438 w 2819400"/>
                <a:gd name="connsiteY5" fmla="*/ 1143000 h 1463678"/>
                <a:gd name="connsiteX6" fmla="*/ 1256307 w 2819400"/>
                <a:gd name="connsiteY6" fmla="*/ 1186344 h 1463678"/>
                <a:gd name="connsiteX7" fmla="*/ 1172901 w 2819400"/>
                <a:gd name="connsiteY7" fmla="*/ 1294890 h 1463678"/>
                <a:gd name="connsiteX8" fmla="*/ 853821 w 2819400"/>
                <a:gd name="connsiteY8" fmla="*/ 1463678 h 1463678"/>
                <a:gd name="connsiteX9" fmla="*/ 975284 w 2819400"/>
                <a:gd name="connsiteY9" fmla="*/ 1232957 h 1463678"/>
                <a:gd name="connsiteX10" fmla="*/ 986575 w 2819400"/>
                <a:gd name="connsiteY10" fmla="*/ 1143000 h 1463678"/>
                <a:gd name="connsiteX11" fmla="*/ 190504 w 2819400"/>
                <a:gd name="connsiteY11" fmla="*/ 1143000 h 1463678"/>
                <a:gd name="connsiteX12" fmla="*/ 0 w 2819400"/>
                <a:gd name="connsiteY12" fmla="*/ 952496 h 1463678"/>
                <a:gd name="connsiteX13" fmla="*/ 0 w 2819400"/>
                <a:gd name="connsiteY13" fmla="*/ 190504 h 1463678"/>
                <a:gd name="connsiteX14" fmla="*/ 190504 w 2819400"/>
                <a:gd name="connsiteY14" fmla="*/ 0 h 146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19400" h="1463678">
                  <a:moveTo>
                    <a:pt x="190504" y="0"/>
                  </a:moveTo>
                  <a:lnTo>
                    <a:pt x="2628896" y="0"/>
                  </a:lnTo>
                  <a:cubicBezTo>
                    <a:pt x="2734108" y="0"/>
                    <a:pt x="2819400" y="85292"/>
                    <a:pt x="2819400" y="190504"/>
                  </a:cubicBezTo>
                  <a:lnTo>
                    <a:pt x="2819400" y="952496"/>
                  </a:lnTo>
                  <a:cubicBezTo>
                    <a:pt x="2819400" y="1057708"/>
                    <a:pt x="2734108" y="1143000"/>
                    <a:pt x="2628896" y="1143000"/>
                  </a:cubicBezTo>
                  <a:lnTo>
                    <a:pt x="1279438" y="1143000"/>
                  </a:lnTo>
                  <a:lnTo>
                    <a:pt x="1256307" y="1186344"/>
                  </a:lnTo>
                  <a:cubicBezTo>
                    <a:pt x="1227448" y="1234153"/>
                    <a:pt x="1195911" y="1275413"/>
                    <a:pt x="1172901" y="1294890"/>
                  </a:cubicBezTo>
                  <a:cubicBezTo>
                    <a:pt x="1082417" y="1372585"/>
                    <a:pt x="989551" y="1421702"/>
                    <a:pt x="853821" y="1463678"/>
                  </a:cubicBezTo>
                  <a:cubicBezTo>
                    <a:pt x="906973" y="1389614"/>
                    <a:pt x="954219" y="1319240"/>
                    <a:pt x="975284" y="1232957"/>
                  </a:cubicBezTo>
                  <a:lnTo>
                    <a:pt x="986575" y="1143000"/>
                  </a:lnTo>
                  <a:lnTo>
                    <a:pt x="190504" y="1143000"/>
                  </a:lnTo>
                  <a:cubicBezTo>
                    <a:pt x="85292" y="1143000"/>
                    <a:pt x="0" y="1057708"/>
                    <a:pt x="0" y="952496"/>
                  </a:cubicBezTo>
                  <a:lnTo>
                    <a:pt x="0" y="190504"/>
                  </a:lnTo>
                  <a:cubicBezTo>
                    <a:pt x="0" y="85292"/>
                    <a:pt x="85292" y="0"/>
                    <a:pt x="190504" y="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gradFill>
                <a:gsLst>
                  <a:gs pos="25000">
                    <a:srgbClr val="EBDFFD"/>
                  </a:gs>
                  <a:gs pos="50000">
                    <a:schemeClr val="accent1">
                      <a:lumMod val="45000"/>
                      <a:lumOff val="55000"/>
                    </a:schemeClr>
                  </a:gs>
                  <a:gs pos="8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4800" spc="-16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PHẠM DUYÊN 1 - 9Slide.vn">
              <a:extLst>
                <a:ext uri="{FF2B5EF4-FFF2-40B4-BE49-F238E27FC236}">
                  <a16:creationId xmlns:a16="http://schemas.microsoft.com/office/drawing/2014/main" id="{5E26531C-99CF-3F86-95BD-3A6E14C6F630}"/>
                </a:ext>
              </a:extLst>
            </p:cNvPr>
            <p:cNvSpPr txBox="1"/>
            <p:nvPr/>
          </p:nvSpPr>
          <p:spPr>
            <a:xfrm>
              <a:off x="6943953" y="743980"/>
              <a:ext cx="2395990" cy="742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8000"/>
                </a:lnSpc>
              </a:pPr>
              <a:r>
                <a:rPr lang="en-US" sz="24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Xin chào</a:t>
              </a:r>
              <a:br>
                <a:rPr lang="en-US" sz="24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26 781 anh em!</a:t>
              </a:r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PHẠM DUYÊN 5 - 9Slide.vn">
            <a:extLst>
              <a:ext uri="{FF2B5EF4-FFF2-40B4-BE49-F238E27FC236}">
                <a16:creationId xmlns:a16="http://schemas.microsoft.com/office/drawing/2014/main" id="{246F2725-4DC3-1284-4948-E8F2CFD2DE98}"/>
              </a:ext>
            </a:extLst>
          </p:cNvPr>
          <p:cNvSpPr txBox="1">
            <a:spLocks noChangeAspect="1"/>
          </p:cNvSpPr>
          <p:nvPr>
            <p:custDataLst>
              <p:tags r:id="rId2"/>
            </p:custDataLst>
          </p:nvPr>
        </p:nvSpPr>
        <p:spPr>
          <a:xfrm>
            <a:off x="563423" y="3886200"/>
            <a:ext cx="11228916" cy="1487713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118000"/>
              </a:lnSpc>
            </a:pPr>
            <a:r>
              <a:rPr lang="vi-VN" sz="3600" spc="-40" dirty="0">
                <a:solidFill>
                  <a:srgbClr val="5E2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Dựa vào số lượng ong, chọn câu trả lời đúng:</a:t>
            </a:r>
          </a:p>
          <a:p>
            <a:pPr>
              <a:lnSpc>
                <a:spcPct val="118000"/>
              </a:lnSpc>
            </a:pPr>
            <a:r>
              <a:rPr lang="vi-VN" sz="36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tròn đến hàng nghìn, đàn ong có khoảng</a:t>
            </a:r>
            <a:r>
              <a:rPr lang="en-US" sz="36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3600" spc="-4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PHẠM DUYÊN 6 - 9Slide.vn">
            <a:extLst>
              <a:ext uri="{FF2B5EF4-FFF2-40B4-BE49-F238E27FC236}">
                <a16:creationId xmlns:a16="http://schemas.microsoft.com/office/drawing/2014/main" id="{C84A6418-56D5-FD8A-0CA7-88EF6144B58D}"/>
              </a:ext>
            </a:extLst>
          </p:cNvPr>
          <p:cNvSpPr txBox="1">
            <a:spLocks noChangeAspect="1"/>
          </p:cNvSpPr>
          <p:nvPr>
            <p:custDataLst>
              <p:tags r:id="rId3"/>
            </p:custDataLst>
          </p:nvPr>
        </p:nvSpPr>
        <p:spPr>
          <a:xfrm>
            <a:off x="628737" y="5410200"/>
            <a:ext cx="3682006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vi-VN" sz="3200" spc="-80">
                <a:solidFill>
                  <a:srgbClr val="EA3A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vi-VN" sz="3200" spc="-8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8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26 000 con ong</a:t>
            </a:r>
            <a:endParaRPr lang="vi-VN" sz="3200" spc="-8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HẠM DUYÊN 7 - 9Slide.vn">
            <a:extLst>
              <a:ext uri="{FF2B5EF4-FFF2-40B4-BE49-F238E27FC236}">
                <a16:creationId xmlns:a16="http://schemas.microsoft.com/office/drawing/2014/main" id="{996E733F-9D72-D60A-42CD-477B476EE479}"/>
              </a:ext>
            </a:extLst>
          </p:cNvPr>
          <p:cNvSpPr/>
          <p:nvPr/>
        </p:nvSpPr>
        <p:spPr>
          <a:xfrm>
            <a:off x="4310743" y="5442189"/>
            <a:ext cx="593692" cy="5936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PHẠM DUYÊN 8 - 9Slide.vn">
            <a:extLst>
              <a:ext uri="{FF2B5EF4-FFF2-40B4-BE49-F238E27FC236}">
                <a16:creationId xmlns:a16="http://schemas.microsoft.com/office/drawing/2014/main" id="{1D4ED8F5-1829-8E62-7EBB-564E6CCB9111}"/>
              </a:ext>
            </a:extLst>
          </p:cNvPr>
          <p:cNvSpPr txBox="1">
            <a:spLocks noChangeAspect="1"/>
          </p:cNvSpPr>
          <p:nvPr>
            <p:custDataLst>
              <p:tags r:id="rId4"/>
            </p:custDataLst>
          </p:nvPr>
        </p:nvSpPr>
        <p:spPr>
          <a:xfrm>
            <a:off x="8121219" y="5410200"/>
            <a:ext cx="3682006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200" spc="-80">
                <a:solidFill>
                  <a:srgbClr val="EA3A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3200" spc="-80">
                <a:solidFill>
                  <a:srgbClr val="EA3A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3200" spc="-8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8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25 000 con ong</a:t>
            </a:r>
            <a:endParaRPr lang="vi-VN" sz="3200" spc="-8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3C15E4-453D-A36C-1467-FEE9FE063082}"/>
              </a:ext>
            </a:extLst>
          </p:cNvPr>
          <p:cNvCxnSpPr/>
          <p:nvPr/>
        </p:nvCxnSpPr>
        <p:spPr>
          <a:xfrm>
            <a:off x="5318181" y="1396890"/>
            <a:ext cx="185057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HẠM DUYÊN 5 - 9Slide.vn">
            <a:extLst>
              <a:ext uri="{FF2B5EF4-FFF2-40B4-BE49-F238E27FC236}">
                <a16:creationId xmlns:a16="http://schemas.microsoft.com/office/drawing/2014/main" id="{E49967D9-F468-3246-1A5B-4073FC0ED02D}"/>
              </a:ext>
            </a:extLst>
          </p:cNvPr>
          <p:cNvSpPr/>
          <p:nvPr/>
        </p:nvSpPr>
        <p:spPr>
          <a:xfrm>
            <a:off x="6817535" y="2807828"/>
            <a:ext cx="317404" cy="567465"/>
          </a:xfrm>
          <a:prstGeom prst="roundRect">
            <a:avLst/>
          </a:prstGeom>
          <a:solidFill>
            <a:schemeClr val="accent4">
              <a:lumMod val="60000"/>
              <a:lumOff val="4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PHẠM DUYÊN 6 - 9Slide.vn">
            <a:extLst>
              <a:ext uri="{FF2B5EF4-FFF2-40B4-BE49-F238E27FC236}">
                <a16:creationId xmlns:a16="http://schemas.microsoft.com/office/drawing/2014/main" id="{8D3FB3FE-5163-A4B5-884A-B32EA841E92B}"/>
              </a:ext>
            </a:extLst>
          </p:cNvPr>
          <p:cNvSpPr/>
          <p:nvPr/>
        </p:nvSpPr>
        <p:spPr>
          <a:xfrm>
            <a:off x="6204787" y="2715495"/>
            <a:ext cx="2154540" cy="707886"/>
          </a:xfrm>
          <a:prstGeom prst="rect">
            <a:avLst/>
          </a:prstGeom>
          <a:noFill/>
          <a:ln w="28575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26 781</a:t>
            </a:r>
            <a:endParaRPr lang="vi-VN" sz="4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4" name="PHẠM DUYÊN 7 - 9Slide.vn">
            <a:extLst>
              <a:ext uri="{FF2B5EF4-FFF2-40B4-BE49-F238E27FC236}">
                <a16:creationId xmlns:a16="http://schemas.microsoft.com/office/drawing/2014/main" id="{DE577456-F9D9-CD7A-6274-695A0485BB20}"/>
              </a:ext>
            </a:extLst>
          </p:cNvPr>
          <p:cNvSpPr/>
          <p:nvPr/>
        </p:nvSpPr>
        <p:spPr>
          <a:xfrm>
            <a:off x="7109819" y="2706600"/>
            <a:ext cx="487320" cy="707886"/>
          </a:xfrm>
          <a:prstGeom prst="rect">
            <a:avLst/>
          </a:prstGeom>
          <a:noFill/>
          <a:ln w="28575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7</a:t>
            </a:r>
            <a:endParaRPr lang="vi-VN" sz="4000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25" name="PHẠM DUYÊN 8 - 9Slide.vn">
            <a:extLst>
              <a:ext uri="{FF2B5EF4-FFF2-40B4-BE49-F238E27FC236}">
                <a16:creationId xmlns:a16="http://schemas.microsoft.com/office/drawing/2014/main" id="{D6350BA7-6137-C5F3-8C6C-8F76E104C1E7}"/>
              </a:ext>
            </a:extLst>
          </p:cNvPr>
          <p:cNvCxnSpPr>
            <a:cxnSpLocks/>
          </p:cNvCxnSpPr>
          <p:nvPr/>
        </p:nvCxnSpPr>
        <p:spPr>
          <a:xfrm>
            <a:off x="6976237" y="2285125"/>
            <a:ext cx="0" cy="430370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HẠM DUYÊN 9 - 9Slide.vn">
            <a:extLst>
              <a:ext uri="{FF2B5EF4-FFF2-40B4-BE49-F238E27FC236}">
                <a16:creationId xmlns:a16="http://schemas.microsoft.com/office/drawing/2014/main" id="{57E53134-6386-115C-2871-7D9D1EA8560B}"/>
              </a:ext>
            </a:extLst>
          </p:cNvPr>
          <p:cNvCxnSpPr>
            <a:cxnSpLocks/>
          </p:cNvCxnSpPr>
          <p:nvPr/>
        </p:nvCxnSpPr>
        <p:spPr>
          <a:xfrm>
            <a:off x="8034708" y="3013361"/>
            <a:ext cx="2023692" cy="4143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HẠM DUYÊN 10 - 9Slide.vn">
            <a:extLst>
              <a:ext uri="{FF2B5EF4-FFF2-40B4-BE49-F238E27FC236}">
                <a16:creationId xmlns:a16="http://schemas.microsoft.com/office/drawing/2014/main" id="{008C86B8-C7F5-AD79-C4AF-77FE7F246A8F}"/>
              </a:ext>
            </a:extLst>
          </p:cNvPr>
          <p:cNvSpPr/>
          <p:nvPr/>
        </p:nvSpPr>
        <p:spPr>
          <a:xfrm>
            <a:off x="7791113" y="2459260"/>
            <a:ext cx="2166338" cy="523220"/>
          </a:xfrm>
          <a:prstGeom prst="rect">
            <a:avLst/>
          </a:prstGeom>
          <a:noFill/>
          <a:ln w="28575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vì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7 &gt; 5</a:t>
            </a:r>
            <a:endParaRPr lang="vi-VN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8" name="PHẠM DUYÊN 11 - 9Slide.vn">
            <a:extLst>
              <a:ext uri="{FF2B5EF4-FFF2-40B4-BE49-F238E27FC236}">
                <a16:creationId xmlns:a16="http://schemas.microsoft.com/office/drawing/2014/main" id="{1F921DBE-669B-266D-67BE-C6321B511252}"/>
              </a:ext>
            </a:extLst>
          </p:cNvPr>
          <p:cNvSpPr/>
          <p:nvPr/>
        </p:nvSpPr>
        <p:spPr>
          <a:xfrm>
            <a:off x="7570125" y="2983364"/>
            <a:ext cx="2915362" cy="461665"/>
          </a:xfrm>
          <a:prstGeom prst="rect">
            <a:avLst/>
          </a:prstGeom>
          <a:noFill/>
          <a:ln w="28575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tròn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lên</a:t>
            </a:r>
            <a:endParaRPr lang="vi-VN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9" name="PHẠM DUYÊN 12 - 9Slide.vn">
            <a:extLst>
              <a:ext uri="{FF2B5EF4-FFF2-40B4-BE49-F238E27FC236}">
                <a16:creationId xmlns:a16="http://schemas.microsoft.com/office/drawing/2014/main" id="{3BFFF585-8E2A-0F6A-CD5A-3DEB80FB67E3}"/>
              </a:ext>
            </a:extLst>
          </p:cNvPr>
          <p:cNvSpPr/>
          <p:nvPr/>
        </p:nvSpPr>
        <p:spPr>
          <a:xfrm>
            <a:off x="10122132" y="2715495"/>
            <a:ext cx="1681094" cy="567465"/>
          </a:xfrm>
          <a:prstGeom prst="roundRect">
            <a:avLst/>
          </a:prstGeom>
          <a:solidFill>
            <a:srgbClr val="BAF39B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PHẠM DUYÊN 13 - 9Slide.vn">
            <a:extLst>
              <a:ext uri="{FF2B5EF4-FFF2-40B4-BE49-F238E27FC236}">
                <a16:creationId xmlns:a16="http://schemas.microsoft.com/office/drawing/2014/main" id="{19C5D3D7-2150-2B78-62DB-D834C5836ED0}"/>
              </a:ext>
            </a:extLst>
          </p:cNvPr>
          <p:cNvSpPr/>
          <p:nvPr/>
        </p:nvSpPr>
        <p:spPr>
          <a:xfrm>
            <a:off x="9927927" y="2655467"/>
            <a:ext cx="2154540" cy="707886"/>
          </a:xfrm>
          <a:prstGeom prst="rect">
            <a:avLst/>
          </a:prstGeom>
          <a:noFill/>
          <a:ln w="28575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27 000</a:t>
            </a:r>
            <a:endParaRPr lang="vi-VN" sz="4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1" name="PHẠM DUYÊN 14 - 9Slide.vn">
            <a:extLst>
              <a:ext uri="{FF2B5EF4-FFF2-40B4-BE49-F238E27FC236}">
                <a16:creationId xmlns:a16="http://schemas.microsoft.com/office/drawing/2014/main" id="{86F5B4D0-5FF6-B069-3814-677D2E42866B}"/>
              </a:ext>
            </a:extLst>
          </p:cNvPr>
          <p:cNvSpPr txBox="1">
            <a:spLocks noChangeAspect="1"/>
          </p:cNvSpPr>
          <p:nvPr>
            <p:custDataLst>
              <p:tags r:id="rId5"/>
            </p:custDataLst>
          </p:nvPr>
        </p:nvSpPr>
        <p:spPr>
          <a:xfrm>
            <a:off x="6633255" y="1696512"/>
            <a:ext cx="5413375" cy="523220"/>
          </a:xfrm>
          <a:prstGeom prst="roundRect">
            <a:avLst>
              <a:gd name="adj" fmla="val 0"/>
            </a:avLst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2800" spc="-4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spc="-4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4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spc="-4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4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spc="-4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4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spc="-4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4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2800" spc="-4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800" spc="-4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2730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1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9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5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1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6" grpId="0" animBg="1"/>
      <p:bldP spid="17" grpId="0" animBg="1"/>
      <p:bldP spid="20" grpId="0" animBg="1"/>
      <p:bldP spid="22" grpId="0" animBg="1"/>
      <p:bldP spid="19" grpId="0" animBg="1"/>
      <p:bldP spid="23" grpId="0"/>
      <p:bldP spid="24" grpId="0"/>
      <p:bldP spid="27" grpId="0"/>
      <p:bldP spid="28" grpId="0"/>
      <p:bldP spid="29" grpId="0" animBg="1"/>
      <p:bldP spid="30" grpId="0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A3361E04-9375-1052-5BF4-022C5FDEEDD2}"/>
              </a:ext>
            </a:extLst>
          </p:cNvPr>
          <p:cNvGrpSpPr/>
          <p:nvPr/>
        </p:nvGrpSpPr>
        <p:grpSpPr>
          <a:xfrm>
            <a:off x="539966" y="507024"/>
            <a:ext cx="668922" cy="707886"/>
            <a:chOff x="539966" y="507024"/>
            <a:chExt cx="668922" cy="707886"/>
          </a:xfrm>
        </p:grpSpPr>
        <p:sp>
          <p:nvSpPr>
            <p:cNvPr id="3" name="PHẠM DUYÊN 1 - 9Slide.vn">
              <a:extLst>
                <a:ext uri="{FF2B5EF4-FFF2-40B4-BE49-F238E27FC236}">
                  <a16:creationId xmlns:a16="http://schemas.microsoft.com/office/drawing/2014/main" id="{171F3A07-D513-45D5-5B4B-4929A59C60E7}"/>
                </a:ext>
              </a:extLst>
            </p:cNvPr>
            <p:cNvSpPr/>
            <p:nvPr/>
          </p:nvSpPr>
          <p:spPr>
            <a:xfrm>
              <a:off x="582084" y="570574"/>
              <a:ext cx="590719" cy="590719"/>
            </a:xfrm>
            <a:prstGeom prst="ellipse">
              <a:avLst/>
            </a:prstGeom>
            <a:solidFill>
              <a:srgbClr val="0033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PHẠM DUYÊN 2 - 9Slide.vn">
              <a:extLst>
                <a:ext uri="{FF2B5EF4-FFF2-40B4-BE49-F238E27FC236}">
                  <a16:creationId xmlns:a16="http://schemas.microsoft.com/office/drawing/2014/main" id="{546B5DFC-2C0E-9556-89F7-6F3696EAD397}"/>
                </a:ext>
              </a:extLst>
            </p:cNvPr>
            <p:cNvSpPr/>
            <p:nvPr/>
          </p:nvSpPr>
          <p:spPr>
            <a:xfrm>
              <a:off x="539966" y="528456"/>
              <a:ext cx="668922" cy="668922"/>
            </a:xfrm>
            <a:prstGeom prst="ellipse">
              <a:avLst/>
            </a:prstGeom>
            <a:no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PHẠM DUYÊN 3 - 9Slide.vn">
              <a:extLst>
                <a:ext uri="{FF2B5EF4-FFF2-40B4-BE49-F238E27FC236}">
                  <a16:creationId xmlns:a16="http://schemas.microsoft.com/office/drawing/2014/main" id="{649C4CD1-7F4F-A93D-F806-22B15515C92C}"/>
                </a:ext>
              </a:extLst>
            </p:cNvPr>
            <p:cNvSpPr txBox="1"/>
            <p:nvPr/>
          </p:nvSpPr>
          <p:spPr>
            <a:xfrm>
              <a:off x="675626" y="507024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6" name="PHẠM DUYÊN 2 - 9Slide.vn">
            <a:extLst>
              <a:ext uri="{FF2B5EF4-FFF2-40B4-BE49-F238E27FC236}">
                <a16:creationId xmlns:a16="http://schemas.microsoft.com/office/drawing/2014/main" id="{7ADE0FA9-8A37-0888-DCFE-19927FE4A6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919" y="1464145"/>
            <a:ext cx="3082036" cy="1748672"/>
          </a:xfrm>
          <a:prstGeom prst="roundRect">
            <a:avLst>
              <a:gd name="adj" fmla="val 12585"/>
            </a:avLst>
          </a:prstGeom>
          <a:effectLst>
            <a:softEdge rad="127000"/>
          </a:effectLst>
        </p:spPr>
      </p:pic>
      <p:grpSp>
        <p:nvGrpSpPr>
          <p:cNvPr id="7" name="PHẠM DUYÊN 3 - 9Slide.vn">
            <a:extLst>
              <a:ext uri="{FF2B5EF4-FFF2-40B4-BE49-F238E27FC236}">
                <a16:creationId xmlns:a16="http://schemas.microsoft.com/office/drawing/2014/main" id="{EB52E122-6F09-351D-892B-59ED8CE5760A}"/>
              </a:ext>
            </a:extLst>
          </p:cNvPr>
          <p:cNvGrpSpPr/>
          <p:nvPr/>
        </p:nvGrpSpPr>
        <p:grpSpPr>
          <a:xfrm>
            <a:off x="6541336" y="1189537"/>
            <a:ext cx="1874512" cy="915491"/>
            <a:chOff x="6902578" y="645917"/>
            <a:chExt cx="2437365" cy="1201816"/>
          </a:xfrm>
        </p:grpSpPr>
        <p:sp>
          <p:nvSpPr>
            <p:cNvPr id="8" name="PHẠM DUYÊN 2 - 9Slide.vn">
              <a:extLst>
                <a:ext uri="{FF2B5EF4-FFF2-40B4-BE49-F238E27FC236}">
                  <a16:creationId xmlns:a16="http://schemas.microsoft.com/office/drawing/2014/main" id="{CA94629E-36DA-A27F-C93A-C406DE5D3B2C}"/>
                </a:ext>
              </a:extLst>
            </p:cNvPr>
            <p:cNvSpPr/>
            <p:nvPr/>
          </p:nvSpPr>
          <p:spPr>
            <a:xfrm>
              <a:off x="6902578" y="645917"/>
              <a:ext cx="2390712" cy="1201816"/>
            </a:xfrm>
            <a:custGeom>
              <a:avLst/>
              <a:gdLst>
                <a:gd name="connsiteX0" fmla="*/ 190504 w 2819400"/>
                <a:gd name="connsiteY0" fmla="*/ 0 h 1463678"/>
                <a:gd name="connsiteX1" fmla="*/ 2628896 w 2819400"/>
                <a:gd name="connsiteY1" fmla="*/ 0 h 1463678"/>
                <a:gd name="connsiteX2" fmla="*/ 2819400 w 2819400"/>
                <a:gd name="connsiteY2" fmla="*/ 190504 h 1463678"/>
                <a:gd name="connsiteX3" fmla="*/ 2819400 w 2819400"/>
                <a:gd name="connsiteY3" fmla="*/ 952496 h 1463678"/>
                <a:gd name="connsiteX4" fmla="*/ 2628896 w 2819400"/>
                <a:gd name="connsiteY4" fmla="*/ 1143000 h 1463678"/>
                <a:gd name="connsiteX5" fmla="*/ 1279438 w 2819400"/>
                <a:gd name="connsiteY5" fmla="*/ 1143000 h 1463678"/>
                <a:gd name="connsiteX6" fmla="*/ 1256307 w 2819400"/>
                <a:gd name="connsiteY6" fmla="*/ 1186344 h 1463678"/>
                <a:gd name="connsiteX7" fmla="*/ 1172901 w 2819400"/>
                <a:gd name="connsiteY7" fmla="*/ 1294890 h 1463678"/>
                <a:gd name="connsiteX8" fmla="*/ 853821 w 2819400"/>
                <a:gd name="connsiteY8" fmla="*/ 1463678 h 1463678"/>
                <a:gd name="connsiteX9" fmla="*/ 975284 w 2819400"/>
                <a:gd name="connsiteY9" fmla="*/ 1232957 h 1463678"/>
                <a:gd name="connsiteX10" fmla="*/ 986575 w 2819400"/>
                <a:gd name="connsiteY10" fmla="*/ 1143000 h 1463678"/>
                <a:gd name="connsiteX11" fmla="*/ 190504 w 2819400"/>
                <a:gd name="connsiteY11" fmla="*/ 1143000 h 1463678"/>
                <a:gd name="connsiteX12" fmla="*/ 0 w 2819400"/>
                <a:gd name="connsiteY12" fmla="*/ 952496 h 1463678"/>
                <a:gd name="connsiteX13" fmla="*/ 0 w 2819400"/>
                <a:gd name="connsiteY13" fmla="*/ 190504 h 1463678"/>
                <a:gd name="connsiteX14" fmla="*/ 190504 w 2819400"/>
                <a:gd name="connsiteY14" fmla="*/ 0 h 146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19400" h="1463678">
                  <a:moveTo>
                    <a:pt x="190504" y="0"/>
                  </a:moveTo>
                  <a:lnTo>
                    <a:pt x="2628896" y="0"/>
                  </a:lnTo>
                  <a:cubicBezTo>
                    <a:pt x="2734108" y="0"/>
                    <a:pt x="2819400" y="85292"/>
                    <a:pt x="2819400" y="190504"/>
                  </a:cubicBezTo>
                  <a:lnTo>
                    <a:pt x="2819400" y="952496"/>
                  </a:lnTo>
                  <a:cubicBezTo>
                    <a:pt x="2819400" y="1057708"/>
                    <a:pt x="2734108" y="1143000"/>
                    <a:pt x="2628896" y="1143000"/>
                  </a:cubicBezTo>
                  <a:lnTo>
                    <a:pt x="1279438" y="1143000"/>
                  </a:lnTo>
                  <a:lnTo>
                    <a:pt x="1256307" y="1186344"/>
                  </a:lnTo>
                  <a:cubicBezTo>
                    <a:pt x="1227448" y="1234153"/>
                    <a:pt x="1195911" y="1275413"/>
                    <a:pt x="1172901" y="1294890"/>
                  </a:cubicBezTo>
                  <a:cubicBezTo>
                    <a:pt x="1082417" y="1372585"/>
                    <a:pt x="989551" y="1421702"/>
                    <a:pt x="853821" y="1463678"/>
                  </a:cubicBezTo>
                  <a:cubicBezTo>
                    <a:pt x="906973" y="1389614"/>
                    <a:pt x="954219" y="1319240"/>
                    <a:pt x="975284" y="1232957"/>
                  </a:cubicBezTo>
                  <a:lnTo>
                    <a:pt x="986575" y="1143000"/>
                  </a:lnTo>
                  <a:lnTo>
                    <a:pt x="190504" y="1143000"/>
                  </a:lnTo>
                  <a:cubicBezTo>
                    <a:pt x="85292" y="1143000"/>
                    <a:pt x="0" y="1057708"/>
                    <a:pt x="0" y="952496"/>
                  </a:cubicBezTo>
                  <a:lnTo>
                    <a:pt x="0" y="190504"/>
                  </a:lnTo>
                  <a:cubicBezTo>
                    <a:pt x="0" y="85292"/>
                    <a:pt x="85292" y="0"/>
                    <a:pt x="190504" y="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gradFill>
                <a:gsLst>
                  <a:gs pos="25000">
                    <a:srgbClr val="EBDFFD"/>
                  </a:gs>
                  <a:gs pos="50000">
                    <a:schemeClr val="accent1">
                      <a:lumMod val="45000"/>
                      <a:lumOff val="55000"/>
                    </a:schemeClr>
                  </a:gs>
                  <a:gs pos="8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4800" spc="-16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PHẠM DUYÊN 1 - 9Slide.vn">
              <a:extLst>
                <a:ext uri="{FF2B5EF4-FFF2-40B4-BE49-F238E27FC236}">
                  <a16:creationId xmlns:a16="http://schemas.microsoft.com/office/drawing/2014/main" id="{46DB1DAC-0884-69A9-23D0-3BFC0E8FBB7C}"/>
                </a:ext>
              </a:extLst>
            </p:cNvPr>
            <p:cNvSpPr txBox="1"/>
            <p:nvPr/>
          </p:nvSpPr>
          <p:spPr>
            <a:xfrm>
              <a:off x="6943952" y="743980"/>
              <a:ext cx="2395991" cy="690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8000"/>
                </a:lnSpc>
              </a:pPr>
              <a:r>
                <a:rPr lang="en-US" sz="1600" dirty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Xin </a:t>
              </a:r>
              <a:r>
                <a:rPr lang="en-US" sz="1600" dirty="0" err="1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chào</a:t>
              </a:r>
              <a:br>
                <a:rPr lang="en-US" sz="1600" dirty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dirty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26 781 </a:t>
              </a:r>
              <a:r>
                <a:rPr lang="en-US" sz="1600" dirty="0" err="1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anh</a:t>
              </a:r>
              <a:r>
                <a:rPr lang="en-US" sz="1600" dirty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1600" dirty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PHẠM DUYÊN 4 - 9Slide.vn">
            <a:extLst>
              <a:ext uri="{FF2B5EF4-FFF2-40B4-BE49-F238E27FC236}">
                <a16:creationId xmlns:a16="http://schemas.microsoft.com/office/drawing/2014/main" id="{E23445E0-B286-D116-5AEB-B4205EF77A9A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225896" y="480527"/>
            <a:ext cx="10418708" cy="1248001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9000"/>
              </a:lnSpc>
            </a:pPr>
            <a:r>
              <a:rPr lang="en-US" sz="3200" spc="-8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vi-VN" sz="3200" spc="-80" dirty="0">
                <a:latin typeface="Arial" panose="020B0604020202020204" pitchFamily="34" charset="0"/>
                <a:cs typeface="Arial" panose="020B0604020202020204" pitchFamily="34" charset="0"/>
              </a:rPr>
              <a:t>Làm tròn số lượng ong đến hàng trăm, đến hàng chục nghìn.</a:t>
            </a:r>
          </a:p>
        </p:txBody>
      </p:sp>
      <p:cxnSp>
        <p:nvCxnSpPr>
          <p:cNvPr id="14" name="PHẠM DUYÊN 8 - 9Slide.vn">
            <a:extLst>
              <a:ext uri="{FF2B5EF4-FFF2-40B4-BE49-F238E27FC236}">
                <a16:creationId xmlns:a16="http://schemas.microsoft.com/office/drawing/2014/main" id="{D7C9FA0C-16D9-0C42-D7EF-004C7557E916}"/>
              </a:ext>
            </a:extLst>
          </p:cNvPr>
          <p:cNvCxnSpPr>
            <a:cxnSpLocks/>
          </p:cNvCxnSpPr>
          <p:nvPr/>
        </p:nvCxnSpPr>
        <p:spPr>
          <a:xfrm>
            <a:off x="3535629" y="3555103"/>
            <a:ext cx="0" cy="430370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HẠM DUYÊN 9 - 9Slide.vn">
            <a:extLst>
              <a:ext uri="{FF2B5EF4-FFF2-40B4-BE49-F238E27FC236}">
                <a16:creationId xmlns:a16="http://schemas.microsoft.com/office/drawing/2014/main" id="{6EEF5DC2-DE6A-A9C2-62E2-7DA248F5C57C}"/>
              </a:ext>
            </a:extLst>
          </p:cNvPr>
          <p:cNvCxnSpPr>
            <a:cxnSpLocks/>
          </p:cNvCxnSpPr>
          <p:nvPr/>
        </p:nvCxnSpPr>
        <p:spPr>
          <a:xfrm>
            <a:off x="4550829" y="4270387"/>
            <a:ext cx="3087150" cy="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HẠM DUYÊN 10 - 9Slide.vn">
            <a:extLst>
              <a:ext uri="{FF2B5EF4-FFF2-40B4-BE49-F238E27FC236}">
                <a16:creationId xmlns:a16="http://schemas.microsoft.com/office/drawing/2014/main" id="{F4AD3425-6A41-C85E-7B35-7A486E9B4D5F}"/>
              </a:ext>
            </a:extLst>
          </p:cNvPr>
          <p:cNvSpPr/>
          <p:nvPr/>
        </p:nvSpPr>
        <p:spPr>
          <a:xfrm>
            <a:off x="4860437" y="3636205"/>
            <a:ext cx="2166338" cy="523220"/>
          </a:xfrm>
          <a:prstGeom prst="rect">
            <a:avLst/>
          </a:prstGeom>
          <a:noFill/>
          <a:ln w="28575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vì 8 &gt; 5</a:t>
            </a:r>
            <a:endParaRPr lang="vi-VN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7" name="PHẠM DUYÊN 11 - 9Slide.vn">
            <a:extLst>
              <a:ext uri="{FF2B5EF4-FFF2-40B4-BE49-F238E27FC236}">
                <a16:creationId xmlns:a16="http://schemas.microsoft.com/office/drawing/2014/main" id="{EF0C0760-5901-030A-C123-D5483CAC241B}"/>
              </a:ext>
            </a:extLst>
          </p:cNvPr>
          <p:cNvSpPr/>
          <p:nvPr/>
        </p:nvSpPr>
        <p:spPr>
          <a:xfrm>
            <a:off x="4485925" y="4329711"/>
            <a:ext cx="2915362" cy="461665"/>
          </a:xfrm>
          <a:prstGeom prst="rect">
            <a:avLst/>
          </a:prstGeom>
          <a:noFill/>
          <a:ln w="28575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làm tròn lên</a:t>
            </a:r>
            <a:endParaRPr lang="vi-VN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PHẠM DUYÊN 12 - 9Slide.vn">
            <a:extLst>
              <a:ext uri="{FF2B5EF4-FFF2-40B4-BE49-F238E27FC236}">
                <a16:creationId xmlns:a16="http://schemas.microsoft.com/office/drawing/2014/main" id="{A92D0D7B-2EBB-78EC-6C2B-021938FA0419}"/>
              </a:ext>
            </a:extLst>
          </p:cNvPr>
          <p:cNvSpPr/>
          <p:nvPr/>
        </p:nvSpPr>
        <p:spPr>
          <a:xfrm>
            <a:off x="7737246" y="3999449"/>
            <a:ext cx="1919405" cy="567465"/>
          </a:xfrm>
          <a:prstGeom prst="roundRect">
            <a:avLst/>
          </a:prstGeom>
          <a:solidFill>
            <a:srgbClr val="BAF39B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HẠM DUYÊN 13 - 9Slide.vn">
            <a:extLst>
              <a:ext uri="{FF2B5EF4-FFF2-40B4-BE49-F238E27FC236}">
                <a16:creationId xmlns:a16="http://schemas.microsoft.com/office/drawing/2014/main" id="{FF0E4CBB-D142-41F7-C572-B7BA3D3545EA}"/>
              </a:ext>
            </a:extLst>
          </p:cNvPr>
          <p:cNvSpPr/>
          <p:nvPr/>
        </p:nvSpPr>
        <p:spPr>
          <a:xfrm>
            <a:off x="7597955" y="3854889"/>
            <a:ext cx="2154540" cy="707886"/>
          </a:xfrm>
          <a:prstGeom prst="rect">
            <a:avLst/>
          </a:prstGeom>
          <a:noFill/>
          <a:ln w="28575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26 800</a:t>
            </a:r>
            <a:endParaRPr lang="vi-VN" sz="4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" name="PHẠM DUYÊN 14 - 9Slide.vn">
            <a:extLst>
              <a:ext uri="{FF2B5EF4-FFF2-40B4-BE49-F238E27FC236}">
                <a16:creationId xmlns:a16="http://schemas.microsoft.com/office/drawing/2014/main" id="{A4DB5178-52C6-C7BB-6B25-A84BDDD6DE9D}"/>
              </a:ext>
            </a:extLst>
          </p:cNvPr>
          <p:cNvSpPr txBox="1"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85699" y="3116212"/>
            <a:ext cx="5413375" cy="523220"/>
          </a:xfrm>
          <a:prstGeom prst="roundRect">
            <a:avLst>
              <a:gd name="adj" fmla="val 0"/>
            </a:avLst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2800" b="1" spc="-4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-4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-4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-4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-40" dirty="0" err="1"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sz="2800" b="1" spc="-4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800" b="1" spc="-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PHẠM DUYÊN 5 - 9Slide.vn">
            <a:extLst>
              <a:ext uri="{FF2B5EF4-FFF2-40B4-BE49-F238E27FC236}">
                <a16:creationId xmlns:a16="http://schemas.microsoft.com/office/drawing/2014/main" id="{76059DE9-8EE9-44EC-AF3C-C7B4872000E3}"/>
              </a:ext>
            </a:extLst>
          </p:cNvPr>
          <p:cNvSpPr/>
          <p:nvPr/>
        </p:nvSpPr>
        <p:spPr>
          <a:xfrm>
            <a:off x="2808928" y="5640101"/>
            <a:ext cx="317404" cy="567465"/>
          </a:xfrm>
          <a:prstGeom prst="roundRect">
            <a:avLst/>
          </a:prstGeom>
          <a:solidFill>
            <a:schemeClr val="accent4">
              <a:lumMod val="60000"/>
              <a:lumOff val="4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PHẠM DUYÊN 6 - 9Slide.vn">
            <a:extLst>
              <a:ext uri="{FF2B5EF4-FFF2-40B4-BE49-F238E27FC236}">
                <a16:creationId xmlns:a16="http://schemas.microsoft.com/office/drawing/2014/main" id="{B621EC2F-521D-52AE-C74A-A82CD3353CCE}"/>
              </a:ext>
            </a:extLst>
          </p:cNvPr>
          <p:cNvSpPr/>
          <p:nvPr/>
        </p:nvSpPr>
        <p:spPr>
          <a:xfrm>
            <a:off x="2493660" y="5550693"/>
            <a:ext cx="2154540" cy="707886"/>
          </a:xfrm>
          <a:prstGeom prst="rect">
            <a:avLst/>
          </a:prstGeom>
          <a:noFill/>
          <a:ln w="28575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26 781</a:t>
            </a:r>
            <a:endParaRPr lang="vi-VN" sz="4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6" name="PHẠM DUYÊN 7 - 9Slide.vn">
            <a:extLst>
              <a:ext uri="{FF2B5EF4-FFF2-40B4-BE49-F238E27FC236}">
                <a16:creationId xmlns:a16="http://schemas.microsoft.com/office/drawing/2014/main" id="{E5CD1DB7-9326-E04D-7D9A-A7F4359BBF07}"/>
              </a:ext>
            </a:extLst>
          </p:cNvPr>
          <p:cNvSpPr/>
          <p:nvPr/>
        </p:nvSpPr>
        <p:spPr>
          <a:xfrm>
            <a:off x="2993929" y="5540513"/>
            <a:ext cx="487320" cy="707886"/>
          </a:xfrm>
          <a:prstGeom prst="rect">
            <a:avLst/>
          </a:prstGeom>
          <a:noFill/>
          <a:ln w="28575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6</a:t>
            </a:r>
            <a:endParaRPr lang="vi-VN" sz="4000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37" name="PHẠM DUYÊN 8 - 9Slide.vn">
            <a:extLst>
              <a:ext uri="{FF2B5EF4-FFF2-40B4-BE49-F238E27FC236}">
                <a16:creationId xmlns:a16="http://schemas.microsoft.com/office/drawing/2014/main" id="{2DC9C812-9796-09CC-7790-936005CFDE62}"/>
              </a:ext>
            </a:extLst>
          </p:cNvPr>
          <p:cNvCxnSpPr>
            <a:cxnSpLocks/>
          </p:cNvCxnSpPr>
          <p:nvPr/>
        </p:nvCxnSpPr>
        <p:spPr>
          <a:xfrm>
            <a:off x="2967630" y="5209731"/>
            <a:ext cx="0" cy="430370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HẠM DUYÊN 9 - 9Slide.vn">
            <a:extLst>
              <a:ext uri="{FF2B5EF4-FFF2-40B4-BE49-F238E27FC236}">
                <a16:creationId xmlns:a16="http://schemas.microsoft.com/office/drawing/2014/main" id="{C942687A-BFED-BCC4-4A44-5F8786E01E27}"/>
              </a:ext>
            </a:extLst>
          </p:cNvPr>
          <p:cNvCxnSpPr>
            <a:cxnSpLocks/>
          </p:cNvCxnSpPr>
          <p:nvPr/>
        </p:nvCxnSpPr>
        <p:spPr>
          <a:xfrm>
            <a:off x="4628134" y="5956011"/>
            <a:ext cx="3087150" cy="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HẠM DUYÊN 10 - 9Slide.vn">
            <a:extLst>
              <a:ext uri="{FF2B5EF4-FFF2-40B4-BE49-F238E27FC236}">
                <a16:creationId xmlns:a16="http://schemas.microsoft.com/office/drawing/2014/main" id="{60CAD9BA-7620-F53D-8EED-074A3E2ED8DD}"/>
              </a:ext>
            </a:extLst>
          </p:cNvPr>
          <p:cNvSpPr/>
          <p:nvPr/>
        </p:nvSpPr>
        <p:spPr>
          <a:xfrm>
            <a:off x="4937742" y="5321829"/>
            <a:ext cx="2166338" cy="523220"/>
          </a:xfrm>
          <a:prstGeom prst="rect">
            <a:avLst/>
          </a:prstGeom>
          <a:noFill/>
          <a:ln w="28575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vì 6 &gt; 5</a:t>
            </a:r>
            <a:endParaRPr lang="vi-VN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0" name="PHẠM DUYÊN 11 - 9Slide.vn">
            <a:extLst>
              <a:ext uri="{FF2B5EF4-FFF2-40B4-BE49-F238E27FC236}">
                <a16:creationId xmlns:a16="http://schemas.microsoft.com/office/drawing/2014/main" id="{2B4BE9DE-0D81-F84C-9873-B2C8CCBD8C9C}"/>
              </a:ext>
            </a:extLst>
          </p:cNvPr>
          <p:cNvSpPr/>
          <p:nvPr/>
        </p:nvSpPr>
        <p:spPr>
          <a:xfrm>
            <a:off x="4563230" y="6015335"/>
            <a:ext cx="2915362" cy="461665"/>
          </a:xfrm>
          <a:prstGeom prst="rect">
            <a:avLst/>
          </a:prstGeom>
          <a:noFill/>
          <a:ln w="28575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làm tròn lên</a:t>
            </a:r>
            <a:endParaRPr lang="vi-VN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1" name="PHẠM DUYÊN 12 - 9Slide.vn">
            <a:extLst>
              <a:ext uri="{FF2B5EF4-FFF2-40B4-BE49-F238E27FC236}">
                <a16:creationId xmlns:a16="http://schemas.microsoft.com/office/drawing/2014/main" id="{C8223876-0AEC-C29A-036C-F6ED005B1034}"/>
              </a:ext>
            </a:extLst>
          </p:cNvPr>
          <p:cNvSpPr/>
          <p:nvPr/>
        </p:nvSpPr>
        <p:spPr>
          <a:xfrm>
            <a:off x="7814551" y="5685073"/>
            <a:ext cx="1919405" cy="567465"/>
          </a:xfrm>
          <a:prstGeom prst="roundRect">
            <a:avLst/>
          </a:prstGeom>
          <a:solidFill>
            <a:srgbClr val="BAF39B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PHẠM DUYÊN 13 - 9Slide.vn">
            <a:extLst>
              <a:ext uri="{FF2B5EF4-FFF2-40B4-BE49-F238E27FC236}">
                <a16:creationId xmlns:a16="http://schemas.microsoft.com/office/drawing/2014/main" id="{D7CC181C-0B45-1FB6-18D4-FF414286A279}"/>
              </a:ext>
            </a:extLst>
          </p:cNvPr>
          <p:cNvSpPr/>
          <p:nvPr/>
        </p:nvSpPr>
        <p:spPr>
          <a:xfrm>
            <a:off x="7675260" y="5540513"/>
            <a:ext cx="2154540" cy="707886"/>
          </a:xfrm>
          <a:prstGeom prst="rect">
            <a:avLst/>
          </a:prstGeom>
          <a:noFill/>
          <a:ln w="28575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30 000</a:t>
            </a:r>
            <a:endParaRPr lang="vi-VN" sz="4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3" name="PHẠM DUYÊN 14 - 9Slide.vn">
            <a:extLst>
              <a:ext uri="{FF2B5EF4-FFF2-40B4-BE49-F238E27FC236}">
                <a16:creationId xmlns:a16="http://schemas.microsoft.com/office/drawing/2014/main" id="{C21605A3-2981-21C6-13A5-7D079B0F7EE7}"/>
              </a:ext>
            </a:extLst>
          </p:cNvPr>
          <p:cNvSpPr txBox="1">
            <a:spLocks noChangeAspect="1"/>
          </p:cNvSpPr>
          <p:nvPr>
            <p:custDataLst>
              <p:tags r:id="rId3"/>
            </p:custDataLst>
          </p:nvPr>
        </p:nvSpPr>
        <p:spPr>
          <a:xfrm>
            <a:off x="699017" y="4765932"/>
            <a:ext cx="6588651" cy="523220"/>
          </a:xfrm>
          <a:prstGeom prst="roundRect">
            <a:avLst>
              <a:gd name="adj" fmla="val 0"/>
            </a:avLst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2800" b="1" spc="-4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spc="-4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-4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spc="-4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-4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b="1" spc="-4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-4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b="1" spc="-4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-4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800" b="1" spc="-4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-4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2800" b="1" spc="-4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800" b="1" spc="-4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PHẠM DUYÊN 5 - 9Slide.vn">
            <a:extLst>
              <a:ext uri="{FF2B5EF4-FFF2-40B4-BE49-F238E27FC236}">
                <a16:creationId xmlns:a16="http://schemas.microsoft.com/office/drawing/2014/main" id="{B6D78FD0-B0F7-64F2-8868-019D535EB3E0}"/>
              </a:ext>
            </a:extLst>
          </p:cNvPr>
          <p:cNvSpPr/>
          <p:nvPr/>
        </p:nvSpPr>
        <p:spPr>
          <a:xfrm>
            <a:off x="3376927" y="3985473"/>
            <a:ext cx="317404" cy="567465"/>
          </a:xfrm>
          <a:prstGeom prst="roundRect">
            <a:avLst/>
          </a:prstGeom>
          <a:solidFill>
            <a:schemeClr val="accent4">
              <a:lumMod val="60000"/>
              <a:lumOff val="4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HẠM DUYÊN 6 - 9Slide.vn">
            <a:extLst>
              <a:ext uri="{FF2B5EF4-FFF2-40B4-BE49-F238E27FC236}">
                <a16:creationId xmlns:a16="http://schemas.microsoft.com/office/drawing/2014/main" id="{B2402305-1085-6326-4398-AEBB557F7062}"/>
              </a:ext>
            </a:extLst>
          </p:cNvPr>
          <p:cNvSpPr/>
          <p:nvPr/>
        </p:nvSpPr>
        <p:spPr>
          <a:xfrm>
            <a:off x="2408690" y="3864594"/>
            <a:ext cx="2154540" cy="707886"/>
          </a:xfrm>
          <a:prstGeom prst="rect">
            <a:avLst/>
          </a:prstGeom>
          <a:noFill/>
          <a:ln w="28575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26 781</a:t>
            </a:r>
            <a:endParaRPr lang="vi-VN" sz="4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PHẠM DUYÊN 7 - 9Slide.vn">
            <a:extLst>
              <a:ext uri="{FF2B5EF4-FFF2-40B4-BE49-F238E27FC236}">
                <a16:creationId xmlns:a16="http://schemas.microsoft.com/office/drawing/2014/main" id="{A183C163-2C0C-979B-7793-DDD171D70575}"/>
              </a:ext>
            </a:extLst>
          </p:cNvPr>
          <p:cNvSpPr/>
          <p:nvPr/>
        </p:nvSpPr>
        <p:spPr>
          <a:xfrm>
            <a:off x="3581400" y="3854889"/>
            <a:ext cx="487320" cy="707886"/>
          </a:xfrm>
          <a:prstGeom prst="rect">
            <a:avLst/>
          </a:prstGeom>
          <a:noFill/>
          <a:ln w="28575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8</a:t>
            </a:r>
            <a:endParaRPr lang="vi-VN" sz="4000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999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0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6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4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6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7" grpId="0"/>
      <p:bldP spid="18" grpId="0" animBg="1"/>
      <p:bldP spid="19" grpId="0"/>
      <p:bldP spid="20" grpId="0" animBg="1"/>
      <p:bldP spid="34" grpId="0" animBg="1"/>
      <p:bldP spid="35" grpId="0"/>
      <p:bldP spid="36" grpId="0"/>
      <p:bldP spid="39" grpId="0"/>
      <p:bldP spid="40" grpId="0"/>
      <p:bldP spid="41" grpId="0" animBg="1"/>
      <p:bldP spid="42" grpId="0"/>
      <p:bldP spid="43" grpId="0" animBg="1"/>
      <p:bldP spid="44" grpId="0" animBg="1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ẠM DUYÊN 1 - 9Slide.vn">
            <a:extLst>
              <a:ext uri="{FF2B5EF4-FFF2-40B4-BE49-F238E27FC236}">
                <a16:creationId xmlns:a16="http://schemas.microsoft.com/office/drawing/2014/main" id="{0465803B-8FF9-93BA-0870-A65F85467D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69" y="420118"/>
            <a:ext cx="1618724" cy="730044"/>
          </a:xfrm>
          <a:prstGeom prst="rect">
            <a:avLst/>
          </a:prstGeom>
        </p:spPr>
      </p:pic>
      <p:sp>
        <p:nvSpPr>
          <p:cNvPr id="4" name="PHẠM DUYÊN 2 - 9Slide.vn">
            <a:extLst>
              <a:ext uri="{FF2B5EF4-FFF2-40B4-BE49-F238E27FC236}">
                <a16:creationId xmlns:a16="http://schemas.microsoft.com/office/drawing/2014/main" id="{7CC258EC-ACAF-AF24-6FC9-9262168F490B}"/>
              </a:ext>
            </a:extLst>
          </p:cNvPr>
          <p:cNvSpPr txBox="1"/>
          <p:nvPr/>
        </p:nvSpPr>
        <p:spPr>
          <a:xfrm>
            <a:off x="481925" y="1863724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333"/>
              </a:spcAft>
            </a:pPr>
            <a:r>
              <a:rPr lang="en-GB" sz="2200" b="1" spc="-100">
                <a:solidFill>
                  <a:srgbClr val="2A2A00"/>
                </a:solidFill>
                <a:latin typeface="+mj-lt"/>
              </a:rPr>
              <a:t>Chuẩn bị:</a:t>
            </a:r>
            <a:r>
              <a:rPr lang="en-GB" sz="2200" b="1" spc="-100">
                <a:solidFill>
                  <a:srgbClr val="2A2A00"/>
                </a:solidFill>
              </a:rPr>
              <a:t> </a:t>
            </a:r>
            <a:r>
              <a:rPr lang="en-GB" sz="2200" spc="-100">
                <a:solidFill>
                  <a:srgbClr val="2A2A00"/>
                </a:solidFill>
              </a:rPr>
              <a:t>1 xúc xắc, 5 quân cờ.</a:t>
            </a:r>
          </a:p>
        </p:txBody>
      </p:sp>
      <p:pic>
        <p:nvPicPr>
          <p:cNvPr id="24" name="PHẠM DUYÊN 3 - 9Slide.vn">
            <a:extLst>
              <a:ext uri="{FF2B5EF4-FFF2-40B4-BE49-F238E27FC236}">
                <a16:creationId xmlns:a16="http://schemas.microsoft.com/office/drawing/2014/main" id="{63E7939D-A1A9-9C94-163B-E4A3CE2DE1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52" y="1026319"/>
            <a:ext cx="984248" cy="961250"/>
          </a:xfrm>
          <a:prstGeom prst="roundRect">
            <a:avLst/>
          </a:prstGeom>
          <a:effectLst>
            <a:softEdge rad="31750"/>
          </a:effectLst>
        </p:spPr>
      </p:pic>
      <p:pic>
        <p:nvPicPr>
          <p:cNvPr id="25" name="PHẠM DUYÊN 4 - 9Slide.vn">
            <a:extLst>
              <a:ext uri="{FF2B5EF4-FFF2-40B4-BE49-F238E27FC236}">
                <a16:creationId xmlns:a16="http://schemas.microsoft.com/office/drawing/2014/main" id="{5A8C750A-DDC3-3F32-B4E7-BC24420B22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207" y="1251708"/>
            <a:ext cx="3595544" cy="586670"/>
          </a:xfrm>
          <a:prstGeom prst="rect">
            <a:avLst/>
          </a:prstGeom>
        </p:spPr>
      </p:pic>
      <p:pic>
        <p:nvPicPr>
          <p:cNvPr id="27" name="PHẠM DUYÊN 5 - 9Slide.vn">
            <a:extLst>
              <a:ext uri="{FF2B5EF4-FFF2-40B4-BE49-F238E27FC236}">
                <a16:creationId xmlns:a16="http://schemas.microsoft.com/office/drawing/2014/main" id="{8380DA15-F8EA-B781-801E-ADAD4F44ABC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23498"/>
            <a:ext cx="6222613" cy="6011004"/>
          </a:xfrm>
          <a:prstGeom prst="roundRect">
            <a:avLst>
              <a:gd name="adj" fmla="val 10826"/>
            </a:avLst>
          </a:prstGeom>
          <a:effectLst>
            <a:softEdge rad="63500"/>
          </a:effectLst>
        </p:spPr>
      </p:pic>
      <p:grpSp>
        <p:nvGrpSpPr>
          <p:cNvPr id="30" name="PHẠM DUYÊN 6 - 9Slide.vn">
            <a:extLst>
              <a:ext uri="{FF2B5EF4-FFF2-40B4-BE49-F238E27FC236}">
                <a16:creationId xmlns:a16="http://schemas.microsoft.com/office/drawing/2014/main" id="{9A7D7A1F-EF03-9DBC-5709-16896A40D80C}"/>
              </a:ext>
            </a:extLst>
          </p:cNvPr>
          <p:cNvGrpSpPr/>
          <p:nvPr/>
        </p:nvGrpSpPr>
        <p:grpSpPr>
          <a:xfrm>
            <a:off x="481925" y="2282532"/>
            <a:ext cx="4572000" cy="3516347"/>
            <a:chOff x="481925" y="2282532"/>
            <a:chExt cx="4572000" cy="3516347"/>
          </a:xfrm>
        </p:grpSpPr>
        <p:sp>
          <p:nvSpPr>
            <p:cNvPr id="28" name="PHẠM DUYÊN 3 - 9Slide.vn">
              <a:extLst>
                <a:ext uri="{FF2B5EF4-FFF2-40B4-BE49-F238E27FC236}">
                  <a16:creationId xmlns:a16="http://schemas.microsoft.com/office/drawing/2014/main" id="{100956D0-629A-CC2F-BB5A-46EDDA753066}"/>
                </a:ext>
              </a:extLst>
            </p:cNvPr>
            <p:cNvSpPr txBox="1"/>
            <p:nvPr/>
          </p:nvSpPr>
          <p:spPr>
            <a:xfrm>
              <a:off x="481925" y="2282532"/>
              <a:ext cx="4572000" cy="35163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Aft>
                  <a:spcPts val="333"/>
                </a:spcAft>
              </a:pPr>
              <a:r>
                <a:rPr lang="en-GB" sz="2200" b="1" spc="-100" dirty="0" err="1">
                  <a:solidFill>
                    <a:srgbClr val="2A2A00"/>
                  </a:solidFill>
                  <a:latin typeface="+mj-lt"/>
                </a:rPr>
                <a:t>Cách</a:t>
              </a:r>
              <a:r>
                <a:rPr lang="en-GB" sz="2200" b="1" spc="-100" dirty="0">
                  <a:solidFill>
                    <a:srgbClr val="2A2A00"/>
                  </a:solidFill>
                  <a:latin typeface="+mj-lt"/>
                </a:rPr>
                <a:t> </a:t>
              </a:r>
              <a:r>
                <a:rPr lang="en-GB" sz="2200" b="1" spc="-100" dirty="0" err="1">
                  <a:solidFill>
                    <a:srgbClr val="2A2A00"/>
                  </a:solidFill>
                  <a:latin typeface="+mj-lt"/>
                </a:rPr>
                <a:t>chơi</a:t>
              </a:r>
              <a:r>
                <a:rPr lang="en-GB" sz="2200" b="1" spc="-100" dirty="0">
                  <a:solidFill>
                    <a:srgbClr val="2A2A00"/>
                  </a:solidFill>
                  <a:latin typeface="+mj-lt"/>
                </a:rPr>
                <a:t>:</a:t>
              </a:r>
            </a:p>
            <a:p>
              <a:pPr algn="just">
                <a:lnSpc>
                  <a:spcPct val="100000"/>
                </a:lnSpc>
                <a:buFontTx/>
                <a:buChar char="-"/>
              </a:pPr>
              <a:r>
                <a:rPr lang="en-GB" sz="2200" spc="-100" dirty="0">
                  <a:solidFill>
                    <a:srgbClr val="2A2A00"/>
                  </a:solidFill>
                </a:rPr>
                <a:t> </a:t>
              </a:r>
              <a:r>
                <a:rPr lang="en-GB" sz="2200" spc="-100" dirty="0" err="1">
                  <a:solidFill>
                    <a:srgbClr val="2A2A00"/>
                  </a:solidFill>
                </a:rPr>
                <a:t>Chơi</a:t>
              </a:r>
              <a:r>
                <a:rPr lang="en-GB" sz="2200" spc="-100" dirty="0">
                  <a:solidFill>
                    <a:srgbClr val="2A2A00"/>
                  </a:solidFill>
                </a:rPr>
                <a:t> </a:t>
              </a:r>
              <a:r>
                <a:rPr lang="en-GB" sz="2200" spc="-100" dirty="0" err="1">
                  <a:solidFill>
                    <a:srgbClr val="2A2A00"/>
                  </a:solidFill>
                </a:rPr>
                <a:t>theo</a:t>
              </a:r>
              <a:r>
                <a:rPr lang="en-GB" sz="2200" spc="-100" dirty="0">
                  <a:solidFill>
                    <a:srgbClr val="2A2A00"/>
                  </a:solidFill>
                </a:rPr>
                <a:t> </a:t>
              </a:r>
              <a:r>
                <a:rPr lang="en-GB" sz="2200" spc="-100" dirty="0" err="1">
                  <a:solidFill>
                    <a:srgbClr val="2A2A00"/>
                  </a:solidFill>
                </a:rPr>
                <a:t>nhóm</a:t>
              </a:r>
              <a:r>
                <a:rPr lang="en-GB" sz="2200" spc="-100" dirty="0">
                  <a:solidFill>
                    <a:srgbClr val="2A2A00"/>
                  </a:solidFill>
                </a:rPr>
                <a:t>.</a:t>
              </a:r>
            </a:p>
            <a:p>
              <a:pPr algn="just">
                <a:lnSpc>
                  <a:spcPct val="100000"/>
                </a:lnSpc>
                <a:buFontTx/>
                <a:buChar char="-"/>
              </a:pPr>
              <a:r>
                <a:rPr lang="en-GB" sz="2200" spc="-100" dirty="0">
                  <a:solidFill>
                    <a:srgbClr val="2A2A00"/>
                  </a:solidFill>
                </a:rPr>
                <a:t> Khi </a:t>
              </a:r>
              <a:r>
                <a:rPr lang="en-GB" sz="2200" spc="-100" dirty="0" err="1">
                  <a:solidFill>
                    <a:srgbClr val="2A2A00"/>
                  </a:solidFill>
                </a:rPr>
                <a:t>đến</a:t>
              </a:r>
              <a:r>
                <a:rPr lang="en-GB" sz="2200" spc="-100" dirty="0">
                  <a:solidFill>
                    <a:srgbClr val="2A2A00"/>
                  </a:solidFill>
                </a:rPr>
                <a:t> </a:t>
              </a:r>
              <a:r>
                <a:rPr lang="en-GB" sz="2200" spc="-100" dirty="0" err="1">
                  <a:solidFill>
                    <a:srgbClr val="2A2A00"/>
                  </a:solidFill>
                </a:rPr>
                <a:t>lượt</a:t>
              </a:r>
              <a:r>
                <a:rPr lang="en-GB" sz="2200" spc="-100" dirty="0">
                  <a:solidFill>
                    <a:srgbClr val="2A2A00"/>
                  </a:solidFill>
                </a:rPr>
                <a:t>, </a:t>
              </a:r>
              <a:r>
                <a:rPr lang="en-GB" sz="2200" spc="-100" dirty="0" err="1">
                  <a:solidFill>
                    <a:srgbClr val="2A2A00"/>
                  </a:solidFill>
                </a:rPr>
                <a:t>người</a:t>
              </a:r>
              <a:r>
                <a:rPr lang="en-GB" sz="2200" spc="-100" dirty="0">
                  <a:solidFill>
                    <a:srgbClr val="2A2A00"/>
                  </a:solidFill>
                </a:rPr>
                <a:t> </a:t>
              </a:r>
              <a:r>
                <a:rPr lang="en-GB" sz="2200" spc="-100" dirty="0" err="1">
                  <a:solidFill>
                    <a:srgbClr val="2A2A00"/>
                  </a:solidFill>
                </a:rPr>
                <a:t>chơi</a:t>
              </a:r>
              <a:r>
                <a:rPr lang="en-GB" sz="2200" spc="-100" dirty="0">
                  <a:solidFill>
                    <a:srgbClr val="2A2A00"/>
                  </a:solidFill>
                </a:rPr>
                <a:t> </a:t>
              </a:r>
              <a:r>
                <a:rPr lang="en-GB" sz="2200" spc="-100" dirty="0" err="1">
                  <a:solidFill>
                    <a:srgbClr val="2A2A00"/>
                  </a:solidFill>
                </a:rPr>
                <a:t>gieo</a:t>
              </a:r>
              <a:r>
                <a:rPr lang="en-GB" sz="2200" spc="-100" dirty="0">
                  <a:solidFill>
                    <a:srgbClr val="2A2A00"/>
                  </a:solidFill>
                </a:rPr>
                <a:t> </a:t>
              </a:r>
              <a:r>
                <a:rPr lang="en-GB" sz="2200" spc="-100" dirty="0" err="1">
                  <a:solidFill>
                    <a:srgbClr val="2A2A00"/>
                  </a:solidFill>
                </a:rPr>
                <a:t>xúc</a:t>
              </a:r>
              <a:r>
                <a:rPr lang="en-GB" sz="2200" spc="-100" dirty="0">
                  <a:solidFill>
                    <a:srgbClr val="2A2A00"/>
                  </a:solidFill>
                </a:rPr>
                <a:t> </a:t>
              </a:r>
              <a:r>
                <a:rPr lang="en-GB" sz="2200" spc="-100" dirty="0" err="1">
                  <a:solidFill>
                    <a:srgbClr val="2A2A00"/>
                  </a:solidFill>
                </a:rPr>
                <a:t>xắc</a:t>
              </a:r>
              <a:r>
                <a:rPr lang="en-GB" sz="2200" spc="-100" dirty="0">
                  <a:solidFill>
                    <a:srgbClr val="2A2A00"/>
                  </a:solidFill>
                </a:rPr>
                <a:t> </a:t>
              </a:r>
              <a:r>
                <a:rPr lang="en-GB" sz="2200" spc="-100" dirty="0" err="1">
                  <a:solidFill>
                    <a:srgbClr val="2A2A00"/>
                  </a:solidFill>
                </a:rPr>
                <a:t>và</a:t>
              </a:r>
              <a:r>
                <a:rPr lang="en-GB" sz="2200" spc="-100" dirty="0">
                  <a:solidFill>
                    <a:srgbClr val="2A2A00"/>
                  </a:solidFill>
                </a:rPr>
                <a:t> </a:t>
              </a:r>
              <a:r>
                <a:rPr lang="en-GB" sz="2200" spc="-100" dirty="0" err="1">
                  <a:solidFill>
                    <a:srgbClr val="2A2A00"/>
                  </a:solidFill>
                </a:rPr>
                <a:t>đọc</a:t>
              </a:r>
              <a:r>
                <a:rPr lang="en-GB" sz="2200" spc="-100" dirty="0">
                  <a:solidFill>
                    <a:srgbClr val="2A2A00"/>
                  </a:solidFill>
                </a:rPr>
                <a:t> </a:t>
              </a:r>
              <a:r>
                <a:rPr lang="en-GB" sz="2200" spc="-100" dirty="0" err="1">
                  <a:solidFill>
                    <a:srgbClr val="2A2A00"/>
                  </a:solidFill>
                </a:rPr>
                <a:t>số</a:t>
              </a:r>
              <a:r>
                <a:rPr lang="en-GB" sz="2200" spc="-100" dirty="0">
                  <a:solidFill>
                    <a:srgbClr val="2A2A00"/>
                  </a:solidFill>
                </a:rPr>
                <a:t> </a:t>
              </a:r>
              <a:r>
                <a:rPr lang="en-GB" sz="2200" spc="-100" dirty="0" err="1">
                  <a:solidFill>
                    <a:srgbClr val="2A2A00"/>
                  </a:solidFill>
                </a:rPr>
                <a:t>chấm</a:t>
              </a:r>
              <a:r>
                <a:rPr lang="en-GB" sz="2200" spc="-100" dirty="0">
                  <a:solidFill>
                    <a:srgbClr val="2A2A00"/>
                  </a:solidFill>
                </a:rPr>
                <a:t> ở </a:t>
              </a:r>
              <a:r>
                <a:rPr lang="en-GB" sz="2200" spc="-100" dirty="0" err="1">
                  <a:solidFill>
                    <a:srgbClr val="2A2A00"/>
                  </a:solidFill>
                </a:rPr>
                <a:t>mặt</a:t>
              </a:r>
              <a:r>
                <a:rPr lang="en-GB" sz="2200" spc="-100" dirty="0">
                  <a:solidFill>
                    <a:srgbClr val="2A2A00"/>
                  </a:solidFill>
                </a:rPr>
                <a:t> </a:t>
              </a:r>
              <a:r>
                <a:rPr lang="en-GB" sz="2200" spc="-100" dirty="0" err="1">
                  <a:solidFill>
                    <a:srgbClr val="2A2A00"/>
                  </a:solidFill>
                </a:rPr>
                <a:t>trên</a:t>
              </a:r>
              <a:r>
                <a:rPr lang="en-GB" sz="2200" spc="-100" dirty="0">
                  <a:solidFill>
                    <a:srgbClr val="2A2A00"/>
                  </a:solidFill>
                </a:rPr>
                <a:t>. </a:t>
              </a:r>
              <a:r>
                <a:rPr lang="en-GB" sz="2200" spc="-100" dirty="0" err="1">
                  <a:solidFill>
                    <a:srgbClr val="2A2A00"/>
                  </a:solidFill>
                </a:rPr>
                <a:t>Tìm</a:t>
              </a:r>
              <a:r>
                <a:rPr lang="en-GB" sz="2200" spc="-100" dirty="0">
                  <a:solidFill>
                    <a:srgbClr val="2A2A00"/>
                  </a:solidFill>
                </a:rPr>
                <a:t> </a:t>
              </a:r>
              <a:r>
                <a:rPr lang="en-GB" sz="2200" spc="-100" dirty="0" err="1">
                  <a:solidFill>
                    <a:srgbClr val="2A2A00"/>
                  </a:solidFill>
                </a:rPr>
                <a:t>số</a:t>
              </a:r>
              <a:r>
                <a:rPr lang="en-GB" sz="2200" spc="-100" dirty="0">
                  <a:solidFill>
                    <a:srgbClr val="2A2A00"/>
                  </a:solidFill>
                </a:rPr>
                <a:t> </a:t>
              </a:r>
              <a:r>
                <a:rPr lang="en-GB" sz="2200" spc="-100" dirty="0" err="1">
                  <a:solidFill>
                    <a:srgbClr val="2A2A00"/>
                  </a:solidFill>
                </a:rPr>
                <a:t>thích</a:t>
              </a:r>
              <a:r>
                <a:rPr lang="en-GB" sz="2200" spc="-100" dirty="0">
                  <a:solidFill>
                    <a:srgbClr val="2A2A00"/>
                  </a:solidFill>
                </a:rPr>
                <a:t> </a:t>
              </a:r>
              <a:r>
                <a:rPr lang="en-GB" sz="2200" spc="-100" dirty="0" err="1">
                  <a:solidFill>
                    <a:srgbClr val="2A2A00"/>
                  </a:solidFill>
                </a:rPr>
                <a:t>hợp</a:t>
              </a:r>
              <a:r>
                <a:rPr lang="en-GB" sz="2200" spc="-100" dirty="0">
                  <a:solidFill>
                    <a:srgbClr val="2A2A00"/>
                  </a:solidFill>
                </a:rPr>
                <a:t> </a:t>
              </a:r>
              <a:r>
                <a:rPr lang="en-GB" sz="2200" spc="-100" dirty="0" err="1">
                  <a:solidFill>
                    <a:srgbClr val="2A2A00"/>
                  </a:solidFill>
                </a:rPr>
                <a:t>với</a:t>
              </a:r>
              <a:r>
                <a:rPr lang="en-GB" sz="2200" spc="-100" dirty="0">
                  <a:solidFill>
                    <a:srgbClr val="2A2A00"/>
                  </a:solidFill>
                </a:rPr>
                <a:t> </a:t>
              </a:r>
              <a:r>
                <a:rPr lang="en-GB" sz="2200" spc="-100" dirty="0" err="1">
                  <a:solidFill>
                    <a:srgbClr val="2A2A00"/>
                  </a:solidFill>
                </a:rPr>
                <a:t>mặt</a:t>
              </a:r>
              <a:r>
                <a:rPr lang="en-GB" sz="2200" spc="-100" dirty="0">
                  <a:solidFill>
                    <a:srgbClr val="2A2A00"/>
                  </a:solidFill>
                </a:rPr>
                <a:t> </a:t>
              </a:r>
              <a:r>
                <a:rPr lang="en-GB" sz="2200" spc="-100" dirty="0" err="1">
                  <a:solidFill>
                    <a:srgbClr val="2A2A00"/>
                  </a:solidFill>
                </a:rPr>
                <a:t>xúc</a:t>
              </a:r>
              <a:r>
                <a:rPr lang="en-GB" sz="2200" spc="-100" dirty="0">
                  <a:solidFill>
                    <a:srgbClr val="2A2A00"/>
                  </a:solidFill>
                </a:rPr>
                <a:t> </a:t>
              </a:r>
              <a:r>
                <a:rPr lang="en-GB" sz="2200" spc="-100" dirty="0" err="1">
                  <a:solidFill>
                    <a:srgbClr val="2A2A00"/>
                  </a:solidFill>
                </a:rPr>
                <a:t>xắc</a:t>
              </a:r>
              <a:r>
                <a:rPr lang="en-GB" sz="2200" spc="-100" dirty="0">
                  <a:solidFill>
                    <a:srgbClr val="2A2A00"/>
                  </a:solidFill>
                </a:rPr>
                <a:t> </a:t>
              </a:r>
              <a:r>
                <a:rPr lang="en-GB" sz="2200" spc="-100" dirty="0" err="1">
                  <a:solidFill>
                    <a:srgbClr val="2A2A00"/>
                  </a:solidFill>
                </a:rPr>
                <a:t>đó</a:t>
              </a:r>
              <a:r>
                <a:rPr lang="en-GB" sz="2200" spc="-100" dirty="0">
                  <a:solidFill>
                    <a:srgbClr val="2A2A00"/>
                  </a:solidFill>
                </a:rPr>
                <a:t> ở </a:t>
              </a:r>
              <a:r>
                <a:rPr lang="en-GB" sz="2200" spc="-100" dirty="0" err="1">
                  <a:solidFill>
                    <a:srgbClr val="2A2A00"/>
                  </a:solidFill>
                </a:rPr>
                <a:t>trong</a:t>
              </a:r>
              <a:r>
                <a:rPr lang="en-GB" sz="2200" spc="-100" dirty="0">
                  <a:solidFill>
                    <a:srgbClr val="2A2A00"/>
                  </a:solidFill>
                </a:rPr>
                <a:t> </a:t>
              </a:r>
              <a:r>
                <a:rPr lang="en-GB" sz="2200" spc="-100" dirty="0" err="1">
                  <a:solidFill>
                    <a:srgbClr val="2A2A00"/>
                  </a:solidFill>
                </a:rPr>
                <a:t>bảng</a:t>
              </a:r>
              <a:r>
                <a:rPr lang="en-GB" sz="2200" spc="-100" dirty="0">
                  <a:solidFill>
                    <a:srgbClr val="2A2A00"/>
                  </a:solidFill>
                </a:rPr>
                <a:t>. (</a:t>
              </a:r>
              <a:r>
                <a:rPr lang="en-GB" sz="2200" spc="-100" dirty="0" err="1">
                  <a:solidFill>
                    <a:srgbClr val="2A2A00"/>
                  </a:solidFill>
                </a:rPr>
                <a:t>Ví</a:t>
              </a:r>
              <a:r>
                <a:rPr lang="en-GB" sz="2200" spc="-100" dirty="0">
                  <a:solidFill>
                    <a:srgbClr val="2A2A00"/>
                  </a:solidFill>
                </a:rPr>
                <a:t> </a:t>
              </a:r>
              <a:r>
                <a:rPr lang="en-GB" sz="2200" spc="-100" dirty="0" err="1">
                  <a:solidFill>
                    <a:srgbClr val="2A2A00"/>
                  </a:solidFill>
                </a:rPr>
                <a:t>dụ</a:t>
              </a:r>
              <a:r>
                <a:rPr lang="en-GB" sz="2200" spc="-100" dirty="0">
                  <a:solidFill>
                    <a:srgbClr val="2A2A00"/>
                  </a:solidFill>
                </a:rPr>
                <a:t> </a:t>
              </a:r>
              <a:r>
                <a:rPr lang="en-GB" sz="2200" spc="-100" dirty="0" err="1">
                  <a:solidFill>
                    <a:srgbClr val="2A2A00"/>
                  </a:solidFill>
                </a:rPr>
                <a:t>số</a:t>
              </a:r>
              <a:r>
                <a:rPr lang="en-GB" sz="2200" spc="-100" dirty="0">
                  <a:solidFill>
                    <a:srgbClr val="2A2A00"/>
                  </a:solidFill>
                </a:rPr>
                <a:t> </a:t>
              </a:r>
              <a:r>
                <a:rPr lang="en-GB" sz="2200" spc="-100" dirty="0" err="1">
                  <a:solidFill>
                    <a:srgbClr val="2A2A00"/>
                  </a:solidFill>
                </a:rPr>
                <a:t>thích</a:t>
              </a:r>
              <a:r>
                <a:rPr lang="en-GB" sz="2200" spc="-100" dirty="0">
                  <a:solidFill>
                    <a:srgbClr val="2A2A00"/>
                  </a:solidFill>
                </a:rPr>
                <a:t> </a:t>
              </a:r>
              <a:r>
                <a:rPr lang="en-GB" sz="2200" spc="-100" dirty="0" err="1">
                  <a:solidFill>
                    <a:srgbClr val="2A2A00"/>
                  </a:solidFill>
                </a:rPr>
                <a:t>hợp</a:t>
              </a:r>
              <a:r>
                <a:rPr lang="en-GB" sz="2200" spc="-100" dirty="0">
                  <a:solidFill>
                    <a:srgbClr val="2A2A00"/>
                  </a:solidFill>
                </a:rPr>
                <a:t> </a:t>
              </a:r>
              <a:r>
                <a:rPr lang="en-GB" sz="2200" spc="-100" dirty="0" err="1">
                  <a:solidFill>
                    <a:srgbClr val="2A2A00"/>
                  </a:solidFill>
                </a:rPr>
                <a:t>với</a:t>
              </a:r>
              <a:r>
                <a:rPr lang="en-GB" sz="2200" spc="-100" dirty="0">
                  <a:solidFill>
                    <a:srgbClr val="2A2A00"/>
                  </a:solidFill>
                </a:rPr>
                <a:t> </a:t>
              </a:r>
              <a:r>
                <a:rPr lang="en-GB" sz="2200" spc="-100" dirty="0" err="1">
                  <a:solidFill>
                    <a:srgbClr val="2A2A00"/>
                  </a:solidFill>
                </a:rPr>
                <a:t>mặt</a:t>
              </a:r>
              <a:r>
                <a:rPr lang="en-GB" sz="2200" spc="-100" dirty="0">
                  <a:solidFill>
                    <a:srgbClr val="2A2A00"/>
                  </a:solidFill>
                </a:rPr>
                <a:t>        </a:t>
              </a:r>
              <a:r>
                <a:rPr lang="en-GB" sz="2200" spc="-100" dirty="0" err="1">
                  <a:solidFill>
                    <a:srgbClr val="2A2A00"/>
                  </a:solidFill>
                </a:rPr>
                <a:t>là</a:t>
              </a:r>
              <a:r>
                <a:rPr lang="en-GB" sz="2200" spc="-100" dirty="0">
                  <a:solidFill>
                    <a:srgbClr val="2A2A00"/>
                  </a:solidFill>
                </a:rPr>
                <a:t> 37 542). </a:t>
              </a:r>
              <a:r>
                <a:rPr lang="en-GB" sz="2200" spc="-100" dirty="0" err="1">
                  <a:solidFill>
                    <a:srgbClr val="2A2A00"/>
                  </a:solidFill>
                </a:rPr>
                <a:t>Đặt</a:t>
              </a:r>
              <a:r>
                <a:rPr lang="en-GB" sz="2200" spc="-100" dirty="0">
                  <a:solidFill>
                    <a:srgbClr val="2A2A00"/>
                  </a:solidFill>
                </a:rPr>
                <a:t> </a:t>
              </a:r>
              <a:r>
                <a:rPr lang="en-GB" sz="2200" spc="-100" dirty="0" err="1">
                  <a:solidFill>
                    <a:srgbClr val="2A2A00"/>
                  </a:solidFill>
                </a:rPr>
                <a:t>một</a:t>
              </a:r>
              <a:r>
                <a:rPr lang="en-GB" sz="2200" spc="-100" dirty="0">
                  <a:solidFill>
                    <a:srgbClr val="2A2A00"/>
                  </a:solidFill>
                </a:rPr>
                <a:t> </a:t>
              </a:r>
              <a:r>
                <a:rPr lang="en-GB" sz="2200" spc="-100" dirty="0" err="1">
                  <a:solidFill>
                    <a:srgbClr val="2A2A00"/>
                  </a:solidFill>
                </a:rPr>
                <a:t>quân</a:t>
              </a:r>
              <a:r>
                <a:rPr lang="en-GB" sz="2200" spc="-100" dirty="0">
                  <a:solidFill>
                    <a:srgbClr val="2A2A00"/>
                  </a:solidFill>
                </a:rPr>
                <a:t> </a:t>
              </a:r>
              <a:r>
                <a:rPr lang="en-GB" sz="2200" spc="-100" dirty="0" err="1">
                  <a:solidFill>
                    <a:srgbClr val="2A2A00"/>
                  </a:solidFill>
                </a:rPr>
                <a:t>cờ</a:t>
              </a:r>
              <a:r>
                <a:rPr lang="en-GB" sz="2200" spc="-100" dirty="0">
                  <a:solidFill>
                    <a:srgbClr val="2A2A00"/>
                  </a:solidFill>
                </a:rPr>
                <a:t> </a:t>
              </a:r>
              <a:r>
                <a:rPr lang="en-GB" sz="2200" spc="-100" dirty="0" err="1">
                  <a:solidFill>
                    <a:srgbClr val="2A2A00"/>
                  </a:solidFill>
                </a:rPr>
                <a:t>vào</a:t>
              </a:r>
              <a:r>
                <a:rPr lang="en-GB" sz="2200" spc="-100" dirty="0">
                  <a:solidFill>
                    <a:srgbClr val="2A2A00"/>
                  </a:solidFill>
                </a:rPr>
                <a:t> </a:t>
              </a:r>
              <a:r>
                <a:rPr lang="en-GB" sz="2200" spc="-100" dirty="0" err="1">
                  <a:solidFill>
                    <a:srgbClr val="2A2A00"/>
                  </a:solidFill>
                </a:rPr>
                <a:t>quả</a:t>
              </a:r>
              <a:r>
                <a:rPr lang="en-GB" sz="2200" spc="-100" dirty="0">
                  <a:solidFill>
                    <a:srgbClr val="2A2A00"/>
                  </a:solidFill>
                </a:rPr>
                <a:t> </a:t>
              </a:r>
              <a:r>
                <a:rPr lang="en-GB" sz="2200" spc="-100" dirty="0" err="1">
                  <a:solidFill>
                    <a:srgbClr val="2A2A00"/>
                  </a:solidFill>
                </a:rPr>
                <a:t>bóng</a:t>
              </a:r>
              <a:r>
                <a:rPr lang="en-GB" sz="2200" spc="-100" dirty="0">
                  <a:solidFill>
                    <a:srgbClr val="2A2A00"/>
                  </a:solidFill>
                </a:rPr>
                <a:t> </a:t>
              </a:r>
              <a:r>
                <a:rPr lang="en-GB" sz="2200" spc="-100" dirty="0" err="1">
                  <a:solidFill>
                    <a:srgbClr val="2A2A00"/>
                  </a:solidFill>
                </a:rPr>
                <a:t>ghi</a:t>
              </a:r>
              <a:r>
                <a:rPr lang="en-GB" sz="2200" spc="-100" dirty="0">
                  <a:solidFill>
                    <a:srgbClr val="2A2A00"/>
                  </a:solidFill>
                </a:rPr>
                <a:t> </a:t>
              </a:r>
              <a:r>
                <a:rPr lang="en-GB" sz="2200" spc="-100" dirty="0" err="1">
                  <a:solidFill>
                    <a:srgbClr val="2A2A00"/>
                  </a:solidFill>
                </a:rPr>
                <a:t>số</a:t>
              </a:r>
              <a:r>
                <a:rPr lang="en-GB" sz="2200" spc="-100" dirty="0">
                  <a:solidFill>
                    <a:srgbClr val="2A2A00"/>
                  </a:solidFill>
                </a:rPr>
                <a:t> </a:t>
              </a:r>
              <a:r>
                <a:rPr lang="en-GB" sz="2200" spc="-100" dirty="0" err="1">
                  <a:solidFill>
                    <a:srgbClr val="2A2A00"/>
                  </a:solidFill>
                </a:rPr>
                <a:t>vừa</a:t>
              </a:r>
              <a:r>
                <a:rPr lang="en-GB" sz="2200" spc="-100" dirty="0">
                  <a:solidFill>
                    <a:srgbClr val="2A2A00"/>
                  </a:solidFill>
                </a:rPr>
                <a:t> </a:t>
              </a:r>
              <a:r>
                <a:rPr lang="en-GB" sz="2200" spc="-100" dirty="0" err="1">
                  <a:solidFill>
                    <a:srgbClr val="2A2A00"/>
                  </a:solidFill>
                </a:rPr>
                <a:t>tìm</a:t>
              </a:r>
              <a:r>
                <a:rPr lang="en-GB" sz="2200" spc="-100" dirty="0">
                  <a:solidFill>
                    <a:srgbClr val="2A2A00"/>
                  </a:solidFill>
                </a:rPr>
                <a:t> </a:t>
              </a:r>
              <a:r>
                <a:rPr lang="en-GB" sz="2200" spc="-100" dirty="0" err="1">
                  <a:solidFill>
                    <a:srgbClr val="2A2A00"/>
                  </a:solidFill>
                </a:rPr>
                <a:t>được</a:t>
              </a:r>
              <a:r>
                <a:rPr lang="en-GB" sz="2200" spc="-100" dirty="0">
                  <a:solidFill>
                    <a:srgbClr val="2A2A00"/>
                  </a:solidFill>
                </a:rPr>
                <a:t>.</a:t>
              </a:r>
            </a:p>
            <a:p>
              <a:pPr algn="just">
                <a:lnSpc>
                  <a:spcPct val="100000"/>
                </a:lnSpc>
                <a:buFontTx/>
                <a:buChar char="-"/>
              </a:pPr>
              <a:r>
                <a:rPr lang="en-GB" sz="2200" spc="-100" dirty="0">
                  <a:solidFill>
                    <a:srgbClr val="2A2A00"/>
                  </a:solidFill>
                </a:rPr>
                <a:t> </a:t>
              </a:r>
              <a:r>
                <a:rPr lang="en-GB" sz="2200" spc="-100" dirty="0" err="1">
                  <a:solidFill>
                    <a:srgbClr val="2A2A00"/>
                  </a:solidFill>
                </a:rPr>
                <a:t>Trò</a:t>
              </a:r>
              <a:r>
                <a:rPr lang="en-GB" sz="2200" spc="-100" dirty="0">
                  <a:solidFill>
                    <a:srgbClr val="2A2A00"/>
                  </a:solidFill>
                </a:rPr>
                <a:t> </a:t>
              </a:r>
              <a:r>
                <a:rPr lang="en-GB" sz="2200" spc="-100" dirty="0" err="1">
                  <a:solidFill>
                    <a:srgbClr val="2A2A00"/>
                  </a:solidFill>
                </a:rPr>
                <a:t>chơi</a:t>
              </a:r>
              <a:r>
                <a:rPr lang="en-GB" sz="2200" spc="-100" dirty="0">
                  <a:solidFill>
                    <a:srgbClr val="2A2A00"/>
                  </a:solidFill>
                </a:rPr>
                <a:t> </a:t>
              </a:r>
              <a:r>
                <a:rPr lang="en-GB" sz="2200" spc="-100" dirty="0" err="1">
                  <a:solidFill>
                    <a:srgbClr val="2A2A00"/>
                  </a:solidFill>
                </a:rPr>
                <a:t>kết</a:t>
              </a:r>
              <a:r>
                <a:rPr lang="en-GB" sz="2200" spc="-100" dirty="0">
                  <a:solidFill>
                    <a:srgbClr val="2A2A00"/>
                  </a:solidFill>
                </a:rPr>
                <a:t> </a:t>
              </a:r>
              <a:r>
                <a:rPr lang="en-GB" sz="2200" spc="-100" dirty="0" err="1">
                  <a:solidFill>
                    <a:srgbClr val="2A2A00"/>
                  </a:solidFill>
                </a:rPr>
                <a:t>thúc</a:t>
              </a:r>
              <a:r>
                <a:rPr lang="en-GB" sz="2200" spc="-100" dirty="0">
                  <a:solidFill>
                    <a:srgbClr val="2A2A00"/>
                  </a:solidFill>
                </a:rPr>
                <a:t> </a:t>
              </a:r>
              <a:r>
                <a:rPr lang="en-GB" sz="2200" spc="-100" dirty="0" err="1">
                  <a:solidFill>
                    <a:srgbClr val="2A2A00"/>
                  </a:solidFill>
                </a:rPr>
                <a:t>khi</a:t>
              </a:r>
              <a:r>
                <a:rPr lang="en-GB" sz="2200" spc="-100" dirty="0">
                  <a:solidFill>
                    <a:srgbClr val="2A2A00"/>
                  </a:solidFill>
                </a:rPr>
                <a:t> </a:t>
              </a:r>
              <a:r>
                <a:rPr lang="en-GB" sz="2200" spc="-100" dirty="0" err="1">
                  <a:solidFill>
                    <a:srgbClr val="2A2A00"/>
                  </a:solidFill>
                </a:rPr>
                <a:t>đặt</a:t>
              </a:r>
              <a:r>
                <a:rPr lang="en-GB" sz="2200" spc="-100" dirty="0">
                  <a:solidFill>
                    <a:srgbClr val="2A2A00"/>
                  </a:solidFill>
                </a:rPr>
                <a:t> </a:t>
              </a:r>
              <a:r>
                <a:rPr lang="en-GB" sz="2200" spc="-100" dirty="0" err="1">
                  <a:solidFill>
                    <a:srgbClr val="2A2A00"/>
                  </a:solidFill>
                </a:rPr>
                <a:t>được</a:t>
              </a:r>
              <a:r>
                <a:rPr lang="en-GB" sz="2200" spc="-100" dirty="0">
                  <a:solidFill>
                    <a:srgbClr val="2A2A00"/>
                  </a:solidFill>
                </a:rPr>
                <a:t> </a:t>
              </a:r>
              <a:r>
                <a:rPr lang="en-GB" sz="2200" spc="-100" dirty="0" err="1">
                  <a:solidFill>
                    <a:srgbClr val="2A2A00"/>
                  </a:solidFill>
                </a:rPr>
                <a:t>hết</a:t>
              </a:r>
              <a:r>
                <a:rPr lang="en-GB" sz="2200" spc="-100" dirty="0">
                  <a:solidFill>
                    <a:srgbClr val="2A2A00"/>
                  </a:solidFill>
                </a:rPr>
                <a:t> 5 </a:t>
              </a:r>
              <a:r>
                <a:rPr lang="en-GB" sz="2200" spc="-100" dirty="0" err="1">
                  <a:solidFill>
                    <a:srgbClr val="2A2A00"/>
                  </a:solidFill>
                </a:rPr>
                <a:t>quân</a:t>
              </a:r>
              <a:r>
                <a:rPr lang="en-GB" sz="2200" spc="-100" dirty="0">
                  <a:solidFill>
                    <a:srgbClr val="2A2A00"/>
                  </a:solidFill>
                </a:rPr>
                <a:t> </a:t>
              </a:r>
              <a:r>
                <a:rPr lang="en-GB" sz="2200" spc="-100" dirty="0" err="1">
                  <a:solidFill>
                    <a:srgbClr val="2A2A00"/>
                  </a:solidFill>
                </a:rPr>
                <a:t>cờ</a:t>
              </a:r>
              <a:r>
                <a:rPr lang="en-GB" sz="2200" spc="-100" dirty="0">
                  <a:solidFill>
                    <a:srgbClr val="2A2A00"/>
                  </a:solidFill>
                </a:rPr>
                <a:t>.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06A25D6-3245-9C5B-1FB4-59038682F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49475" y="4050507"/>
              <a:ext cx="330750" cy="333374"/>
            </a:xfrm>
            <a:prstGeom prst="rect">
              <a:avLst/>
            </a:prstGeom>
          </p:spPr>
        </p:pic>
      </p:grpSp>
      <p:sp>
        <p:nvSpPr>
          <p:cNvPr id="31" name="PHẠM DUYÊN 7 - 9Slide.vn">
            <a:extLst>
              <a:ext uri="{FF2B5EF4-FFF2-40B4-BE49-F238E27FC236}">
                <a16:creationId xmlns:a16="http://schemas.microsoft.com/office/drawing/2014/main" id="{B1CEE75F-9433-F46C-EC9E-D1AC1CA818CA}"/>
              </a:ext>
            </a:extLst>
          </p:cNvPr>
          <p:cNvSpPr/>
          <p:nvPr/>
        </p:nvSpPr>
        <p:spPr>
          <a:xfrm>
            <a:off x="8610600" y="1685978"/>
            <a:ext cx="1066800" cy="371422"/>
          </a:xfrm>
          <a:prstGeom prst="roundRect">
            <a:avLst>
              <a:gd name="adj" fmla="val 44876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Số gồm</a:t>
            </a:r>
          </a:p>
        </p:txBody>
      </p:sp>
      <p:pic>
        <p:nvPicPr>
          <p:cNvPr id="32" name="PHẠM DUYÊN 8 - 9Slide.vn">
            <a:extLst>
              <a:ext uri="{FF2B5EF4-FFF2-40B4-BE49-F238E27FC236}">
                <a16:creationId xmlns:a16="http://schemas.microsoft.com/office/drawing/2014/main" id="{4ED15A16-6A10-874A-A97C-091A8A1775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1595" y="2096235"/>
            <a:ext cx="483218" cy="487052"/>
          </a:xfrm>
          <a:prstGeom prst="rect">
            <a:avLst/>
          </a:prstGeom>
        </p:spPr>
      </p:pic>
      <p:pic>
        <p:nvPicPr>
          <p:cNvPr id="33" name="PHẠM DUYÊN 9 - 9Slide.vn">
            <a:extLst>
              <a:ext uri="{FF2B5EF4-FFF2-40B4-BE49-F238E27FC236}">
                <a16:creationId xmlns:a16="http://schemas.microsoft.com/office/drawing/2014/main" id="{B6D999D5-B62A-023F-446D-9F15B1D901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7759" y="4771290"/>
            <a:ext cx="487054" cy="487052"/>
          </a:xfrm>
          <a:prstGeom prst="rect">
            <a:avLst/>
          </a:prstGeom>
        </p:spPr>
      </p:pic>
      <p:pic>
        <p:nvPicPr>
          <p:cNvPr id="34" name="PHẠM DUYÊN 10 - 9Slide.vn">
            <a:extLst>
              <a:ext uri="{FF2B5EF4-FFF2-40B4-BE49-F238E27FC236}">
                <a16:creationId xmlns:a16="http://schemas.microsoft.com/office/drawing/2014/main" id="{F3BF7DB5-CF6B-307B-C699-C83568B10C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31595" y="2632780"/>
            <a:ext cx="483218" cy="487052"/>
          </a:xfrm>
          <a:prstGeom prst="rect">
            <a:avLst/>
          </a:prstGeom>
        </p:spPr>
      </p:pic>
      <p:pic>
        <p:nvPicPr>
          <p:cNvPr id="35" name="PHẠM DUYÊN 11 - 9Slide.vn">
            <a:extLst>
              <a:ext uri="{FF2B5EF4-FFF2-40B4-BE49-F238E27FC236}">
                <a16:creationId xmlns:a16="http://schemas.microsoft.com/office/drawing/2014/main" id="{33F4EA8A-6C20-609A-C691-299A4CC11C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27759" y="4234743"/>
            <a:ext cx="487054" cy="487052"/>
          </a:xfrm>
          <a:prstGeom prst="rect">
            <a:avLst/>
          </a:prstGeom>
        </p:spPr>
      </p:pic>
      <p:pic>
        <p:nvPicPr>
          <p:cNvPr id="36" name="PHẠM DUYÊN 12 - 9Slide.vn">
            <a:extLst>
              <a:ext uri="{FF2B5EF4-FFF2-40B4-BE49-F238E27FC236}">
                <a16:creationId xmlns:a16="http://schemas.microsoft.com/office/drawing/2014/main" id="{3583D1D3-FDD5-6E6E-A496-F89271DCF9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31595" y="3169325"/>
            <a:ext cx="483218" cy="483216"/>
          </a:xfrm>
          <a:prstGeom prst="rect">
            <a:avLst/>
          </a:prstGeom>
        </p:spPr>
      </p:pic>
      <p:pic>
        <p:nvPicPr>
          <p:cNvPr id="37" name="PHẠM DUYÊN 13 - 9Slide.vn">
            <a:extLst>
              <a:ext uri="{FF2B5EF4-FFF2-40B4-BE49-F238E27FC236}">
                <a16:creationId xmlns:a16="http://schemas.microsoft.com/office/drawing/2014/main" id="{D9ED1827-C130-F434-6457-6242D4A8105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27761" y="3702034"/>
            <a:ext cx="487052" cy="483216"/>
          </a:xfrm>
          <a:prstGeom prst="rect">
            <a:avLst/>
          </a:prstGeom>
        </p:spPr>
      </p:pic>
      <p:sp>
        <p:nvSpPr>
          <p:cNvPr id="38" name="PHẠM DUYÊN 14 - 9Slide.vn">
            <a:extLst>
              <a:ext uri="{FF2B5EF4-FFF2-40B4-BE49-F238E27FC236}">
                <a16:creationId xmlns:a16="http://schemas.microsoft.com/office/drawing/2014/main" id="{B54F8A34-0EE9-8C6F-C256-5C8B24C4982E}"/>
              </a:ext>
            </a:extLst>
          </p:cNvPr>
          <p:cNvSpPr/>
          <p:nvPr/>
        </p:nvSpPr>
        <p:spPr>
          <a:xfrm>
            <a:off x="6972300" y="2162228"/>
            <a:ext cx="4552950" cy="371422"/>
          </a:xfrm>
          <a:prstGeom prst="roundRect">
            <a:avLst>
              <a:gd name="adj" fmla="val 44876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</a:rPr>
              <a:t>3 chục nghìn, 7 nghìn, 5 trăm, 4 chục, 2 đơn vị</a:t>
            </a:r>
          </a:p>
        </p:txBody>
      </p:sp>
      <p:sp>
        <p:nvSpPr>
          <p:cNvPr id="39" name="PHẠM DUYÊN 15 - 9Slide.vn">
            <a:extLst>
              <a:ext uri="{FF2B5EF4-FFF2-40B4-BE49-F238E27FC236}">
                <a16:creationId xmlns:a16="http://schemas.microsoft.com/office/drawing/2014/main" id="{ADDECC18-C318-C8CB-1B07-3A26E1607A39}"/>
              </a:ext>
            </a:extLst>
          </p:cNvPr>
          <p:cNvSpPr/>
          <p:nvPr/>
        </p:nvSpPr>
        <p:spPr>
          <a:xfrm>
            <a:off x="6972300" y="2697533"/>
            <a:ext cx="4552950" cy="371422"/>
          </a:xfrm>
          <a:prstGeom prst="roundRect">
            <a:avLst>
              <a:gd name="adj" fmla="val 44876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</a:rPr>
              <a:t>2 chục nghìn, 5 nghìn, 3 trăm, 6 chục</a:t>
            </a:r>
          </a:p>
        </p:txBody>
      </p:sp>
      <p:sp>
        <p:nvSpPr>
          <p:cNvPr id="40" name="PHẠM DUYÊN 16 - 9Slide.vn">
            <a:extLst>
              <a:ext uri="{FF2B5EF4-FFF2-40B4-BE49-F238E27FC236}">
                <a16:creationId xmlns:a16="http://schemas.microsoft.com/office/drawing/2014/main" id="{F7839502-E288-4835-4D0E-44ABE101585B}"/>
              </a:ext>
            </a:extLst>
          </p:cNvPr>
          <p:cNvSpPr/>
          <p:nvPr/>
        </p:nvSpPr>
        <p:spPr>
          <a:xfrm>
            <a:off x="6972300" y="3232838"/>
            <a:ext cx="4552950" cy="371422"/>
          </a:xfrm>
          <a:prstGeom prst="roundRect">
            <a:avLst>
              <a:gd name="adj" fmla="val 44876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</a:rPr>
              <a:t>6 chục nghìn, 8 nghìn, 5 trăm, 1 đơn vị</a:t>
            </a:r>
          </a:p>
        </p:txBody>
      </p:sp>
      <p:sp>
        <p:nvSpPr>
          <p:cNvPr id="41" name="PHẠM DUYÊN 17 - 9Slide.vn">
            <a:extLst>
              <a:ext uri="{FF2B5EF4-FFF2-40B4-BE49-F238E27FC236}">
                <a16:creationId xmlns:a16="http://schemas.microsoft.com/office/drawing/2014/main" id="{8A62803E-FA7D-CB14-5F18-84109B5B847C}"/>
              </a:ext>
            </a:extLst>
          </p:cNvPr>
          <p:cNvSpPr/>
          <p:nvPr/>
        </p:nvSpPr>
        <p:spPr>
          <a:xfrm>
            <a:off x="6972300" y="3768143"/>
            <a:ext cx="4552950" cy="371422"/>
          </a:xfrm>
          <a:prstGeom prst="roundRect">
            <a:avLst>
              <a:gd name="adj" fmla="val 44876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</a:rPr>
              <a:t>8 chục nghìn, 6 trăm, 5 chục, 7 đơn vị</a:t>
            </a:r>
          </a:p>
        </p:txBody>
      </p:sp>
      <p:sp>
        <p:nvSpPr>
          <p:cNvPr id="42" name="PHẠM DUYÊN 18 - 9Slide.vn">
            <a:extLst>
              <a:ext uri="{FF2B5EF4-FFF2-40B4-BE49-F238E27FC236}">
                <a16:creationId xmlns:a16="http://schemas.microsoft.com/office/drawing/2014/main" id="{8B627F9C-BC47-299B-AF05-A9D9809C36F9}"/>
              </a:ext>
            </a:extLst>
          </p:cNvPr>
          <p:cNvSpPr/>
          <p:nvPr/>
        </p:nvSpPr>
        <p:spPr>
          <a:xfrm>
            <a:off x="6972300" y="4303448"/>
            <a:ext cx="4552950" cy="371422"/>
          </a:xfrm>
          <a:prstGeom prst="roundRect">
            <a:avLst>
              <a:gd name="adj" fmla="val 44876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</a:rPr>
              <a:t>7 chục nghìn, 9 nghìn, 4 chục</a:t>
            </a:r>
          </a:p>
        </p:txBody>
      </p:sp>
      <p:sp>
        <p:nvSpPr>
          <p:cNvPr id="43" name="PHẠM DUYÊN 19 - 9Slide.vn">
            <a:extLst>
              <a:ext uri="{FF2B5EF4-FFF2-40B4-BE49-F238E27FC236}">
                <a16:creationId xmlns:a16="http://schemas.microsoft.com/office/drawing/2014/main" id="{BC005817-461F-7F02-6AAB-868DA691572A}"/>
              </a:ext>
            </a:extLst>
          </p:cNvPr>
          <p:cNvSpPr/>
          <p:nvPr/>
        </p:nvSpPr>
        <p:spPr>
          <a:xfrm>
            <a:off x="6972300" y="4838753"/>
            <a:ext cx="4552950" cy="371422"/>
          </a:xfrm>
          <a:prstGeom prst="roundRect">
            <a:avLst>
              <a:gd name="adj" fmla="val 44876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</a:rPr>
              <a:t>9 chục nghìn, 2 nghìn, 4 chục, 8 đơn vị</a:t>
            </a:r>
          </a:p>
        </p:txBody>
      </p:sp>
    </p:spTree>
    <p:extLst>
      <p:ext uri="{BB962C8B-B14F-4D97-AF65-F5344CB8AC3E}">
        <p14:creationId xmlns:p14="http://schemas.microsoft.com/office/powerpoint/2010/main" val="42325495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5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HẠM DUYÊN - 9Slide.vn">
            <a:extLst>
              <a:ext uri="{FF2B5EF4-FFF2-40B4-BE49-F238E27FC236}">
                <a16:creationId xmlns:a16="http://schemas.microsoft.com/office/drawing/2014/main" id="{0A55F8D5-CC1A-83D1-A412-4BC92CF18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880" y="1752600"/>
            <a:ext cx="4953000" cy="288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80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370</Words>
  <Application>Microsoft Office PowerPoint</Application>
  <PresentationFormat>Widescreen</PresentationFormat>
  <Paragraphs>52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等线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2025-03-25T05:31:24Z</dcterms:created>
  <dcterms:modified xsi:type="dcterms:W3CDTF">2025-03-25T05:37:26Z</dcterms:modified>
</cp:coreProperties>
</file>