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70" r:id="rId2"/>
    <p:sldId id="479" r:id="rId3"/>
    <p:sldId id="2631" r:id="rId4"/>
    <p:sldId id="2632" r:id="rId5"/>
    <p:sldId id="2633" r:id="rId6"/>
    <p:sldId id="520"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B79C3-BAAD-40B7-B4F3-8E5498133A9D}" type="datetimeFigureOut">
              <a:rPr lang="vi-VN" smtClean="0"/>
              <a:t>17/03/2025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4047B-9813-4580-A47B-074A72E76034}" type="slidenum">
              <a:rPr lang="vi-VN" smtClean="0"/>
              <a:t>‹#›</a:t>
            </a:fld>
            <a:endParaRPr lang="vi-VN"/>
          </a:p>
        </p:txBody>
      </p:sp>
    </p:spTree>
    <p:extLst>
      <p:ext uri="{BB962C8B-B14F-4D97-AF65-F5344CB8AC3E}">
        <p14:creationId xmlns:p14="http://schemas.microsoft.com/office/powerpoint/2010/main" val="395950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797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1BAF-AE8A-DF08-F9A8-D04E29B6F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2CF5C2-E530-F403-6FB8-59774E766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1BD83F-3BC2-ABD2-D64F-E5CBC9B16160}"/>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EC4E680A-C0E9-B8E0-67F7-5495BC0D964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4981978-1F5D-941C-6E29-618D954A3E09}"/>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351184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34FA-CEF3-DBE9-8CDA-B7435358748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BB4F066-0BDB-8265-9BCE-235DC5729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4D007C-2D67-CEDA-598E-E56B0D321EBD}"/>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BF088C9E-DF1E-E4F6-4349-36E0998A017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5A7DB0E-4307-E0E3-6FF8-EA0840770C51}"/>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334958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0BAB9-BA0D-6A17-D39B-CBD93B2B6B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C8ED81D-C4F6-BFA6-2079-806914D49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CD55C7-F9F7-3239-1016-9D222A146A1C}"/>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2FBC9987-D685-5E26-F115-35188B70CA5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49C961-FA6D-3F8C-D4C4-97A465766A27}"/>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224930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0709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6B23-5DE9-7C8A-8105-5C22FDF3EB0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3F5DB8E-54E5-9EF9-9894-4CF55B6DD1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904404-2F44-CF6B-3D7D-9CB787666DF8}"/>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B7CCE974-8BAD-C3B9-26B3-48E4E7CD651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19871C-63CA-BD44-3767-19AFFD936894}"/>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200541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855B-2F5A-112B-7BB3-A35129C6A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9416B99-182D-9BFD-067D-D8DE9FE80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0E0D9-9B71-8227-250D-B0DAE4A59138}"/>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A08FE133-31A8-D048-34E4-5F3A150693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8707BC-70AF-DB54-AA0C-5332B48EFCFE}"/>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403110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816C-D18D-EAD3-B929-53A5DE14BA6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40FD42-E830-6FB6-DFE1-FBA6890AF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22FF033-6883-F005-6A7D-C573508C0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F9CFD76-E60C-2F97-B578-D53E1E7E6E41}"/>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6" name="Footer Placeholder 5">
            <a:extLst>
              <a:ext uri="{FF2B5EF4-FFF2-40B4-BE49-F238E27FC236}">
                <a16:creationId xmlns:a16="http://schemas.microsoft.com/office/drawing/2014/main" id="{5FB9E69F-E23D-07B0-BD5F-E46D2112AD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9F93FF9-CFA7-E00F-AA64-59071F069D81}"/>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261117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313F-11F6-D756-D9C6-891C10597CE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6B4EF60-857B-5C36-6B27-F56C3A926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E47EA-DB08-972F-FE1E-68A67143C3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2326BAA-7869-027F-D252-6CF9F4401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AB7CE-2397-8B7F-A119-C2A204407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BE5E091-BE9A-639E-4038-1A4AFCFF4811}"/>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8" name="Footer Placeholder 7">
            <a:extLst>
              <a:ext uri="{FF2B5EF4-FFF2-40B4-BE49-F238E27FC236}">
                <a16:creationId xmlns:a16="http://schemas.microsoft.com/office/drawing/2014/main" id="{D656262C-293B-351F-8C43-9DC13747DB0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640688D-D2E3-4321-BF9A-DB4D236267A9}"/>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323155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D732-E8EF-5D8A-B97A-AC1A8106C59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675AB1A-0F80-8961-EC52-2129ED7B695A}"/>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4" name="Footer Placeholder 3">
            <a:extLst>
              <a:ext uri="{FF2B5EF4-FFF2-40B4-BE49-F238E27FC236}">
                <a16:creationId xmlns:a16="http://schemas.microsoft.com/office/drawing/2014/main" id="{E7389070-8100-6D19-B310-F8709454888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FF7F343-E447-A039-FDD0-6B3982BDF9C2}"/>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220850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38A08-9B19-E9AB-60C1-1948D653823C}"/>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3" name="Footer Placeholder 2">
            <a:extLst>
              <a:ext uri="{FF2B5EF4-FFF2-40B4-BE49-F238E27FC236}">
                <a16:creationId xmlns:a16="http://schemas.microsoft.com/office/drawing/2014/main" id="{C24EADF8-76E8-7FC5-EF45-F8C202CFDD4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6EE776C-47C9-E6E0-9180-F227C92425A3}"/>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14801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F667-D253-76C0-7AD3-D5F8ED78A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5D22AEA-CDFD-38E9-3271-57082EA2E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DE79289-6526-06A6-A4F5-3C35E604E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24275-CCD8-F50D-23FA-B4003EC2C2A9}"/>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6" name="Footer Placeholder 5">
            <a:extLst>
              <a:ext uri="{FF2B5EF4-FFF2-40B4-BE49-F238E27FC236}">
                <a16:creationId xmlns:a16="http://schemas.microsoft.com/office/drawing/2014/main" id="{54E6A231-003A-808E-8A0B-F7522AE189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CBB3B7-4892-B9EF-0FEB-71AF367E5D17}"/>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204854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77D3-8A30-56A9-11F6-8B96C1FF4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8794623-7F8E-F409-4117-511A357E0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DFD1882-F78F-5D4D-6142-3C068CBAF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82A96-C299-0909-C26D-1D24FF72B954}"/>
              </a:ext>
            </a:extLst>
          </p:cNvPr>
          <p:cNvSpPr>
            <a:spLocks noGrp="1"/>
          </p:cNvSpPr>
          <p:nvPr>
            <p:ph type="dt" sz="half" idx="10"/>
          </p:nvPr>
        </p:nvSpPr>
        <p:spPr/>
        <p:txBody>
          <a:bodyPr/>
          <a:lstStyle/>
          <a:p>
            <a:fld id="{2440D46B-666C-4E50-8FE9-E33A9F83D609}" type="datetimeFigureOut">
              <a:rPr lang="vi-VN" smtClean="0"/>
              <a:t>17/03/2025</a:t>
            </a:fld>
            <a:endParaRPr lang="vi-VN"/>
          </a:p>
        </p:txBody>
      </p:sp>
      <p:sp>
        <p:nvSpPr>
          <p:cNvPr id="6" name="Footer Placeholder 5">
            <a:extLst>
              <a:ext uri="{FF2B5EF4-FFF2-40B4-BE49-F238E27FC236}">
                <a16:creationId xmlns:a16="http://schemas.microsoft.com/office/drawing/2014/main" id="{617DCF18-B438-E317-4856-EF5CF8216BA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B0A1DD-2C6F-A0A7-4F6A-3E38A044FE0A}"/>
              </a:ext>
            </a:extLst>
          </p:cNvPr>
          <p:cNvSpPr>
            <a:spLocks noGrp="1"/>
          </p:cNvSpPr>
          <p:nvPr>
            <p:ph type="sldNum" sz="quarter" idx="12"/>
          </p:nvPr>
        </p:nvSpPr>
        <p:spPr/>
        <p:txBody>
          <a:bodyPr/>
          <a:lstStyle/>
          <a:p>
            <a:fld id="{45A862E3-8C63-45A7-B109-704B6585C049}" type="slidenum">
              <a:rPr lang="vi-VN" smtClean="0"/>
              <a:t>‹#›</a:t>
            </a:fld>
            <a:endParaRPr lang="vi-VN"/>
          </a:p>
        </p:txBody>
      </p:sp>
    </p:spTree>
    <p:extLst>
      <p:ext uri="{BB962C8B-B14F-4D97-AF65-F5344CB8AC3E}">
        <p14:creationId xmlns:p14="http://schemas.microsoft.com/office/powerpoint/2010/main" val="149744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15F43-3846-246A-CE6B-75296AF59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42D881B-33DF-BB9A-3091-D2DF97F55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E8F62E-837F-BA36-BE94-42FC8F33E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0D46B-666C-4E50-8FE9-E33A9F83D609}" type="datetimeFigureOut">
              <a:rPr lang="vi-VN" smtClean="0"/>
              <a:t>17/03/2025</a:t>
            </a:fld>
            <a:endParaRPr lang="vi-VN"/>
          </a:p>
        </p:txBody>
      </p:sp>
      <p:sp>
        <p:nvSpPr>
          <p:cNvPr id="5" name="Footer Placeholder 4">
            <a:extLst>
              <a:ext uri="{FF2B5EF4-FFF2-40B4-BE49-F238E27FC236}">
                <a16:creationId xmlns:a16="http://schemas.microsoft.com/office/drawing/2014/main" id="{9CC58BCF-75D3-BA3F-1837-CA8CFBAA3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3D0F4BF-B47D-5154-10F8-C146CCEAB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862E3-8C63-45A7-B109-704B6585C049}" type="slidenum">
              <a:rPr lang="vi-VN" smtClean="0"/>
              <a:t>‹#›</a:t>
            </a:fld>
            <a:endParaRPr lang="vi-VN"/>
          </a:p>
        </p:txBody>
      </p:sp>
    </p:spTree>
    <p:extLst>
      <p:ext uri="{BB962C8B-B14F-4D97-AF65-F5344CB8AC3E}">
        <p14:creationId xmlns:p14="http://schemas.microsoft.com/office/powerpoint/2010/main" val="328539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37814"/>
          <a:stretch/>
        </p:blipFill>
        <p:spPr>
          <a:xfrm>
            <a:off x="4760432" y="1032616"/>
            <a:ext cx="2474618" cy="1114610"/>
          </a:xfrm>
          <a:prstGeom prst="rect">
            <a:avLst/>
          </a:prstGeom>
        </p:spPr>
      </p:pic>
      <p:pic>
        <p:nvPicPr>
          <p:cNvPr id="4" name="Picture 3">
            <a:extLst>
              <a:ext uri="{FF2B5EF4-FFF2-40B4-BE49-F238E27FC236}">
                <a16:creationId xmlns:a16="http://schemas.microsoft.com/office/drawing/2014/main" id="{594BC0F1-C795-4AFD-9D4B-E9E5C9B2D0F8}"/>
              </a:ext>
            </a:extLst>
          </p:cNvPr>
          <p:cNvPicPr>
            <a:picLocks noChangeAspect="1"/>
          </p:cNvPicPr>
          <p:nvPr/>
        </p:nvPicPr>
        <p:blipFill>
          <a:blip r:embed="rId4"/>
          <a:stretch>
            <a:fillRect/>
          </a:stretch>
        </p:blipFill>
        <p:spPr>
          <a:xfrm>
            <a:off x="2458706" y="2396282"/>
            <a:ext cx="7078069" cy="1853345"/>
          </a:xfrm>
          <a:prstGeom prst="rect">
            <a:avLst/>
          </a:prstGeom>
        </p:spPr>
      </p:pic>
      <p:sp>
        <p:nvSpPr>
          <p:cNvPr id="2" name="Rectangle 1">
            <a:extLst>
              <a:ext uri="{FF2B5EF4-FFF2-40B4-BE49-F238E27FC236}">
                <a16:creationId xmlns:a16="http://schemas.microsoft.com/office/drawing/2014/main" id="{4CA57073-6614-7066-68D9-ECC792B0D6F9}"/>
              </a:ext>
            </a:extLst>
          </p:cNvPr>
          <p:cNvSpPr/>
          <p:nvPr/>
        </p:nvSpPr>
        <p:spPr>
          <a:xfrm>
            <a:off x="3990751" y="3891895"/>
            <a:ext cx="4013984" cy="769441"/>
          </a:xfrm>
          <a:prstGeom prst="rect">
            <a:avLst/>
          </a:prstGeom>
          <a:noFill/>
        </p:spPr>
        <p:txBody>
          <a:bodyPr wrap="none" lIns="91440" tIns="45720" rIns="91440" bIns="45720">
            <a:spAutoFit/>
          </a:bodyPr>
          <a:lstStyle/>
          <a:p>
            <a:pPr algn="ctr"/>
            <a:r>
              <a:rPr lang="en-US" sz="4400" b="1" cap="none" spc="0" dirty="0" err="1">
                <a:ln w="0"/>
                <a:solidFill>
                  <a:schemeClr val="tx1"/>
                </a:solidFill>
                <a:effectLst>
                  <a:outerShdw blurRad="38100" dist="19050" dir="2700000" algn="tl" rotWithShape="0">
                    <a:schemeClr val="dk1">
                      <a:alpha val="40000"/>
                    </a:schemeClr>
                  </a:outerShdw>
                </a:effectLst>
              </a:rPr>
              <a:t>Tiết</a:t>
            </a:r>
            <a:r>
              <a:rPr lang="en-US" sz="4400" b="1" cap="none" spc="0" dirty="0">
                <a:ln w="0"/>
                <a:solidFill>
                  <a:schemeClr val="tx1"/>
                </a:solidFill>
                <a:effectLst>
                  <a:outerShdw blurRad="38100" dist="19050" dir="2700000" algn="tl" rotWithShape="0">
                    <a:schemeClr val="dk1">
                      <a:alpha val="40000"/>
                    </a:schemeClr>
                  </a:outerShdw>
                </a:effectLst>
              </a:rPr>
              <a:t> 1 – Trang 61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8">
            <a:extLst>
              <a:ext uri="{FF2B5EF4-FFF2-40B4-BE49-F238E27FC236}">
                <a16:creationId xmlns:a16="http://schemas.microsoft.com/office/drawing/2014/main" id="{22132DFF-9B67-4E38-8D2B-3FB48329532C}"/>
              </a:ext>
            </a:extLst>
          </p:cNvPr>
          <p:cNvSpPr/>
          <p:nvPr/>
        </p:nvSpPr>
        <p:spPr>
          <a:xfrm>
            <a:off x="1371600" y="215396"/>
            <a:ext cx="97536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latin typeface="Calibri"/>
                <a:cs typeface="Calibri" panose="020F0502020204030204" pitchFamily="34" charset="0"/>
              </a:rPr>
              <a:t>Số</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dân</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hai</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huyện</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của</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một</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tỉnh</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lần</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lượt</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là</a:t>
            </a:r>
            <a:r>
              <a:rPr lang="en-US" sz="3199" b="1" kern="0" dirty="0">
                <a:latin typeface="Calibri"/>
                <a:cs typeface="Calibri" panose="020F0502020204030204" pitchFamily="34" charset="0"/>
              </a:rPr>
              <a:t> 41 217 </a:t>
            </a:r>
            <a:r>
              <a:rPr lang="en-US" sz="3199" b="1" kern="0" dirty="0" err="1">
                <a:latin typeface="Calibri"/>
                <a:cs typeface="Calibri" panose="020F0502020204030204" pitchFamily="34" charset="0"/>
              </a:rPr>
              <a:t>và</a:t>
            </a:r>
            <a:r>
              <a:rPr lang="en-US" sz="3199" b="1" kern="0" dirty="0">
                <a:latin typeface="Calibri"/>
                <a:cs typeface="Calibri" panose="020F0502020204030204" pitchFamily="34" charset="0"/>
              </a:rPr>
              <a:t> </a:t>
            </a:r>
          </a:p>
          <a:p>
            <a:pPr algn="ctr" defTabSz="914217">
              <a:defRPr/>
            </a:pPr>
            <a:r>
              <a:rPr lang="en-US" sz="3199" b="1" kern="0" dirty="0">
                <a:latin typeface="Calibri"/>
                <a:cs typeface="Calibri" panose="020F0502020204030204" pitchFamily="34" charset="0"/>
              </a:rPr>
              <a:t>46 616 </a:t>
            </a:r>
            <a:r>
              <a:rPr lang="en-US" sz="3199" b="1" kern="0" dirty="0" err="1">
                <a:latin typeface="Calibri"/>
                <a:cs typeface="Calibri" panose="020F0502020204030204" pitchFamily="34" charset="0"/>
              </a:rPr>
              <a:t>người</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Hỏi</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huyện</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nào</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đông</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dân</a:t>
            </a:r>
            <a:r>
              <a:rPr lang="en-US" sz="3199" b="1" kern="0" dirty="0">
                <a:latin typeface="Calibri"/>
                <a:cs typeface="Calibri" panose="020F0502020204030204" pitchFamily="34" charset="0"/>
              </a:rPr>
              <a:t> </a:t>
            </a:r>
            <a:r>
              <a:rPr lang="en-US" sz="3199" b="1" kern="0" dirty="0" err="1">
                <a:latin typeface="Calibri"/>
                <a:cs typeface="Calibri" panose="020F0502020204030204" pitchFamily="34" charset="0"/>
              </a:rPr>
              <a:t>hơn</a:t>
            </a:r>
            <a:r>
              <a:rPr lang="en-US" sz="3199" b="1" kern="0" dirty="0">
                <a:latin typeface="Calibri"/>
                <a:cs typeface="Calibri" panose="020F0502020204030204" pitchFamily="34" charset="0"/>
              </a:rPr>
              <a:t>?</a:t>
            </a:r>
          </a:p>
        </p:txBody>
      </p:sp>
      <p:sp>
        <p:nvSpPr>
          <p:cNvPr id="5" name="TextBox 4">
            <a:extLst>
              <a:ext uri="{FF2B5EF4-FFF2-40B4-BE49-F238E27FC236}">
                <a16:creationId xmlns:a16="http://schemas.microsoft.com/office/drawing/2014/main" id="{B9FCB9D6-1C02-45D2-B726-4E816F0AB92A}"/>
              </a:ext>
            </a:extLst>
          </p:cNvPr>
          <p:cNvSpPr txBox="1"/>
          <p:nvPr/>
        </p:nvSpPr>
        <p:spPr>
          <a:xfrm>
            <a:off x="6829425" y="1962150"/>
            <a:ext cx="5267325" cy="584775"/>
          </a:xfrm>
          <a:prstGeom prst="rect">
            <a:avLst/>
          </a:prstGeom>
          <a:solidFill>
            <a:schemeClr val="bg2"/>
          </a:solidFill>
        </p:spPr>
        <p:txBody>
          <a:bodyPr wrap="square" rtlCol="0">
            <a:spAutoFit/>
          </a:bodyPr>
          <a:lstStyle/>
          <a:p>
            <a:r>
              <a:rPr lang="en-US" sz="3200" b="1" dirty="0">
                <a:highlight>
                  <a:srgbClr val="FFFF00"/>
                </a:highlight>
                <a:latin typeface="Cambria" panose="02040503050406030204" pitchFamily="18" charset="0"/>
                <a:ea typeface="Cambria" panose="02040503050406030204" pitchFamily="18" charset="0"/>
              </a:rPr>
              <a:t>So </a:t>
            </a:r>
            <a:r>
              <a:rPr lang="en-US" sz="3200" b="1" dirty="0" err="1">
                <a:highlight>
                  <a:srgbClr val="FFFF00"/>
                </a:highlight>
                <a:latin typeface="Cambria" panose="02040503050406030204" pitchFamily="18" charset="0"/>
                <a:ea typeface="Cambria" panose="02040503050406030204" pitchFamily="18" charset="0"/>
              </a:rPr>
              <a:t>sánh</a:t>
            </a:r>
            <a:r>
              <a:rPr lang="en-US" sz="3200" b="1" dirty="0">
                <a:highlight>
                  <a:srgbClr val="FFFF00"/>
                </a:highlight>
                <a:latin typeface="Cambria" panose="02040503050406030204" pitchFamily="18" charset="0"/>
                <a:ea typeface="Cambria" panose="02040503050406030204" pitchFamily="18" charset="0"/>
              </a:rPr>
              <a:t> 41 217 </a:t>
            </a:r>
            <a:r>
              <a:rPr lang="en-US" sz="3200" b="1" dirty="0" err="1">
                <a:highlight>
                  <a:srgbClr val="FFFF00"/>
                </a:highlight>
                <a:latin typeface="Cambria" panose="02040503050406030204" pitchFamily="18" charset="0"/>
                <a:ea typeface="Cambria" panose="02040503050406030204" pitchFamily="18" charset="0"/>
              </a:rPr>
              <a:t>và</a:t>
            </a:r>
            <a:r>
              <a:rPr lang="en-US" sz="3200" b="1" dirty="0">
                <a:highlight>
                  <a:srgbClr val="FFFF00"/>
                </a:highlight>
                <a:latin typeface="Cambria" panose="02040503050406030204" pitchFamily="18" charset="0"/>
                <a:ea typeface="Cambria" panose="02040503050406030204" pitchFamily="18" charset="0"/>
              </a:rPr>
              <a:t> 46 616 </a:t>
            </a:r>
          </a:p>
        </p:txBody>
      </p:sp>
      <p:sp>
        <p:nvSpPr>
          <p:cNvPr id="28" name="TextBox 27">
            <a:extLst>
              <a:ext uri="{FF2B5EF4-FFF2-40B4-BE49-F238E27FC236}">
                <a16:creationId xmlns:a16="http://schemas.microsoft.com/office/drawing/2014/main" id="{63344D37-B9A8-4EE3-BEF1-7D96B0CACCBB}"/>
              </a:ext>
            </a:extLst>
          </p:cNvPr>
          <p:cNvSpPr txBox="1"/>
          <p:nvPr/>
        </p:nvSpPr>
        <p:spPr>
          <a:xfrm>
            <a:off x="6924675" y="27241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Hai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r>
              <a:rPr lang="en-US" sz="3200" b="1" dirty="0">
                <a:latin typeface="Cambria" panose="02040503050406030204" pitchFamily="18" charset="0"/>
                <a:ea typeface="Cambria" panose="02040503050406030204" pitchFamily="18" charset="0"/>
              </a:rPr>
              <a:t>.</a:t>
            </a:r>
          </a:p>
        </p:txBody>
      </p:sp>
      <p:sp>
        <p:nvSpPr>
          <p:cNvPr id="30" name="TextBox 29">
            <a:extLst>
              <a:ext uri="{FF2B5EF4-FFF2-40B4-BE49-F238E27FC236}">
                <a16:creationId xmlns:a16="http://schemas.microsoft.com/office/drawing/2014/main" id="{2BC57170-AE45-4E33-A82A-C10C063B540A}"/>
              </a:ext>
            </a:extLst>
          </p:cNvPr>
          <p:cNvSpPr txBox="1"/>
          <p:nvPr/>
        </p:nvSpPr>
        <p:spPr>
          <a:xfrm>
            <a:off x="6924675" y="37528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r>
              <a:rPr lang="en-US" sz="3200" b="1"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1448FB86-EE24-4294-80B9-852B1A5C7FDB}"/>
              </a:ext>
            </a:extLst>
          </p:cNvPr>
          <p:cNvSpPr txBox="1"/>
          <p:nvPr/>
        </p:nvSpPr>
        <p:spPr>
          <a:xfrm>
            <a:off x="6924675" y="4781550"/>
            <a:ext cx="5267325"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Ở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a:solidFill>
                  <a:srgbClr val="FF0000"/>
                </a:solidFill>
                <a:latin typeface="Cambria" panose="02040503050406030204" pitchFamily="18" charset="0"/>
                <a:ea typeface="Cambria" panose="02040503050406030204" pitchFamily="18" charset="0"/>
              </a:rPr>
              <a:t>1</a:t>
            </a:r>
            <a:r>
              <a:rPr lang="en-US" sz="3200" b="1" dirty="0">
                <a:latin typeface="Cambria" panose="02040503050406030204" pitchFamily="18" charset="0"/>
                <a:ea typeface="Cambria" panose="02040503050406030204" pitchFamily="18" charset="0"/>
              </a:rPr>
              <a:t> &lt; </a:t>
            </a:r>
            <a:r>
              <a:rPr lang="en-US" sz="3200" b="1" dirty="0">
                <a:solidFill>
                  <a:srgbClr val="FF0000"/>
                </a:solidFill>
                <a:latin typeface="Cambria" panose="02040503050406030204" pitchFamily="18" charset="0"/>
                <a:ea typeface="Cambria" panose="02040503050406030204" pitchFamily="18" charset="0"/>
              </a:rPr>
              <a:t>6</a:t>
            </a:r>
          </a:p>
        </p:txBody>
      </p:sp>
      <p:sp>
        <p:nvSpPr>
          <p:cNvPr id="34" name="TextBox 33">
            <a:extLst>
              <a:ext uri="{FF2B5EF4-FFF2-40B4-BE49-F238E27FC236}">
                <a16:creationId xmlns:a16="http://schemas.microsoft.com/office/drawing/2014/main" id="{A9B3F236-3E3C-461D-ACA3-6EBAF4F18826}"/>
              </a:ext>
            </a:extLst>
          </p:cNvPr>
          <p:cNvSpPr txBox="1"/>
          <p:nvPr/>
        </p:nvSpPr>
        <p:spPr>
          <a:xfrm>
            <a:off x="7362824" y="5366325"/>
            <a:ext cx="4200525" cy="584775"/>
          </a:xfrm>
          <a:prstGeom prst="rect">
            <a:avLst/>
          </a:prstGeom>
          <a:noFill/>
        </p:spPr>
        <p:txBody>
          <a:bodyPr wrap="square" rtlCol="0">
            <a:spAutoFit/>
          </a:bodyPr>
          <a:lstStyle/>
          <a:p>
            <a:r>
              <a:rPr lang="en-US" sz="3200" b="1" dirty="0" err="1">
                <a:solidFill>
                  <a:srgbClr val="FF0000"/>
                </a:solidFill>
                <a:highlight>
                  <a:srgbClr val="FFFF00"/>
                </a:highlight>
                <a:latin typeface="Cambria" panose="02040503050406030204" pitchFamily="18" charset="0"/>
                <a:ea typeface="Cambria" panose="02040503050406030204" pitchFamily="18" charset="0"/>
              </a:rPr>
              <a:t>Vậy</a:t>
            </a:r>
            <a:r>
              <a:rPr lang="en-US" sz="3200" b="1" dirty="0">
                <a:solidFill>
                  <a:srgbClr val="FF0000"/>
                </a:solidFill>
                <a:highlight>
                  <a:srgbClr val="FFFF00"/>
                </a:highlight>
                <a:latin typeface="Cambria" panose="02040503050406030204" pitchFamily="18" charset="0"/>
                <a:ea typeface="Cambria" panose="02040503050406030204" pitchFamily="18" charset="0"/>
              </a:rPr>
              <a:t>: 41 217 &lt; 46 616 </a:t>
            </a:r>
          </a:p>
        </p:txBody>
      </p:sp>
      <p:pic>
        <p:nvPicPr>
          <p:cNvPr id="3" name="Picture 2">
            <a:extLst>
              <a:ext uri="{FF2B5EF4-FFF2-40B4-BE49-F238E27FC236}">
                <a16:creationId xmlns:a16="http://schemas.microsoft.com/office/drawing/2014/main" id="{427B30CE-B4AB-D55E-E9A9-58BA84EA040A}"/>
              </a:ext>
            </a:extLst>
          </p:cNvPr>
          <p:cNvPicPr>
            <a:picLocks noChangeAspect="1"/>
          </p:cNvPicPr>
          <p:nvPr/>
        </p:nvPicPr>
        <p:blipFill>
          <a:blip r:embed="rId3"/>
          <a:stretch>
            <a:fillRect/>
          </a:stretch>
        </p:blipFill>
        <p:spPr>
          <a:xfrm>
            <a:off x="222051" y="2194863"/>
            <a:ext cx="6607374" cy="3463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a:extLst>
              <a:ext uri="{FF2B5EF4-FFF2-40B4-BE49-F238E27FC236}">
                <a16:creationId xmlns:a16="http://schemas.microsoft.com/office/drawing/2014/main" id="{FB097F2A-0F6D-3372-4854-1702664B9197}"/>
              </a:ext>
            </a:extLst>
          </p:cNvPr>
          <p:cNvCxnSpPr>
            <a:cxnSpLocks/>
          </p:cNvCxnSpPr>
          <p:nvPr/>
        </p:nvCxnSpPr>
        <p:spPr>
          <a:xfrm>
            <a:off x="8706678" y="2463248"/>
            <a:ext cx="1855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9A5501-800D-FBA0-2E98-224974866094}"/>
              </a:ext>
            </a:extLst>
          </p:cNvPr>
          <p:cNvCxnSpPr>
            <a:cxnSpLocks/>
          </p:cNvCxnSpPr>
          <p:nvPr/>
        </p:nvCxnSpPr>
        <p:spPr>
          <a:xfrm flipV="1">
            <a:off x="10601739" y="2454965"/>
            <a:ext cx="212035" cy="82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3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30" grpId="0"/>
      <p:bldP spid="32"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DD"/>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ea typeface="+mn-ea"/>
              <a:cs typeface="+mn-cs"/>
            </a:endParaRPr>
          </a:p>
        </p:txBody>
      </p:sp>
      <p:grpSp>
        <p:nvGrpSpPr>
          <p:cNvPr id="6" name="Group 5">
            <a:extLst>
              <a:ext uri="{FF2B5EF4-FFF2-40B4-BE49-F238E27FC236}">
                <a16:creationId xmlns:a16="http://schemas.microsoft.com/office/drawing/2014/main" id="{2D62EF67-CC19-46F4-938F-6DBD4A316FB1}"/>
              </a:ext>
            </a:extLst>
          </p:cNvPr>
          <p:cNvGrpSpPr/>
          <p:nvPr/>
        </p:nvGrpSpPr>
        <p:grpSpPr>
          <a:xfrm>
            <a:off x="939801" y="623717"/>
            <a:ext cx="3216274" cy="845833"/>
            <a:chOff x="2600326" y="997442"/>
            <a:chExt cx="3216274" cy="845833"/>
          </a:xfrm>
        </p:grpSpPr>
        <p:grpSp>
          <p:nvGrpSpPr>
            <p:cNvPr id="7" name="Group 6">
              <a:extLst>
                <a:ext uri="{FF2B5EF4-FFF2-40B4-BE49-F238E27FC236}">
                  <a16:creationId xmlns:a16="http://schemas.microsoft.com/office/drawing/2014/main" id="{66505DD1-AB87-4DC7-8629-2BB192476D43}"/>
                </a:ext>
              </a:extLst>
            </p:cNvPr>
            <p:cNvGrpSpPr/>
            <p:nvPr/>
          </p:nvGrpSpPr>
          <p:grpSpPr>
            <a:xfrm>
              <a:off x="2600326" y="997442"/>
              <a:ext cx="594284" cy="707886"/>
              <a:chOff x="2600326" y="997442"/>
              <a:chExt cx="594284" cy="707886"/>
            </a:xfrm>
          </p:grpSpPr>
          <p:sp>
            <p:nvSpPr>
              <p:cNvPr id="9" name="Oval 8">
                <a:extLst>
                  <a:ext uri="{FF2B5EF4-FFF2-40B4-BE49-F238E27FC236}">
                    <a16:creationId xmlns:a16="http://schemas.microsoft.com/office/drawing/2014/main" id="{BE3A568C-899E-4CD1-A06F-D93575B078A5}"/>
                  </a:ext>
                </a:extLst>
              </p:cNvPr>
              <p:cNvSpPr/>
              <p:nvPr/>
            </p:nvSpPr>
            <p:spPr>
              <a:xfrm>
                <a:off x="2600326" y="1097201"/>
                <a:ext cx="594284" cy="57903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670826" y="997442"/>
                <a:ext cx="5237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1</a:t>
                </a:r>
                <a:endParaRPr kumimoji="0" lang="vi-VN" sz="4000" b="1" i="0" u="none" strike="noStrike" kern="1200" cap="none" spc="0" normalizeH="0" baseline="0" noProof="0" dirty="0">
                  <a:ln>
                    <a:noFill/>
                  </a:ln>
                  <a:solidFill>
                    <a:prstClr val="white"/>
                  </a:solidFill>
                  <a:effectLst/>
                  <a:uLnTx/>
                  <a:uFillTx/>
                  <a:ea typeface="+mn-ea"/>
                  <a:cs typeface="+mn-cs"/>
                </a:endParaRPr>
              </a:p>
            </p:txBody>
          </p:sp>
        </p:grpSp>
        <p:sp>
          <p:nvSpPr>
            <p:cNvPr id="8" name="TextBox 7">
              <a:extLst>
                <a:ext uri="{FF2B5EF4-FFF2-40B4-BE49-F238E27FC236}">
                  <a16:creationId xmlns:a16="http://schemas.microsoft.com/office/drawing/2014/main" id="{ADE3B8DD-0767-4B6D-BD35-77429816077F}"/>
                </a:ext>
              </a:extLst>
            </p:cNvPr>
            <p:cNvSpPr txBox="1"/>
            <p:nvPr/>
          </p:nvSpPr>
          <p:spPr>
            <a:xfrm>
              <a:off x="3281723" y="1012278"/>
              <a:ext cx="1172802" cy="830997"/>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ln w="0"/>
                  <a:effectLst>
                    <a:outerShdw blurRad="38100" dist="19050" dir="2700000" algn="tl" rotWithShape="0">
                      <a:schemeClr val="dk1">
                        <a:alpha val="40000"/>
                      </a:schemeClr>
                    </a:outerShdw>
                  </a:effectLst>
                </a:rPr>
                <a:t>Đ, S   </a:t>
              </a:r>
              <a:endParaRPr kumimoji="0" lang="vi-VN" sz="4800" i="0" u="none" strike="noStrike" kern="1200" normalizeH="0" baseline="0" noProof="0" dirty="0">
                <a:ln w="0"/>
                <a:effectLst>
                  <a:outerShdw blurRad="38100" dist="19050" dir="2700000" algn="tl" rotWithShape="0">
                    <a:schemeClr val="dk1">
                      <a:alpha val="40000"/>
                    </a:schemeClr>
                  </a:outerShdw>
                </a:effectLst>
                <a:uLnTx/>
                <a:uFillTx/>
              </a:endParaRPr>
            </a:p>
          </p:txBody>
        </p:sp>
        <p:sp>
          <p:nvSpPr>
            <p:cNvPr id="2" name="TextBox 1">
              <a:extLst>
                <a:ext uri="{FF2B5EF4-FFF2-40B4-BE49-F238E27FC236}">
                  <a16:creationId xmlns:a16="http://schemas.microsoft.com/office/drawing/2014/main" id="{0E0B40BA-3E47-5B54-D358-8E8B3671ED03}"/>
                </a:ext>
              </a:extLst>
            </p:cNvPr>
            <p:cNvSpPr txBox="1"/>
            <p:nvPr/>
          </p:nvSpPr>
          <p:spPr>
            <a:xfrm>
              <a:off x="4643798" y="997442"/>
              <a:ext cx="11728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ln w="0"/>
                  <a:effectLst>
                    <a:outerShdw blurRad="38100" dist="19050" dir="2700000" algn="tl" rotWithShape="0">
                      <a:schemeClr val="dk1">
                        <a:alpha val="40000"/>
                      </a:schemeClr>
                    </a:outerShdw>
                  </a:effectLst>
                </a:rPr>
                <a:t>?</a:t>
              </a:r>
              <a:endParaRPr kumimoji="0" lang="vi-VN" sz="4800" i="0" u="none" strike="noStrike" kern="1200" normalizeH="0" baseline="0" noProof="0" dirty="0">
                <a:ln w="0"/>
                <a:effectLst>
                  <a:outerShdw blurRad="38100" dist="19050" dir="2700000" algn="tl" rotWithShape="0">
                    <a:schemeClr val="dk1">
                      <a:alpha val="40000"/>
                    </a:schemeClr>
                  </a:outerShdw>
                </a:effectLst>
                <a:uLnTx/>
                <a:uFillTx/>
              </a:endParaRPr>
            </a:p>
          </p:txBody>
        </p:sp>
      </p:grpSp>
      <p:sp>
        <p:nvSpPr>
          <p:cNvPr id="27" name="TextBox 26">
            <a:extLst>
              <a:ext uri="{FF2B5EF4-FFF2-40B4-BE49-F238E27FC236}">
                <a16:creationId xmlns:a16="http://schemas.microsoft.com/office/drawing/2014/main" id="{E7A81B1A-2865-46B8-811D-FB98B15B2FED}"/>
              </a:ext>
            </a:extLst>
          </p:cNvPr>
          <p:cNvSpPr txBox="1"/>
          <p:nvPr/>
        </p:nvSpPr>
        <p:spPr>
          <a:xfrm>
            <a:off x="3084512" y="1672480"/>
            <a:ext cx="4486275" cy="830997"/>
          </a:xfrm>
          <a:prstGeom prst="rect">
            <a:avLst/>
          </a:prstGeom>
          <a:noFill/>
        </p:spPr>
        <p:txBody>
          <a:bodyPr wrap="square" rtlCol="0">
            <a:spAutoFit/>
          </a:bodyPr>
          <a:lstStyle/>
          <a:p>
            <a:r>
              <a:rPr lang="pt-BR" sz="4800" i="0" dirty="0">
                <a:solidFill>
                  <a:srgbClr val="000000"/>
                </a:solidFill>
                <a:effectLst/>
                <a:ea typeface="Cambria" panose="02040503050406030204" pitchFamily="18" charset="0"/>
              </a:rPr>
              <a:t>a) 9 876 &lt; 12 345</a:t>
            </a:r>
            <a:endParaRPr lang="en-US" sz="4800" dirty="0">
              <a:ea typeface="Cambria" panose="02040503050406030204" pitchFamily="18" charset="0"/>
            </a:endParaRPr>
          </a:p>
        </p:txBody>
      </p:sp>
      <p:sp>
        <p:nvSpPr>
          <p:cNvPr id="28" name="TextBox 27">
            <a:extLst>
              <a:ext uri="{FF2B5EF4-FFF2-40B4-BE49-F238E27FC236}">
                <a16:creationId xmlns:a16="http://schemas.microsoft.com/office/drawing/2014/main" id="{2F218B85-AED3-440B-AC8E-F9846B62DF4A}"/>
              </a:ext>
            </a:extLst>
          </p:cNvPr>
          <p:cNvSpPr txBox="1"/>
          <p:nvPr/>
        </p:nvSpPr>
        <p:spPr>
          <a:xfrm>
            <a:off x="3065462" y="2567830"/>
            <a:ext cx="5486400" cy="830997"/>
          </a:xfrm>
          <a:prstGeom prst="rect">
            <a:avLst/>
          </a:prstGeom>
          <a:noFill/>
        </p:spPr>
        <p:txBody>
          <a:bodyPr wrap="square" rtlCol="0">
            <a:spAutoFit/>
          </a:bodyPr>
          <a:lstStyle/>
          <a:p>
            <a:r>
              <a:rPr lang="pl-PL" sz="4800" i="0" dirty="0">
                <a:solidFill>
                  <a:srgbClr val="000000"/>
                </a:solidFill>
                <a:effectLst/>
                <a:ea typeface="Cambria" panose="02040503050406030204" pitchFamily="18" charset="0"/>
              </a:rPr>
              <a:t>b) 30 724 &gt; 31 000</a:t>
            </a:r>
            <a:endParaRPr lang="en-US" sz="4800" dirty="0">
              <a:ea typeface="Cambria" panose="02040503050406030204" pitchFamily="18" charset="0"/>
            </a:endParaRPr>
          </a:p>
        </p:txBody>
      </p:sp>
      <p:sp>
        <p:nvSpPr>
          <p:cNvPr id="29" name="TextBox 28">
            <a:extLst>
              <a:ext uri="{FF2B5EF4-FFF2-40B4-BE49-F238E27FC236}">
                <a16:creationId xmlns:a16="http://schemas.microsoft.com/office/drawing/2014/main" id="{06F2A3D7-B333-4AD4-BE51-929D1F7FF68E}"/>
              </a:ext>
            </a:extLst>
          </p:cNvPr>
          <p:cNvSpPr txBox="1"/>
          <p:nvPr/>
        </p:nvSpPr>
        <p:spPr>
          <a:xfrm>
            <a:off x="3122612" y="3567955"/>
            <a:ext cx="5486400" cy="830997"/>
          </a:xfrm>
          <a:prstGeom prst="rect">
            <a:avLst/>
          </a:prstGeom>
          <a:noFill/>
        </p:spPr>
        <p:txBody>
          <a:bodyPr wrap="square" rtlCol="0">
            <a:spAutoFit/>
          </a:bodyPr>
          <a:lstStyle/>
          <a:p>
            <a:r>
              <a:rPr lang="pl-PL" sz="4800" i="0" dirty="0">
                <a:solidFill>
                  <a:srgbClr val="000000"/>
                </a:solidFill>
                <a:effectLst/>
                <a:ea typeface="Cambria" panose="02040503050406030204" pitchFamily="18" charset="0"/>
              </a:rPr>
              <a:t>c) 41 035 &gt; 39 999</a:t>
            </a:r>
            <a:endParaRPr lang="en-US" sz="4800" dirty="0">
              <a:ea typeface="Cambria" panose="02040503050406030204" pitchFamily="18" charset="0"/>
            </a:endParaRPr>
          </a:p>
        </p:txBody>
      </p:sp>
      <p:sp>
        <p:nvSpPr>
          <p:cNvPr id="30" name="Rectangle 29">
            <a:extLst>
              <a:ext uri="{FF2B5EF4-FFF2-40B4-BE49-F238E27FC236}">
                <a16:creationId xmlns:a16="http://schemas.microsoft.com/office/drawing/2014/main" id="{E2EB2749-AF85-4F79-A3A7-9D5414FB2676}"/>
              </a:ext>
            </a:extLst>
          </p:cNvPr>
          <p:cNvSpPr/>
          <p:nvPr/>
        </p:nvSpPr>
        <p:spPr>
          <a:xfrm>
            <a:off x="7785099" y="177921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1" name="Rectangle 30">
            <a:extLst>
              <a:ext uri="{FF2B5EF4-FFF2-40B4-BE49-F238E27FC236}">
                <a16:creationId xmlns:a16="http://schemas.microsoft.com/office/drawing/2014/main" id="{18CCF0DA-8DCC-4175-BE5D-6BCFA19E0FB5}"/>
              </a:ext>
            </a:extLst>
          </p:cNvPr>
          <p:cNvSpPr/>
          <p:nvPr/>
        </p:nvSpPr>
        <p:spPr>
          <a:xfrm>
            <a:off x="8032749" y="267456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2" name="Rectangle 31">
            <a:extLst>
              <a:ext uri="{FF2B5EF4-FFF2-40B4-BE49-F238E27FC236}">
                <a16:creationId xmlns:a16="http://schemas.microsoft.com/office/drawing/2014/main" id="{4E56FC0D-AB33-4F66-B840-57599354C647}"/>
              </a:ext>
            </a:extLst>
          </p:cNvPr>
          <p:cNvSpPr/>
          <p:nvPr/>
        </p:nvSpPr>
        <p:spPr>
          <a:xfrm>
            <a:off x="8070849" y="3703265"/>
            <a:ext cx="561975" cy="504825"/>
          </a:xfrm>
          <a:prstGeom prst="rect">
            <a:avLst/>
          </a:prstGeom>
          <a:ln w="38100">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3" name="Rectangle 32">
            <a:extLst>
              <a:ext uri="{FF2B5EF4-FFF2-40B4-BE49-F238E27FC236}">
                <a16:creationId xmlns:a16="http://schemas.microsoft.com/office/drawing/2014/main" id="{C000D80B-0450-4E15-AFFD-1D818BDF40A2}"/>
              </a:ext>
            </a:extLst>
          </p:cNvPr>
          <p:cNvSpPr/>
          <p:nvPr/>
        </p:nvSpPr>
        <p:spPr>
          <a:xfrm>
            <a:off x="7785099" y="1760165"/>
            <a:ext cx="561975" cy="504825"/>
          </a:xfrm>
          <a:prstGeom prst="rect">
            <a:avLst/>
          </a:prstGeom>
          <a:solidFill>
            <a:schemeClr val="bg1"/>
          </a:solidFill>
          <a:ln w="3810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cxnSp>
        <p:nvCxnSpPr>
          <p:cNvPr id="35" name="Straight Connector 34">
            <a:extLst>
              <a:ext uri="{FF2B5EF4-FFF2-40B4-BE49-F238E27FC236}">
                <a16:creationId xmlns:a16="http://schemas.microsoft.com/office/drawing/2014/main" id="{58452B3A-71B3-4138-8BF8-400DE496AA6D}"/>
              </a:ext>
            </a:extLst>
          </p:cNvPr>
          <p:cNvCxnSpPr/>
          <p:nvPr/>
        </p:nvCxnSpPr>
        <p:spPr>
          <a:xfrm>
            <a:off x="4156075" y="3273042"/>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306AE4-B0C0-42C1-B77A-1B84378E7EF6}"/>
              </a:ext>
            </a:extLst>
          </p:cNvPr>
          <p:cNvCxnSpPr/>
          <p:nvPr/>
        </p:nvCxnSpPr>
        <p:spPr>
          <a:xfrm>
            <a:off x="6416675" y="3273042"/>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C636CF9-23EB-4635-BFEB-C53C333F0AF9}"/>
              </a:ext>
            </a:extLst>
          </p:cNvPr>
          <p:cNvSpPr/>
          <p:nvPr/>
        </p:nvSpPr>
        <p:spPr>
          <a:xfrm>
            <a:off x="8042274" y="2684090"/>
            <a:ext cx="561975" cy="504825"/>
          </a:xfrm>
          <a:prstGeom prst="rect">
            <a:avLst/>
          </a:prstGeom>
          <a:solidFill>
            <a:schemeClr val="bg1"/>
          </a:solidFill>
          <a:ln w="3810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S</a:t>
            </a:r>
          </a:p>
        </p:txBody>
      </p:sp>
      <p:cxnSp>
        <p:nvCxnSpPr>
          <p:cNvPr id="38" name="Straight Connector 37">
            <a:extLst>
              <a:ext uri="{FF2B5EF4-FFF2-40B4-BE49-F238E27FC236}">
                <a16:creationId xmlns:a16="http://schemas.microsoft.com/office/drawing/2014/main" id="{D57F99F5-C878-4B6D-8EBA-4F2F00C7DCCC}"/>
              </a:ext>
            </a:extLst>
          </p:cNvPr>
          <p:cNvCxnSpPr>
            <a:cxnSpLocks/>
          </p:cNvCxnSpPr>
          <p:nvPr/>
        </p:nvCxnSpPr>
        <p:spPr>
          <a:xfrm>
            <a:off x="3746500" y="4217615"/>
            <a:ext cx="409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63C43-161C-4A34-92A9-907EA6273D84}"/>
              </a:ext>
            </a:extLst>
          </p:cNvPr>
          <p:cNvCxnSpPr>
            <a:cxnSpLocks/>
          </p:cNvCxnSpPr>
          <p:nvPr/>
        </p:nvCxnSpPr>
        <p:spPr>
          <a:xfrm>
            <a:off x="5994400" y="4231530"/>
            <a:ext cx="400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3E76DB-D0C3-4349-8AAF-9BBCE7F24AE6}"/>
              </a:ext>
            </a:extLst>
          </p:cNvPr>
          <p:cNvSpPr/>
          <p:nvPr/>
        </p:nvSpPr>
        <p:spPr>
          <a:xfrm>
            <a:off x="8080374" y="3712790"/>
            <a:ext cx="561975" cy="504825"/>
          </a:xfrm>
          <a:prstGeom prst="rect">
            <a:avLst/>
          </a:prstGeom>
          <a:solidFill>
            <a:schemeClr val="bg1"/>
          </a:solidFill>
          <a:ln w="3810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290287"/>
            <a:ext cx="11442140" cy="5936342"/>
          </a:xfrm>
          <a:prstGeom prst="roundRect">
            <a:avLst/>
          </a:prstGeom>
          <a:solidFill>
            <a:srgbClr val="FFFFDD"/>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832566" y="631371"/>
            <a:ext cx="871898" cy="1293477"/>
            <a:chOff x="2697431" y="1071030"/>
            <a:chExt cx="622392" cy="923330"/>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5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A42DA12F-6278-440C-A7A3-E5FC8B1DFC52}"/>
              </a:ext>
            </a:extLst>
          </p:cNvPr>
          <p:cNvGrpSpPr/>
          <p:nvPr/>
        </p:nvGrpSpPr>
        <p:grpSpPr>
          <a:xfrm>
            <a:off x="1704464" y="1620634"/>
            <a:ext cx="9001125" cy="3034357"/>
            <a:chOff x="1958464" y="1399100"/>
            <a:chExt cx="9001125" cy="3034357"/>
          </a:xfrm>
        </p:grpSpPr>
        <p:sp>
          <p:nvSpPr>
            <p:cNvPr id="4" name="TextBox 3">
              <a:extLst>
                <a:ext uri="{FF2B5EF4-FFF2-40B4-BE49-F238E27FC236}">
                  <a16:creationId xmlns:a16="http://schemas.microsoft.com/office/drawing/2014/main" id="{AB21C004-A28A-403B-89E2-4D8C0DD364C6}"/>
                </a:ext>
              </a:extLst>
            </p:cNvPr>
            <p:cNvSpPr txBox="1"/>
            <p:nvPr/>
          </p:nvSpPr>
          <p:spPr>
            <a:xfrm>
              <a:off x="1958464" y="1399100"/>
              <a:ext cx="9001125" cy="3034357"/>
            </a:xfrm>
            <a:prstGeom prst="rect">
              <a:avLst/>
            </a:prstGeom>
            <a:noFill/>
            <a:ln>
              <a:noFill/>
            </a:ln>
          </p:spPr>
          <p:txBody>
            <a:bodyPr wrap="square" rtlCol="0">
              <a:spAutoFit/>
            </a:bodyPr>
            <a:lstStyle/>
            <a:p>
              <a:pPr>
                <a:lnSpc>
                  <a:spcPct val="150000"/>
                </a:lnSpc>
              </a:pPr>
              <a:r>
                <a:rPr lang="pt-BR" sz="4400" dirty="0">
                  <a:ln w="0"/>
                  <a:effectLst>
                    <a:outerShdw blurRad="38100" dist="19050" dir="2700000" algn="tl" rotWithShape="0">
                      <a:schemeClr val="dk1">
                        <a:alpha val="40000"/>
                      </a:schemeClr>
                    </a:outerShdw>
                  </a:effectLst>
                </a:rPr>
                <a:t>a) 29 100       26 189</a:t>
              </a:r>
            </a:p>
            <a:p>
              <a:pPr>
                <a:lnSpc>
                  <a:spcPct val="150000"/>
                </a:lnSpc>
              </a:pPr>
              <a:r>
                <a:rPr lang="pt-BR" sz="4400" dirty="0">
                  <a:ln w="0"/>
                  <a:effectLst>
                    <a:outerShdw blurRad="38100" dist="19050" dir="2700000" algn="tl" rotWithShape="0">
                      <a:schemeClr val="dk1">
                        <a:alpha val="40000"/>
                      </a:schemeClr>
                    </a:outerShdw>
                  </a:effectLst>
                </a:rPr>
                <a:t>b) 38 197       38 307</a:t>
              </a:r>
            </a:p>
            <a:p>
              <a:pPr>
                <a:lnSpc>
                  <a:spcPct val="150000"/>
                </a:lnSpc>
              </a:pPr>
              <a:r>
                <a:rPr lang="pt-BR" sz="4400" dirty="0">
                  <a:ln w="0"/>
                  <a:effectLst>
                    <a:outerShdw blurRad="38100" dist="19050" dir="2700000" algn="tl" rotWithShape="0">
                      <a:schemeClr val="dk1">
                        <a:alpha val="40000"/>
                      </a:schemeClr>
                    </a:outerShdw>
                  </a:effectLst>
                </a:rPr>
                <a:t>c) 52 740       50 000 + 2000 + 700 + 40</a:t>
              </a:r>
              <a:endParaRPr lang="en-US" sz="4400" dirty="0">
                <a:ln w="0"/>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FE10779B-8977-40F5-8649-FA532C622073}"/>
                </a:ext>
              </a:extLst>
            </p:cNvPr>
            <p:cNvSpPr/>
            <p:nvPr/>
          </p:nvSpPr>
          <p:spPr>
            <a:xfrm>
              <a:off x="4332870" y="1842310"/>
              <a:ext cx="561975" cy="504825"/>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rPr>
                <a:t>?</a:t>
              </a:r>
            </a:p>
          </p:txBody>
        </p:sp>
        <p:sp>
          <p:nvSpPr>
            <p:cNvPr id="25" name="Rectangle 24">
              <a:extLst>
                <a:ext uri="{FF2B5EF4-FFF2-40B4-BE49-F238E27FC236}">
                  <a16:creationId xmlns:a16="http://schemas.microsoft.com/office/drawing/2014/main" id="{DF097837-1C7F-4BB9-8F75-86E0BD447455}"/>
                </a:ext>
              </a:extLst>
            </p:cNvPr>
            <p:cNvSpPr/>
            <p:nvPr/>
          </p:nvSpPr>
          <p:spPr>
            <a:xfrm>
              <a:off x="4334640" y="2759919"/>
              <a:ext cx="561975" cy="504825"/>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rPr>
                <a:t>?</a:t>
              </a:r>
            </a:p>
          </p:txBody>
        </p:sp>
        <p:sp>
          <p:nvSpPr>
            <p:cNvPr id="26" name="Rectangle 25">
              <a:extLst>
                <a:ext uri="{FF2B5EF4-FFF2-40B4-BE49-F238E27FC236}">
                  <a16:creationId xmlns:a16="http://schemas.microsoft.com/office/drawing/2014/main" id="{2E6531E5-69BD-418E-8268-2119E2DE07A9}"/>
                </a:ext>
              </a:extLst>
            </p:cNvPr>
            <p:cNvSpPr/>
            <p:nvPr/>
          </p:nvSpPr>
          <p:spPr>
            <a:xfrm>
              <a:off x="4332871" y="3796927"/>
              <a:ext cx="561975" cy="504825"/>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rPr>
                <a:t>?</a:t>
              </a:r>
            </a:p>
          </p:txBody>
        </p:sp>
      </p:grpSp>
      <p:cxnSp>
        <p:nvCxnSpPr>
          <p:cNvPr id="34" name="Straight Connector 33">
            <a:extLst>
              <a:ext uri="{FF2B5EF4-FFF2-40B4-BE49-F238E27FC236}">
                <a16:creationId xmlns:a16="http://schemas.microsoft.com/office/drawing/2014/main" id="{AA594A39-567C-4305-B5DD-5580115ACA80}"/>
              </a:ext>
            </a:extLst>
          </p:cNvPr>
          <p:cNvCxnSpPr/>
          <p:nvPr/>
        </p:nvCxnSpPr>
        <p:spPr>
          <a:xfrm>
            <a:off x="2646613" y="2512299"/>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978672-3780-4975-BFFF-6044BDFA2BB5}"/>
              </a:ext>
            </a:extLst>
          </p:cNvPr>
          <p:cNvCxnSpPr/>
          <p:nvPr/>
        </p:nvCxnSpPr>
        <p:spPr>
          <a:xfrm>
            <a:off x="5060950" y="2507534"/>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40BC88-E43B-46FA-941C-BF48AEF36D7D}"/>
              </a:ext>
            </a:extLst>
          </p:cNvPr>
          <p:cNvSpPr/>
          <p:nvPr/>
        </p:nvSpPr>
        <p:spPr>
          <a:xfrm>
            <a:off x="4078869" y="2056949"/>
            <a:ext cx="561975" cy="511720"/>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&gt;</a:t>
            </a:r>
          </a:p>
        </p:txBody>
      </p:sp>
      <p:cxnSp>
        <p:nvCxnSpPr>
          <p:cNvPr id="42" name="Straight Connector 41">
            <a:extLst>
              <a:ext uri="{FF2B5EF4-FFF2-40B4-BE49-F238E27FC236}">
                <a16:creationId xmlns:a16="http://schemas.microsoft.com/office/drawing/2014/main" id="{47720848-825E-418F-87EF-1F4F0A00B2DD}"/>
              </a:ext>
            </a:extLst>
          </p:cNvPr>
          <p:cNvCxnSpPr/>
          <p:nvPr/>
        </p:nvCxnSpPr>
        <p:spPr>
          <a:xfrm>
            <a:off x="3095090" y="3538139"/>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885331-E66D-41D7-B325-F8B167A9F12B}"/>
              </a:ext>
            </a:extLst>
          </p:cNvPr>
          <p:cNvCxnSpPr/>
          <p:nvPr/>
        </p:nvCxnSpPr>
        <p:spPr>
          <a:xfrm>
            <a:off x="5538303" y="348625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3D7CEE0-6006-4321-8811-B5CE178E881E}"/>
              </a:ext>
            </a:extLst>
          </p:cNvPr>
          <p:cNvSpPr/>
          <p:nvPr/>
        </p:nvSpPr>
        <p:spPr>
          <a:xfrm>
            <a:off x="4078870" y="2981430"/>
            <a:ext cx="561975" cy="504825"/>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&lt;</a:t>
            </a:r>
          </a:p>
        </p:txBody>
      </p:sp>
      <p:sp>
        <p:nvSpPr>
          <p:cNvPr id="46" name="Left Brace 45">
            <a:extLst>
              <a:ext uri="{FF2B5EF4-FFF2-40B4-BE49-F238E27FC236}">
                <a16:creationId xmlns:a16="http://schemas.microsoft.com/office/drawing/2014/main" id="{33FE04FC-3042-4877-AC8E-D81242CDAAB7}"/>
              </a:ext>
            </a:extLst>
          </p:cNvPr>
          <p:cNvSpPr/>
          <p:nvPr/>
        </p:nvSpPr>
        <p:spPr>
          <a:xfrm rot="16200000">
            <a:off x="7579688" y="2268483"/>
            <a:ext cx="242572" cy="5022869"/>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F72E65A3-4EEF-42A8-91AD-91149121E15E}"/>
              </a:ext>
            </a:extLst>
          </p:cNvPr>
          <p:cNvSpPr txBox="1"/>
          <p:nvPr/>
        </p:nvSpPr>
        <p:spPr>
          <a:xfrm>
            <a:off x="6732409" y="4996605"/>
            <a:ext cx="2481445" cy="707886"/>
          </a:xfrm>
          <a:prstGeom prst="rect">
            <a:avLst/>
          </a:prstGeom>
          <a:noFill/>
        </p:spPr>
        <p:txBody>
          <a:bodyPr wrap="square" rtlCol="0">
            <a:spAutoFit/>
          </a:bodyPr>
          <a:lstStyle/>
          <a:p>
            <a:r>
              <a:rPr lang="en-US" sz="4000" b="1" dirty="0">
                <a:solidFill>
                  <a:srgbClr val="FF0000"/>
                </a:solidFill>
              </a:rPr>
              <a:t>52 740</a:t>
            </a:r>
          </a:p>
        </p:txBody>
      </p:sp>
      <p:sp>
        <p:nvSpPr>
          <p:cNvPr id="48" name="Rectangle 47">
            <a:extLst>
              <a:ext uri="{FF2B5EF4-FFF2-40B4-BE49-F238E27FC236}">
                <a16:creationId xmlns:a16="http://schemas.microsoft.com/office/drawing/2014/main" id="{3972889E-E6DE-4E0A-BC83-CFBE28DE0A54}"/>
              </a:ext>
            </a:extLst>
          </p:cNvPr>
          <p:cNvSpPr/>
          <p:nvPr/>
        </p:nvSpPr>
        <p:spPr>
          <a:xfrm>
            <a:off x="4078871" y="4008836"/>
            <a:ext cx="561975" cy="504825"/>
          </a:xfrm>
          <a:prstGeom prst="rect">
            <a:avLst/>
          </a:prstGeom>
          <a:solidFill>
            <a:schemeClr val="bg1"/>
          </a:solidFill>
          <a:ln w="38100">
            <a:solidFill>
              <a:schemeClr val="accent2">
                <a:lumMod val="7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a:ln w="0"/>
                <a:solidFill>
                  <a:srgbClr val="FF0000"/>
                </a:solidFill>
                <a:effectLst>
                  <a:outerShdw blurRad="38100" dist="19050" dir="2700000" algn="tl" rotWithShape="0">
                    <a:schemeClr val="dk1">
                      <a:alpha val="40000"/>
                    </a:schemeClr>
                  </a:outerShdw>
                </a:effectLst>
              </a:rPr>
              <a:t>=</a:t>
            </a:r>
          </a:p>
        </p:txBody>
      </p:sp>
      <p:sp>
        <p:nvSpPr>
          <p:cNvPr id="20" name="TextBox 19">
            <a:extLst>
              <a:ext uri="{FF2B5EF4-FFF2-40B4-BE49-F238E27FC236}">
                <a16:creationId xmlns:a16="http://schemas.microsoft.com/office/drawing/2014/main" id="{5E8A4A8D-4723-52DD-7B4F-C64E482E548E}"/>
              </a:ext>
            </a:extLst>
          </p:cNvPr>
          <p:cNvSpPr txBox="1"/>
          <p:nvPr/>
        </p:nvSpPr>
        <p:spPr>
          <a:xfrm>
            <a:off x="1704464" y="697305"/>
            <a:ext cx="1746761" cy="830997"/>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ln w="0"/>
                <a:effectLst>
                  <a:outerShdw blurRad="38100" dist="19050" dir="2700000" algn="tl" rotWithShape="0">
                    <a:schemeClr val="dk1">
                      <a:alpha val="40000"/>
                    </a:schemeClr>
                  </a:outerShdw>
                </a:effectLst>
                <a:latin typeface="Arial" panose="020B0604020202020204" pitchFamily="34" charset="0"/>
              </a:rPr>
              <a:t>&gt;;&lt;;=</a:t>
            </a:r>
            <a:endParaRPr kumimoji="0" lang="vi-VN" sz="4800"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mn-ea"/>
              <a:cs typeface="+mn-cs"/>
            </a:endParaRPr>
          </a:p>
        </p:txBody>
      </p:sp>
      <p:sp>
        <p:nvSpPr>
          <p:cNvPr id="21" name="Rectangle 20">
            <a:extLst>
              <a:ext uri="{FF2B5EF4-FFF2-40B4-BE49-F238E27FC236}">
                <a16:creationId xmlns:a16="http://schemas.microsoft.com/office/drawing/2014/main" id="{6C4F06C5-0661-E583-9804-9B5B674ED80B}"/>
              </a:ext>
            </a:extLst>
          </p:cNvPr>
          <p:cNvSpPr/>
          <p:nvPr/>
        </p:nvSpPr>
        <p:spPr>
          <a:xfrm>
            <a:off x="3451225" y="604971"/>
            <a:ext cx="540534" cy="1015663"/>
          </a:xfrm>
          <a:prstGeom prst="rect">
            <a:avLst/>
          </a:prstGeom>
          <a:noFill/>
        </p:spPr>
        <p:txBody>
          <a:bodyPr wrap="none" lIns="91440" tIns="45720" rIns="91440" bIns="45720">
            <a:spAutoFit/>
          </a:bodyPr>
          <a:lstStyle/>
          <a:p>
            <a:pPr algn="ctr"/>
            <a:r>
              <a:rPr lang="pt-BR" sz="6000" dirty="0">
                <a:ln w="0"/>
                <a:effectLst>
                  <a:outerShdw blurRad="38100" dist="19050" dir="2700000" algn="tl" rotWithShape="0">
                    <a:schemeClr val="dk1">
                      <a:alpha val="40000"/>
                    </a:schemeClr>
                  </a:outerShdw>
                </a:effectLst>
              </a:rPr>
              <a:t>?</a:t>
            </a:r>
            <a:endParaRPr lang="en-US" sz="6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902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6247038"/>
          </a:xfrm>
          <a:prstGeom prst="roundRect">
            <a:avLst/>
          </a:prstGeom>
          <a:solidFill>
            <a:srgbClr val="FFFFDD"/>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7A83EED-AC60-48B7-AB99-66686F4F2276}"/>
              </a:ext>
            </a:extLst>
          </p:cNvPr>
          <p:cNvSpPr txBox="1"/>
          <p:nvPr/>
        </p:nvSpPr>
        <p:spPr>
          <a:xfrm>
            <a:off x="1619250" y="409575"/>
            <a:ext cx="9553575"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Một cây thần kì ra các quả với màu sắc khác nhau. Bạn khỉ sẽ leo theo các cành ghi số lớn hơn để lấy quả. Hỏi bạn khỉ lấy được quả màu gì?</a:t>
            </a:r>
            <a:endParaRPr lang="en-US" sz="28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3B1109-2671-413E-A438-C43DE11FDA01}"/>
              </a:ext>
            </a:extLst>
          </p:cNvPr>
          <p:cNvPicPr>
            <a:picLocks noChangeAspect="1"/>
          </p:cNvPicPr>
          <p:nvPr/>
        </p:nvPicPr>
        <p:blipFill>
          <a:blip r:embed="rId2"/>
          <a:stretch>
            <a:fillRect/>
          </a:stretch>
        </p:blipFill>
        <p:spPr>
          <a:xfrm>
            <a:off x="456699" y="1967945"/>
            <a:ext cx="6473024"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id="{A28ACD45-EC10-47B0-894C-CB63F866F5DB}"/>
              </a:ext>
            </a:extLst>
          </p:cNvPr>
          <p:cNvSpPr/>
          <p:nvPr/>
        </p:nvSpPr>
        <p:spPr>
          <a:xfrm>
            <a:off x="6915150" y="2085975"/>
            <a:ext cx="50101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sp>
        <p:nvSpPr>
          <p:cNvPr id="30" name="Rectangle: Rounded Corners 29">
            <a:extLst>
              <a:ext uri="{FF2B5EF4-FFF2-40B4-BE49-F238E27FC236}">
                <a16:creationId xmlns:a16="http://schemas.microsoft.com/office/drawing/2014/main" id="{233E0596-AEAD-4551-B52C-0917B8C6690F}"/>
              </a:ext>
            </a:extLst>
          </p:cNvPr>
          <p:cNvSpPr/>
          <p:nvPr/>
        </p:nvSpPr>
        <p:spPr>
          <a:xfrm>
            <a:off x="6829425" y="3429000"/>
            <a:ext cx="51244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sp>
        <p:nvSpPr>
          <p:cNvPr id="35" name="Rectangle: Rounded Corners 34">
            <a:extLst>
              <a:ext uri="{FF2B5EF4-FFF2-40B4-BE49-F238E27FC236}">
                <a16:creationId xmlns:a16="http://schemas.microsoft.com/office/drawing/2014/main" id="{0F02F7B8-7867-483B-8591-3A94D1B17064}"/>
              </a:ext>
            </a:extLst>
          </p:cNvPr>
          <p:cNvSpPr/>
          <p:nvPr/>
        </p:nvSpPr>
        <p:spPr>
          <a:xfrm>
            <a:off x="6819900" y="4781550"/>
            <a:ext cx="5124450"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Bạn kh</a:t>
            </a:r>
            <a:r>
              <a:rPr lang="en-US" sz="2400" b="1" dirty="0">
                <a:latin typeface="Cambria" panose="02040503050406030204" pitchFamily="18" charset="0"/>
                <a:ea typeface="Cambria" panose="02040503050406030204" pitchFamily="18" charset="0"/>
              </a:rPr>
              <a:t>ỉ</a:t>
            </a:r>
            <a:r>
              <a:rPr lang="vi-VN" sz="2400" b="1" dirty="0">
                <a:latin typeface="Cambria" panose="02040503050406030204" pitchFamily="18" charset="0"/>
                <a:ea typeface="Cambria" panose="02040503050406030204" pitchFamily="18" charset="0"/>
              </a:rPr>
              <a:t> lấy được quả màu gì?</a:t>
            </a:r>
            <a:endParaRPr lang="en-US"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EC61F048-B639-4D22-8ED1-BEF2F6BB99C5}"/>
              </a:ext>
            </a:extLst>
          </p:cNvPr>
          <p:cNvSpPr/>
          <p:nvPr/>
        </p:nvSpPr>
        <p:spPr>
          <a:xfrm>
            <a:off x="1168806" y="3600172"/>
            <a:ext cx="4572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3BDEA2BD-8C9D-4EDD-CA8D-5D82A320D171}"/>
              </a:ext>
            </a:extLst>
          </p:cNvPr>
          <p:cNvCxnSpPr>
            <a:cxnSpLocks/>
          </p:cNvCxnSpPr>
          <p:nvPr/>
        </p:nvCxnSpPr>
        <p:spPr>
          <a:xfrm flipH="1" flipV="1">
            <a:off x="2182532" y="4041775"/>
            <a:ext cx="664135" cy="30162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E5D805-FF40-676E-470D-6BF1A28D853B}"/>
              </a:ext>
            </a:extLst>
          </p:cNvPr>
          <p:cNvCxnSpPr>
            <a:cxnSpLocks/>
          </p:cNvCxnSpPr>
          <p:nvPr/>
        </p:nvCxnSpPr>
        <p:spPr>
          <a:xfrm flipH="1" flipV="1">
            <a:off x="1619250" y="3890962"/>
            <a:ext cx="410882" cy="1508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85192" y="1905200"/>
            <a:ext cx="9260440" cy="3427566"/>
          </a:xfrm>
          <a:prstGeom prst="rect">
            <a:avLst/>
          </a:prstGeom>
        </p:spPr>
      </p:pic>
    </p:spTree>
    <p:extLst>
      <p:ext uri="{BB962C8B-B14F-4D97-AF65-F5344CB8AC3E}">
        <p14:creationId xmlns:p14="http://schemas.microsoft.com/office/powerpoint/2010/main" val="176998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225</Words>
  <Application>Microsoft Office PowerPoint</Application>
  <PresentationFormat>Widescreen</PresentationFormat>
  <Paragraphs>41</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等线</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3</cp:revision>
  <dcterms:created xsi:type="dcterms:W3CDTF">2025-03-17T04:42:27Z</dcterms:created>
  <dcterms:modified xsi:type="dcterms:W3CDTF">2025-03-17T05:01:50Z</dcterms:modified>
</cp:coreProperties>
</file>