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0" r:id="rId2"/>
    <p:sldId id="339" r:id="rId3"/>
    <p:sldId id="341" r:id="rId4"/>
    <p:sldId id="383" r:id="rId5"/>
    <p:sldId id="385" r:id="rId6"/>
    <p:sldId id="386" r:id="rId7"/>
    <p:sldId id="387" r:id="rId8"/>
    <p:sldId id="35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FA404-D1D4-468B-A3AC-46F2D782A800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458DC-467A-47CB-9E7E-3283A3CBA8E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6052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7920-93B5-E14D-7197-FCDDFFECD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BBBBE-7666-C059-7457-C213FFB1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86BA2-FDD0-D19D-819A-80CEA697D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17AD1-D789-BE5D-A5AB-D7A224540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F16FF-8FC0-00EC-9944-1463C3AC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105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19904-F593-134F-6EFA-E66C23FC3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AFBD9-D763-9848-9905-20641ADB5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A09DE-3959-A311-497B-951C1EAA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45ADE-0CD8-6B07-FD62-F42FEAB20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0AB52-300E-CDB4-DE77-31796DE7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5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16F79D-9D63-9C70-7274-F62B4E9E0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C5F507-FE6C-F523-CCAE-BCAF7EDE3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E0327-FA1F-A986-539B-38B140020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449BD-D838-5F37-6FBA-AE0A52E67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4DC5C-43D2-721E-32CA-8016F281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9258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4" name="Google Shape;394;p11"/>
          <p:cNvGrpSpPr/>
          <p:nvPr/>
        </p:nvGrpSpPr>
        <p:grpSpPr>
          <a:xfrm>
            <a:off x="0" y="-4933"/>
            <a:ext cx="12192008" cy="1212584"/>
            <a:chOff x="0" y="-3700"/>
            <a:chExt cx="9144006" cy="909438"/>
          </a:xfrm>
        </p:grpSpPr>
        <p:sp>
          <p:nvSpPr>
            <p:cNvPr id="395" name="Google Shape;395;p11"/>
            <p:cNvSpPr/>
            <p:nvPr/>
          </p:nvSpPr>
          <p:spPr>
            <a:xfrm>
              <a:off x="0" y="-3700"/>
              <a:ext cx="2308006" cy="909438"/>
            </a:xfrm>
            <a:custGeom>
              <a:avLst/>
              <a:gdLst/>
              <a:ahLst/>
              <a:cxnLst/>
              <a:rect l="l" t="t" r="r" b="b"/>
              <a:pathLst>
                <a:path w="47351" h="18658" extrusionOk="0">
                  <a:moveTo>
                    <a:pt x="1" y="1"/>
                  </a:moveTo>
                  <a:lnTo>
                    <a:pt x="1" y="18270"/>
                  </a:lnTo>
                  <a:lnTo>
                    <a:pt x="504" y="18270"/>
                  </a:lnTo>
                  <a:lnTo>
                    <a:pt x="989" y="18251"/>
                  </a:lnTo>
                  <a:lnTo>
                    <a:pt x="1609" y="18270"/>
                  </a:lnTo>
                  <a:lnTo>
                    <a:pt x="2209" y="18290"/>
                  </a:lnTo>
                  <a:lnTo>
                    <a:pt x="3430" y="18348"/>
                  </a:lnTo>
                  <a:lnTo>
                    <a:pt x="5871" y="18522"/>
                  </a:lnTo>
                  <a:lnTo>
                    <a:pt x="7091" y="18580"/>
                  </a:lnTo>
                  <a:lnTo>
                    <a:pt x="8370" y="18619"/>
                  </a:lnTo>
                  <a:lnTo>
                    <a:pt x="9688" y="18658"/>
                  </a:lnTo>
                  <a:lnTo>
                    <a:pt x="12322" y="18658"/>
                  </a:lnTo>
                  <a:lnTo>
                    <a:pt x="13621" y="18619"/>
                  </a:lnTo>
                  <a:lnTo>
                    <a:pt x="14899" y="18580"/>
                  </a:lnTo>
                  <a:lnTo>
                    <a:pt x="16197" y="18503"/>
                  </a:lnTo>
                  <a:lnTo>
                    <a:pt x="17457" y="18406"/>
                  </a:lnTo>
                  <a:lnTo>
                    <a:pt x="18716" y="18290"/>
                  </a:lnTo>
                  <a:lnTo>
                    <a:pt x="19917" y="18154"/>
                  </a:lnTo>
                  <a:lnTo>
                    <a:pt x="21080" y="17980"/>
                  </a:lnTo>
                  <a:lnTo>
                    <a:pt x="21196" y="17941"/>
                  </a:lnTo>
                  <a:lnTo>
                    <a:pt x="21273" y="17883"/>
                  </a:lnTo>
                  <a:lnTo>
                    <a:pt x="21331" y="17786"/>
                  </a:lnTo>
                  <a:lnTo>
                    <a:pt x="21370" y="17689"/>
                  </a:lnTo>
                  <a:lnTo>
                    <a:pt x="21351" y="17592"/>
                  </a:lnTo>
                  <a:lnTo>
                    <a:pt x="21312" y="17495"/>
                  </a:lnTo>
                  <a:lnTo>
                    <a:pt x="21254" y="17418"/>
                  </a:lnTo>
                  <a:lnTo>
                    <a:pt x="21138" y="17340"/>
                  </a:lnTo>
                  <a:lnTo>
                    <a:pt x="20537" y="17127"/>
                  </a:lnTo>
                  <a:lnTo>
                    <a:pt x="19878" y="16934"/>
                  </a:lnTo>
                  <a:lnTo>
                    <a:pt x="19200" y="16759"/>
                  </a:lnTo>
                  <a:lnTo>
                    <a:pt x="18522" y="16585"/>
                  </a:lnTo>
                  <a:lnTo>
                    <a:pt x="17844" y="16449"/>
                  </a:lnTo>
                  <a:lnTo>
                    <a:pt x="17205" y="16333"/>
                  </a:lnTo>
                  <a:lnTo>
                    <a:pt x="16623" y="16255"/>
                  </a:lnTo>
                  <a:lnTo>
                    <a:pt x="16120" y="16217"/>
                  </a:lnTo>
                  <a:lnTo>
                    <a:pt x="16159" y="15984"/>
                  </a:lnTo>
                  <a:lnTo>
                    <a:pt x="16217" y="15752"/>
                  </a:lnTo>
                  <a:lnTo>
                    <a:pt x="16314" y="15558"/>
                  </a:lnTo>
                  <a:lnTo>
                    <a:pt x="16449" y="15364"/>
                  </a:lnTo>
                  <a:lnTo>
                    <a:pt x="16604" y="15190"/>
                  </a:lnTo>
                  <a:lnTo>
                    <a:pt x="16798" y="15035"/>
                  </a:lnTo>
                  <a:lnTo>
                    <a:pt x="16992" y="14899"/>
                  </a:lnTo>
                  <a:lnTo>
                    <a:pt x="17205" y="14783"/>
                  </a:lnTo>
                  <a:lnTo>
                    <a:pt x="17437" y="14706"/>
                  </a:lnTo>
                  <a:lnTo>
                    <a:pt x="17650" y="14628"/>
                  </a:lnTo>
                  <a:lnTo>
                    <a:pt x="17883" y="14589"/>
                  </a:lnTo>
                  <a:lnTo>
                    <a:pt x="18115" y="14551"/>
                  </a:lnTo>
                  <a:lnTo>
                    <a:pt x="18580" y="14492"/>
                  </a:lnTo>
                  <a:lnTo>
                    <a:pt x="19065" y="14473"/>
                  </a:lnTo>
                  <a:lnTo>
                    <a:pt x="20227" y="14415"/>
                  </a:lnTo>
                  <a:lnTo>
                    <a:pt x="21796" y="14357"/>
                  </a:lnTo>
                  <a:lnTo>
                    <a:pt x="25671" y="14221"/>
                  </a:lnTo>
                  <a:lnTo>
                    <a:pt x="27744" y="14144"/>
                  </a:lnTo>
                  <a:lnTo>
                    <a:pt x="29759" y="14027"/>
                  </a:lnTo>
                  <a:lnTo>
                    <a:pt x="30708" y="13950"/>
                  </a:lnTo>
                  <a:lnTo>
                    <a:pt x="31600" y="13872"/>
                  </a:lnTo>
                  <a:lnTo>
                    <a:pt x="32413" y="13776"/>
                  </a:lnTo>
                  <a:lnTo>
                    <a:pt x="33150" y="13679"/>
                  </a:lnTo>
                  <a:lnTo>
                    <a:pt x="33266" y="13640"/>
                  </a:lnTo>
                  <a:lnTo>
                    <a:pt x="33363" y="13562"/>
                  </a:lnTo>
                  <a:lnTo>
                    <a:pt x="33421" y="13466"/>
                  </a:lnTo>
                  <a:lnTo>
                    <a:pt x="33440" y="13369"/>
                  </a:lnTo>
                  <a:lnTo>
                    <a:pt x="33421" y="13252"/>
                  </a:lnTo>
                  <a:lnTo>
                    <a:pt x="33382" y="13156"/>
                  </a:lnTo>
                  <a:lnTo>
                    <a:pt x="33305" y="13078"/>
                  </a:lnTo>
                  <a:lnTo>
                    <a:pt x="33188" y="13020"/>
                  </a:lnTo>
                  <a:lnTo>
                    <a:pt x="32743" y="12884"/>
                  </a:lnTo>
                  <a:lnTo>
                    <a:pt x="32278" y="12749"/>
                  </a:lnTo>
                  <a:lnTo>
                    <a:pt x="31232" y="12516"/>
                  </a:lnTo>
                  <a:lnTo>
                    <a:pt x="30108" y="12284"/>
                  </a:lnTo>
                  <a:lnTo>
                    <a:pt x="28907" y="12071"/>
                  </a:lnTo>
                  <a:lnTo>
                    <a:pt x="27647" y="11896"/>
                  </a:lnTo>
                  <a:lnTo>
                    <a:pt x="26349" y="11722"/>
                  </a:lnTo>
                  <a:lnTo>
                    <a:pt x="25032" y="11567"/>
                  </a:lnTo>
                  <a:lnTo>
                    <a:pt x="23714" y="11412"/>
                  </a:lnTo>
                  <a:lnTo>
                    <a:pt x="22378" y="11296"/>
                  </a:lnTo>
                  <a:lnTo>
                    <a:pt x="21099" y="11179"/>
                  </a:lnTo>
                  <a:lnTo>
                    <a:pt x="18638" y="10986"/>
                  </a:lnTo>
                  <a:lnTo>
                    <a:pt x="16488" y="10850"/>
                  </a:lnTo>
                  <a:lnTo>
                    <a:pt x="14764" y="10734"/>
                  </a:lnTo>
                  <a:lnTo>
                    <a:pt x="4263" y="10133"/>
                  </a:lnTo>
                  <a:lnTo>
                    <a:pt x="7692" y="9126"/>
                  </a:lnTo>
                  <a:lnTo>
                    <a:pt x="11121" y="8138"/>
                  </a:lnTo>
                  <a:lnTo>
                    <a:pt x="14550" y="7169"/>
                  </a:lnTo>
                  <a:lnTo>
                    <a:pt x="17999" y="6258"/>
                  </a:lnTo>
                  <a:lnTo>
                    <a:pt x="19510" y="5871"/>
                  </a:lnTo>
                  <a:lnTo>
                    <a:pt x="21021" y="5503"/>
                  </a:lnTo>
                  <a:lnTo>
                    <a:pt x="24044" y="4786"/>
                  </a:lnTo>
                  <a:lnTo>
                    <a:pt x="27085" y="4108"/>
                  </a:lnTo>
                  <a:lnTo>
                    <a:pt x="30127" y="3469"/>
                  </a:lnTo>
                  <a:lnTo>
                    <a:pt x="33169" y="2849"/>
                  </a:lnTo>
                  <a:lnTo>
                    <a:pt x="36230" y="2248"/>
                  </a:lnTo>
                  <a:lnTo>
                    <a:pt x="42333" y="1027"/>
                  </a:lnTo>
                  <a:lnTo>
                    <a:pt x="47351" y="1"/>
                  </a:lnTo>
                  <a:close/>
                </a:path>
              </a:pathLst>
            </a:custGeom>
            <a:solidFill>
              <a:srgbClr val="FFFFFF">
                <a:alpha val="277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11"/>
            <p:cNvSpPr/>
            <p:nvPr/>
          </p:nvSpPr>
          <p:spPr>
            <a:xfrm flipH="1">
              <a:off x="6836000" y="-3700"/>
              <a:ext cx="2308006" cy="909438"/>
            </a:xfrm>
            <a:custGeom>
              <a:avLst/>
              <a:gdLst/>
              <a:ahLst/>
              <a:cxnLst/>
              <a:rect l="l" t="t" r="r" b="b"/>
              <a:pathLst>
                <a:path w="47351" h="18658" extrusionOk="0">
                  <a:moveTo>
                    <a:pt x="1" y="1"/>
                  </a:moveTo>
                  <a:lnTo>
                    <a:pt x="1" y="18270"/>
                  </a:lnTo>
                  <a:lnTo>
                    <a:pt x="504" y="18270"/>
                  </a:lnTo>
                  <a:lnTo>
                    <a:pt x="989" y="18251"/>
                  </a:lnTo>
                  <a:lnTo>
                    <a:pt x="1609" y="18270"/>
                  </a:lnTo>
                  <a:lnTo>
                    <a:pt x="2209" y="18290"/>
                  </a:lnTo>
                  <a:lnTo>
                    <a:pt x="3430" y="18348"/>
                  </a:lnTo>
                  <a:lnTo>
                    <a:pt x="5871" y="18522"/>
                  </a:lnTo>
                  <a:lnTo>
                    <a:pt x="7091" y="18580"/>
                  </a:lnTo>
                  <a:lnTo>
                    <a:pt x="8370" y="18619"/>
                  </a:lnTo>
                  <a:lnTo>
                    <a:pt x="9688" y="18658"/>
                  </a:lnTo>
                  <a:lnTo>
                    <a:pt x="12322" y="18658"/>
                  </a:lnTo>
                  <a:lnTo>
                    <a:pt x="13621" y="18619"/>
                  </a:lnTo>
                  <a:lnTo>
                    <a:pt x="14899" y="18580"/>
                  </a:lnTo>
                  <a:lnTo>
                    <a:pt x="16197" y="18503"/>
                  </a:lnTo>
                  <a:lnTo>
                    <a:pt x="17457" y="18406"/>
                  </a:lnTo>
                  <a:lnTo>
                    <a:pt x="18716" y="18290"/>
                  </a:lnTo>
                  <a:lnTo>
                    <a:pt x="19917" y="18154"/>
                  </a:lnTo>
                  <a:lnTo>
                    <a:pt x="21080" y="17980"/>
                  </a:lnTo>
                  <a:lnTo>
                    <a:pt x="21196" y="17941"/>
                  </a:lnTo>
                  <a:lnTo>
                    <a:pt x="21273" y="17883"/>
                  </a:lnTo>
                  <a:lnTo>
                    <a:pt x="21331" y="17786"/>
                  </a:lnTo>
                  <a:lnTo>
                    <a:pt x="21370" y="17689"/>
                  </a:lnTo>
                  <a:lnTo>
                    <a:pt x="21351" y="17592"/>
                  </a:lnTo>
                  <a:lnTo>
                    <a:pt x="21312" y="17495"/>
                  </a:lnTo>
                  <a:lnTo>
                    <a:pt x="21254" y="17418"/>
                  </a:lnTo>
                  <a:lnTo>
                    <a:pt x="21138" y="17340"/>
                  </a:lnTo>
                  <a:lnTo>
                    <a:pt x="20537" y="17127"/>
                  </a:lnTo>
                  <a:lnTo>
                    <a:pt x="19878" y="16934"/>
                  </a:lnTo>
                  <a:lnTo>
                    <a:pt x="19200" y="16759"/>
                  </a:lnTo>
                  <a:lnTo>
                    <a:pt x="18522" y="16585"/>
                  </a:lnTo>
                  <a:lnTo>
                    <a:pt x="17844" y="16449"/>
                  </a:lnTo>
                  <a:lnTo>
                    <a:pt x="17205" y="16333"/>
                  </a:lnTo>
                  <a:lnTo>
                    <a:pt x="16623" y="16255"/>
                  </a:lnTo>
                  <a:lnTo>
                    <a:pt x="16120" y="16217"/>
                  </a:lnTo>
                  <a:lnTo>
                    <a:pt x="16159" y="15984"/>
                  </a:lnTo>
                  <a:lnTo>
                    <a:pt x="16217" y="15752"/>
                  </a:lnTo>
                  <a:lnTo>
                    <a:pt x="16314" y="15558"/>
                  </a:lnTo>
                  <a:lnTo>
                    <a:pt x="16449" y="15364"/>
                  </a:lnTo>
                  <a:lnTo>
                    <a:pt x="16604" y="15190"/>
                  </a:lnTo>
                  <a:lnTo>
                    <a:pt x="16798" y="15035"/>
                  </a:lnTo>
                  <a:lnTo>
                    <a:pt x="16992" y="14899"/>
                  </a:lnTo>
                  <a:lnTo>
                    <a:pt x="17205" y="14783"/>
                  </a:lnTo>
                  <a:lnTo>
                    <a:pt x="17437" y="14706"/>
                  </a:lnTo>
                  <a:lnTo>
                    <a:pt x="17650" y="14628"/>
                  </a:lnTo>
                  <a:lnTo>
                    <a:pt x="17883" y="14589"/>
                  </a:lnTo>
                  <a:lnTo>
                    <a:pt x="18115" y="14551"/>
                  </a:lnTo>
                  <a:lnTo>
                    <a:pt x="18580" y="14492"/>
                  </a:lnTo>
                  <a:lnTo>
                    <a:pt x="19065" y="14473"/>
                  </a:lnTo>
                  <a:lnTo>
                    <a:pt x="20227" y="14415"/>
                  </a:lnTo>
                  <a:lnTo>
                    <a:pt x="21796" y="14357"/>
                  </a:lnTo>
                  <a:lnTo>
                    <a:pt x="25671" y="14221"/>
                  </a:lnTo>
                  <a:lnTo>
                    <a:pt x="27744" y="14144"/>
                  </a:lnTo>
                  <a:lnTo>
                    <a:pt x="29759" y="14027"/>
                  </a:lnTo>
                  <a:lnTo>
                    <a:pt x="30708" y="13950"/>
                  </a:lnTo>
                  <a:lnTo>
                    <a:pt x="31600" y="13872"/>
                  </a:lnTo>
                  <a:lnTo>
                    <a:pt x="32413" y="13776"/>
                  </a:lnTo>
                  <a:lnTo>
                    <a:pt x="33150" y="13679"/>
                  </a:lnTo>
                  <a:lnTo>
                    <a:pt x="33266" y="13640"/>
                  </a:lnTo>
                  <a:lnTo>
                    <a:pt x="33363" y="13562"/>
                  </a:lnTo>
                  <a:lnTo>
                    <a:pt x="33421" y="13466"/>
                  </a:lnTo>
                  <a:lnTo>
                    <a:pt x="33440" y="13369"/>
                  </a:lnTo>
                  <a:lnTo>
                    <a:pt x="33421" y="13252"/>
                  </a:lnTo>
                  <a:lnTo>
                    <a:pt x="33382" y="13156"/>
                  </a:lnTo>
                  <a:lnTo>
                    <a:pt x="33305" y="13078"/>
                  </a:lnTo>
                  <a:lnTo>
                    <a:pt x="33188" y="13020"/>
                  </a:lnTo>
                  <a:lnTo>
                    <a:pt x="32743" y="12884"/>
                  </a:lnTo>
                  <a:lnTo>
                    <a:pt x="32278" y="12749"/>
                  </a:lnTo>
                  <a:lnTo>
                    <a:pt x="31232" y="12516"/>
                  </a:lnTo>
                  <a:lnTo>
                    <a:pt x="30108" y="12284"/>
                  </a:lnTo>
                  <a:lnTo>
                    <a:pt x="28907" y="12071"/>
                  </a:lnTo>
                  <a:lnTo>
                    <a:pt x="27647" y="11896"/>
                  </a:lnTo>
                  <a:lnTo>
                    <a:pt x="26349" y="11722"/>
                  </a:lnTo>
                  <a:lnTo>
                    <a:pt x="25032" y="11567"/>
                  </a:lnTo>
                  <a:lnTo>
                    <a:pt x="23714" y="11412"/>
                  </a:lnTo>
                  <a:lnTo>
                    <a:pt x="22378" y="11296"/>
                  </a:lnTo>
                  <a:lnTo>
                    <a:pt x="21099" y="11179"/>
                  </a:lnTo>
                  <a:lnTo>
                    <a:pt x="18638" y="10986"/>
                  </a:lnTo>
                  <a:lnTo>
                    <a:pt x="16488" y="10850"/>
                  </a:lnTo>
                  <a:lnTo>
                    <a:pt x="14764" y="10734"/>
                  </a:lnTo>
                  <a:lnTo>
                    <a:pt x="4263" y="10133"/>
                  </a:lnTo>
                  <a:lnTo>
                    <a:pt x="7692" y="9126"/>
                  </a:lnTo>
                  <a:lnTo>
                    <a:pt x="11121" y="8138"/>
                  </a:lnTo>
                  <a:lnTo>
                    <a:pt x="14550" y="7169"/>
                  </a:lnTo>
                  <a:lnTo>
                    <a:pt x="17999" y="6258"/>
                  </a:lnTo>
                  <a:lnTo>
                    <a:pt x="19510" y="5871"/>
                  </a:lnTo>
                  <a:lnTo>
                    <a:pt x="21021" y="5503"/>
                  </a:lnTo>
                  <a:lnTo>
                    <a:pt x="24044" y="4786"/>
                  </a:lnTo>
                  <a:lnTo>
                    <a:pt x="27085" y="4108"/>
                  </a:lnTo>
                  <a:lnTo>
                    <a:pt x="30127" y="3469"/>
                  </a:lnTo>
                  <a:lnTo>
                    <a:pt x="33169" y="2849"/>
                  </a:lnTo>
                  <a:lnTo>
                    <a:pt x="36230" y="2248"/>
                  </a:lnTo>
                  <a:lnTo>
                    <a:pt x="42333" y="1027"/>
                  </a:lnTo>
                  <a:lnTo>
                    <a:pt x="47351" y="1"/>
                  </a:lnTo>
                  <a:close/>
                </a:path>
              </a:pathLst>
            </a:custGeom>
            <a:solidFill>
              <a:srgbClr val="FFFFFF">
                <a:alpha val="277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7" name="Google Shape;397;p11"/>
          <p:cNvSpPr/>
          <p:nvPr/>
        </p:nvSpPr>
        <p:spPr>
          <a:xfrm>
            <a:off x="-33" y="3931234"/>
            <a:ext cx="12192085" cy="1729825"/>
          </a:xfrm>
          <a:custGeom>
            <a:avLst/>
            <a:gdLst/>
            <a:ahLst/>
            <a:cxnLst/>
            <a:rect l="l" t="t" r="r" b="b"/>
            <a:pathLst>
              <a:path w="251972" h="35598" extrusionOk="0">
                <a:moveTo>
                  <a:pt x="123066" y="0"/>
                </a:moveTo>
                <a:lnTo>
                  <a:pt x="122475" y="33"/>
                </a:lnTo>
                <a:lnTo>
                  <a:pt x="121918" y="66"/>
                </a:lnTo>
                <a:lnTo>
                  <a:pt x="121360" y="98"/>
                </a:lnTo>
                <a:lnTo>
                  <a:pt x="120802" y="164"/>
                </a:lnTo>
                <a:lnTo>
                  <a:pt x="120310" y="262"/>
                </a:lnTo>
                <a:lnTo>
                  <a:pt x="119785" y="394"/>
                </a:lnTo>
                <a:lnTo>
                  <a:pt x="119293" y="525"/>
                </a:lnTo>
                <a:lnTo>
                  <a:pt x="118834" y="656"/>
                </a:lnTo>
                <a:lnTo>
                  <a:pt x="118341" y="853"/>
                </a:lnTo>
                <a:lnTo>
                  <a:pt x="117915" y="1050"/>
                </a:lnTo>
                <a:lnTo>
                  <a:pt x="117456" y="1247"/>
                </a:lnTo>
                <a:lnTo>
                  <a:pt x="117062" y="1476"/>
                </a:lnTo>
                <a:lnTo>
                  <a:pt x="116635" y="1739"/>
                </a:lnTo>
                <a:lnTo>
                  <a:pt x="116242" y="2034"/>
                </a:lnTo>
                <a:lnTo>
                  <a:pt x="115881" y="2329"/>
                </a:lnTo>
                <a:lnTo>
                  <a:pt x="115520" y="2625"/>
                </a:lnTo>
                <a:lnTo>
                  <a:pt x="115192" y="2953"/>
                </a:lnTo>
                <a:lnTo>
                  <a:pt x="114896" y="3281"/>
                </a:lnTo>
                <a:lnTo>
                  <a:pt x="114601" y="3642"/>
                </a:lnTo>
                <a:lnTo>
                  <a:pt x="114339" y="3970"/>
                </a:lnTo>
                <a:lnTo>
                  <a:pt x="114076" y="4331"/>
                </a:lnTo>
                <a:lnTo>
                  <a:pt x="113879" y="4724"/>
                </a:lnTo>
                <a:lnTo>
                  <a:pt x="113650" y="5085"/>
                </a:lnTo>
                <a:lnTo>
                  <a:pt x="113486" y="5479"/>
                </a:lnTo>
                <a:lnTo>
                  <a:pt x="113322" y="5906"/>
                </a:lnTo>
                <a:lnTo>
                  <a:pt x="113190" y="6332"/>
                </a:lnTo>
                <a:lnTo>
                  <a:pt x="113059" y="6759"/>
                </a:lnTo>
                <a:lnTo>
                  <a:pt x="112994" y="7185"/>
                </a:lnTo>
                <a:lnTo>
                  <a:pt x="112895" y="7644"/>
                </a:lnTo>
                <a:lnTo>
                  <a:pt x="112862" y="8104"/>
                </a:lnTo>
                <a:lnTo>
                  <a:pt x="112830" y="8563"/>
                </a:lnTo>
                <a:lnTo>
                  <a:pt x="112797" y="9055"/>
                </a:lnTo>
                <a:lnTo>
                  <a:pt x="112830" y="9744"/>
                </a:lnTo>
                <a:lnTo>
                  <a:pt x="112895" y="10466"/>
                </a:lnTo>
                <a:lnTo>
                  <a:pt x="112403" y="10269"/>
                </a:lnTo>
                <a:lnTo>
                  <a:pt x="111812" y="10138"/>
                </a:lnTo>
                <a:lnTo>
                  <a:pt x="111156" y="10072"/>
                </a:lnTo>
                <a:lnTo>
                  <a:pt x="110402" y="10040"/>
                </a:lnTo>
                <a:lnTo>
                  <a:pt x="110041" y="10072"/>
                </a:lnTo>
                <a:lnTo>
                  <a:pt x="109680" y="10105"/>
                </a:lnTo>
                <a:lnTo>
                  <a:pt x="109352" y="10171"/>
                </a:lnTo>
                <a:lnTo>
                  <a:pt x="108991" y="10269"/>
                </a:lnTo>
                <a:lnTo>
                  <a:pt x="108663" y="10400"/>
                </a:lnTo>
                <a:lnTo>
                  <a:pt x="108368" y="10564"/>
                </a:lnTo>
                <a:lnTo>
                  <a:pt x="108039" y="10728"/>
                </a:lnTo>
                <a:lnTo>
                  <a:pt x="107744" y="10925"/>
                </a:lnTo>
                <a:lnTo>
                  <a:pt x="107449" y="11188"/>
                </a:lnTo>
                <a:lnTo>
                  <a:pt x="107186" y="11450"/>
                </a:lnTo>
                <a:lnTo>
                  <a:pt x="106957" y="11713"/>
                </a:lnTo>
                <a:lnTo>
                  <a:pt x="106793" y="12008"/>
                </a:lnTo>
                <a:lnTo>
                  <a:pt x="106661" y="12336"/>
                </a:lnTo>
                <a:lnTo>
                  <a:pt x="106563" y="12631"/>
                </a:lnTo>
                <a:lnTo>
                  <a:pt x="106497" y="12992"/>
                </a:lnTo>
                <a:lnTo>
                  <a:pt x="106465" y="13320"/>
                </a:lnTo>
                <a:lnTo>
                  <a:pt x="106465" y="13386"/>
                </a:lnTo>
                <a:lnTo>
                  <a:pt x="106235" y="13255"/>
                </a:lnTo>
                <a:lnTo>
                  <a:pt x="105972" y="13156"/>
                </a:lnTo>
                <a:lnTo>
                  <a:pt x="105677" y="13058"/>
                </a:lnTo>
                <a:lnTo>
                  <a:pt x="105382" y="12992"/>
                </a:lnTo>
                <a:lnTo>
                  <a:pt x="104726" y="12894"/>
                </a:lnTo>
                <a:lnTo>
                  <a:pt x="104037" y="12861"/>
                </a:lnTo>
                <a:lnTo>
                  <a:pt x="103709" y="12861"/>
                </a:lnTo>
                <a:lnTo>
                  <a:pt x="103413" y="12894"/>
                </a:lnTo>
                <a:lnTo>
                  <a:pt x="103085" y="12927"/>
                </a:lnTo>
                <a:lnTo>
                  <a:pt x="102790" y="12992"/>
                </a:lnTo>
                <a:lnTo>
                  <a:pt x="102495" y="13091"/>
                </a:lnTo>
                <a:lnTo>
                  <a:pt x="102232" y="13189"/>
                </a:lnTo>
                <a:lnTo>
                  <a:pt x="101970" y="13320"/>
                </a:lnTo>
                <a:lnTo>
                  <a:pt x="101707" y="13484"/>
                </a:lnTo>
                <a:lnTo>
                  <a:pt x="101346" y="13714"/>
                </a:lnTo>
                <a:lnTo>
                  <a:pt x="101051" y="13977"/>
                </a:lnTo>
                <a:lnTo>
                  <a:pt x="100789" y="14272"/>
                </a:lnTo>
                <a:lnTo>
                  <a:pt x="100592" y="14600"/>
                </a:lnTo>
                <a:lnTo>
                  <a:pt x="100297" y="14173"/>
                </a:lnTo>
                <a:lnTo>
                  <a:pt x="99936" y="13747"/>
                </a:lnTo>
                <a:lnTo>
                  <a:pt x="99509" y="13320"/>
                </a:lnTo>
                <a:lnTo>
                  <a:pt x="99017" y="12861"/>
                </a:lnTo>
                <a:lnTo>
                  <a:pt x="98492" y="12435"/>
                </a:lnTo>
                <a:lnTo>
                  <a:pt x="97967" y="12074"/>
                </a:lnTo>
                <a:lnTo>
                  <a:pt x="97409" y="11746"/>
                </a:lnTo>
                <a:lnTo>
                  <a:pt x="96819" y="11483"/>
                </a:lnTo>
                <a:lnTo>
                  <a:pt x="96261" y="11286"/>
                </a:lnTo>
                <a:lnTo>
                  <a:pt x="95671" y="11155"/>
                </a:lnTo>
                <a:lnTo>
                  <a:pt x="95080" y="11057"/>
                </a:lnTo>
                <a:lnTo>
                  <a:pt x="94489" y="11024"/>
                </a:lnTo>
                <a:lnTo>
                  <a:pt x="93932" y="11057"/>
                </a:lnTo>
                <a:lnTo>
                  <a:pt x="93341" y="11155"/>
                </a:lnTo>
                <a:lnTo>
                  <a:pt x="92751" y="11286"/>
                </a:lnTo>
                <a:lnTo>
                  <a:pt x="92160" y="11483"/>
                </a:lnTo>
                <a:lnTo>
                  <a:pt x="91569" y="11746"/>
                </a:lnTo>
                <a:lnTo>
                  <a:pt x="90946" y="12041"/>
                </a:lnTo>
                <a:lnTo>
                  <a:pt x="90323" y="12402"/>
                </a:lnTo>
                <a:lnTo>
                  <a:pt x="89699" y="12828"/>
                </a:lnTo>
                <a:lnTo>
                  <a:pt x="89273" y="13124"/>
                </a:lnTo>
                <a:lnTo>
                  <a:pt x="88912" y="13419"/>
                </a:lnTo>
                <a:lnTo>
                  <a:pt x="88584" y="13714"/>
                </a:lnTo>
                <a:lnTo>
                  <a:pt x="88256" y="14009"/>
                </a:lnTo>
                <a:lnTo>
                  <a:pt x="87993" y="14337"/>
                </a:lnTo>
                <a:lnTo>
                  <a:pt x="87731" y="14633"/>
                </a:lnTo>
                <a:lnTo>
                  <a:pt x="87534" y="14961"/>
                </a:lnTo>
                <a:lnTo>
                  <a:pt x="87337" y="15256"/>
                </a:lnTo>
                <a:lnTo>
                  <a:pt x="86714" y="14764"/>
                </a:lnTo>
                <a:lnTo>
                  <a:pt x="86320" y="14534"/>
                </a:lnTo>
                <a:lnTo>
                  <a:pt x="85926" y="14305"/>
                </a:lnTo>
                <a:lnTo>
                  <a:pt x="85500" y="14141"/>
                </a:lnTo>
                <a:lnTo>
                  <a:pt x="85073" y="14009"/>
                </a:lnTo>
                <a:lnTo>
                  <a:pt x="84614" y="13878"/>
                </a:lnTo>
                <a:lnTo>
                  <a:pt x="84122" y="13813"/>
                </a:lnTo>
                <a:lnTo>
                  <a:pt x="83630" y="13747"/>
                </a:lnTo>
                <a:lnTo>
                  <a:pt x="82547" y="13747"/>
                </a:lnTo>
                <a:lnTo>
                  <a:pt x="81989" y="13813"/>
                </a:lnTo>
                <a:lnTo>
                  <a:pt x="81497" y="13944"/>
                </a:lnTo>
                <a:lnTo>
                  <a:pt x="81005" y="14075"/>
                </a:lnTo>
                <a:lnTo>
                  <a:pt x="80546" y="14272"/>
                </a:lnTo>
                <a:lnTo>
                  <a:pt x="80119" y="14502"/>
                </a:lnTo>
                <a:lnTo>
                  <a:pt x="79725" y="14764"/>
                </a:lnTo>
                <a:lnTo>
                  <a:pt x="79397" y="15059"/>
                </a:lnTo>
                <a:lnTo>
                  <a:pt x="79365" y="14633"/>
                </a:lnTo>
                <a:lnTo>
                  <a:pt x="79299" y="14239"/>
                </a:lnTo>
                <a:lnTo>
                  <a:pt x="79233" y="13878"/>
                </a:lnTo>
                <a:lnTo>
                  <a:pt x="79168" y="13517"/>
                </a:lnTo>
                <a:lnTo>
                  <a:pt x="79069" y="13222"/>
                </a:lnTo>
                <a:lnTo>
                  <a:pt x="78938" y="12927"/>
                </a:lnTo>
                <a:lnTo>
                  <a:pt x="78807" y="12664"/>
                </a:lnTo>
                <a:lnTo>
                  <a:pt x="78643" y="12402"/>
                </a:lnTo>
                <a:lnTo>
                  <a:pt x="78446" y="12172"/>
                </a:lnTo>
                <a:lnTo>
                  <a:pt x="78249" y="12008"/>
                </a:lnTo>
                <a:lnTo>
                  <a:pt x="78019" y="11844"/>
                </a:lnTo>
                <a:lnTo>
                  <a:pt x="77757" y="11713"/>
                </a:lnTo>
                <a:lnTo>
                  <a:pt x="77494" y="11647"/>
                </a:lnTo>
                <a:lnTo>
                  <a:pt x="77199" y="11582"/>
                </a:lnTo>
                <a:lnTo>
                  <a:pt x="76543" y="11582"/>
                </a:lnTo>
                <a:lnTo>
                  <a:pt x="76576" y="11253"/>
                </a:lnTo>
                <a:lnTo>
                  <a:pt x="76576" y="10893"/>
                </a:lnTo>
                <a:lnTo>
                  <a:pt x="76576" y="10236"/>
                </a:lnTo>
                <a:lnTo>
                  <a:pt x="76477" y="9679"/>
                </a:lnTo>
                <a:lnTo>
                  <a:pt x="76379" y="9219"/>
                </a:lnTo>
                <a:lnTo>
                  <a:pt x="76313" y="9022"/>
                </a:lnTo>
                <a:lnTo>
                  <a:pt x="76215" y="8858"/>
                </a:lnTo>
                <a:lnTo>
                  <a:pt x="76051" y="8596"/>
                </a:lnTo>
                <a:lnTo>
                  <a:pt x="75821" y="8366"/>
                </a:lnTo>
                <a:lnTo>
                  <a:pt x="75526" y="8137"/>
                </a:lnTo>
                <a:lnTo>
                  <a:pt x="75198" y="7973"/>
                </a:lnTo>
                <a:lnTo>
                  <a:pt x="74837" y="7841"/>
                </a:lnTo>
                <a:lnTo>
                  <a:pt x="74443" y="7776"/>
                </a:lnTo>
                <a:lnTo>
                  <a:pt x="73984" y="7710"/>
                </a:lnTo>
                <a:lnTo>
                  <a:pt x="73525" y="7677"/>
                </a:lnTo>
                <a:lnTo>
                  <a:pt x="73065" y="7710"/>
                </a:lnTo>
                <a:lnTo>
                  <a:pt x="72606" y="7743"/>
                </a:lnTo>
                <a:lnTo>
                  <a:pt x="72212" y="7809"/>
                </a:lnTo>
                <a:lnTo>
                  <a:pt x="71818" y="7907"/>
                </a:lnTo>
                <a:lnTo>
                  <a:pt x="71458" y="8005"/>
                </a:lnTo>
                <a:lnTo>
                  <a:pt x="71130" y="8169"/>
                </a:lnTo>
                <a:lnTo>
                  <a:pt x="70834" y="8333"/>
                </a:lnTo>
                <a:lnTo>
                  <a:pt x="70539" y="8530"/>
                </a:lnTo>
                <a:lnTo>
                  <a:pt x="70408" y="8629"/>
                </a:lnTo>
                <a:lnTo>
                  <a:pt x="70014" y="7710"/>
                </a:lnTo>
                <a:lnTo>
                  <a:pt x="69686" y="6988"/>
                </a:lnTo>
                <a:lnTo>
                  <a:pt x="69391" y="6398"/>
                </a:lnTo>
                <a:lnTo>
                  <a:pt x="69128" y="6004"/>
                </a:lnTo>
                <a:lnTo>
                  <a:pt x="68767" y="5545"/>
                </a:lnTo>
                <a:lnTo>
                  <a:pt x="68341" y="5118"/>
                </a:lnTo>
                <a:lnTo>
                  <a:pt x="67914" y="4757"/>
                </a:lnTo>
                <a:lnTo>
                  <a:pt x="67455" y="4495"/>
                </a:lnTo>
                <a:lnTo>
                  <a:pt x="66963" y="4265"/>
                </a:lnTo>
                <a:lnTo>
                  <a:pt x="66438" y="4101"/>
                </a:lnTo>
                <a:lnTo>
                  <a:pt x="65880" y="4003"/>
                </a:lnTo>
                <a:lnTo>
                  <a:pt x="65290" y="3970"/>
                </a:lnTo>
                <a:lnTo>
                  <a:pt x="64633" y="4003"/>
                </a:lnTo>
                <a:lnTo>
                  <a:pt x="64010" y="4068"/>
                </a:lnTo>
                <a:lnTo>
                  <a:pt x="63387" y="4200"/>
                </a:lnTo>
                <a:lnTo>
                  <a:pt x="62796" y="4364"/>
                </a:lnTo>
                <a:lnTo>
                  <a:pt x="62206" y="4593"/>
                </a:lnTo>
                <a:lnTo>
                  <a:pt x="61648" y="4856"/>
                </a:lnTo>
                <a:lnTo>
                  <a:pt x="61090" y="5184"/>
                </a:lnTo>
                <a:lnTo>
                  <a:pt x="60565" y="5545"/>
                </a:lnTo>
                <a:lnTo>
                  <a:pt x="60040" y="5971"/>
                </a:lnTo>
                <a:lnTo>
                  <a:pt x="59581" y="6463"/>
                </a:lnTo>
                <a:lnTo>
                  <a:pt x="59187" y="6955"/>
                </a:lnTo>
                <a:lnTo>
                  <a:pt x="58826" y="7513"/>
                </a:lnTo>
                <a:lnTo>
                  <a:pt x="58564" y="8104"/>
                </a:lnTo>
                <a:lnTo>
                  <a:pt x="58334" y="8727"/>
                </a:lnTo>
                <a:lnTo>
                  <a:pt x="58203" y="9383"/>
                </a:lnTo>
                <a:lnTo>
                  <a:pt x="58104" y="10072"/>
                </a:lnTo>
                <a:lnTo>
                  <a:pt x="57744" y="9908"/>
                </a:lnTo>
                <a:lnTo>
                  <a:pt x="57317" y="9777"/>
                </a:lnTo>
                <a:lnTo>
                  <a:pt x="56858" y="9711"/>
                </a:lnTo>
                <a:lnTo>
                  <a:pt x="56333" y="9679"/>
                </a:lnTo>
                <a:lnTo>
                  <a:pt x="55677" y="9711"/>
                </a:lnTo>
                <a:lnTo>
                  <a:pt x="55020" y="9843"/>
                </a:lnTo>
                <a:lnTo>
                  <a:pt x="54397" y="10040"/>
                </a:lnTo>
                <a:lnTo>
                  <a:pt x="53741" y="10302"/>
                </a:lnTo>
                <a:lnTo>
                  <a:pt x="53478" y="10433"/>
                </a:lnTo>
                <a:lnTo>
                  <a:pt x="53249" y="10597"/>
                </a:lnTo>
                <a:lnTo>
                  <a:pt x="53117" y="10138"/>
                </a:lnTo>
                <a:lnTo>
                  <a:pt x="52921" y="9711"/>
                </a:lnTo>
                <a:lnTo>
                  <a:pt x="52658" y="9351"/>
                </a:lnTo>
                <a:lnTo>
                  <a:pt x="52363" y="9022"/>
                </a:lnTo>
                <a:lnTo>
                  <a:pt x="52068" y="8727"/>
                </a:lnTo>
                <a:lnTo>
                  <a:pt x="51740" y="8497"/>
                </a:lnTo>
                <a:lnTo>
                  <a:pt x="51379" y="8301"/>
                </a:lnTo>
                <a:lnTo>
                  <a:pt x="50985" y="8137"/>
                </a:lnTo>
                <a:lnTo>
                  <a:pt x="50526" y="8038"/>
                </a:lnTo>
                <a:lnTo>
                  <a:pt x="50066" y="7940"/>
                </a:lnTo>
                <a:lnTo>
                  <a:pt x="49574" y="7874"/>
                </a:lnTo>
                <a:lnTo>
                  <a:pt x="49016" y="7874"/>
                </a:lnTo>
                <a:lnTo>
                  <a:pt x="48459" y="7907"/>
                </a:lnTo>
                <a:lnTo>
                  <a:pt x="47901" y="7973"/>
                </a:lnTo>
                <a:lnTo>
                  <a:pt x="47343" y="8104"/>
                </a:lnTo>
                <a:lnTo>
                  <a:pt x="46818" y="8301"/>
                </a:lnTo>
                <a:lnTo>
                  <a:pt x="46293" y="8530"/>
                </a:lnTo>
                <a:lnTo>
                  <a:pt x="45801" y="8826"/>
                </a:lnTo>
                <a:lnTo>
                  <a:pt x="45342" y="9186"/>
                </a:lnTo>
                <a:lnTo>
                  <a:pt x="44882" y="9580"/>
                </a:lnTo>
                <a:lnTo>
                  <a:pt x="44456" y="10040"/>
                </a:lnTo>
                <a:lnTo>
                  <a:pt x="44095" y="10499"/>
                </a:lnTo>
                <a:lnTo>
                  <a:pt x="43767" y="10958"/>
                </a:lnTo>
                <a:lnTo>
                  <a:pt x="43504" y="11483"/>
                </a:lnTo>
                <a:lnTo>
                  <a:pt x="43308" y="11975"/>
                </a:lnTo>
                <a:lnTo>
                  <a:pt x="43176" y="12533"/>
                </a:lnTo>
                <a:lnTo>
                  <a:pt x="43078" y="13091"/>
                </a:lnTo>
                <a:lnTo>
                  <a:pt x="43078" y="13648"/>
                </a:lnTo>
                <a:lnTo>
                  <a:pt x="43111" y="14206"/>
                </a:lnTo>
                <a:lnTo>
                  <a:pt x="43176" y="14830"/>
                </a:lnTo>
                <a:lnTo>
                  <a:pt x="43111" y="14797"/>
                </a:lnTo>
                <a:lnTo>
                  <a:pt x="42651" y="14567"/>
                </a:lnTo>
                <a:lnTo>
                  <a:pt x="42225" y="14403"/>
                </a:lnTo>
                <a:lnTo>
                  <a:pt x="41766" y="14305"/>
                </a:lnTo>
                <a:lnTo>
                  <a:pt x="41339" y="14272"/>
                </a:lnTo>
                <a:lnTo>
                  <a:pt x="40945" y="14305"/>
                </a:lnTo>
                <a:lnTo>
                  <a:pt x="40552" y="14337"/>
                </a:lnTo>
                <a:lnTo>
                  <a:pt x="40191" y="14370"/>
                </a:lnTo>
                <a:lnTo>
                  <a:pt x="39863" y="14469"/>
                </a:lnTo>
                <a:lnTo>
                  <a:pt x="39535" y="14567"/>
                </a:lnTo>
                <a:lnTo>
                  <a:pt x="39272" y="14666"/>
                </a:lnTo>
                <a:lnTo>
                  <a:pt x="39010" y="14830"/>
                </a:lnTo>
                <a:lnTo>
                  <a:pt x="38780" y="14994"/>
                </a:lnTo>
                <a:lnTo>
                  <a:pt x="38583" y="15158"/>
                </a:lnTo>
                <a:lnTo>
                  <a:pt x="38452" y="15322"/>
                </a:lnTo>
                <a:lnTo>
                  <a:pt x="38288" y="15519"/>
                </a:lnTo>
                <a:lnTo>
                  <a:pt x="38189" y="15715"/>
                </a:lnTo>
                <a:lnTo>
                  <a:pt x="37763" y="15256"/>
                </a:lnTo>
                <a:lnTo>
                  <a:pt x="37304" y="14731"/>
                </a:lnTo>
                <a:lnTo>
                  <a:pt x="36779" y="14272"/>
                </a:lnTo>
                <a:lnTo>
                  <a:pt x="36287" y="13878"/>
                </a:lnTo>
                <a:lnTo>
                  <a:pt x="35762" y="13517"/>
                </a:lnTo>
                <a:lnTo>
                  <a:pt x="35204" y="13255"/>
                </a:lnTo>
                <a:lnTo>
                  <a:pt x="34679" y="13025"/>
                </a:lnTo>
                <a:lnTo>
                  <a:pt x="34088" y="12861"/>
                </a:lnTo>
                <a:lnTo>
                  <a:pt x="33531" y="12795"/>
                </a:lnTo>
                <a:lnTo>
                  <a:pt x="32940" y="12763"/>
                </a:lnTo>
                <a:lnTo>
                  <a:pt x="32514" y="12763"/>
                </a:lnTo>
                <a:lnTo>
                  <a:pt x="32054" y="12861"/>
                </a:lnTo>
                <a:lnTo>
                  <a:pt x="31628" y="12992"/>
                </a:lnTo>
                <a:lnTo>
                  <a:pt x="31168" y="13156"/>
                </a:lnTo>
                <a:lnTo>
                  <a:pt x="30709" y="13386"/>
                </a:lnTo>
                <a:lnTo>
                  <a:pt x="30283" y="13681"/>
                </a:lnTo>
                <a:lnTo>
                  <a:pt x="29790" y="14009"/>
                </a:lnTo>
                <a:lnTo>
                  <a:pt x="29331" y="14370"/>
                </a:lnTo>
                <a:lnTo>
                  <a:pt x="28872" y="14797"/>
                </a:lnTo>
                <a:lnTo>
                  <a:pt x="28478" y="15256"/>
                </a:lnTo>
                <a:lnTo>
                  <a:pt x="28150" y="15683"/>
                </a:lnTo>
                <a:lnTo>
                  <a:pt x="27855" y="16175"/>
                </a:lnTo>
                <a:lnTo>
                  <a:pt x="27592" y="16634"/>
                </a:lnTo>
                <a:lnTo>
                  <a:pt x="27428" y="17159"/>
                </a:lnTo>
                <a:lnTo>
                  <a:pt x="27297" y="17651"/>
                </a:lnTo>
                <a:lnTo>
                  <a:pt x="27199" y="18176"/>
                </a:lnTo>
                <a:lnTo>
                  <a:pt x="26936" y="17684"/>
                </a:lnTo>
                <a:lnTo>
                  <a:pt x="26641" y="17257"/>
                </a:lnTo>
                <a:lnTo>
                  <a:pt x="26378" y="16995"/>
                </a:lnTo>
                <a:lnTo>
                  <a:pt x="26083" y="16765"/>
                </a:lnTo>
                <a:lnTo>
                  <a:pt x="25755" y="16568"/>
                </a:lnTo>
                <a:lnTo>
                  <a:pt x="25427" y="16404"/>
                </a:lnTo>
                <a:lnTo>
                  <a:pt x="25033" y="16273"/>
                </a:lnTo>
                <a:lnTo>
                  <a:pt x="24639" y="16175"/>
                </a:lnTo>
                <a:lnTo>
                  <a:pt x="24213" y="16109"/>
                </a:lnTo>
                <a:lnTo>
                  <a:pt x="23786" y="16109"/>
                </a:lnTo>
                <a:lnTo>
                  <a:pt x="23196" y="16142"/>
                </a:lnTo>
                <a:lnTo>
                  <a:pt x="22671" y="16208"/>
                </a:lnTo>
                <a:lnTo>
                  <a:pt x="22212" y="16372"/>
                </a:lnTo>
                <a:lnTo>
                  <a:pt x="21785" y="16568"/>
                </a:lnTo>
                <a:lnTo>
                  <a:pt x="21555" y="16733"/>
                </a:lnTo>
                <a:lnTo>
                  <a:pt x="21490" y="16437"/>
                </a:lnTo>
                <a:lnTo>
                  <a:pt x="21326" y="15814"/>
                </a:lnTo>
                <a:lnTo>
                  <a:pt x="21162" y="15223"/>
                </a:lnTo>
                <a:lnTo>
                  <a:pt x="20965" y="14698"/>
                </a:lnTo>
                <a:lnTo>
                  <a:pt x="20735" y="14206"/>
                </a:lnTo>
                <a:lnTo>
                  <a:pt x="20571" y="13878"/>
                </a:lnTo>
                <a:lnTo>
                  <a:pt x="20374" y="13550"/>
                </a:lnTo>
                <a:lnTo>
                  <a:pt x="20210" y="13288"/>
                </a:lnTo>
                <a:lnTo>
                  <a:pt x="19981" y="13025"/>
                </a:lnTo>
                <a:lnTo>
                  <a:pt x="19784" y="12763"/>
                </a:lnTo>
                <a:lnTo>
                  <a:pt x="19554" y="12566"/>
                </a:lnTo>
                <a:lnTo>
                  <a:pt x="19292" y="12336"/>
                </a:lnTo>
                <a:lnTo>
                  <a:pt x="19062" y="12172"/>
                </a:lnTo>
                <a:lnTo>
                  <a:pt x="18799" y="12008"/>
                </a:lnTo>
                <a:lnTo>
                  <a:pt x="18504" y="11877"/>
                </a:lnTo>
                <a:lnTo>
                  <a:pt x="18209" y="11746"/>
                </a:lnTo>
                <a:lnTo>
                  <a:pt x="17914" y="11647"/>
                </a:lnTo>
                <a:lnTo>
                  <a:pt x="17618" y="11582"/>
                </a:lnTo>
                <a:lnTo>
                  <a:pt x="17290" y="11549"/>
                </a:lnTo>
                <a:lnTo>
                  <a:pt x="16929" y="11516"/>
                </a:lnTo>
                <a:lnTo>
                  <a:pt x="16601" y="11483"/>
                </a:lnTo>
                <a:lnTo>
                  <a:pt x="16011" y="11516"/>
                </a:lnTo>
                <a:lnTo>
                  <a:pt x="15453" y="11549"/>
                </a:lnTo>
                <a:lnTo>
                  <a:pt x="14895" y="11647"/>
                </a:lnTo>
                <a:lnTo>
                  <a:pt x="14370" y="11778"/>
                </a:lnTo>
                <a:lnTo>
                  <a:pt x="14305" y="10958"/>
                </a:lnTo>
                <a:lnTo>
                  <a:pt x="14173" y="10204"/>
                </a:lnTo>
                <a:lnTo>
                  <a:pt x="14042" y="9449"/>
                </a:lnTo>
                <a:lnTo>
                  <a:pt x="13878" y="8760"/>
                </a:lnTo>
                <a:lnTo>
                  <a:pt x="13681" y="8104"/>
                </a:lnTo>
                <a:lnTo>
                  <a:pt x="13452" y="7480"/>
                </a:lnTo>
                <a:lnTo>
                  <a:pt x="13189" y="6890"/>
                </a:lnTo>
                <a:lnTo>
                  <a:pt x="12927" y="6332"/>
                </a:lnTo>
                <a:lnTo>
                  <a:pt x="12631" y="5873"/>
                </a:lnTo>
                <a:lnTo>
                  <a:pt x="12303" y="5413"/>
                </a:lnTo>
                <a:lnTo>
                  <a:pt x="11975" y="5020"/>
                </a:lnTo>
                <a:lnTo>
                  <a:pt x="11614" y="4626"/>
                </a:lnTo>
                <a:lnTo>
                  <a:pt x="11221" y="4298"/>
                </a:lnTo>
                <a:lnTo>
                  <a:pt x="10827" y="3970"/>
                </a:lnTo>
                <a:lnTo>
                  <a:pt x="10400" y="3675"/>
                </a:lnTo>
                <a:lnTo>
                  <a:pt x="9941" y="3445"/>
                </a:lnTo>
                <a:lnTo>
                  <a:pt x="9482" y="3215"/>
                </a:lnTo>
                <a:lnTo>
                  <a:pt x="8957" y="3018"/>
                </a:lnTo>
                <a:lnTo>
                  <a:pt x="8432" y="2854"/>
                </a:lnTo>
                <a:lnTo>
                  <a:pt x="7874" y="2690"/>
                </a:lnTo>
                <a:lnTo>
                  <a:pt x="7316" y="2592"/>
                </a:lnTo>
                <a:lnTo>
                  <a:pt x="6726" y="2526"/>
                </a:lnTo>
                <a:lnTo>
                  <a:pt x="6102" y="2493"/>
                </a:lnTo>
                <a:lnTo>
                  <a:pt x="5446" y="2461"/>
                </a:lnTo>
                <a:lnTo>
                  <a:pt x="4954" y="2493"/>
                </a:lnTo>
                <a:lnTo>
                  <a:pt x="4429" y="2559"/>
                </a:lnTo>
                <a:lnTo>
                  <a:pt x="3871" y="2690"/>
                </a:lnTo>
                <a:lnTo>
                  <a:pt x="3314" y="2854"/>
                </a:lnTo>
                <a:lnTo>
                  <a:pt x="2822" y="3051"/>
                </a:lnTo>
                <a:lnTo>
                  <a:pt x="2329" y="3248"/>
                </a:lnTo>
                <a:lnTo>
                  <a:pt x="1870" y="3511"/>
                </a:lnTo>
                <a:lnTo>
                  <a:pt x="1444" y="3773"/>
                </a:lnTo>
                <a:lnTo>
                  <a:pt x="1050" y="4068"/>
                </a:lnTo>
                <a:lnTo>
                  <a:pt x="689" y="4396"/>
                </a:lnTo>
                <a:lnTo>
                  <a:pt x="328" y="4757"/>
                </a:lnTo>
                <a:lnTo>
                  <a:pt x="0" y="5151"/>
                </a:lnTo>
                <a:lnTo>
                  <a:pt x="0" y="35598"/>
                </a:lnTo>
                <a:lnTo>
                  <a:pt x="251972" y="35598"/>
                </a:lnTo>
                <a:lnTo>
                  <a:pt x="251972" y="5151"/>
                </a:lnTo>
                <a:lnTo>
                  <a:pt x="251644" y="4757"/>
                </a:lnTo>
                <a:lnTo>
                  <a:pt x="251316" y="4396"/>
                </a:lnTo>
                <a:lnTo>
                  <a:pt x="250922" y="4068"/>
                </a:lnTo>
                <a:lnTo>
                  <a:pt x="250528" y="3773"/>
                </a:lnTo>
                <a:lnTo>
                  <a:pt x="250102" y="3511"/>
                </a:lnTo>
                <a:lnTo>
                  <a:pt x="249642" y="3248"/>
                </a:lnTo>
                <a:lnTo>
                  <a:pt x="249183" y="3051"/>
                </a:lnTo>
                <a:lnTo>
                  <a:pt x="248658" y="2854"/>
                </a:lnTo>
                <a:lnTo>
                  <a:pt x="248100" y="2690"/>
                </a:lnTo>
                <a:lnTo>
                  <a:pt x="247543" y="2559"/>
                </a:lnTo>
                <a:lnTo>
                  <a:pt x="247050" y="2493"/>
                </a:lnTo>
                <a:lnTo>
                  <a:pt x="246525" y="2461"/>
                </a:lnTo>
                <a:lnTo>
                  <a:pt x="245902" y="2493"/>
                </a:lnTo>
                <a:lnTo>
                  <a:pt x="245279" y="2526"/>
                </a:lnTo>
                <a:lnTo>
                  <a:pt x="244688" y="2592"/>
                </a:lnTo>
                <a:lnTo>
                  <a:pt x="244098" y="2690"/>
                </a:lnTo>
                <a:lnTo>
                  <a:pt x="243540" y="2854"/>
                </a:lnTo>
                <a:lnTo>
                  <a:pt x="243015" y="3018"/>
                </a:lnTo>
                <a:lnTo>
                  <a:pt x="242523" y="3215"/>
                </a:lnTo>
                <a:lnTo>
                  <a:pt x="242031" y="3445"/>
                </a:lnTo>
                <a:lnTo>
                  <a:pt x="241604" y="3675"/>
                </a:lnTo>
                <a:lnTo>
                  <a:pt x="241145" y="3970"/>
                </a:lnTo>
                <a:lnTo>
                  <a:pt x="240751" y="4298"/>
                </a:lnTo>
                <a:lnTo>
                  <a:pt x="240357" y="4626"/>
                </a:lnTo>
                <a:lnTo>
                  <a:pt x="239996" y="5020"/>
                </a:lnTo>
                <a:lnTo>
                  <a:pt x="239668" y="5413"/>
                </a:lnTo>
                <a:lnTo>
                  <a:pt x="239373" y="5873"/>
                </a:lnTo>
                <a:lnTo>
                  <a:pt x="239078" y="6332"/>
                </a:lnTo>
                <a:lnTo>
                  <a:pt x="238783" y="6890"/>
                </a:lnTo>
                <a:lnTo>
                  <a:pt x="238520" y="7480"/>
                </a:lnTo>
                <a:lnTo>
                  <a:pt x="238290" y="8104"/>
                </a:lnTo>
                <a:lnTo>
                  <a:pt x="238094" y="8760"/>
                </a:lnTo>
                <a:lnTo>
                  <a:pt x="237930" y="9449"/>
                </a:lnTo>
                <a:lnTo>
                  <a:pt x="237798" y="10204"/>
                </a:lnTo>
                <a:lnTo>
                  <a:pt x="237700" y="10958"/>
                </a:lnTo>
                <a:lnTo>
                  <a:pt x="237601" y="11778"/>
                </a:lnTo>
                <a:lnTo>
                  <a:pt x="237076" y="11647"/>
                </a:lnTo>
                <a:lnTo>
                  <a:pt x="236552" y="11549"/>
                </a:lnTo>
                <a:lnTo>
                  <a:pt x="235961" y="11516"/>
                </a:lnTo>
                <a:lnTo>
                  <a:pt x="235403" y="11483"/>
                </a:lnTo>
                <a:lnTo>
                  <a:pt x="235042" y="11516"/>
                </a:lnTo>
                <a:lnTo>
                  <a:pt x="234714" y="11549"/>
                </a:lnTo>
                <a:lnTo>
                  <a:pt x="234386" y="11582"/>
                </a:lnTo>
                <a:lnTo>
                  <a:pt x="234058" y="11647"/>
                </a:lnTo>
                <a:lnTo>
                  <a:pt x="233763" y="11746"/>
                </a:lnTo>
                <a:lnTo>
                  <a:pt x="233468" y="11877"/>
                </a:lnTo>
                <a:lnTo>
                  <a:pt x="233205" y="12008"/>
                </a:lnTo>
                <a:lnTo>
                  <a:pt x="232943" y="12172"/>
                </a:lnTo>
                <a:lnTo>
                  <a:pt x="232680" y="12336"/>
                </a:lnTo>
                <a:lnTo>
                  <a:pt x="232450" y="12566"/>
                </a:lnTo>
                <a:lnTo>
                  <a:pt x="232221" y="12763"/>
                </a:lnTo>
                <a:lnTo>
                  <a:pt x="231991" y="13025"/>
                </a:lnTo>
                <a:lnTo>
                  <a:pt x="231794" y="13288"/>
                </a:lnTo>
                <a:lnTo>
                  <a:pt x="231597" y="13550"/>
                </a:lnTo>
                <a:lnTo>
                  <a:pt x="231401" y="13878"/>
                </a:lnTo>
                <a:lnTo>
                  <a:pt x="231237" y="14206"/>
                </a:lnTo>
                <a:lnTo>
                  <a:pt x="231040" y="14698"/>
                </a:lnTo>
                <a:lnTo>
                  <a:pt x="230843" y="15223"/>
                </a:lnTo>
                <a:lnTo>
                  <a:pt x="230646" y="15814"/>
                </a:lnTo>
                <a:lnTo>
                  <a:pt x="230515" y="16437"/>
                </a:lnTo>
                <a:lnTo>
                  <a:pt x="230449" y="16733"/>
                </a:lnTo>
                <a:lnTo>
                  <a:pt x="230187" y="16568"/>
                </a:lnTo>
                <a:lnTo>
                  <a:pt x="229793" y="16372"/>
                </a:lnTo>
                <a:lnTo>
                  <a:pt x="229334" y="16208"/>
                </a:lnTo>
                <a:lnTo>
                  <a:pt x="228809" y="16142"/>
                </a:lnTo>
                <a:lnTo>
                  <a:pt x="228218" y="16109"/>
                </a:lnTo>
                <a:lnTo>
                  <a:pt x="227759" y="16109"/>
                </a:lnTo>
                <a:lnTo>
                  <a:pt x="227332" y="16175"/>
                </a:lnTo>
                <a:lnTo>
                  <a:pt x="226939" y="16273"/>
                </a:lnTo>
                <a:lnTo>
                  <a:pt x="226578" y="16404"/>
                </a:lnTo>
                <a:lnTo>
                  <a:pt x="226217" y="16568"/>
                </a:lnTo>
                <a:lnTo>
                  <a:pt x="225921" y="16765"/>
                </a:lnTo>
                <a:lnTo>
                  <a:pt x="225626" y="16995"/>
                </a:lnTo>
                <a:lnTo>
                  <a:pt x="225364" y="17257"/>
                </a:lnTo>
                <a:lnTo>
                  <a:pt x="225068" y="17684"/>
                </a:lnTo>
                <a:lnTo>
                  <a:pt x="224773" y="18176"/>
                </a:lnTo>
                <a:lnTo>
                  <a:pt x="224708" y="17651"/>
                </a:lnTo>
                <a:lnTo>
                  <a:pt x="224576" y="17159"/>
                </a:lnTo>
                <a:lnTo>
                  <a:pt x="224379" y="16634"/>
                </a:lnTo>
                <a:lnTo>
                  <a:pt x="224150" y="16175"/>
                </a:lnTo>
                <a:lnTo>
                  <a:pt x="223855" y="15683"/>
                </a:lnTo>
                <a:lnTo>
                  <a:pt x="223494" y="15256"/>
                </a:lnTo>
                <a:lnTo>
                  <a:pt x="223100" y="14797"/>
                </a:lnTo>
                <a:lnTo>
                  <a:pt x="222641" y="14370"/>
                </a:lnTo>
                <a:lnTo>
                  <a:pt x="222181" y="14009"/>
                </a:lnTo>
                <a:lnTo>
                  <a:pt x="221722" y="13681"/>
                </a:lnTo>
                <a:lnTo>
                  <a:pt x="221263" y="13386"/>
                </a:lnTo>
                <a:lnTo>
                  <a:pt x="220803" y="13156"/>
                </a:lnTo>
                <a:lnTo>
                  <a:pt x="220377" y="12992"/>
                </a:lnTo>
                <a:lnTo>
                  <a:pt x="219917" y="12861"/>
                </a:lnTo>
                <a:lnTo>
                  <a:pt x="219491" y="12763"/>
                </a:lnTo>
                <a:lnTo>
                  <a:pt x="219064" y="12763"/>
                </a:lnTo>
                <a:lnTo>
                  <a:pt x="218474" y="12795"/>
                </a:lnTo>
                <a:lnTo>
                  <a:pt x="217883" y="12861"/>
                </a:lnTo>
                <a:lnTo>
                  <a:pt x="217326" y="13025"/>
                </a:lnTo>
                <a:lnTo>
                  <a:pt x="216768" y="13255"/>
                </a:lnTo>
                <a:lnTo>
                  <a:pt x="216243" y="13517"/>
                </a:lnTo>
                <a:lnTo>
                  <a:pt x="215718" y="13878"/>
                </a:lnTo>
                <a:lnTo>
                  <a:pt x="215193" y="14272"/>
                </a:lnTo>
                <a:lnTo>
                  <a:pt x="214701" y="14731"/>
                </a:lnTo>
                <a:lnTo>
                  <a:pt x="214209" y="15256"/>
                </a:lnTo>
                <a:lnTo>
                  <a:pt x="213815" y="15715"/>
                </a:lnTo>
                <a:lnTo>
                  <a:pt x="213684" y="15519"/>
                </a:lnTo>
                <a:lnTo>
                  <a:pt x="213553" y="15322"/>
                </a:lnTo>
                <a:lnTo>
                  <a:pt x="213389" y="15158"/>
                </a:lnTo>
                <a:lnTo>
                  <a:pt x="213224" y="14994"/>
                </a:lnTo>
                <a:lnTo>
                  <a:pt x="212995" y="14830"/>
                </a:lnTo>
                <a:lnTo>
                  <a:pt x="212732" y="14666"/>
                </a:lnTo>
                <a:lnTo>
                  <a:pt x="212437" y="14567"/>
                </a:lnTo>
                <a:lnTo>
                  <a:pt x="212142" y="14469"/>
                </a:lnTo>
                <a:lnTo>
                  <a:pt x="211814" y="14370"/>
                </a:lnTo>
                <a:lnTo>
                  <a:pt x="211453" y="14337"/>
                </a:lnTo>
                <a:lnTo>
                  <a:pt x="211059" y="14305"/>
                </a:lnTo>
                <a:lnTo>
                  <a:pt x="210633" y="14272"/>
                </a:lnTo>
                <a:lnTo>
                  <a:pt x="210206" y="14305"/>
                </a:lnTo>
                <a:lnTo>
                  <a:pt x="209780" y="14403"/>
                </a:lnTo>
                <a:lnTo>
                  <a:pt x="209320" y="14567"/>
                </a:lnTo>
                <a:lnTo>
                  <a:pt x="208894" y="14797"/>
                </a:lnTo>
                <a:lnTo>
                  <a:pt x="208795" y="14830"/>
                </a:lnTo>
                <a:lnTo>
                  <a:pt x="208894" y="14206"/>
                </a:lnTo>
                <a:lnTo>
                  <a:pt x="208927" y="13648"/>
                </a:lnTo>
                <a:lnTo>
                  <a:pt x="208894" y="13091"/>
                </a:lnTo>
                <a:lnTo>
                  <a:pt x="208795" y="12533"/>
                </a:lnTo>
                <a:lnTo>
                  <a:pt x="208664" y="11975"/>
                </a:lnTo>
                <a:lnTo>
                  <a:pt x="208467" y="11483"/>
                </a:lnTo>
                <a:lnTo>
                  <a:pt x="208205" y="10958"/>
                </a:lnTo>
                <a:lnTo>
                  <a:pt x="207909" y="10499"/>
                </a:lnTo>
                <a:lnTo>
                  <a:pt x="207549" y="10040"/>
                </a:lnTo>
                <a:lnTo>
                  <a:pt x="207122" y="9580"/>
                </a:lnTo>
                <a:lnTo>
                  <a:pt x="206663" y="9186"/>
                </a:lnTo>
                <a:lnTo>
                  <a:pt x="206171" y="8826"/>
                </a:lnTo>
                <a:lnTo>
                  <a:pt x="205678" y="8530"/>
                </a:lnTo>
                <a:lnTo>
                  <a:pt x="205186" y="8301"/>
                </a:lnTo>
                <a:lnTo>
                  <a:pt x="204629" y="8104"/>
                </a:lnTo>
                <a:lnTo>
                  <a:pt x="204104" y="7973"/>
                </a:lnTo>
                <a:lnTo>
                  <a:pt x="203546" y="7907"/>
                </a:lnTo>
                <a:lnTo>
                  <a:pt x="202955" y="7874"/>
                </a:lnTo>
                <a:lnTo>
                  <a:pt x="202430" y="7874"/>
                </a:lnTo>
                <a:lnTo>
                  <a:pt x="201905" y="7940"/>
                </a:lnTo>
                <a:lnTo>
                  <a:pt x="201446" y="8038"/>
                </a:lnTo>
                <a:lnTo>
                  <a:pt x="201020" y="8137"/>
                </a:lnTo>
                <a:lnTo>
                  <a:pt x="200626" y="8301"/>
                </a:lnTo>
                <a:lnTo>
                  <a:pt x="200232" y="8497"/>
                </a:lnTo>
                <a:lnTo>
                  <a:pt x="199904" y="8727"/>
                </a:lnTo>
                <a:lnTo>
                  <a:pt x="199609" y="9022"/>
                </a:lnTo>
                <a:lnTo>
                  <a:pt x="199314" y="9351"/>
                </a:lnTo>
                <a:lnTo>
                  <a:pt x="199084" y="9711"/>
                </a:lnTo>
                <a:lnTo>
                  <a:pt x="198887" y="10138"/>
                </a:lnTo>
                <a:lnTo>
                  <a:pt x="198756" y="10597"/>
                </a:lnTo>
                <a:lnTo>
                  <a:pt x="198493" y="10433"/>
                </a:lnTo>
                <a:lnTo>
                  <a:pt x="198231" y="10302"/>
                </a:lnTo>
                <a:lnTo>
                  <a:pt x="197607" y="10040"/>
                </a:lnTo>
                <a:lnTo>
                  <a:pt x="196951" y="9843"/>
                </a:lnTo>
                <a:lnTo>
                  <a:pt x="196295" y="9711"/>
                </a:lnTo>
                <a:lnTo>
                  <a:pt x="195639" y="9679"/>
                </a:lnTo>
                <a:lnTo>
                  <a:pt x="195147" y="9711"/>
                </a:lnTo>
                <a:lnTo>
                  <a:pt x="194655" y="9777"/>
                </a:lnTo>
                <a:lnTo>
                  <a:pt x="194261" y="9908"/>
                </a:lnTo>
                <a:lnTo>
                  <a:pt x="193867" y="10072"/>
                </a:lnTo>
                <a:lnTo>
                  <a:pt x="193802" y="9383"/>
                </a:lnTo>
                <a:lnTo>
                  <a:pt x="193638" y="8727"/>
                </a:lnTo>
                <a:lnTo>
                  <a:pt x="193441" y="8104"/>
                </a:lnTo>
                <a:lnTo>
                  <a:pt x="193145" y="7513"/>
                </a:lnTo>
                <a:lnTo>
                  <a:pt x="192817" y="6955"/>
                </a:lnTo>
                <a:lnTo>
                  <a:pt x="192424" y="6463"/>
                </a:lnTo>
                <a:lnTo>
                  <a:pt x="191932" y="5971"/>
                </a:lnTo>
                <a:lnTo>
                  <a:pt x="191407" y="5545"/>
                </a:lnTo>
                <a:lnTo>
                  <a:pt x="190882" y="5184"/>
                </a:lnTo>
                <a:lnTo>
                  <a:pt x="190324" y="4856"/>
                </a:lnTo>
                <a:lnTo>
                  <a:pt x="189766" y="4593"/>
                </a:lnTo>
                <a:lnTo>
                  <a:pt x="189176" y="4364"/>
                </a:lnTo>
                <a:lnTo>
                  <a:pt x="188585" y="4200"/>
                </a:lnTo>
                <a:lnTo>
                  <a:pt x="187962" y="4068"/>
                </a:lnTo>
                <a:lnTo>
                  <a:pt x="187338" y="4003"/>
                </a:lnTo>
                <a:lnTo>
                  <a:pt x="186682" y="3970"/>
                </a:lnTo>
                <a:lnTo>
                  <a:pt x="186124" y="4003"/>
                </a:lnTo>
                <a:lnTo>
                  <a:pt x="185567" y="4101"/>
                </a:lnTo>
                <a:lnTo>
                  <a:pt x="185042" y="4265"/>
                </a:lnTo>
                <a:lnTo>
                  <a:pt x="184550" y="4495"/>
                </a:lnTo>
                <a:lnTo>
                  <a:pt x="184090" y="4757"/>
                </a:lnTo>
                <a:lnTo>
                  <a:pt x="183631" y="5118"/>
                </a:lnTo>
                <a:lnTo>
                  <a:pt x="183237" y="5545"/>
                </a:lnTo>
                <a:lnTo>
                  <a:pt x="182844" y="6004"/>
                </a:lnTo>
                <a:lnTo>
                  <a:pt x="182614" y="6398"/>
                </a:lnTo>
                <a:lnTo>
                  <a:pt x="182319" y="6988"/>
                </a:lnTo>
                <a:lnTo>
                  <a:pt x="181958" y="7710"/>
                </a:lnTo>
                <a:lnTo>
                  <a:pt x="181564" y="8629"/>
                </a:lnTo>
                <a:lnTo>
                  <a:pt x="181433" y="8530"/>
                </a:lnTo>
                <a:lnTo>
                  <a:pt x="181170" y="8333"/>
                </a:lnTo>
                <a:lnTo>
                  <a:pt x="180842" y="8169"/>
                </a:lnTo>
                <a:lnTo>
                  <a:pt x="180514" y="8005"/>
                </a:lnTo>
                <a:lnTo>
                  <a:pt x="180153" y="7907"/>
                </a:lnTo>
                <a:lnTo>
                  <a:pt x="179792" y="7809"/>
                </a:lnTo>
                <a:lnTo>
                  <a:pt x="179366" y="7743"/>
                </a:lnTo>
                <a:lnTo>
                  <a:pt x="178939" y="7710"/>
                </a:lnTo>
                <a:lnTo>
                  <a:pt x="178480" y="7677"/>
                </a:lnTo>
                <a:lnTo>
                  <a:pt x="177988" y="7710"/>
                </a:lnTo>
                <a:lnTo>
                  <a:pt x="177528" y="7776"/>
                </a:lnTo>
                <a:lnTo>
                  <a:pt x="177135" y="7841"/>
                </a:lnTo>
                <a:lnTo>
                  <a:pt x="176774" y="7973"/>
                </a:lnTo>
                <a:lnTo>
                  <a:pt x="176446" y="8137"/>
                </a:lnTo>
                <a:lnTo>
                  <a:pt x="176183" y="8366"/>
                </a:lnTo>
                <a:lnTo>
                  <a:pt x="175954" y="8596"/>
                </a:lnTo>
                <a:lnTo>
                  <a:pt x="175757" y="8858"/>
                </a:lnTo>
                <a:lnTo>
                  <a:pt x="175691" y="9022"/>
                </a:lnTo>
                <a:lnTo>
                  <a:pt x="175593" y="9219"/>
                </a:lnTo>
                <a:lnTo>
                  <a:pt x="175494" y="9679"/>
                </a:lnTo>
                <a:lnTo>
                  <a:pt x="175429" y="10236"/>
                </a:lnTo>
                <a:lnTo>
                  <a:pt x="175396" y="10893"/>
                </a:lnTo>
                <a:lnTo>
                  <a:pt x="175429" y="11253"/>
                </a:lnTo>
                <a:lnTo>
                  <a:pt x="175429" y="11582"/>
                </a:lnTo>
                <a:lnTo>
                  <a:pt x="174805" y="11582"/>
                </a:lnTo>
                <a:lnTo>
                  <a:pt x="174510" y="11647"/>
                </a:lnTo>
                <a:lnTo>
                  <a:pt x="174248" y="11713"/>
                </a:lnTo>
                <a:lnTo>
                  <a:pt x="173985" y="11844"/>
                </a:lnTo>
                <a:lnTo>
                  <a:pt x="173755" y="12008"/>
                </a:lnTo>
                <a:lnTo>
                  <a:pt x="173526" y="12172"/>
                </a:lnTo>
                <a:lnTo>
                  <a:pt x="173362" y="12402"/>
                </a:lnTo>
                <a:lnTo>
                  <a:pt x="173198" y="12664"/>
                </a:lnTo>
                <a:lnTo>
                  <a:pt x="173034" y="12927"/>
                </a:lnTo>
                <a:lnTo>
                  <a:pt x="172935" y="13222"/>
                </a:lnTo>
                <a:lnTo>
                  <a:pt x="172837" y="13517"/>
                </a:lnTo>
                <a:lnTo>
                  <a:pt x="172738" y="13878"/>
                </a:lnTo>
                <a:lnTo>
                  <a:pt x="172673" y="14239"/>
                </a:lnTo>
                <a:lnTo>
                  <a:pt x="172640" y="14633"/>
                </a:lnTo>
                <a:lnTo>
                  <a:pt x="172607" y="15059"/>
                </a:lnTo>
                <a:lnTo>
                  <a:pt x="172246" y="14764"/>
                </a:lnTo>
                <a:lnTo>
                  <a:pt x="171853" y="14502"/>
                </a:lnTo>
                <a:lnTo>
                  <a:pt x="171426" y="14272"/>
                </a:lnTo>
                <a:lnTo>
                  <a:pt x="171000" y="14075"/>
                </a:lnTo>
                <a:lnTo>
                  <a:pt x="170507" y="13944"/>
                </a:lnTo>
                <a:lnTo>
                  <a:pt x="169982" y="13813"/>
                </a:lnTo>
                <a:lnTo>
                  <a:pt x="169425" y="13747"/>
                </a:lnTo>
                <a:lnTo>
                  <a:pt x="168342" y="13747"/>
                </a:lnTo>
                <a:lnTo>
                  <a:pt x="167850" y="13813"/>
                </a:lnTo>
                <a:lnTo>
                  <a:pt x="167391" y="13878"/>
                </a:lnTo>
                <a:lnTo>
                  <a:pt x="166931" y="14009"/>
                </a:lnTo>
                <a:lnTo>
                  <a:pt x="166505" y="14141"/>
                </a:lnTo>
                <a:lnTo>
                  <a:pt x="166078" y="14305"/>
                </a:lnTo>
                <a:lnTo>
                  <a:pt x="165652" y="14534"/>
                </a:lnTo>
                <a:lnTo>
                  <a:pt x="165291" y="14764"/>
                </a:lnTo>
                <a:lnTo>
                  <a:pt x="164635" y="15256"/>
                </a:lnTo>
                <a:lnTo>
                  <a:pt x="164471" y="14961"/>
                </a:lnTo>
                <a:lnTo>
                  <a:pt x="164241" y="14633"/>
                </a:lnTo>
                <a:lnTo>
                  <a:pt x="164011" y="14337"/>
                </a:lnTo>
                <a:lnTo>
                  <a:pt x="163716" y="14009"/>
                </a:lnTo>
                <a:lnTo>
                  <a:pt x="163421" y="13714"/>
                </a:lnTo>
                <a:lnTo>
                  <a:pt x="163093" y="13419"/>
                </a:lnTo>
                <a:lnTo>
                  <a:pt x="162699" y="13124"/>
                </a:lnTo>
                <a:lnTo>
                  <a:pt x="162305" y="12828"/>
                </a:lnTo>
                <a:lnTo>
                  <a:pt x="161649" y="12402"/>
                </a:lnTo>
                <a:lnTo>
                  <a:pt x="161026" y="12041"/>
                </a:lnTo>
                <a:lnTo>
                  <a:pt x="160435" y="11746"/>
                </a:lnTo>
                <a:lnTo>
                  <a:pt x="159812" y="11483"/>
                </a:lnTo>
                <a:lnTo>
                  <a:pt x="159221" y="11286"/>
                </a:lnTo>
                <a:lnTo>
                  <a:pt x="158631" y="11155"/>
                </a:lnTo>
                <a:lnTo>
                  <a:pt x="158073" y="11057"/>
                </a:lnTo>
                <a:lnTo>
                  <a:pt x="157515" y="11024"/>
                </a:lnTo>
                <a:lnTo>
                  <a:pt x="156892" y="11057"/>
                </a:lnTo>
                <a:lnTo>
                  <a:pt x="156301" y="11155"/>
                </a:lnTo>
                <a:lnTo>
                  <a:pt x="155743" y="11286"/>
                </a:lnTo>
                <a:lnTo>
                  <a:pt x="155153" y="11483"/>
                </a:lnTo>
                <a:lnTo>
                  <a:pt x="154595" y="11746"/>
                </a:lnTo>
                <a:lnTo>
                  <a:pt x="154037" y="12074"/>
                </a:lnTo>
                <a:lnTo>
                  <a:pt x="153480" y="12435"/>
                </a:lnTo>
                <a:lnTo>
                  <a:pt x="152955" y="12861"/>
                </a:lnTo>
                <a:lnTo>
                  <a:pt x="152463" y="13320"/>
                </a:lnTo>
                <a:lnTo>
                  <a:pt x="152069" y="13747"/>
                </a:lnTo>
                <a:lnTo>
                  <a:pt x="151708" y="14173"/>
                </a:lnTo>
                <a:lnTo>
                  <a:pt x="151380" y="14600"/>
                </a:lnTo>
                <a:lnTo>
                  <a:pt x="151183" y="14272"/>
                </a:lnTo>
                <a:lnTo>
                  <a:pt x="150953" y="13977"/>
                </a:lnTo>
                <a:lnTo>
                  <a:pt x="150625" y="13714"/>
                </a:lnTo>
                <a:lnTo>
                  <a:pt x="150297" y="13484"/>
                </a:lnTo>
                <a:lnTo>
                  <a:pt x="150035" y="13320"/>
                </a:lnTo>
                <a:lnTo>
                  <a:pt x="149772" y="13189"/>
                </a:lnTo>
                <a:lnTo>
                  <a:pt x="149477" y="13091"/>
                </a:lnTo>
                <a:lnTo>
                  <a:pt x="149182" y="12992"/>
                </a:lnTo>
                <a:lnTo>
                  <a:pt x="148886" y="12927"/>
                </a:lnTo>
                <a:lnTo>
                  <a:pt x="148591" y="12894"/>
                </a:lnTo>
                <a:lnTo>
                  <a:pt x="148263" y="12861"/>
                </a:lnTo>
                <a:lnTo>
                  <a:pt x="147935" y="12861"/>
                </a:lnTo>
                <a:lnTo>
                  <a:pt x="147246" y="12894"/>
                </a:lnTo>
                <a:lnTo>
                  <a:pt x="146623" y="12992"/>
                </a:lnTo>
                <a:lnTo>
                  <a:pt x="146295" y="13058"/>
                </a:lnTo>
                <a:lnTo>
                  <a:pt x="146032" y="13156"/>
                </a:lnTo>
                <a:lnTo>
                  <a:pt x="145770" y="13255"/>
                </a:lnTo>
                <a:lnTo>
                  <a:pt x="145507" y="13386"/>
                </a:lnTo>
                <a:lnTo>
                  <a:pt x="145507" y="13320"/>
                </a:lnTo>
                <a:lnTo>
                  <a:pt x="145507" y="12992"/>
                </a:lnTo>
                <a:lnTo>
                  <a:pt x="145441" y="12631"/>
                </a:lnTo>
                <a:lnTo>
                  <a:pt x="145343" y="12336"/>
                </a:lnTo>
                <a:lnTo>
                  <a:pt x="145212" y="12008"/>
                </a:lnTo>
                <a:lnTo>
                  <a:pt x="145015" y="11713"/>
                </a:lnTo>
                <a:lnTo>
                  <a:pt x="144785" y="11450"/>
                </a:lnTo>
                <a:lnTo>
                  <a:pt x="144556" y="11188"/>
                </a:lnTo>
                <a:lnTo>
                  <a:pt x="144228" y="10925"/>
                </a:lnTo>
                <a:lnTo>
                  <a:pt x="143932" y="10728"/>
                </a:lnTo>
                <a:lnTo>
                  <a:pt x="143637" y="10564"/>
                </a:lnTo>
                <a:lnTo>
                  <a:pt x="143309" y="10400"/>
                </a:lnTo>
                <a:lnTo>
                  <a:pt x="142981" y="10269"/>
                </a:lnTo>
                <a:lnTo>
                  <a:pt x="142653" y="10171"/>
                </a:lnTo>
                <a:lnTo>
                  <a:pt x="142292" y="10105"/>
                </a:lnTo>
                <a:lnTo>
                  <a:pt x="141964" y="10072"/>
                </a:lnTo>
                <a:lnTo>
                  <a:pt x="141570" y="10040"/>
                </a:lnTo>
                <a:lnTo>
                  <a:pt x="140848" y="10072"/>
                </a:lnTo>
                <a:lnTo>
                  <a:pt x="140192" y="10138"/>
                </a:lnTo>
                <a:lnTo>
                  <a:pt x="139602" y="10269"/>
                </a:lnTo>
                <a:lnTo>
                  <a:pt x="139077" y="10466"/>
                </a:lnTo>
                <a:lnTo>
                  <a:pt x="139142" y="9744"/>
                </a:lnTo>
                <a:lnTo>
                  <a:pt x="139175" y="9055"/>
                </a:lnTo>
                <a:lnTo>
                  <a:pt x="139175" y="8563"/>
                </a:lnTo>
                <a:lnTo>
                  <a:pt x="139142" y="8104"/>
                </a:lnTo>
                <a:lnTo>
                  <a:pt x="139077" y="7644"/>
                </a:lnTo>
                <a:lnTo>
                  <a:pt x="139011" y="7185"/>
                </a:lnTo>
                <a:lnTo>
                  <a:pt x="138913" y="6759"/>
                </a:lnTo>
                <a:lnTo>
                  <a:pt x="138814" y="6332"/>
                </a:lnTo>
                <a:lnTo>
                  <a:pt x="138650" y="5906"/>
                </a:lnTo>
                <a:lnTo>
                  <a:pt x="138519" y="5479"/>
                </a:lnTo>
                <a:lnTo>
                  <a:pt x="138322" y="5085"/>
                </a:lnTo>
                <a:lnTo>
                  <a:pt x="138125" y="4724"/>
                </a:lnTo>
                <a:lnTo>
                  <a:pt x="137895" y="4331"/>
                </a:lnTo>
                <a:lnTo>
                  <a:pt x="137666" y="3970"/>
                </a:lnTo>
                <a:lnTo>
                  <a:pt x="137403" y="3642"/>
                </a:lnTo>
                <a:lnTo>
                  <a:pt x="137108" y="3281"/>
                </a:lnTo>
                <a:lnTo>
                  <a:pt x="136813" y="2953"/>
                </a:lnTo>
                <a:lnTo>
                  <a:pt x="136485" y="2625"/>
                </a:lnTo>
                <a:lnTo>
                  <a:pt x="136124" y="2329"/>
                </a:lnTo>
                <a:lnTo>
                  <a:pt x="135730" y="2034"/>
                </a:lnTo>
                <a:lnTo>
                  <a:pt x="135336" y="1739"/>
                </a:lnTo>
                <a:lnTo>
                  <a:pt x="134943" y="1476"/>
                </a:lnTo>
                <a:lnTo>
                  <a:pt x="134516" y="1247"/>
                </a:lnTo>
                <a:lnTo>
                  <a:pt x="134090" y="1050"/>
                </a:lnTo>
                <a:lnTo>
                  <a:pt x="133630" y="853"/>
                </a:lnTo>
                <a:lnTo>
                  <a:pt x="133171" y="656"/>
                </a:lnTo>
                <a:lnTo>
                  <a:pt x="132679" y="525"/>
                </a:lnTo>
                <a:lnTo>
                  <a:pt x="132187" y="394"/>
                </a:lnTo>
                <a:lnTo>
                  <a:pt x="131695" y="262"/>
                </a:lnTo>
                <a:lnTo>
                  <a:pt x="131170" y="164"/>
                </a:lnTo>
                <a:lnTo>
                  <a:pt x="130645" y="98"/>
                </a:lnTo>
                <a:lnTo>
                  <a:pt x="130087" y="66"/>
                </a:lnTo>
                <a:lnTo>
                  <a:pt x="129529" y="33"/>
                </a:lnTo>
                <a:lnTo>
                  <a:pt x="128939" y="0"/>
                </a:lnTo>
                <a:lnTo>
                  <a:pt x="128447" y="33"/>
                </a:lnTo>
                <a:lnTo>
                  <a:pt x="127758" y="98"/>
                </a:lnTo>
                <a:lnTo>
                  <a:pt x="126740" y="230"/>
                </a:lnTo>
                <a:lnTo>
                  <a:pt x="126347" y="295"/>
                </a:lnTo>
                <a:lnTo>
                  <a:pt x="125986" y="394"/>
                </a:lnTo>
                <a:lnTo>
                  <a:pt x="125658" y="295"/>
                </a:lnTo>
                <a:lnTo>
                  <a:pt x="125231" y="230"/>
                </a:lnTo>
                <a:lnTo>
                  <a:pt x="124247" y="98"/>
                </a:lnTo>
                <a:lnTo>
                  <a:pt x="123525" y="33"/>
                </a:lnTo>
                <a:lnTo>
                  <a:pt x="123066" y="0"/>
                </a:lnTo>
                <a:close/>
              </a:path>
            </a:pathLst>
          </a:custGeom>
          <a:solidFill>
            <a:srgbClr val="FFFFFF">
              <a:alpha val="188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8" name="Google Shape;398;p11"/>
          <p:cNvSpPr txBox="1">
            <a:spLocks noGrp="1"/>
          </p:cNvSpPr>
          <p:nvPr>
            <p:ph type="title" hasCustomPrompt="1"/>
          </p:nvPr>
        </p:nvSpPr>
        <p:spPr>
          <a:xfrm>
            <a:off x="1331400" y="1712035"/>
            <a:ext cx="9529200" cy="15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399" name="Google Shape;399;p11"/>
          <p:cNvSpPr txBox="1">
            <a:spLocks noGrp="1"/>
          </p:cNvSpPr>
          <p:nvPr>
            <p:ph type="subTitle" idx="1"/>
          </p:nvPr>
        </p:nvSpPr>
        <p:spPr>
          <a:xfrm>
            <a:off x="1331400" y="3261367"/>
            <a:ext cx="9529200" cy="48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grpSp>
        <p:nvGrpSpPr>
          <p:cNvPr id="400" name="Google Shape;400;p11"/>
          <p:cNvGrpSpPr/>
          <p:nvPr/>
        </p:nvGrpSpPr>
        <p:grpSpPr>
          <a:xfrm flipH="1">
            <a:off x="1" y="4813711"/>
            <a:ext cx="12192099" cy="2045133"/>
            <a:chOff x="0" y="3379489"/>
            <a:chExt cx="9144074" cy="1764872"/>
          </a:xfrm>
        </p:grpSpPr>
        <p:sp>
          <p:nvSpPr>
            <p:cNvPr id="401" name="Google Shape;401;p11"/>
            <p:cNvSpPr/>
            <p:nvPr/>
          </p:nvSpPr>
          <p:spPr>
            <a:xfrm>
              <a:off x="0" y="3379489"/>
              <a:ext cx="9144074" cy="1088245"/>
            </a:xfrm>
            <a:custGeom>
              <a:avLst/>
              <a:gdLst/>
              <a:ahLst/>
              <a:cxnLst/>
              <a:rect l="l" t="t" r="r" b="b"/>
              <a:pathLst>
                <a:path w="148793" h="17708" extrusionOk="0">
                  <a:moveTo>
                    <a:pt x="141431" y="0"/>
                  </a:moveTo>
                  <a:lnTo>
                    <a:pt x="139784" y="39"/>
                  </a:lnTo>
                  <a:lnTo>
                    <a:pt x="138156" y="97"/>
                  </a:lnTo>
                  <a:lnTo>
                    <a:pt x="136510" y="194"/>
                  </a:lnTo>
                  <a:lnTo>
                    <a:pt x="134882" y="310"/>
                  </a:lnTo>
                  <a:lnTo>
                    <a:pt x="133255" y="446"/>
                  </a:lnTo>
                  <a:lnTo>
                    <a:pt x="131647" y="601"/>
                  </a:lnTo>
                  <a:lnTo>
                    <a:pt x="130039" y="775"/>
                  </a:lnTo>
                  <a:lnTo>
                    <a:pt x="128857" y="911"/>
                  </a:lnTo>
                  <a:lnTo>
                    <a:pt x="127675" y="1085"/>
                  </a:lnTo>
                  <a:lnTo>
                    <a:pt x="126493" y="1259"/>
                  </a:lnTo>
                  <a:lnTo>
                    <a:pt x="125331" y="1453"/>
                  </a:lnTo>
                  <a:lnTo>
                    <a:pt x="122986" y="1841"/>
                  </a:lnTo>
                  <a:lnTo>
                    <a:pt x="121824" y="2015"/>
                  </a:lnTo>
                  <a:lnTo>
                    <a:pt x="120642" y="2189"/>
                  </a:lnTo>
                  <a:lnTo>
                    <a:pt x="119674" y="2189"/>
                  </a:lnTo>
                  <a:lnTo>
                    <a:pt x="118705" y="2170"/>
                  </a:lnTo>
                  <a:lnTo>
                    <a:pt x="117232" y="1996"/>
                  </a:lnTo>
                  <a:lnTo>
                    <a:pt x="115779" y="1802"/>
                  </a:lnTo>
                  <a:lnTo>
                    <a:pt x="114326" y="1627"/>
                  </a:lnTo>
                  <a:lnTo>
                    <a:pt x="112854" y="1472"/>
                  </a:lnTo>
                  <a:lnTo>
                    <a:pt x="111459" y="1356"/>
                  </a:lnTo>
                  <a:lnTo>
                    <a:pt x="110083" y="1259"/>
                  </a:lnTo>
                  <a:lnTo>
                    <a:pt x="108708" y="1182"/>
                  </a:lnTo>
                  <a:lnTo>
                    <a:pt x="107352" y="1124"/>
                  </a:lnTo>
                  <a:lnTo>
                    <a:pt x="105976" y="1104"/>
                  </a:lnTo>
                  <a:lnTo>
                    <a:pt x="104600" y="1104"/>
                  </a:lnTo>
                  <a:lnTo>
                    <a:pt x="103225" y="1124"/>
                  </a:lnTo>
                  <a:lnTo>
                    <a:pt x="101811" y="1182"/>
                  </a:lnTo>
                  <a:lnTo>
                    <a:pt x="100648" y="1259"/>
                  </a:lnTo>
                  <a:lnTo>
                    <a:pt x="99466" y="1337"/>
                  </a:lnTo>
                  <a:lnTo>
                    <a:pt x="97141" y="1531"/>
                  </a:lnTo>
                  <a:lnTo>
                    <a:pt x="94836" y="1782"/>
                  </a:lnTo>
                  <a:lnTo>
                    <a:pt x="92530" y="2034"/>
                  </a:lnTo>
                  <a:lnTo>
                    <a:pt x="87919" y="2596"/>
                  </a:lnTo>
                  <a:lnTo>
                    <a:pt x="85614" y="2867"/>
                  </a:lnTo>
                  <a:lnTo>
                    <a:pt x="83308" y="3100"/>
                  </a:lnTo>
                  <a:lnTo>
                    <a:pt x="82185" y="3158"/>
                  </a:lnTo>
                  <a:lnTo>
                    <a:pt x="81061" y="3197"/>
                  </a:lnTo>
                  <a:lnTo>
                    <a:pt x="79937" y="3197"/>
                  </a:lnTo>
                  <a:lnTo>
                    <a:pt x="78814" y="3158"/>
                  </a:lnTo>
                  <a:lnTo>
                    <a:pt x="77302" y="3216"/>
                  </a:lnTo>
                  <a:lnTo>
                    <a:pt x="75791" y="3274"/>
                  </a:lnTo>
                  <a:lnTo>
                    <a:pt x="74299" y="3352"/>
                  </a:lnTo>
                  <a:lnTo>
                    <a:pt x="72827" y="3429"/>
                  </a:lnTo>
                  <a:lnTo>
                    <a:pt x="71355" y="3545"/>
                  </a:lnTo>
                  <a:lnTo>
                    <a:pt x="69882" y="3642"/>
                  </a:lnTo>
                  <a:lnTo>
                    <a:pt x="66995" y="3894"/>
                  </a:lnTo>
                  <a:lnTo>
                    <a:pt x="64147" y="4204"/>
                  </a:lnTo>
                  <a:lnTo>
                    <a:pt x="61338" y="4534"/>
                  </a:lnTo>
                  <a:lnTo>
                    <a:pt x="58587" y="4882"/>
                  </a:lnTo>
                  <a:lnTo>
                    <a:pt x="55894" y="5289"/>
                  </a:lnTo>
                  <a:lnTo>
                    <a:pt x="53259" y="5696"/>
                  </a:lnTo>
                  <a:lnTo>
                    <a:pt x="50663" y="6142"/>
                  </a:lnTo>
                  <a:lnTo>
                    <a:pt x="48145" y="6607"/>
                  </a:lnTo>
                  <a:lnTo>
                    <a:pt x="45684" y="7072"/>
                  </a:lnTo>
                  <a:lnTo>
                    <a:pt x="43282" y="7556"/>
                  </a:lnTo>
                  <a:lnTo>
                    <a:pt x="40957" y="8060"/>
                  </a:lnTo>
                  <a:lnTo>
                    <a:pt x="38690" y="8563"/>
                  </a:lnTo>
                  <a:lnTo>
                    <a:pt x="36501" y="9048"/>
                  </a:lnTo>
                  <a:lnTo>
                    <a:pt x="34389" y="9551"/>
                  </a:lnTo>
                  <a:lnTo>
                    <a:pt x="32374" y="10036"/>
                  </a:lnTo>
                  <a:lnTo>
                    <a:pt x="28538" y="10966"/>
                  </a:lnTo>
                  <a:lnTo>
                    <a:pt x="25070" y="11818"/>
                  </a:lnTo>
                  <a:lnTo>
                    <a:pt x="21951" y="12574"/>
                  </a:lnTo>
                  <a:lnTo>
                    <a:pt x="20536" y="12903"/>
                  </a:lnTo>
                  <a:lnTo>
                    <a:pt x="19219" y="13194"/>
                  </a:lnTo>
                  <a:lnTo>
                    <a:pt x="17998" y="13446"/>
                  </a:lnTo>
                  <a:lnTo>
                    <a:pt x="16894" y="13659"/>
                  </a:lnTo>
                  <a:lnTo>
                    <a:pt x="15887" y="13814"/>
                  </a:lnTo>
                  <a:lnTo>
                    <a:pt x="14996" y="13930"/>
                  </a:lnTo>
                  <a:lnTo>
                    <a:pt x="14589" y="13969"/>
                  </a:lnTo>
                  <a:lnTo>
                    <a:pt x="14201" y="13988"/>
                  </a:lnTo>
                  <a:lnTo>
                    <a:pt x="13852" y="13988"/>
                  </a:lnTo>
                  <a:lnTo>
                    <a:pt x="13523" y="13969"/>
                  </a:lnTo>
                  <a:lnTo>
                    <a:pt x="12206" y="13814"/>
                  </a:lnTo>
                  <a:lnTo>
                    <a:pt x="10888" y="13639"/>
                  </a:lnTo>
                  <a:lnTo>
                    <a:pt x="9571" y="13446"/>
                  </a:lnTo>
                  <a:lnTo>
                    <a:pt x="8273" y="13252"/>
                  </a:lnTo>
                  <a:lnTo>
                    <a:pt x="5657" y="12826"/>
                  </a:lnTo>
                  <a:lnTo>
                    <a:pt x="3042" y="12399"/>
                  </a:lnTo>
                  <a:lnTo>
                    <a:pt x="0" y="11954"/>
                  </a:lnTo>
                  <a:lnTo>
                    <a:pt x="0" y="17708"/>
                  </a:lnTo>
                  <a:lnTo>
                    <a:pt x="148793" y="17708"/>
                  </a:lnTo>
                  <a:lnTo>
                    <a:pt x="148793" y="349"/>
                  </a:lnTo>
                  <a:lnTo>
                    <a:pt x="147398" y="213"/>
                  </a:lnTo>
                  <a:lnTo>
                    <a:pt x="145983" y="97"/>
                  </a:lnTo>
                  <a:lnTo>
                    <a:pt x="144530" y="39"/>
                  </a:lnTo>
                  <a:lnTo>
                    <a:pt x="14305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11"/>
            <p:cNvSpPr/>
            <p:nvPr/>
          </p:nvSpPr>
          <p:spPr>
            <a:xfrm>
              <a:off x="0" y="3379489"/>
              <a:ext cx="9144074" cy="1088245"/>
            </a:xfrm>
            <a:custGeom>
              <a:avLst/>
              <a:gdLst/>
              <a:ahLst/>
              <a:cxnLst/>
              <a:rect l="l" t="t" r="r" b="b"/>
              <a:pathLst>
                <a:path w="148793" h="17708" extrusionOk="0">
                  <a:moveTo>
                    <a:pt x="141431" y="0"/>
                  </a:moveTo>
                  <a:lnTo>
                    <a:pt x="139784" y="39"/>
                  </a:lnTo>
                  <a:lnTo>
                    <a:pt x="138156" y="97"/>
                  </a:lnTo>
                  <a:lnTo>
                    <a:pt x="136510" y="194"/>
                  </a:lnTo>
                  <a:lnTo>
                    <a:pt x="134882" y="310"/>
                  </a:lnTo>
                  <a:lnTo>
                    <a:pt x="133255" y="446"/>
                  </a:lnTo>
                  <a:lnTo>
                    <a:pt x="131647" y="601"/>
                  </a:lnTo>
                  <a:lnTo>
                    <a:pt x="130039" y="775"/>
                  </a:lnTo>
                  <a:lnTo>
                    <a:pt x="128857" y="911"/>
                  </a:lnTo>
                  <a:lnTo>
                    <a:pt x="127675" y="1085"/>
                  </a:lnTo>
                  <a:lnTo>
                    <a:pt x="126493" y="1259"/>
                  </a:lnTo>
                  <a:lnTo>
                    <a:pt x="125331" y="1453"/>
                  </a:lnTo>
                  <a:lnTo>
                    <a:pt x="122986" y="1841"/>
                  </a:lnTo>
                  <a:lnTo>
                    <a:pt x="121824" y="2015"/>
                  </a:lnTo>
                  <a:lnTo>
                    <a:pt x="120642" y="2189"/>
                  </a:lnTo>
                  <a:lnTo>
                    <a:pt x="119674" y="2189"/>
                  </a:lnTo>
                  <a:lnTo>
                    <a:pt x="118705" y="2170"/>
                  </a:lnTo>
                  <a:lnTo>
                    <a:pt x="117232" y="1996"/>
                  </a:lnTo>
                  <a:lnTo>
                    <a:pt x="115779" y="1802"/>
                  </a:lnTo>
                  <a:lnTo>
                    <a:pt x="114326" y="1627"/>
                  </a:lnTo>
                  <a:lnTo>
                    <a:pt x="112854" y="1472"/>
                  </a:lnTo>
                  <a:lnTo>
                    <a:pt x="111459" y="1356"/>
                  </a:lnTo>
                  <a:lnTo>
                    <a:pt x="110083" y="1259"/>
                  </a:lnTo>
                  <a:lnTo>
                    <a:pt x="108708" y="1182"/>
                  </a:lnTo>
                  <a:lnTo>
                    <a:pt x="107352" y="1124"/>
                  </a:lnTo>
                  <a:lnTo>
                    <a:pt x="105976" y="1104"/>
                  </a:lnTo>
                  <a:lnTo>
                    <a:pt x="104600" y="1104"/>
                  </a:lnTo>
                  <a:lnTo>
                    <a:pt x="103225" y="1124"/>
                  </a:lnTo>
                  <a:lnTo>
                    <a:pt x="101811" y="1182"/>
                  </a:lnTo>
                  <a:lnTo>
                    <a:pt x="100648" y="1259"/>
                  </a:lnTo>
                  <a:lnTo>
                    <a:pt x="99466" y="1337"/>
                  </a:lnTo>
                  <a:lnTo>
                    <a:pt x="97141" y="1531"/>
                  </a:lnTo>
                  <a:lnTo>
                    <a:pt x="94836" y="1782"/>
                  </a:lnTo>
                  <a:lnTo>
                    <a:pt x="92530" y="2034"/>
                  </a:lnTo>
                  <a:lnTo>
                    <a:pt x="87919" y="2596"/>
                  </a:lnTo>
                  <a:lnTo>
                    <a:pt x="85614" y="2867"/>
                  </a:lnTo>
                  <a:lnTo>
                    <a:pt x="83308" y="3100"/>
                  </a:lnTo>
                  <a:lnTo>
                    <a:pt x="82185" y="3158"/>
                  </a:lnTo>
                  <a:lnTo>
                    <a:pt x="81061" y="3197"/>
                  </a:lnTo>
                  <a:lnTo>
                    <a:pt x="79937" y="3197"/>
                  </a:lnTo>
                  <a:lnTo>
                    <a:pt x="78814" y="3158"/>
                  </a:lnTo>
                  <a:lnTo>
                    <a:pt x="77302" y="3216"/>
                  </a:lnTo>
                  <a:lnTo>
                    <a:pt x="75791" y="3274"/>
                  </a:lnTo>
                  <a:lnTo>
                    <a:pt x="74299" y="3352"/>
                  </a:lnTo>
                  <a:lnTo>
                    <a:pt x="72827" y="3429"/>
                  </a:lnTo>
                  <a:lnTo>
                    <a:pt x="71355" y="3545"/>
                  </a:lnTo>
                  <a:lnTo>
                    <a:pt x="69882" y="3642"/>
                  </a:lnTo>
                  <a:lnTo>
                    <a:pt x="66995" y="3894"/>
                  </a:lnTo>
                  <a:lnTo>
                    <a:pt x="64147" y="4204"/>
                  </a:lnTo>
                  <a:lnTo>
                    <a:pt x="61338" y="4534"/>
                  </a:lnTo>
                  <a:lnTo>
                    <a:pt x="58587" y="4882"/>
                  </a:lnTo>
                  <a:lnTo>
                    <a:pt x="55894" y="5289"/>
                  </a:lnTo>
                  <a:lnTo>
                    <a:pt x="53259" y="5696"/>
                  </a:lnTo>
                  <a:lnTo>
                    <a:pt x="50663" y="6142"/>
                  </a:lnTo>
                  <a:lnTo>
                    <a:pt x="48145" y="6607"/>
                  </a:lnTo>
                  <a:lnTo>
                    <a:pt x="45684" y="7072"/>
                  </a:lnTo>
                  <a:lnTo>
                    <a:pt x="43282" y="7556"/>
                  </a:lnTo>
                  <a:lnTo>
                    <a:pt x="40957" y="8060"/>
                  </a:lnTo>
                  <a:lnTo>
                    <a:pt x="38690" y="8563"/>
                  </a:lnTo>
                  <a:lnTo>
                    <a:pt x="36501" y="9048"/>
                  </a:lnTo>
                  <a:lnTo>
                    <a:pt x="34389" y="9551"/>
                  </a:lnTo>
                  <a:lnTo>
                    <a:pt x="32374" y="10036"/>
                  </a:lnTo>
                  <a:lnTo>
                    <a:pt x="28538" y="10966"/>
                  </a:lnTo>
                  <a:lnTo>
                    <a:pt x="25070" y="11818"/>
                  </a:lnTo>
                  <a:lnTo>
                    <a:pt x="21951" y="12574"/>
                  </a:lnTo>
                  <a:lnTo>
                    <a:pt x="20536" y="12903"/>
                  </a:lnTo>
                  <a:lnTo>
                    <a:pt x="19219" y="13194"/>
                  </a:lnTo>
                  <a:lnTo>
                    <a:pt x="17998" y="13446"/>
                  </a:lnTo>
                  <a:lnTo>
                    <a:pt x="16894" y="13659"/>
                  </a:lnTo>
                  <a:lnTo>
                    <a:pt x="15887" y="13814"/>
                  </a:lnTo>
                  <a:lnTo>
                    <a:pt x="14996" y="13930"/>
                  </a:lnTo>
                  <a:lnTo>
                    <a:pt x="14589" y="13969"/>
                  </a:lnTo>
                  <a:lnTo>
                    <a:pt x="14201" y="13988"/>
                  </a:lnTo>
                  <a:lnTo>
                    <a:pt x="13852" y="13988"/>
                  </a:lnTo>
                  <a:lnTo>
                    <a:pt x="13523" y="13969"/>
                  </a:lnTo>
                  <a:lnTo>
                    <a:pt x="12206" y="13814"/>
                  </a:lnTo>
                  <a:lnTo>
                    <a:pt x="10888" y="13639"/>
                  </a:lnTo>
                  <a:lnTo>
                    <a:pt x="9571" y="13446"/>
                  </a:lnTo>
                  <a:lnTo>
                    <a:pt x="8273" y="13252"/>
                  </a:lnTo>
                  <a:lnTo>
                    <a:pt x="5657" y="12826"/>
                  </a:lnTo>
                  <a:lnTo>
                    <a:pt x="3042" y="12399"/>
                  </a:lnTo>
                  <a:lnTo>
                    <a:pt x="0" y="11954"/>
                  </a:lnTo>
                  <a:lnTo>
                    <a:pt x="0" y="17708"/>
                  </a:lnTo>
                  <a:lnTo>
                    <a:pt x="148793" y="17708"/>
                  </a:lnTo>
                  <a:lnTo>
                    <a:pt x="148793" y="349"/>
                  </a:lnTo>
                  <a:lnTo>
                    <a:pt x="147398" y="213"/>
                  </a:lnTo>
                  <a:lnTo>
                    <a:pt x="145983" y="97"/>
                  </a:lnTo>
                  <a:lnTo>
                    <a:pt x="144530" y="39"/>
                  </a:lnTo>
                  <a:lnTo>
                    <a:pt x="143058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11"/>
            <p:cNvSpPr/>
            <p:nvPr/>
          </p:nvSpPr>
          <p:spPr>
            <a:xfrm>
              <a:off x="0" y="3804826"/>
              <a:ext cx="9144074" cy="1339535"/>
            </a:xfrm>
            <a:custGeom>
              <a:avLst/>
              <a:gdLst/>
              <a:ahLst/>
              <a:cxnLst/>
              <a:rect l="l" t="t" r="r" b="b"/>
              <a:pathLst>
                <a:path w="148793" h="21797" extrusionOk="0">
                  <a:moveTo>
                    <a:pt x="0" y="1"/>
                  </a:moveTo>
                  <a:lnTo>
                    <a:pt x="0" y="21797"/>
                  </a:lnTo>
                  <a:lnTo>
                    <a:pt x="148793" y="21797"/>
                  </a:lnTo>
                  <a:lnTo>
                    <a:pt x="148793" y="776"/>
                  </a:lnTo>
                  <a:lnTo>
                    <a:pt x="147049" y="601"/>
                  </a:lnTo>
                  <a:lnTo>
                    <a:pt x="145325" y="446"/>
                  </a:lnTo>
                  <a:lnTo>
                    <a:pt x="144647" y="388"/>
                  </a:lnTo>
                  <a:lnTo>
                    <a:pt x="143969" y="350"/>
                  </a:lnTo>
                  <a:lnTo>
                    <a:pt x="143271" y="330"/>
                  </a:lnTo>
                  <a:lnTo>
                    <a:pt x="141159" y="330"/>
                  </a:lnTo>
                  <a:lnTo>
                    <a:pt x="140462" y="369"/>
                  </a:lnTo>
                  <a:lnTo>
                    <a:pt x="139745" y="408"/>
                  </a:lnTo>
                  <a:lnTo>
                    <a:pt x="139048" y="446"/>
                  </a:lnTo>
                  <a:lnTo>
                    <a:pt x="138350" y="524"/>
                  </a:lnTo>
                  <a:lnTo>
                    <a:pt x="137653" y="601"/>
                  </a:lnTo>
                  <a:lnTo>
                    <a:pt x="136975" y="679"/>
                  </a:lnTo>
                  <a:lnTo>
                    <a:pt x="136296" y="795"/>
                  </a:lnTo>
                  <a:lnTo>
                    <a:pt x="135638" y="911"/>
                  </a:lnTo>
                  <a:lnTo>
                    <a:pt x="134979" y="1047"/>
                  </a:lnTo>
                  <a:lnTo>
                    <a:pt x="134340" y="1202"/>
                  </a:lnTo>
                  <a:lnTo>
                    <a:pt x="132983" y="1551"/>
                  </a:lnTo>
                  <a:lnTo>
                    <a:pt x="131627" y="1899"/>
                  </a:lnTo>
                  <a:lnTo>
                    <a:pt x="130194" y="2229"/>
                  </a:lnTo>
                  <a:lnTo>
                    <a:pt x="128721" y="2519"/>
                  </a:lnTo>
                  <a:lnTo>
                    <a:pt x="127811" y="2694"/>
                  </a:lnTo>
                  <a:lnTo>
                    <a:pt x="126881" y="2829"/>
                  </a:lnTo>
                  <a:lnTo>
                    <a:pt x="125951" y="2965"/>
                  </a:lnTo>
                  <a:lnTo>
                    <a:pt x="125021" y="3081"/>
                  </a:lnTo>
                  <a:lnTo>
                    <a:pt x="123355" y="3139"/>
                  </a:lnTo>
                  <a:lnTo>
                    <a:pt x="121708" y="3178"/>
                  </a:lnTo>
                  <a:lnTo>
                    <a:pt x="120022" y="3178"/>
                  </a:lnTo>
                  <a:lnTo>
                    <a:pt x="118356" y="3159"/>
                  </a:lnTo>
                  <a:lnTo>
                    <a:pt x="116690" y="3101"/>
                  </a:lnTo>
                  <a:lnTo>
                    <a:pt x="115024" y="3023"/>
                  </a:lnTo>
                  <a:lnTo>
                    <a:pt x="113358" y="2926"/>
                  </a:lnTo>
                  <a:lnTo>
                    <a:pt x="111711" y="2829"/>
                  </a:lnTo>
                  <a:lnTo>
                    <a:pt x="109250" y="2578"/>
                  </a:lnTo>
                  <a:lnTo>
                    <a:pt x="106770" y="2306"/>
                  </a:lnTo>
                  <a:lnTo>
                    <a:pt x="104310" y="2016"/>
                  </a:lnTo>
                  <a:lnTo>
                    <a:pt x="101830" y="1745"/>
                  </a:lnTo>
                  <a:lnTo>
                    <a:pt x="99350" y="1512"/>
                  </a:lnTo>
                  <a:lnTo>
                    <a:pt x="98110" y="1415"/>
                  </a:lnTo>
                  <a:lnTo>
                    <a:pt x="96851" y="1318"/>
                  </a:lnTo>
                  <a:lnTo>
                    <a:pt x="95611" y="1241"/>
                  </a:lnTo>
                  <a:lnTo>
                    <a:pt x="94371" y="1183"/>
                  </a:lnTo>
                  <a:lnTo>
                    <a:pt x="93112" y="1163"/>
                  </a:lnTo>
                  <a:lnTo>
                    <a:pt x="91872" y="1144"/>
                  </a:lnTo>
                  <a:lnTo>
                    <a:pt x="91271" y="1144"/>
                  </a:lnTo>
                  <a:lnTo>
                    <a:pt x="90671" y="1163"/>
                  </a:lnTo>
                  <a:lnTo>
                    <a:pt x="90089" y="1202"/>
                  </a:lnTo>
                  <a:lnTo>
                    <a:pt x="89489" y="1241"/>
                  </a:lnTo>
                  <a:lnTo>
                    <a:pt x="88307" y="1376"/>
                  </a:lnTo>
                  <a:lnTo>
                    <a:pt x="87144" y="1551"/>
                  </a:lnTo>
                  <a:lnTo>
                    <a:pt x="85963" y="1745"/>
                  </a:lnTo>
                  <a:lnTo>
                    <a:pt x="84800" y="1977"/>
                  </a:lnTo>
                  <a:lnTo>
                    <a:pt x="83618" y="2229"/>
                  </a:lnTo>
                  <a:lnTo>
                    <a:pt x="82456" y="2481"/>
                  </a:lnTo>
                  <a:lnTo>
                    <a:pt x="80131" y="3023"/>
                  </a:lnTo>
                  <a:lnTo>
                    <a:pt x="78969" y="3294"/>
                  </a:lnTo>
                  <a:lnTo>
                    <a:pt x="77806" y="3546"/>
                  </a:lnTo>
                  <a:lnTo>
                    <a:pt x="76644" y="3779"/>
                  </a:lnTo>
                  <a:lnTo>
                    <a:pt x="75481" y="3973"/>
                  </a:lnTo>
                  <a:lnTo>
                    <a:pt x="74299" y="4166"/>
                  </a:lnTo>
                  <a:lnTo>
                    <a:pt x="73137" y="4302"/>
                  </a:lnTo>
                  <a:lnTo>
                    <a:pt x="72052" y="4360"/>
                  </a:lnTo>
                  <a:lnTo>
                    <a:pt x="70967" y="4399"/>
                  </a:lnTo>
                  <a:lnTo>
                    <a:pt x="69882" y="4399"/>
                  </a:lnTo>
                  <a:lnTo>
                    <a:pt x="68797" y="4379"/>
                  </a:lnTo>
                  <a:lnTo>
                    <a:pt x="68429" y="4302"/>
                  </a:lnTo>
                  <a:lnTo>
                    <a:pt x="67829" y="4147"/>
                  </a:lnTo>
                  <a:lnTo>
                    <a:pt x="65833" y="3643"/>
                  </a:lnTo>
                  <a:lnTo>
                    <a:pt x="64477" y="3333"/>
                  </a:lnTo>
                  <a:lnTo>
                    <a:pt x="62888" y="2984"/>
                  </a:lnTo>
                  <a:lnTo>
                    <a:pt x="61067" y="2616"/>
                  </a:lnTo>
                  <a:lnTo>
                    <a:pt x="59013" y="2268"/>
                  </a:lnTo>
                  <a:lnTo>
                    <a:pt x="57909" y="2074"/>
                  </a:lnTo>
                  <a:lnTo>
                    <a:pt x="56747" y="1919"/>
                  </a:lnTo>
                  <a:lnTo>
                    <a:pt x="55526" y="1745"/>
                  </a:lnTo>
                  <a:lnTo>
                    <a:pt x="54247" y="1590"/>
                  </a:lnTo>
                  <a:lnTo>
                    <a:pt x="52930" y="1435"/>
                  </a:lnTo>
                  <a:lnTo>
                    <a:pt x="51554" y="1299"/>
                  </a:lnTo>
                  <a:lnTo>
                    <a:pt x="50140" y="1163"/>
                  </a:lnTo>
                  <a:lnTo>
                    <a:pt x="48668" y="1066"/>
                  </a:lnTo>
                  <a:lnTo>
                    <a:pt x="47137" y="970"/>
                  </a:lnTo>
                  <a:lnTo>
                    <a:pt x="45568" y="892"/>
                  </a:lnTo>
                  <a:lnTo>
                    <a:pt x="43940" y="834"/>
                  </a:lnTo>
                  <a:lnTo>
                    <a:pt x="42274" y="795"/>
                  </a:lnTo>
                  <a:lnTo>
                    <a:pt x="40550" y="776"/>
                  </a:lnTo>
                  <a:lnTo>
                    <a:pt x="38787" y="795"/>
                  </a:lnTo>
                  <a:lnTo>
                    <a:pt x="36985" y="815"/>
                  </a:lnTo>
                  <a:lnTo>
                    <a:pt x="35125" y="892"/>
                  </a:lnTo>
                  <a:lnTo>
                    <a:pt x="31735" y="1028"/>
                  </a:lnTo>
                  <a:lnTo>
                    <a:pt x="27879" y="1202"/>
                  </a:lnTo>
                  <a:lnTo>
                    <a:pt x="25922" y="1318"/>
                  </a:lnTo>
                  <a:lnTo>
                    <a:pt x="24024" y="1435"/>
                  </a:lnTo>
                  <a:lnTo>
                    <a:pt x="22261" y="1570"/>
                  </a:lnTo>
                  <a:lnTo>
                    <a:pt x="20672" y="1725"/>
                  </a:lnTo>
                  <a:lnTo>
                    <a:pt x="19626" y="1764"/>
                  </a:lnTo>
                  <a:lnTo>
                    <a:pt x="18580" y="1783"/>
                  </a:lnTo>
                  <a:lnTo>
                    <a:pt x="17534" y="1764"/>
                  </a:lnTo>
                  <a:lnTo>
                    <a:pt x="16487" y="1706"/>
                  </a:lnTo>
                  <a:lnTo>
                    <a:pt x="14414" y="1473"/>
                  </a:lnTo>
                  <a:lnTo>
                    <a:pt x="12380" y="1221"/>
                  </a:lnTo>
                  <a:lnTo>
                    <a:pt x="8273" y="698"/>
                  </a:lnTo>
                  <a:lnTo>
                    <a:pt x="6219" y="466"/>
                  </a:lnTo>
                  <a:lnTo>
                    <a:pt x="4165" y="253"/>
                  </a:lnTo>
                  <a:lnTo>
                    <a:pt x="3119" y="175"/>
                  </a:lnTo>
                  <a:lnTo>
                    <a:pt x="2092" y="98"/>
                  </a:lnTo>
                  <a:lnTo>
                    <a:pt x="1046" y="4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04" name="Google Shape;404;p11"/>
          <p:cNvGrpSpPr/>
          <p:nvPr/>
        </p:nvGrpSpPr>
        <p:grpSpPr>
          <a:xfrm>
            <a:off x="9970177" y="5438873"/>
            <a:ext cx="1994276" cy="998500"/>
            <a:chOff x="3640625" y="4512400"/>
            <a:chExt cx="1702375" cy="852350"/>
          </a:xfrm>
        </p:grpSpPr>
        <p:sp>
          <p:nvSpPr>
            <p:cNvPr id="405" name="Google Shape;405;p11"/>
            <p:cNvSpPr/>
            <p:nvPr/>
          </p:nvSpPr>
          <p:spPr>
            <a:xfrm>
              <a:off x="3640625" y="4960900"/>
              <a:ext cx="1702375" cy="403850"/>
            </a:xfrm>
            <a:custGeom>
              <a:avLst/>
              <a:gdLst/>
              <a:ahLst/>
              <a:cxnLst/>
              <a:rect l="l" t="t" r="r" b="b"/>
              <a:pathLst>
                <a:path w="68095" h="16154" extrusionOk="0">
                  <a:moveTo>
                    <a:pt x="27208" y="0"/>
                  </a:moveTo>
                  <a:lnTo>
                    <a:pt x="26966" y="19"/>
                  </a:lnTo>
                  <a:lnTo>
                    <a:pt x="26725" y="38"/>
                  </a:lnTo>
                  <a:lnTo>
                    <a:pt x="26501" y="75"/>
                  </a:lnTo>
                  <a:lnTo>
                    <a:pt x="26278" y="131"/>
                  </a:lnTo>
                  <a:lnTo>
                    <a:pt x="26092" y="205"/>
                  </a:lnTo>
                  <a:lnTo>
                    <a:pt x="25906" y="280"/>
                  </a:lnTo>
                  <a:lnTo>
                    <a:pt x="25738" y="373"/>
                  </a:lnTo>
                  <a:lnTo>
                    <a:pt x="25589" y="484"/>
                  </a:lnTo>
                  <a:lnTo>
                    <a:pt x="25440" y="596"/>
                  </a:lnTo>
                  <a:lnTo>
                    <a:pt x="25310" y="708"/>
                  </a:lnTo>
                  <a:lnTo>
                    <a:pt x="25198" y="838"/>
                  </a:lnTo>
                  <a:lnTo>
                    <a:pt x="25087" y="968"/>
                  </a:lnTo>
                  <a:lnTo>
                    <a:pt x="24901" y="1247"/>
                  </a:lnTo>
                  <a:lnTo>
                    <a:pt x="24752" y="1526"/>
                  </a:lnTo>
                  <a:lnTo>
                    <a:pt x="24640" y="1824"/>
                  </a:lnTo>
                  <a:lnTo>
                    <a:pt x="24547" y="2085"/>
                  </a:lnTo>
                  <a:lnTo>
                    <a:pt x="24473" y="2345"/>
                  </a:lnTo>
                  <a:lnTo>
                    <a:pt x="24435" y="2587"/>
                  </a:lnTo>
                  <a:lnTo>
                    <a:pt x="24398" y="2922"/>
                  </a:lnTo>
                  <a:lnTo>
                    <a:pt x="24398" y="3052"/>
                  </a:lnTo>
                  <a:lnTo>
                    <a:pt x="24342" y="2922"/>
                  </a:lnTo>
                  <a:lnTo>
                    <a:pt x="24175" y="2587"/>
                  </a:lnTo>
                  <a:lnTo>
                    <a:pt x="24045" y="2382"/>
                  </a:lnTo>
                  <a:lnTo>
                    <a:pt x="23914" y="2141"/>
                  </a:lnTo>
                  <a:lnTo>
                    <a:pt x="23728" y="1899"/>
                  </a:lnTo>
                  <a:lnTo>
                    <a:pt x="23542" y="1638"/>
                  </a:lnTo>
                  <a:lnTo>
                    <a:pt x="23319" y="1396"/>
                  </a:lnTo>
                  <a:lnTo>
                    <a:pt x="23077" y="1191"/>
                  </a:lnTo>
                  <a:lnTo>
                    <a:pt x="22816" y="1005"/>
                  </a:lnTo>
                  <a:lnTo>
                    <a:pt x="22668" y="912"/>
                  </a:lnTo>
                  <a:lnTo>
                    <a:pt x="22519" y="856"/>
                  </a:lnTo>
                  <a:lnTo>
                    <a:pt x="22370" y="801"/>
                  </a:lnTo>
                  <a:lnTo>
                    <a:pt x="22221" y="763"/>
                  </a:lnTo>
                  <a:lnTo>
                    <a:pt x="22053" y="726"/>
                  </a:lnTo>
                  <a:lnTo>
                    <a:pt x="21718" y="726"/>
                  </a:lnTo>
                  <a:lnTo>
                    <a:pt x="21532" y="763"/>
                  </a:lnTo>
                  <a:lnTo>
                    <a:pt x="21365" y="801"/>
                  </a:lnTo>
                  <a:lnTo>
                    <a:pt x="21179" y="875"/>
                  </a:lnTo>
                  <a:lnTo>
                    <a:pt x="20807" y="1061"/>
                  </a:lnTo>
                  <a:lnTo>
                    <a:pt x="20472" y="1266"/>
                  </a:lnTo>
                  <a:lnTo>
                    <a:pt x="20155" y="1508"/>
                  </a:lnTo>
                  <a:lnTo>
                    <a:pt x="19876" y="1750"/>
                  </a:lnTo>
                  <a:lnTo>
                    <a:pt x="19615" y="2029"/>
                  </a:lnTo>
                  <a:lnTo>
                    <a:pt x="19392" y="2289"/>
                  </a:lnTo>
                  <a:lnTo>
                    <a:pt x="19187" y="2569"/>
                  </a:lnTo>
                  <a:lnTo>
                    <a:pt x="19001" y="2848"/>
                  </a:lnTo>
                  <a:lnTo>
                    <a:pt x="18852" y="3108"/>
                  </a:lnTo>
                  <a:lnTo>
                    <a:pt x="18704" y="3350"/>
                  </a:lnTo>
                  <a:lnTo>
                    <a:pt x="18499" y="3760"/>
                  </a:lnTo>
                  <a:lnTo>
                    <a:pt x="18387" y="4039"/>
                  </a:lnTo>
                  <a:lnTo>
                    <a:pt x="18350" y="4150"/>
                  </a:lnTo>
                  <a:lnTo>
                    <a:pt x="18387" y="4002"/>
                  </a:lnTo>
                  <a:lnTo>
                    <a:pt x="18480" y="3592"/>
                  </a:lnTo>
                  <a:lnTo>
                    <a:pt x="18592" y="3034"/>
                  </a:lnTo>
                  <a:lnTo>
                    <a:pt x="18629" y="2736"/>
                  </a:lnTo>
                  <a:lnTo>
                    <a:pt x="18648" y="2438"/>
                  </a:lnTo>
                  <a:lnTo>
                    <a:pt x="18666" y="2141"/>
                  </a:lnTo>
                  <a:lnTo>
                    <a:pt x="18648" y="1880"/>
                  </a:lnTo>
                  <a:lnTo>
                    <a:pt x="18592" y="1657"/>
                  </a:lnTo>
                  <a:lnTo>
                    <a:pt x="18555" y="1564"/>
                  </a:lnTo>
                  <a:lnTo>
                    <a:pt x="18517" y="1489"/>
                  </a:lnTo>
                  <a:lnTo>
                    <a:pt x="18462" y="1415"/>
                  </a:lnTo>
                  <a:lnTo>
                    <a:pt x="18406" y="1378"/>
                  </a:lnTo>
                  <a:lnTo>
                    <a:pt x="18313" y="1340"/>
                  </a:lnTo>
                  <a:lnTo>
                    <a:pt x="18127" y="1340"/>
                  </a:lnTo>
                  <a:lnTo>
                    <a:pt x="18015" y="1378"/>
                  </a:lnTo>
                  <a:lnTo>
                    <a:pt x="17885" y="1452"/>
                  </a:lnTo>
                  <a:lnTo>
                    <a:pt x="17736" y="1526"/>
                  </a:lnTo>
                  <a:lnTo>
                    <a:pt x="17587" y="1657"/>
                  </a:lnTo>
                  <a:lnTo>
                    <a:pt x="17457" y="1824"/>
                  </a:lnTo>
                  <a:lnTo>
                    <a:pt x="17308" y="2029"/>
                  </a:lnTo>
                  <a:lnTo>
                    <a:pt x="17178" y="2271"/>
                  </a:lnTo>
                  <a:lnTo>
                    <a:pt x="17066" y="2531"/>
                  </a:lnTo>
                  <a:lnTo>
                    <a:pt x="16936" y="2848"/>
                  </a:lnTo>
                  <a:lnTo>
                    <a:pt x="16824" y="3183"/>
                  </a:lnTo>
                  <a:lnTo>
                    <a:pt x="16712" y="3536"/>
                  </a:lnTo>
                  <a:lnTo>
                    <a:pt x="16508" y="4299"/>
                  </a:lnTo>
                  <a:lnTo>
                    <a:pt x="16340" y="5118"/>
                  </a:lnTo>
                  <a:lnTo>
                    <a:pt x="16173" y="5974"/>
                  </a:lnTo>
                  <a:lnTo>
                    <a:pt x="16024" y="6849"/>
                  </a:lnTo>
                  <a:lnTo>
                    <a:pt x="15912" y="7705"/>
                  </a:lnTo>
                  <a:lnTo>
                    <a:pt x="15800" y="8542"/>
                  </a:lnTo>
                  <a:lnTo>
                    <a:pt x="15652" y="9975"/>
                  </a:lnTo>
                  <a:lnTo>
                    <a:pt x="15558" y="10980"/>
                  </a:lnTo>
                  <a:lnTo>
                    <a:pt x="15521" y="11353"/>
                  </a:lnTo>
                  <a:lnTo>
                    <a:pt x="15465" y="10925"/>
                  </a:lnTo>
                  <a:lnTo>
                    <a:pt x="15298" y="9789"/>
                  </a:lnTo>
                  <a:lnTo>
                    <a:pt x="15186" y="9045"/>
                  </a:lnTo>
                  <a:lnTo>
                    <a:pt x="15037" y="8207"/>
                  </a:lnTo>
                  <a:lnTo>
                    <a:pt x="14870" y="7314"/>
                  </a:lnTo>
                  <a:lnTo>
                    <a:pt x="14665" y="6384"/>
                  </a:lnTo>
                  <a:lnTo>
                    <a:pt x="14460" y="5472"/>
                  </a:lnTo>
                  <a:lnTo>
                    <a:pt x="14200" y="4597"/>
                  </a:lnTo>
                  <a:lnTo>
                    <a:pt x="14070" y="4188"/>
                  </a:lnTo>
                  <a:lnTo>
                    <a:pt x="13939" y="3778"/>
                  </a:lnTo>
                  <a:lnTo>
                    <a:pt x="13809" y="3406"/>
                  </a:lnTo>
                  <a:lnTo>
                    <a:pt x="13660" y="3071"/>
                  </a:lnTo>
                  <a:lnTo>
                    <a:pt x="13511" y="2755"/>
                  </a:lnTo>
                  <a:lnTo>
                    <a:pt x="13344" y="2476"/>
                  </a:lnTo>
                  <a:lnTo>
                    <a:pt x="13195" y="2234"/>
                  </a:lnTo>
                  <a:lnTo>
                    <a:pt x="13027" y="2029"/>
                  </a:lnTo>
                  <a:lnTo>
                    <a:pt x="12841" y="1880"/>
                  </a:lnTo>
                  <a:lnTo>
                    <a:pt x="12767" y="1824"/>
                  </a:lnTo>
                  <a:lnTo>
                    <a:pt x="12674" y="1787"/>
                  </a:lnTo>
                  <a:lnTo>
                    <a:pt x="12581" y="1750"/>
                  </a:lnTo>
                  <a:lnTo>
                    <a:pt x="12488" y="1731"/>
                  </a:lnTo>
                  <a:lnTo>
                    <a:pt x="12395" y="1731"/>
                  </a:lnTo>
                  <a:lnTo>
                    <a:pt x="12302" y="1750"/>
                  </a:lnTo>
                  <a:lnTo>
                    <a:pt x="12116" y="1806"/>
                  </a:lnTo>
                  <a:lnTo>
                    <a:pt x="11948" y="1880"/>
                  </a:lnTo>
                  <a:lnTo>
                    <a:pt x="11781" y="1992"/>
                  </a:lnTo>
                  <a:lnTo>
                    <a:pt x="11613" y="2122"/>
                  </a:lnTo>
                  <a:lnTo>
                    <a:pt x="11464" y="2289"/>
                  </a:lnTo>
                  <a:lnTo>
                    <a:pt x="11315" y="2457"/>
                  </a:lnTo>
                  <a:lnTo>
                    <a:pt x="11166" y="2643"/>
                  </a:lnTo>
                  <a:lnTo>
                    <a:pt x="11036" y="2848"/>
                  </a:lnTo>
                  <a:lnTo>
                    <a:pt x="10925" y="3071"/>
                  </a:lnTo>
                  <a:lnTo>
                    <a:pt x="10794" y="3313"/>
                  </a:lnTo>
                  <a:lnTo>
                    <a:pt x="10590" y="3815"/>
                  </a:lnTo>
                  <a:lnTo>
                    <a:pt x="10403" y="4337"/>
                  </a:lnTo>
                  <a:lnTo>
                    <a:pt x="10236" y="4858"/>
                  </a:lnTo>
                  <a:lnTo>
                    <a:pt x="10106" y="5379"/>
                  </a:lnTo>
                  <a:lnTo>
                    <a:pt x="9975" y="5900"/>
                  </a:lnTo>
                  <a:lnTo>
                    <a:pt x="9882" y="6365"/>
                  </a:lnTo>
                  <a:lnTo>
                    <a:pt x="9808" y="6793"/>
                  </a:lnTo>
                  <a:lnTo>
                    <a:pt x="9715" y="7407"/>
                  </a:lnTo>
                  <a:lnTo>
                    <a:pt x="9678" y="7649"/>
                  </a:lnTo>
                  <a:lnTo>
                    <a:pt x="9566" y="7500"/>
                  </a:lnTo>
                  <a:lnTo>
                    <a:pt x="9268" y="7165"/>
                  </a:lnTo>
                  <a:lnTo>
                    <a:pt x="9045" y="6942"/>
                  </a:lnTo>
                  <a:lnTo>
                    <a:pt x="8784" y="6700"/>
                  </a:lnTo>
                  <a:lnTo>
                    <a:pt x="8505" y="6458"/>
                  </a:lnTo>
                  <a:lnTo>
                    <a:pt x="8189" y="6235"/>
                  </a:lnTo>
                  <a:lnTo>
                    <a:pt x="7835" y="6011"/>
                  </a:lnTo>
                  <a:lnTo>
                    <a:pt x="7668" y="5918"/>
                  </a:lnTo>
                  <a:lnTo>
                    <a:pt x="7482" y="5844"/>
                  </a:lnTo>
                  <a:lnTo>
                    <a:pt x="7277" y="5770"/>
                  </a:lnTo>
                  <a:lnTo>
                    <a:pt x="7091" y="5695"/>
                  </a:lnTo>
                  <a:lnTo>
                    <a:pt x="6886" y="5658"/>
                  </a:lnTo>
                  <a:lnTo>
                    <a:pt x="6700" y="5621"/>
                  </a:lnTo>
                  <a:lnTo>
                    <a:pt x="6495" y="5602"/>
                  </a:lnTo>
                  <a:lnTo>
                    <a:pt x="6291" y="5621"/>
                  </a:lnTo>
                  <a:lnTo>
                    <a:pt x="6086" y="5639"/>
                  </a:lnTo>
                  <a:lnTo>
                    <a:pt x="5881" y="5676"/>
                  </a:lnTo>
                  <a:lnTo>
                    <a:pt x="5658" y="5751"/>
                  </a:lnTo>
                  <a:lnTo>
                    <a:pt x="5453" y="5844"/>
                  </a:lnTo>
                  <a:lnTo>
                    <a:pt x="5248" y="5974"/>
                  </a:lnTo>
                  <a:lnTo>
                    <a:pt x="5044" y="6123"/>
                  </a:lnTo>
                  <a:lnTo>
                    <a:pt x="4765" y="6365"/>
                  </a:lnTo>
                  <a:lnTo>
                    <a:pt x="4485" y="6626"/>
                  </a:lnTo>
                  <a:lnTo>
                    <a:pt x="4225" y="6923"/>
                  </a:lnTo>
                  <a:lnTo>
                    <a:pt x="3964" y="7240"/>
                  </a:lnTo>
                  <a:lnTo>
                    <a:pt x="3704" y="7575"/>
                  </a:lnTo>
                  <a:lnTo>
                    <a:pt x="3462" y="7928"/>
                  </a:lnTo>
                  <a:lnTo>
                    <a:pt x="3220" y="8300"/>
                  </a:lnTo>
                  <a:lnTo>
                    <a:pt x="2978" y="8691"/>
                  </a:lnTo>
                  <a:lnTo>
                    <a:pt x="2755" y="9101"/>
                  </a:lnTo>
                  <a:lnTo>
                    <a:pt x="2531" y="9510"/>
                  </a:lnTo>
                  <a:lnTo>
                    <a:pt x="2122" y="10348"/>
                  </a:lnTo>
                  <a:lnTo>
                    <a:pt x="1750" y="11204"/>
                  </a:lnTo>
                  <a:lnTo>
                    <a:pt x="1396" y="12041"/>
                  </a:lnTo>
                  <a:lnTo>
                    <a:pt x="1080" y="12841"/>
                  </a:lnTo>
                  <a:lnTo>
                    <a:pt x="801" y="13604"/>
                  </a:lnTo>
                  <a:lnTo>
                    <a:pt x="577" y="14312"/>
                  </a:lnTo>
                  <a:lnTo>
                    <a:pt x="373" y="14926"/>
                  </a:lnTo>
                  <a:lnTo>
                    <a:pt x="93" y="15819"/>
                  </a:lnTo>
                  <a:lnTo>
                    <a:pt x="0" y="16154"/>
                  </a:lnTo>
                  <a:lnTo>
                    <a:pt x="66718" y="16154"/>
                  </a:lnTo>
                  <a:lnTo>
                    <a:pt x="66811" y="16024"/>
                  </a:lnTo>
                  <a:lnTo>
                    <a:pt x="67053" y="15651"/>
                  </a:lnTo>
                  <a:lnTo>
                    <a:pt x="67350" y="15112"/>
                  </a:lnTo>
                  <a:lnTo>
                    <a:pt x="67518" y="14777"/>
                  </a:lnTo>
                  <a:lnTo>
                    <a:pt x="67667" y="14442"/>
                  </a:lnTo>
                  <a:lnTo>
                    <a:pt x="67816" y="14070"/>
                  </a:lnTo>
                  <a:lnTo>
                    <a:pt x="67946" y="13697"/>
                  </a:lnTo>
                  <a:lnTo>
                    <a:pt x="68020" y="13307"/>
                  </a:lnTo>
                  <a:lnTo>
                    <a:pt x="68076" y="12934"/>
                  </a:lnTo>
                  <a:lnTo>
                    <a:pt x="68095" y="12748"/>
                  </a:lnTo>
                  <a:lnTo>
                    <a:pt x="68076" y="12562"/>
                  </a:lnTo>
                  <a:lnTo>
                    <a:pt x="68058" y="12376"/>
                  </a:lnTo>
                  <a:lnTo>
                    <a:pt x="68020" y="12209"/>
                  </a:lnTo>
                  <a:lnTo>
                    <a:pt x="67983" y="12041"/>
                  </a:lnTo>
                  <a:lnTo>
                    <a:pt x="67909" y="11874"/>
                  </a:lnTo>
                  <a:lnTo>
                    <a:pt x="67834" y="11725"/>
                  </a:lnTo>
                  <a:lnTo>
                    <a:pt x="67723" y="11576"/>
                  </a:lnTo>
                  <a:lnTo>
                    <a:pt x="67611" y="11446"/>
                  </a:lnTo>
                  <a:lnTo>
                    <a:pt x="67481" y="11315"/>
                  </a:lnTo>
                  <a:lnTo>
                    <a:pt x="67369" y="11222"/>
                  </a:lnTo>
                  <a:lnTo>
                    <a:pt x="67239" y="11148"/>
                  </a:lnTo>
                  <a:lnTo>
                    <a:pt x="67090" y="11073"/>
                  </a:lnTo>
                  <a:lnTo>
                    <a:pt x="66960" y="11018"/>
                  </a:lnTo>
                  <a:lnTo>
                    <a:pt x="66829" y="10980"/>
                  </a:lnTo>
                  <a:lnTo>
                    <a:pt x="66680" y="10962"/>
                  </a:lnTo>
                  <a:lnTo>
                    <a:pt x="66532" y="10943"/>
                  </a:lnTo>
                  <a:lnTo>
                    <a:pt x="66401" y="10943"/>
                  </a:lnTo>
                  <a:lnTo>
                    <a:pt x="66103" y="10962"/>
                  </a:lnTo>
                  <a:lnTo>
                    <a:pt x="65824" y="11036"/>
                  </a:lnTo>
                  <a:lnTo>
                    <a:pt x="65564" y="11111"/>
                  </a:lnTo>
                  <a:lnTo>
                    <a:pt x="65303" y="11204"/>
                  </a:lnTo>
                  <a:lnTo>
                    <a:pt x="65061" y="11315"/>
                  </a:lnTo>
                  <a:lnTo>
                    <a:pt x="64857" y="11427"/>
                  </a:lnTo>
                  <a:lnTo>
                    <a:pt x="64671" y="11539"/>
                  </a:lnTo>
                  <a:lnTo>
                    <a:pt x="64391" y="11725"/>
                  </a:lnTo>
                  <a:lnTo>
                    <a:pt x="64298" y="11799"/>
                  </a:lnTo>
                  <a:lnTo>
                    <a:pt x="64224" y="11594"/>
                  </a:lnTo>
                  <a:lnTo>
                    <a:pt x="64038" y="11036"/>
                  </a:lnTo>
                  <a:lnTo>
                    <a:pt x="63889" y="10645"/>
                  </a:lnTo>
                  <a:lnTo>
                    <a:pt x="63703" y="10217"/>
                  </a:lnTo>
                  <a:lnTo>
                    <a:pt x="63479" y="9733"/>
                  </a:lnTo>
                  <a:lnTo>
                    <a:pt x="63219" y="9194"/>
                  </a:lnTo>
                  <a:lnTo>
                    <a:pt x="62921" y="8635"/>
                  </a:lnTo>
                  <a:lnTo>
                    <a:pt x="62605" y="8077"/>
                  </a:lnTo>
                  <a:lnTo>
                    <a:pt x="62233" y="7482"/>
                  </a:lnTo>
                  <a:lnTo>
                    <a:pt x="61842" y="6905"/>
                  </a:lnTo>
                  <a:lnTo>
                    <a:pt x="61395" y="6346"/>
                  </a:lnTo>
                  <a:lnTo>
                    <a:pt x="61172" y="6067"/>
                  </a:lnTo>
                  <a:lnTo>
                    <a:pt x="60930" y="5788"/>
                  </a:lnTo>
                  <a:lnTo>
                    <a:pt x="60669" y="5528"/>
                  </a:lnTo>
                  <a:lnTo>
                    <a:pt x="60409" y="5286"/>
                  </a:lnTo>
                  <a:lnTo>
                    <a:pt x="60148" y="5044"/>
                  </a:lnTo>
                  <a:lnTo>
                    <a:pt x="59869" y="4802"/>
                  </a:lnTo>
                  <a:lnTo>
                    <a:pt x="59590" y="4597"/>
                  </a:lnTo>
                  <a:lnTo>
                    <a:pt x="59329" y="4411"/>
                  </a:lnTo>
                  <a:lnTo>
                    <a:pt x="59069" y="4262"/>
                  </a:lnTo>
                  <a:lnTo>
                    <a:pt x="58846" y="4132"/>
                  </a:lnTo>
                  <a:lnTo>
                    <a:pt x="58622" y="4020"/>
                  </a:lnTo>
                  <a:lnTo>
                    <a:pt x="58418" y="3927"/>
                  </a:lnTo>
                  <a:lnTo>
                    <a:pt x="58213" y="3871"/>
                  </a:lnTo>
                  <a:lnTo>
                    <a:pt x="58027" y="3834"/>
                  </a:lnTo>
                  <a:lnTo>
                    <a:pt x="57841" y="3797"/>
                  </a:lnTo>
                  <a:lnTo>
                    <a:pt x="57524" y="3797"/>
                  </a:lnTo>
                  <a:lnTo>
                    <a:pt x="57394" y="3815"/>
                  </a:lnTo>
                  <a:lnTo>
                    <a:pt x="57264" y="3853"/>
                  </a:lnTo>
                  <a:lnTo>
                    <a:pt x="57133" y="3890"/>
                  </a:lnTo>
                  <a:lnTo>
                    <a:pt x="57022" y="3946"/>
                  </a:lnTo>
                  <a:lnTo>
                    <a:pt x="56910" y="4020"/>
                  </a:lnTo>
                  <a:lnTo>
                    <a:pt x="56743" y="4169"/>
                  </a:lnTo>
                  <a:lnTo>
                    <a:pt x="56594" y="4318"/>
                  </a:lnTo>
                  <a:lnTo>
                    <a:pt x="56463" y="4485"/>
                  </a:lnTo>
                  <a:lnTo>
                    <a:pt x="56370" y="4653"/>
                  </a:lnTo>
                  <a:lnTo>
                    <a:pt x="56315" y="4802"/>
                  </a:lnTo>
                  <a:lnTo>
                    <a:pt x="56277" y="4913"/>
                  </a:lnTo>
                  <a:lnTo>
                    <a:pt x="56240" y="5025"/>
                  </a:lnTo>
                  <a:lnTo>
                    <a:pt x="55831" y="4541"/>
                  </a:lnTo>
                  <a:lnTo>
                    <a:pt x="55384" y="4039"/>
                  </a:lnTo>
                  <a:lnTo>
                    <a:pt x="54807" y="3443"/>
                  </a:lnTo>
                  <a:lnTo>
                    <a:pt x="54472" y="3127"/>
                  </a:lnTo>
                  <a:lnTo>
                    <a:pt x="54137" y="2829"/>
                  </a:lnTo>
                  <a:lnTo>
                    <a:pt x="53784" y="2531"/>
                  </a:lnTo>
                  <a:lnTo>
                    <a:pt x="53430" y="2271"/>
                  </a:lnTo>
                  <a:lnTo>
                    <a:pt x="53076" y="2010"/>
                  </a:lnTo>
                  <a:lnTo>
                    <a:pt x="52704" y="1806"/>
                  </a:lnTo>
                  <a:lnTo>
                    <a:pt x="52351" y="1638"/>
                  </a:lnTo>
                  <a:lnTo>
                    <a:pt x="52183" y="1582"/>
                  </a:lnTo>
                  <a:lnTo>
                    <a:pt x="51997" y="1526"/>
                  </a:lnTo>
                  <a:lnTo>
                    <a:pt x="51830" y="1508"/>
                  </a:lnTo>
                  <a:lnTo>
                    <a:pt x="51662" y="1489"/>
                  </a:lnTo>
                  <a:lnTo>
                    <a:pt x="51495" y="1489"/>
                  </a:lnTo>
                  <a:lnTo>
                    <a:pt x="51308" y="1526"/>
                  </a:lnTo>
                  <a:lnTo>
                    <a:pt x="51141" y="1564"/>
                  </a:lnTo>
                  <a:lnTo>
                    <a:pt x="50955" y="1619"/>
                  </a:lnTo>
                  <a:lnTo>
                    <a:pt x="50787" y="1675"/>
                  </a:lnTo>
                  <a:lnTo>
                    <a:pt x="50620" y="1750"/>
                  </a:lnTo>
                  <a:lnTo>
                    <a:pt x="50266" y="1954"/>
                  </a:lnTo>
                  <a:lnTo>
                    <a:pt x="49931" y="2178"/>
                  </a:lnTo>
                  <a:lnTo>
                    <a:pt x="49615" y="2420"/>
                  </a:lnTo>
                  <a:lnTo>
                    <a:pt x="49317" y="2680"/>
                  </a:lnTo>
                  <a:lnTo>
                    <a:pt x="49019" y="2941"/>
                  </a:lnTo>
                  <a:lnTo>
                    <a:pt x="48777" y="3201"/>
                  </a:lnTo>
                  <a:lnTo>
                    <a:pt x="48349" y="3685"/>
                  </a:lnTo>
                  <a:lnTo>
                    <a:pt x="48070" y="4020"/>
                  </a:lnTo>
                  <a:lnTo>
                    <a:pt x="47977" y="4150"/>
                  </a:lnTo>
                  <a:lnTo>
                    <a:pt x="47940" y="4076"/>
                  </a:lnTo>
                  <a:lnTo>
                    <a:pt x="47847" y="3909"/>
                  </a:lnTo>
                  <a:lnTo>
                    <a:pt x="47679" y="3648"/>
                  </a:lnTo>
                  <a:lnTo>
                    <a:pt x="47568" y="3499"/>
                  </a:lnTo>
                  <a:lnTo>
                    <a:pt x="47419" y="3332"/>
                  </a:lnTo>
                  <a:lnTo>
                    <a:pt x="47251" y="3164"/>
                  </a:lnTo>
                  <a:lnTo>
                    <a:pt x="47065" y="2997"/>
                  </a:lnTo>
                  <a:lnTo>
                    <a:pt x="46861" y="2829"/>
                  </a:lnTo>
                  <a:lnTo>
                    <a:pt x="46619" y="2680"/>
                  </a:lnTo>
                  <a:lnTo>
                    <a:pt x="46340" y="2531"/>
                  </a:lnTo>
                  <a:lnTo>
                    <a:pt x="46042" y="2401"/>
                  </a:lnTo>
                  <a:lnTo>
                    <a:pt x="45725" y="2289"/>
                  </a:lnTo>
                  <a:lnTo>
                    <a:pt x="45353" y="2178"/>
                  </a:lnTo>
                  <a:lnTo>
                    <a:pt x="45167" y="2159"/>
                  </a:lnTo>
                  <a:lnTo>
                    <a:pt x="44962" y="2122"/>
                  </a:lnTo>
                  <a:lnTo>
                    <a:pt x="44572" y="2122"/>
                  </a:lnTo>
                  <a:lnTo>
                    <a:pt x="44162" y="2141"/>
                  </a:lnTo>
                  <a:lnTo>
                    <a:pt x="43753" y="2215"/>
                  </a:lnTo>
                  <a:lnTo>
                    <a:pt x="43343" y="2289"/>
                  </a:lnTo>
                  <a:lnTo>
                    <a:pt x="42934" y="2401"/>
                  </a:lnTo>
                  <a:lnTo>
                    <a:pt x="42543" y="2531"/>
                  </a:lnTo>
                  <a:lnTo>
                    <a:pt x="42190" y="2680"/>
                  </a:lnTo>
                  <a:lnTo>
                    <a:pt x="41836" y="2829"/>
                  </a:lnTo>
                  <a:lnTo>
                    <a:pt x="41520" y="2959"/>
                  </a:lnTo>
                  <a:lnTo>
                    <a:pt x="40998" y="3239"/>
                  </a:lnTo>
                  <a:lnTo>
                    <a:pt x="40645" y="3425"/>
                  </a:lnTo>
                  <a:lnTo>
                    <a:pt x="40515" y="3499"/>
                  </a:lnTo>
                  <a:lnTo>
                    <a:pt x="40477" y="3425"/>
                  </a:lnTo>
                  <a:lnTo>
                    <a:pt x="40347" y="3239"/>
                  </a:lnTo>
                  <a:lnTo>
                    <a:pt x="40105" y="2941"/>
                  </a:lnTo>
                  <a:lnTo>
                    <a:pt x="39938" y="2773"/>
                  </a:lnTo>
                  <a:lnTo>
                    <a:pt x="39733" y="2569"/>
                  </a:lnTo>
                  <a:lnTo>
                    <a:pt x="39510" y="2364"/>
                  </a:lnTo>
                  <a:lnTo>
                    <a:pt x="39231" y="2141"/>
                  </a:lnTo>
                  <a:lnTo>
                    <a:pt x="38914" y="1899"/>
                  </a:lnTo>
                  <a:lnTo>
                    <a:pt x="38561" y="1657"/>
                  </a:lnTo>
                  <a:lnTo>
                    <a:pt x="38170" y="1415"/>
                  </a:lnTo>
                  <a:lnTo>
                    <a:pt x="37723" y="1154"/>
                  </a:lnTo>
                  <a:lnTo>
                    <a:pt x="37239" y="912"/>
                  </a:lnTo>
                  <a:lnTo>
                    <a:pt x="36681" y="652"/>
                  </a:lnTo>
                  <a:lnTo>
                    <a:pt x="36420" y="540"/>
                  </a:lnTo>
                  <a:lnTo>
                    <a:pt x="36141" y="466"/>
                  </a:lnTo>
                  <a:lnTo>
                    <a:pt x="35899" y="391"/>
                  </a:lnTo>
                  <a:lnTo>
                    <a:pt x="35639" y="354"/>
                  </a:lnTo>
                  <a:lnTo>
                    <a:pt x="35415" y="317"/>
                  </a:lnTo>
                  <a:lnTo>
                    <a:pt x="34987" y="317"/>
                  </a:lnTo>
                  <a:lnTo>
                    <a:pt x="34783" y="354"/>
                  </a:lnTo>
                  <a:lnTo>
                    <a:pt x="34597" y="391"/>
                  </a:lnTo>
                  <a:lnTo>
                    <a:pt x="34410" y="428"/>
                  </a:lnTo>
                  <a:lnTo>
                    <a:pt x="34243" y="503"/>
                  </a:lnTo>
                  <a:lnTo>
                    <a:pt x="34094" y="559"/>
                  </a:lnTo>
                  <a:lnTo>
                    <a:pt x="33927" y="652"/>
                  </a:lnTo>
                  <a:lnTo>
                    <a:pt x="33796" y="745"/>
                  </a:lnTo>
                  <a:lnTo>
                    <a:pt x="33536" y="931"/>
                  </a:lnTo>
                  <a:lnTo>
                    <a:pt x="33312" y="1136"/>
                  </a:lnTo>
                  <a:lnTo>
                    <a:pt x="33145" y="1359"/>
                  </a:lnTo>
                  <a:lnTo>
                    <a:pt x="32978" y="1564"/>
                  </a:lnTo>
                  <a:lnTo>
                    <a:pt x="32866" y="1768"/>
                  </a:lnTo>
                  <a:lnTo>
                    <a:pt x="32698" y="2066"/>
                  </a:lnTo>
                  <a:lnTo>
                    <a:pt x="32661" y="2178"/>
                  </a:lnTo>
                  <a:lnTo>
                    <a:pt x="32531" y="2085"/>
                  </a:lnTo>
                  <a:lnTo>
                    <a:pt x="32196" y="1843"/>
                  </a:lnTo>
                  <a:lnTo>
                    <a:pt x="31675" y="1489"/>
                  </a:lnTo>
                  <a:lnTo>
                    <a:pt x="31358" y="1303"/>
                  </a:lnTo>
                  <a:lnTo>
                    <a:pt x="30986" y="1098"/>
                  </a:lnTo>
                  <a:lnTo>
                    <a:pt x="30595" y="894"/>
                  </a:lnTo>
                  <a:lnTo>
                    <a:pt x="30186" y="689"/>
                  </a:lnTo>
                  <a:lnTo>
                    <a:pt x="29721" y="503"/>
                  </a:lnTo>
                  <a:lnTo>
                    <a:pt x="29255" y="354"/>
                  </a:lnTo>
                  <a:lnTo>
                    <a:pt x="28772" y="205"/>
                  </a:lnTo>
                  <a:lnTo>
                    <a:pt x="28269" y="93"/>
                  </a:lnTo>
                  <a:lnTo>
                    <a:pt x="27748" y="38"/>
                  </a:lnTo>
                  <a:lnTo>
                    <a:pt x="27488" y="19"/>
                  </a:lnTo>
                  <a:lnTo>
                    <a:pt x="27208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11"/>
            <p:cNvSpPr/>
            <p:nvPr/>
          </p:nvSpPr>
          <p:spPr>
            <a:xfrm>
              <a:off x="3778800" y="5004175"/>
              <a:ext cx="246150" cy="212625"/>
            </a:xfrm>
            <a:custGeom>
              <a:avLst/>
              <a:gdLst/>
              <a:ahLst/>
              <a:cxnLst/>
              <a:rect l="l" t="t" r="r" b="b"/>
              <a:pathLst>
                <a:path w="9846" h="8505" extrusionOk="0">
                  <a:moveTo>
                    <a:pt x="6924" y="0"/>
                  </a:moveTo>
                  <a:lnTo>
                    <a:pt x="6775" y="19"/>
                  </a:lnTo>
                  <a:lnTo>
                    <a:pt x="6589" y="75"/>
                  </a:lnTo>
                  <a:lnTo>
                    <a:pt x="6421" y="149"/>
                  </a:lnTo>
                  <a:lnTo>
                    <a:pt x="6254" y="261"/>
                  </a:lnTo>
                  <a:lnTo>
                    <a:pt x="6086" y="391"/>
                  </a:lnTo>
                  <a:lnTo>
                    <a:pt x="5937" y="558"/>
                  </a:lnTo>
                  <a:lnTo>
                    <a:pt x="5788" y="726"/>
                  </a:lnTo>
                  <a:lnTo>
                    <a:pt x="5639" y="912"/>
                  </a:lnTo>
                  <a:lnTo>
                    <a:pt x="5509" y="1117"/>
                  </a:lnTo>
                  <a:lnTo>
                    <a:pt x="5398" y="1340"/>
                  </a:lnTo>
                  <a:lnTo>
                    <a:pt x="5267" y="1582"/>
                  </a:lnTo>
                  <a:lnTo>
                    <a:pt x="5063" y="2084"/>
                  </a:lnTo>
                  <a:lnTo>
                    <a:pt x="4876" y="2606"/>
                  </a:lnTo>
                  <a:lnTo>
                    <a:pt x="4709" y="3127"/>
                  </a:lnTo>
                  <a:lnTo>
                    <a:pt x="4579" y="3648"/>
                  </a:lnTo>
                  <a:lnTo>
                    <a:pt x="4448" y="4169"/>
                  </a:lnTo>
                  <a:lnTo>
                    <a:pt x="4355" y="4634"/>
                  </a:lnTo>
                  <a:lnTo>
                    <a:pt x="4281" y="5062"/>
                  </a:lnTo>
                  <a:lnTo>
                    <a:pt x="4188" y="5676"/>
                  </a:lnTo>
                  <a:lnTo>
                    <a:pt x="4151" y="5918"/>
                  </a:lnTo>
                  <a:lnTo>
                    <a:pt x="4058" y="5788"/>
                  </a:lnTo>
                  <a:lnTo>
                    <a:pt x="3797" y="5490"/>
                  </a:lnTo>
                  <a:lnTo>
                    <a:pt x="3611" y="5285"/>
                  </a:lnTo>
                  <a:lnTo>
                    <a:pt x="3388" y="5081"/>
                  </a:lnTo>
                  <a:lnTo>
                    <a:pt x="3127" y="4857"/>
                  </a:lnTo>
                  <a:lnTo>
                    <a:pt x="2848" y="4634"/>
                  </a:lnTo>
                  <a:lnTo>
                    <a:pt x="2550" y="4429"/>
                  </a:lnTo>
                  <a:lnTo>
                    <a:pt x="2215" y="4243"/>
                  </a:lnTo>
                  <a:lnTo>
                    <a:pt x="1880" y="4076"/>
                  </a:lnTo>
                  <a:lnTo>
                    <a:pt x="1694" y="4020"/>
                  </a:lnTo>
                  <a:lnTo>
                    <a:pt x="1508" y="3964"/>
                  </a:lnTo>
                  <a:lnTo>
                    <a:pt x="1341" y="3927"/>
                  </a:lnTo>
                  <a:lnTo>
                    <a:pt x="1154" y="3890"/>
                  </a:lnTo>
                  <a:lnTo>
                    <a:pt x="950" y="3871"/>
                  </a:lnTo>
                  <a:lnTo>
                    <a:pt x="764" y="3890"/>
                  </a:lnTo>
                  <a:lnTo>
                    <a:pt x="578" y="3908"/>
                  </a:lnTo>
                  <a:lnTo>
                    <a:pt x="391" y="3945"/>
                  </a:lnTo>
                  <a:lnTo>
                    <a:pt x="187" y="4001"/>
                  </a:lnTo>
                  <a:lnTo>
                    <a:pt x="1" y="4076"/>
                  </a:lnTo>
                  <a:lnTo>
                    <a:pt x="410" y="4485"/>
                  </a:lnTo>
                  <a:lnTo>
                    <a:pt x="838" y="4895"/>
                  </a:lnTo>
                  <a:lnTo>
                    <a:pt x="1303" y="5304"/>
                  </a:lnTo>
                  <a:lnTo>
                    <a:pt x="1806" y="5695"/>
                  </a:lnTo>
                  <a:lnTo>
                    <a:pt x="2308" y="6086"/>
                  </a:lnTo>
                  <a:lnTo>
                    <a:pt x="2867" y="6476"/>
                  </a:lnTo>
                  <a:lnTo>
                    <a:pt x="3425" y="6830"/>
                  </a:lnTo>
                  <a:lnTo>
                    <a:pt x="4002" y="7165"/>
                  </a:lnTo>
                  <a:lnTo>
                    <a:pt x="4635" y="7463"/>
                  </a:lnTo>
                  <a:lnTo>
                    <a:pt x="4932" y="7593"/>
                  </a:lnTo>
                  <a:lnTo>
                    <a:pt x="5193" y="7686"/>
                  </a:lnTo>
                  <a:lnTo>
                    <a:pt x="5435" y="7779"/>
                  </a:lnTo>
                  <a:lnTo>
                    <a:pt x="5677" y="7854"/>
                  </a:lnTo>
                  <a:lnTo>
                    <a:pt x="5881" y="7891"/>
                  </a:lnTo>
                  <a:lnTo>
                    <a:pt x="6086" y="7928"/>
                  </a:lnTo>
                  <a:lnTo>
                    <a:pt x="6272" y="7947"/>
                  </a:lnTo>
                  <a:lnTo>
                    <a:pt x="6440" y="7965"/>
                  </a:lnTo>
                  <a:lnTo>
                    <a:pt x="6589" y="7947"/>
                  </a:lnTo>
                  <a:lnTo>
                    <a:pt x="6719" y="7928"/>
                  </a:lnTo>
                  <a:lnTo>
                    <a:pt x="6849" y="7909"/>
                  </a:lnTo>
                  <a:lnTo>
                    <a:pt x="6961" y="7872"/>
                  </a:lnTo>
                  <a:lnTo>
                    <a:pt x="7054" y="7835"/>
                  </a:lnTo>
                  <a:lnTo>
                    <a:pt x="7147" y="7779"/>
                  </a:lnTo>
                  <a:lnTo>
                    <a:pt x="7296" y="7667"/>
                  </a:lnTo>
                  <a:lnTo>
                    <a:pt x="7407" y="7537"/>
                  </a:lnTo>
                  <a:lnTo>
                    <a:pt x="7482" y="7407"/>
                  </a:lnTo>
                  <a:lnTo>
                    <a:pt x="7538" y="7277"/>
                  </a:lnTo>
                  <a:lnTo>
                    <a:pt x="7556" y="7165"/>
                  </a:lnTo>
                  <a:lnTo>
                    <a:pt x="7575" y="7072"/>
                  </a:lnTo>
                  <a:lnTo>
                    <a:pt x="7594" y="6979"/>
                  </a:lnTo>
                  <a:lnTo>
                    <a:pt x="7761" y="7109"/>
                  </a:lnTo>
                  <a:lnTo>
                    <a:pt x="8245" y="7463"/>
                  </a:lnTo>
                  <a:lnTo>
                    <a:pt x="8971" y="7965"/>
                  </a:lnTo>
                  <a:lnTo>
                    <a:pt x="9399" y="8226"/>
                  </a:lnTo>
                  <a:lnTo>
                    <a:pt x="9845" y="8505"/>
                  </a:lnTo>
                  <a:lnTo>
                    <a:pt x="9678" y="7388"/>
                  </a:lnTo>
                  <a:lnTo>
                    <a:pt x="9436" y="6048"/>
                  </a:lnTo>
                  <a:lnTo>
                    <a:pt x="9287" y="5323"/>
                  </a:lnTo>
                  <a:lnTo>
                    <a:pt x="9120" y="4597"/>
                  </a:lnTo>
                  <a:lnTo>
                    <a:pt x="8952" y="3871"/>
                  </a:lnTo>
                  <a:lnTo>
                    <a:pt x="8766" y="3164"/>
                  </a:lnTo>
                  <a:lnTo>
                    <a:pt x="8561" y="2494"/>
                  </a:lnTo>
                  <a:lnTo>
                    <a:pt x="8357" y="1861"/>
                  </a:lnTo>
                  <a:lnTo>
                    <a:pt x="8115" y="1321"/>
                  </a:lnTo>
                  <a:lnTo>
                    <a:pt x="8003" y="1061"/>
                  </a:lnTo>
                  <a:lnTo>
                    <a:pt x="7873" y="838"/>
                  </a:lnTo>
                  <a:lnTo>
                    <a:pt x="7742" y="633"/>
                  </a:lnTo>
                  <a:lnTo>
                    <a:pt x="7612" y="447"/>
                  </a:lnTo>
                  <a:lnTo>
                    <a:pt x="7482" y="298"/>
                  </a:lnTo>
                  <a:lnTo>
                    <a:pt x="7352" y="186"/>
                  </a:lnTo>
                  <a:lnTo>
                    <a:pt x="7203" y="93"/>
                  </a:lnTo>
                  <a:lnTo>
                    <a:pt x="7072" y="37"/>
                  </a:lnTo>
                  <a:lnTo>
                    <a:pt x="6924" y="0"/>
                  </a:lnTo>
                  <a:close/>
                </a:path>
              </a:pathLst>
            </a:custGeom>
            <a:solidFill>
              <a:srgbClr val="95BF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11"/>
            <p:cNvSpPr/>
            <p:nvPr/>
          </p:nvSpPr>
          <p:spPr>
            <a:xfrm>
              <a:off x="4030975" y="4960900"/>
              <a:ext cx="1177100" cy="317325"/>
            </a:xfrm>
            <a:custGeom>
              <a:avLst/>
              <a:gdLst/>
              <a:ahLst/>
              <a:cxnLst/>
              <a:rect l="l" t="t" r="r" b="b"/>
              <a:pathLst>
                <a:path w="47084" h="12693" extrusionOk="0">
                  <a:moveTo>
                    <a:pt x="11594" y="0"/>
                  </a:moveTo>
                  <a:lnTo>
                    <a:pt x="11352" y="19"/>
                  </a:lnTo>
                  <a:lnTo>
                    <a:pt x="11111" y="38"/>
                  </a:lnTo>
                  <a:lnTo>
                    <a:pt x="10887" y="75"/>
                  </a:lnTo>
                  <a:lnTo>
                    <a:pt x="10664" y="131"/>
                  </a:lnTo>
                  <a:lnTo>
                    <a:pt x="10478" y="205"/>
                  </a:lnTo>
                  <a:lnTo>
                    <a:pt x="10292" y="280"/>
                  </a:lnTo>
                  <a:lnTo>
                    <a:pt x="10124" y="373"/>
                  </a:lnTo>
                  <a:lnTo>
                    <a:pt x="9975" y="484"/>
                  </a:lnTo>
                  <a:lnTo>
                    <a:pt x="9826" y="596"/>
                  </a:lnTo>
                  <a:lnTo>
                    <a:pt x="9696" y="708"/>
                  </a:lnTo>
                  <a:lnTo>
                    <a:pt x="9584" y="838"/>
                  </a:lnTo>
                  <a:lnTo>
                    <a:pt x="9473" y="968"/>
                  </a:lnTo>
                  <a:lnTo>
                    <a:pt x="9287" y="1247"/>
                  </a:lnTo>
                  <a:lnTo>
                    <a:pt x="9138" y="1526"/>
                  </a:lnTo>
                  <a:lnTo>
                    <a:pt x="9026" y="1824"/>
                  </a:lnTo>
                  <a:lnTo>
                    <a:pt x="8933" y="2085"/>
                  </a:lnTo>
                  <a:lnTo>
                    <a:pt x="8859" y="2345"/>
                  </a:lnTo>
                  <a:lnTo>
                    <a:pt x="8821" y="2587"/>
                  </a:lnTo>
                  <a:lnTo>
                    <a:pt x="8784" y="2922"/>
                  </a:lnTo>
                  <a:lnTo>
                    <a:pt x="8784" y="3052"/>
                  </a:lnTo>
                  <a:lnTo>
                    <a:pt x="8728" y="2922"/>
                  </a:lnTo>
                  <a:lnTo>
                    <a:pt x="8561" y="2587"/>
                  </a:lnTo>
                  <a:lnTo>
                    <a:pt x="8431" y="2382"/>
                  </a:lnTo>
                  <a:lnTo>
                    <a:pt x="8300" y="2141"/>
                  </a:lnTo>
                  <a:lnTo>
                    <a:pt x="8114" y="1899"/>
                  </a:lnTo>
                  <a:lnTo>
                    <a:pt x="7928" y="1638"/>
                  </a:lnTo>
                  <a:lnTo>
                    <a:pt x="7705" y="1396"/>
                  </a:lnTo>
                  <a:lnTo>
                    <a:pt x="7463" y="1191"/>
                  </a:lnTo>
                  <a:lnTo>
                    <a:pt x="7202" y="1005"/>
                  </a:lnTo>
                  <a:lnTo>
                    <a:pt x="7054" y="912"/>
                  </a:lnTo>
                  <a:lnTo>
                    <a:pt x="6905" y="856"/>
                  </a:lnTo>
                  <a:lnTo>
                    <a:pt x="6756" y="801"/>
                  </a:lnTo>
                  <a:lnTo>
                    <a:pt x="6607" y="763"/>
                  </a:lnTo>
                  <a:lnTo>
                    <a:pt x="6439" y="726"/>
                  </a:lnTo>
                  <a:lnTo>
                    <a:pt x="6104" y="726"/>
                  </a:lnTo>
                  <a:lnTo>
                    <a:pt x="5918" y="763"/>
                  </a:lnTo>
                  <a:lnTo>
                    <a:pt x="5751" y="801"/>
                  </a:lnTo>
                  <a:lnTo>
                    <a:pt x="5565" y="875"/>
                  </a:lnTo>
                  <a:lnTo>
                    <a:pt x="5193" y="1061"/>
                  </a:lnTo>
                  <a:lnTo>
                    <a:pt x="4858" y="1266"/>
                  </a:lnTo>
                  <a:lnTo>
                    <a:pt x="4541" y="1508"/>
                  </a:lnTo>
                  <a:lnTo>
                    <a:pt x="4262" y="1750"/>
                  </a:lnTo>
                  <a:lnTo>
                    <a:pt x="4001" y="2029"/>
                  </a:lnTo>
                  <a:lnTo>
                    <a:pt x="3778" y="2289"/>
                  </a:lnTo>
                  <a:lnTo>
                    <a:pt x="3573" y="2569"/>
                  </a:lnTo>
                  <a:lnTo>
                    <a:pt x="3387" y="2848"/>
                  </a:lnTo>
                  <a:lnTo>
                    <a:pt x="3238" y="3108"/>
                  </a:lnTo>
                  <a:lnTo>
                    <a:pt x="3090" y="3350"/>
                  </a:lnTo>
                  <a:lnTo>
                    <a:pt x="2885" y="3760"/>
                  </a:lnTo>
                  <a:lnTo>
                    <a:pt x="2773" y="4039"/>
                  </a:lnTo>
                  <a:lnTo>
                    <a:pt x="2736" y="4150"/>
                  </a:lnTo>
                  <a:lnTo>
                    <a:pt x="2773" y="4002"/>
                  </a:lnTo>
                  <a:lnTo>
                    <a:pt x="2866" y="3592"/>
                  </a:lnTo>
                  <a:lnTo>
                    <a:pt x="2978" y="3034"/>
                  </a:lnTo>
                  <a:lnTo>
                    <a:pt x="3015" y="2736"/>
                  </a:lnTo>
                  <a:lnTo>
                    <a:pt x="3034" y="2438"/>
                  </a:lnTo>
                  <a:lnTo>
                    <a:pt x="3052" y="2141"/>
                  </a:lnTo>
                  <a:lnTo>
                    <a:pt x="3034" y="1880"/>
                  </a:lnTo>
                  <a:lnTo>
                    <a:pt x="2978" y="1657"/>
                  </a:lnTo>
                  <a:lnTo>
                    <a:pt x="2941" y="1564"/>
                  </a:lnTo>
                  <a:lnTo>
                    <a:pt x="2903" y="1489"/>
                  </a:lnTo>
                  <a:lnTo>
                    <a:pt x="2848" y="1415"/>
                  </a:lnTo>
                  <a:lnTo>
                    <a:pt x="2792" y="1378"/>
                  </a:lnTo>
                  <a:lnTo>
                    <a:pt x="2699" y="1340"/>
                  </a:lnTo>
                  <a:lnTo>
                    <a:pt x="2513" y="1340"/>
                  </a:lnTo>
                  <a:lnTo>
                    <a:pt x="2401" y="1378"/>
                  </a:lnTo>
                  <a:lnTo>
                    <a:pt x="2271" y="1452"/>
                  </a:lnTo>
                  <a:lnTo>
                    <a:pt x="2122" y="1526"/>
                  </a:lnTo>
                  <a:lnTo>
                    <a:pt x="2010" y="1619"/>
                  </a:lnTo>
                  <a:lnTo>
                    <a:pt x="1899" y="1750"/>
                  </a:lnTo>
                  <a:lnTo>
                    <a:pt x="1787" y="1899"/>
                  </a:lnTo>
                  <a:lnTo>
                    <a:pt x="1675" y="2066"/>
                  </a:lnTo>
                  <a:lnTo>
                    <a:pt x="1582" y="2252"/>
                  </a:lnTo>
                  <a:lnTo>
                    <a:pt x="1470" y="2476"/>
                  </a:lnTo>
                  <a:lnTo>
                    <a:pt x="1284" y="2959"/>
                  </a:lnTo>
                  <a:lnTo>
                    <a:pt x="1117" y="3499"/>
                  </a:lnTo>
                  <a:lnTo>
                    <a:pt x="949" y="4113"/>
                  </a:lnTo>
                  <a:lnTo>
                    <a:pt x="801" y="4746"/>
                  </a:lnTo>
                  <a:lnTo>
                    <a:pt x="670" y="5416"/>
                  </a:lnTo>
                  <a:lnTo>
                    <a:pt x="540" y="6105"/>
                  </a:lnTo>
                  <a:lnTo>
                    <a:pt x="428" y="6793"/>
                  </a:lnTo>
                  <a:lnTo>
                    <a:pt x="242" y="8152"/>
                  </a:lnTo>
                  <a:lnTo>
                    <a:pt x="93" y="9380"/>
                  </a:lnTo>
                  <a:lnTo>
                    <a:pt x="0" y="10385"/>
                  </a:lnTo>
                  <a:lnTo>
                    <a:pt x="652" y="10738"/>
                  </a:lnTo>
                  <a:lnTo>
                    <a:pt x="987" y="10906"/>
                  </a:lnTo>
                  <a:lnTo>
                    <a:pt x="1322" y="11073"/>
                  </a:lnTo>
                  <a:lnTo>
                    <a:pt x="1657" y="11204"/>
                  </a:lnTo>
                  <a:lnTo>
                    <a:pt x="1973" y="11315"/>
                  </a:lnTo>
                  <a:lnTo>
                    <a:pt x="2271" y="11408"/>
                  </a:lnTo>
                  <a:lnTo>
                    <a:pt x="2568" y="11483"/>
                  </a:lnTo>
                  <a:lnTo>
                    <a:pt x="2736" y="11501"/>
                  </a:lnTo>
                  <a:lnTo>
                    <a:pt x="2922" y="11520"/>
                  </a:lnTo>
                  <a:lnTo>
                    <a:pt x="3090" y="11501"/>
                  </a:lnTo>
                  <a:lnTo>
                    <a:pt x="3257" y="11483"/>
                  </a:lnTo>
                  <a:lnTo>
                    <a:pt x="3425" y="11464"/>
                  </a:lnTo>
                  <a:lnTo>
                    <a:pt x="3592" y="11408"/>
                  </a:lnTo>
                  <a:lnTo>
                    <a:pt x="3908" y="11297"/>
                  </a:lnTo>
                  <a:lnTo>
                    <a:pt x="4206" y="11148"/>
                  </a:lnTo>
                  <a:lnTo>
                    <a:pt x="4485" y="10980"/>
                  </a:lnTo>
                  <a:lnTo>
                    <a:pt x="4746" y="10776"/>
                  </a:lnTo>
                  <a:lnTo>
                    <a:pt x="4988" y="10571"/>
                  </a:lnTo>
                  <a:lnTo>
                    <a:pt x="5211" y="10366"/>
                  </a:lnTo>
                  <a:lnTo>
                    <a:pt x="5397" y="10162"/>
                  </a:lnTo>
                  <a:lnTo>
                    <a:pt x="5714" y="9771"/>
                  </a:lnTo>
                  <a:lnTo>
                    <a:pt x="5900" y="9510"/>
                  </a:lnTo>
                  <a:lnTo>
                    <a:pt x="5974" y="9398"/>
                  </a:lnTo>
                  <a:lnTo>
                    <a:pt x="6011" y="9454"/>
                  </a:lnTo>
                  <a:lnTo>
                    <a:pt x="6160" y="9603"/>
                  </a:lnTo>
                  <a:lnTo>
                    <a:pt x="6384" y="9808"/>
                  </a:lnTo>
                  <a:lnTo>
                    <a:pt x="6719" y="10050"/>
                  </a:lnTo>
                  <a:lnTo>
                    <a:pt x="6923" y="10180"/>
                  </a:lnTo>
                  <a:lnTo>
                    <a:pt x="7147" y="10310"/>
                  </a:lnTo>
                  <a:lnTo>
                    <a:pt x="7407" y="10441"/>
                  </a:lnTo>
                  <a:lnTo>
                    <a:pt x="7686" y="10571"/>
                  </a:lnTo>
                  <a:lnTo>
                    <a:pt x="7984" y="10683"/>
                  </a:lnTo>
                  <a:lnTo>
                    <a:pt x="8319" y="10794"/>
                  </a:lnTo>
                  <a:lnTo>
                    <a:pt x="8673" y="10887"/>
                  </a:lnTo>
                  <a:lnTo>
                    <a:pt x="9063" y="10962"/>
                  </a:lnTo>
                  <a:lnTo>
                    <a:pt x="9454" y="10999"/>
                  </a:lnTo>
                  <a:lnTo>
                    <a:pt x="9864" y="11018"/>
                  </a:lnTo>
                  <a:lnTo>
                    <a:pt x="10273" y="10999"/>
                  </a:lnTo>
                  <a:lnTo>
                    <a:pt x="10664" y="10943"/>
                  </a:lnTo>
                  <a:lnTo>
                    <a:pt x="11055" y="10869"/>
                  </a:lnTo>
                  <a:lnTo>
                    <a:pt x="11427" y="10794"/>
                  </a:lnTo>
                  <a:lnTo>
                    <a:pt x="11780" y="10683"/>
                  </a:lnTo>
                  <a:lnTo>
                    <a:pt x="12115" y="10571"/>
                  </a:lnTo>
                  <a:lnTo>
                    <a:pt x="12711" y="10348"/>
                  </a:lnTo>
                  <a:lnTo>
                    <a:pt x="13176" y="10143"/>
                  </a:lnTo>
                  <a:lnTo>
                    <a:pt x="13474" y="9975"/>
                  </a:lnTo>
                  <a:lnTo>
                    <a:pt x="13586" y="9920"/>
                  </a:lnTo>
                  <a:lnTo>
                    <a:pt x="13641" y="9975"/>
                  </a:lnTo>
                  <a:lnTo>
                    <a:pt x="13809" y="10124"/>
                  </a:lnTo>
                  <a:lnTo>
                    <a:pt x="14125" y="10366"/>
                  </a:lnTo>
                  <a:lnTo>
                    <a:pt x="14591" y="10664"/>
                  </a:lnTo>
                  <a:lnTo>
                    <a:pt x="14870" y="10831"/>
                  </a:lnTo>
                  <a:lnTo>
                    <a:pt x="15205" y="10999"/>
                  </a:lnTo>
                  <a:lnTo>
                    <a:pt x="15558" y="11185"/>
                  </a:lnTo>
                  <a:lnTo>
                    <a:pt x="15986" y="11390"/>
                  </a:lnTo>
                  <a:lnTo>
                    <a:pt x="16433" y="11576"/>
                  </a:lnTo>
                  <a:lnTo>
                    <a:pt x="16935" y="11781"/>
                  </a:lnTo>
                  <a:lnTo>
                    <a:pt x="17494" y="11967"/>
                  </a:lnTo>
                  <a:lnTo>
                    <a:pt x="18089" y="12171"/>
                  </a:lnTo>
                  <a:lnTo>
                    <a:pt x="18387" y="12264"/>
                  </a:lnTo>
                  <a:lnTo>
                    <a:pt x="18685" y="12320"/>
                  </a:lnTo>
                  <a:lnTo>
                    <a:pt x="18945" y="12376"/>
                  </a:lnTo>
                  <a:lnTo>
                    <a:pt x="19206" y="12413"/>
                  </a:lnTo>
                  <a:lnTo>
                    <a:pt x="19448" y="12432"/>
                  </a:lnTo>
                  <a:lnTo>
                    <a:pt x="19671" y="12451"/>
                  </a:lnTo>
                  <a:lnTo>
                    <a:pt x="19876" y="12432"/>
                  </a:lnTo>
                  <a:lnTo>
                    <a:pt x="20062" y="12413"/>
                  </a:lnTo>
                  <a:lnTo>
                    <a:pt x="20248" y="12395"/>
                  </a:lnTo>
                  <a:lnTo>
                    <a:pt x="20416" y="12358"/>
                  </a:lnTo>
                  <a:lnTo>
                    <a:pt x="20583" y="12302"/>
                  </a:lnTo>
                  <a:lnTo>
                    <a:pt x="20713" y="12246"/>
                  </a:lnTo>
                  <a:lnTo>
                    <a:pt x="20974" y="12116"/>
                  </a:lnTo>
                  <a:lnTo>
                    <a:pt x="21179" y="11948"/>
                  </a:lnTo>
                  <a:lnTo>
                    <a:pt x="21346" y="11781"/>
                  </a:lnTo>
                  <a:lnTo>
                    <a:pt x="21476" y="11613"/>
                  </a:lnTo>
                  <a:lnTo>
                    <a:pt x="21569" y="11446"/>
                  </a:lnTo>
                  <a:lnTo>
                    <a:pt x="21644" y="11297"/>
                  </a:lnTo>
                  <a:lnTo>
                    <a:pt x="21700" y="11166"/>
                  </a:lnTo>
                  <a:lnTo>
                    <a:pt x="21737" y="11055"/>
                  </a:lnTo>
                  <a:lnTo>
                    <a:pt x="21755" y="10962"/>
                  </a:lnTo>
                  <a:lnTo>
                    <a:pt x="21904" y="11036"/>
                  </a:lnTo>
                  <a:lnTo>
                    <a:pt x="22295" y="11241"/>
                  </a:lnTo>
                  <a:lnTo>
                    <a:pt x="22891" y="11501"/>
                  </a:lnTo>
                  <a:lnTo>
                    <a:pt x="23672" y="11818"/>
                  </a:lnTo>
                  <a:lnTo>
                    <a:pt x="24119" y="11985"/>
                  </a:lnTo>
                  <a:lnTo>
                    <a:pt x="24584" y="12134"/>
                  </a:lnTo>
                  <a:lnTo>
                    <a:pt x="25087" y="12283"/>
                  </a:lnTo>
                  <a:lnTo>
                    <a:pt x="25589" y="12413"/>
                  </a:lnTo>
                  <a:lnTo>
                    <a:pt x="26129" y="12525"/>
                  </a:lnTo>
                  <a:lnTo>
                    <a:pt x="26650" y="12618"/>
                  </a:lnTo>
                  <a:lnTo>
                    <a:pt x="27190" y="12674"/>
                  </a:lnTo>
                  <a:lnTo>
                    <a:pt x="27711" y="12692"/>
                  </a:lnTo>
                  <a:lnTo>
                    <a:pt x="27971" y="12692"/>
                  </a:lnTo>
                  <a:lnTo>
                    <a:pt x="28213" y="12655"/>
                  </a:lnTo>
                  <a:lnTo>
                    <a:pt x="28418" y="12637"/>
                  </a:lnTo>
                  <a:lnTo>
                    <a:pt x="28623" y="12581"/>
                  </a:lnTo>
                  <a:lnTo>
                    <a:pt x="28790" y="12525"/>
                  </a:lnTo>
                  <a:lnTo>
                    <a:pt x="28958" y="12469"/>
                  </a:lnTo>
                  <a:lnTo>
                    <a:pt x="29106" y="12395"/>
                  </a:lnTo>
                  <a:lnTo>
                    <a:pt x="29237" y="12320"/>
                  </a:lnTo>
                  <a:lnTo>
                    <a:pt x="29348" y="12227"/>
                  </a:lnTo>
                  <a:lnTo>
                    <a:pt x="29460" y="12134"/>
                  </a:lnTo>
                  <a:lnTo>
                    <a:pt x="29553" y="12023"/>
                  </a:lnTo>
                  <a:lnTo>
                    <a:pt x="29628" y="11929"/>
                  </a:lnTo>
                  <a:lnTo>
                    <a:pt x="29739" y="11706"/>
                  </a:lnTo>
                  <a:lnTo>
                    <a:pt x="29832" y="11483"/>
                  </a:lnTo>
                  <a:lnTo>
                    <a:pt x="29869" y="11260"/>
                  </a:lnTo>
                  <a:lnTo>
                    <a:pt x="29888" y="11036"/>
                  </a:lnTo>
                  <a:lnTo>
                    <a:pt x="29888" y="10831"/>
                  </a:lnTo>
                  <a:lnTo>
                    <a:pt x="29888" y="10645"/>
                  </a:lnTo>
                  <a:lnTo>
                    <a:pt x="29832" y="10366"/>
                  </a:lnTo>
                  <a:lnTo>
                    <a:pt x="29814" y="10273"/>
                  </a:lnTo>
                  <a:lnTo>
                    <a:pt x="29888" y="10366"/>
                  </a:lnTo>
                  <a:lnTo>
                    <a:pt x="30149" y="10645"/>
                  </a:lnTo>
                  <a:lnTo>
                    <a:pt x="30521" y="10999"/>
                  </a:lnTo>
                  <a:lnTo>
                    <a:pt x="30744" y="11204"/>
                  </a:lnTo>
                  <a:lnTo>
                    <a:pt x="31005" y="11390"/>
                  </a:lnTo>
                  <a:lnTo>
                    <a:pt x="31284" y="11576"/>
                  </a:lnTo>
                  <a:lnTo>
                    <a:pt x="31582" y="11762"/>
                  </a:lnTo>
                  <a:lnTo>
                    <a:pt x="31879" y="11911"/>
                  </a:lnTo>
                  <a:lnTo>
                    <a:pt x="32214" y="12023"/>
                  </a:lnTo>
                  <a:lnTo>
                    <a:pt x="32382" y="12060"/>
                  </a:lnTo>
                  <a:lnTo>
                    <a:pt x="32549" y="12097"/>
                  </a:lnTo>
                  <a:lnTo>
                    <a:pt x="32717" y="12116"/>
                  </a:lnTo>
                  <a:lnTo>
                    <a:pt x="33052" y="12116"/>
                  </a:lnTo>
                  <a:lnTo>
                    <a:pt x="33219" y="12097"/>
                  </a:lnTo>
                  <a:lnTo>
                    <a:pt x="33387" y="12060"/>
                  </a:lnTo>
                  <a:lnTo>
                    <a:pt x="33554" y="12004"/>
                  </a:lnTo>
                  <a:lnTo>
                    <a:pt x="33871" y="11855"/>
                  </a:lnTo>
                  <a:lnTo>
                    <a:pt x="34168" y="11688"/>
                  </a:lnTo>
                  <a:lnTo>
                    <a:pt x="34410" y="11501"/>
                  </a:lnTo>
                  <a:lnTo>
                    <a:pt x="34634" y="11297"/>
                  </a:lnTo>
                  <a:lnTo>
                    <a:pt x="34838" y="11092"/>
                  </a:lnTo>
                  <a:lnTo>
                    <a:pt x="34987" y="10869"/>
                  </a:lnTo>
                  <a:lnTo>
                    <a:pt x="35136" y="10664"/>
                  </a:lnTo>
                  <a:lnTo>
                    <a:pt x="35248" y="10441"/>
                  </a:lnTo>
                  <a:lnTo>
                    <a:pt x="35341" y="10236"/>
                  </a:lnTo>
                  <a:lnTo>
                    <a:pt x="35434" y="10050"/>
                  </a:lnTo>
                  <a:lnTo>
                    <a:pt x="35527" y="9715"/>
                  </a:lnTo>
                  <a:lnTo>
                    <a:pt x="35583" y="9492"/>
                  </a:lnTo>
                  <a:lnTo>
                    <a:pt x="35601" y="9398"/>
                  </a:lnTo>
                  <a:lnTo>
                    <a:pt x="35601" y="9529"/>
                  </a:lnTo>
                  <a:lnTo>
                    <a:pt x="35601" y="9845"/>
                  </a:lnTo>
                  <a:lnTo>
                    <a:pt x="35620" y="10292"/>
                  </a:lnTo>
                  <a:lnTo>
                    <a:pt x="35657" y="10534"/>
                  </a:lnTo>
                  <a:lnTo>
                    <a:pt x="35713" y="10776"/>
                  </a:lnTo>
                  <a:lnTo>
                    <a:pt x="35769" y="10999"/>
                  </a:lnTo>
                  <a:lnTo>
                    <a:pt x="35843" y="11204"/>
                  </a:lnTo>
                  <a:lnTo>
                    <a:pt x="35936" y="11390"/>
                  </a:lnTo>
                  <a:lnTo>
                    <a:pt x="35992" y="11464"/>
                  </a:lnTo>
                  <a:lnTo>
                    <a:pt x="36067" y="11520"/>
                  </a:lnTo>
                  <a:lnTo>
                    <a:pt x="36141" y="11576"/>
                  </a:lnTo>
                  <a:lnTo>
                    <a:pt x="36216" y="11613"/>
                  </a:lnTo>
                  <a:lnTo>
                    <a:pt x="36290" y="11632"/>
                  </a:lnTo>
                  <a:lnTo>
                    <a:pt x="36476" y="11632"/>
                  </a:lnTo>
                  <a:lnTo>
                    <a:pt x="36588" y="11594"/>
                  </a:lnTo>
                  <a:lnTo>
                    <a:pt x="36699" y="11557"/>
                  </a:lnTo>
                  <a:lnTo>
                    <a:pt x="36830" y="11483"/>
                  </a:lnTo>
                  <a:lnTo>
                    <a:pt x="36941" y="11390"/>
                  </a:lnTo>
                  <a:lnTo>
                    <a:pt x="37053" y="11260"/>
                  </a:lnTo>
                  <a:lnTo>
                    <a:pt x="37127" y="11092"/>
                  </a:lnTo>
                  <a:lnTo>
                    <a:pt x="37202" y="10906"/>
                  </a:lnTo>
                  <a:lnTo>
                    <a:pt x="37276" y="10683"/>
                  </a:lnTo>
                  <a:lnTo>
                    <a:pt x="37314" y="10441"/>
                  </a:lnTo>
                  <a:lnTo>
                    <a:pt x="37351" y="10180"/>
                  </a:lnTo>
                  <a:lnTo>
                    <a:pt x="37369" y="9901"/>
                  </a:lnTo>
                  <a:lnTo>
                    <a:pt x="37388" y="9287"/>
                  </a:lnTo>
                  <a:lnTo>
                    <a:pt x="37369" y="8635"/>
                  </a:lnTo>
                  <a:lnTo>
                    <a:pt x="37332" y="7966"/>
                  </a:lnTo>
                  <a:lnTo>
                    <a:pt x="37276" y="7258"/>
                  </a:lnTo>
                  <a:lnTo>
                    <a:pt x="37183" y="6588"/>
                  </a:lnTo>
                  <a:lnTo>
                    <a:pt x="37090" y="5937"/>
                  </a:lnTo>
                  <a:lnTo>
                    <a:pt x="36904" y="4802"/>
                  </a:lnTo>
                  <a:lnTo>
                    <a:pt x="36755" y="4002"/>
                  </a:lnTo>
                  <a:lnTo>
                    <a:pt x="36699" y="3704"/>
                  </a:lnTo>
                  <a:lnTo>
                    <a:pt x="36848" y="4039"/>
                  </a:lnTo>
                  <a:lnTo>
                    <a:pt x="37295" y="4932"/>
                  </a:lnTo>
                  <a:lnTo>
                    <a:pt x="37946" y="6198"/>
                  </a:lnTo>
                  <a:lnTo>
                    <a:pt x="38318" y="6905"/>
                  </a:lnTo>
                  <a:lnTo>
                    <a:pt x="38747" y="7631"/>
                  </a:lnTo>
                  <a:lnTo>
                    <a:pt x="39175" y="8356"/>
                  </a:lnTo>
                  <a:lnTo>
                    <a:pt x="39621" y="9045"/>
                  </a:lnTo>
                  <a:lnTo>
                    <a:pt x="40086" y="9696"/>
                  </a:lnTo>
                  <a:lnTo>
                    <a:pt x="40310" y="9994"/>
                  </a:lnTo>
                  <a:lnTo>
                    <a:pt x="40552" y="10273"/>
                  </a:lnTo>
                  <a:lnTo>
                    <a:pt x="40775" y="10515"/>
                  </a:lnTo>
                  <a:lnTo>
                    <a:pt x="40998" y="10738"/>
                  </a:lnTo>
                  <a:lnTo>
                    <a:pt x="41222" y="10925"/>
                  </a:lnTo>
                  <a:lnTo>
                    <a:pt x="41426" y="11073"/>
                  </a:lnTo>
                  <a:lnTo>
                    <a:pt x="41631" y="11204"/>
                  </a:lnTo>
                  <a:lnTo>
                    <a:pt x="41836" y="11278"/>
                  </a:lnTo>
                  <a:lnTo>
                    <a:pt x="42040" y="11315"/>
                  </a:lnTo>
                  <a:lnTo>
                    <a:pt x="42208" y="11315"/>
                  </a:lnTo>
                  <a:lnTo>
                    <a:pt x="42394" y="11260"/>
                  </a:lnTo>
                  <a:lnTo>
                    <a:pt x="42543" y="11204"/>
                  </a:lnTo>
                  <a:lnTo>
                    <a:pt x="42692" y="11111"/>
                  </a:lnTo>
                  <a:lnTo>
                    <a:pt x="42822" y="10999"/>
                  </a:lnTo>
                  <a:lnTo>
                    <a:pt x="42934" y="10887"/>
                  </a:lnTo>
                  <a:lnTo>
                    <a:pt x="43045" y="10757"/>
                  </a:lnTo>
                  <a:lnTo>
                    <a:pt x="43138" y="10590"/>
                  </a:lnTo>
                  <a:lnTo>
                    <a:pt x="43213" y="10441"/>
                  </a:lnTo>
                  <a:lnTo>
                    <a:pt x="43287" y="10255"/>
                  </a:lnTo>
                  <a:lnTo>
                    <a:pt x="43343" y="10068"/>
                  </a:lnTo>
                  <a:lnTo>
                    <a:pt x="43436" y="9678"/>
                  </a:lnTo>
                  <a:lnTo>
                    <a:pt x="43511" y="9268"/>
                  </a:lnTo>
                  <a:lnTo>
                    <a:pt x="43529" y="8840"/>
                  </a:lnTo>
                  <a:lnTo>
                    <a:pt x="43548" y="8431"/>
                  </a:lnTo>
                  <a:lnTo>
                    <a:pt x="43548" y="8021"/>
                  </a:lnTo>
                  <a:lnTo>
                    <a:pt x="43529" y="7649"/>
                  </a:lnTo>
                  <a:lnTo>
                    <a:pt x="43511" y="7314"/>
                  </a:lnTo>
                  <a:lnTo>
                    <a:pt x="43455" y="6830"/>
                  </a:lnTo>
                  <a:lnTo>
                    <a:pt x="43418" y="6644"/>
                  </a:lnTo>
                  <a:lnTo>
                    <a:pt x="43753" y="6886"/>
                  </a:lnTo>
                  <a:lnTo>
                    <a:pt x="44143" y="7128"/>
                  </a:lnTo>
                  <a:lnTo>
                    <a:pt x="44609" y="7426"/>
                  </a:lnTo>
                  <a:lnTo>
                    <a:pt x="44888" y="7575"/>
                  </a:lnTo>
                  <a:lnTo>
                    <a:pt x="45186" y="7724"/>
                  </a:lnTo>
                  <a:lnTo>
                    <a:pt x="45483" y="7854"/>
                  </a:lnTo>
                  <a:lnTo>
                    <a:pt x="45800" y="7966"/>
                  </a:lnTo>
                  <a:lnTo>
                    <a:pt x="46116" y="8077"/>
                  </a:lnTo>
                  <a:lnTo>
                    <a:pt x="46432" y="8170"/>
                  </a:lnTo>
                  <a:lnTo>
                    <a:pt x="46767" y="8226"/>
                  </a:lnTo>
                  <a:lnTo>
                    <a:pt x="47084" y="8245"/>
                  </a:lnTo>
                  <a:lnTo>
                    <a:pt x="46805" y="7779"/>
                  </a:lnTo>
                  <a:lnTo>
                    <a:pt x="46507" y="7333"/>
                  </a:lnTo>
                  <a:lnTo>
                    <a:pt x="46191" y="6868"/>
                  </a:lnTo>
                  <a:lnTo>
                    <a:pt x="45856" y="6421"/>
                  </a:lnTo>
                  <a:lnTo>
                    <a:pt x="45483" y="5993"/>
                  </a:lnTo>
                  <a:lnTo>
                    <a:pt x="45093" y="5565"/>
                  </a:lnTo>
                  <a:lnTo>
                    <a:pt x="44683" y="5174"/>
                  </a:lnTo>
                  <a:lnTo>
                    <a:pt x="44255" y="4802"/>
                  </a:lnTo>
                  <a:lnTo>
                    <a:pt x="43976" y="4597"/>
                  </a:lnTo>
                  <a:lnTo>
                    <a:pt x="43715" y="4411"/>
                  </a:lnTo>
                  <a:lnTo>
                    <a:pt x="43455" y="4262"/>
                  </a:lnTo>
                  <a:lnTo>
                    <a:pt x="43232" y="4132"/>
                  </a:lnTo>
                  <a:lnTo>
                    <a:pt x="43008" y="4020"/>
                  </a:lnTo>
                  <a:lnTo>
                    <a:pt x="42804" y="3927"/>
                  </a:lnTo>
                  <a:lnTo>
                    <a:pt x="42599" y="3871"/>
                  </a:lnTo>
                  <a:lnTo>
                    <a:pt x="42413" y="3834"/>
                  </a:lnTo>
                  <a:lnTo>
                    <a:pt x="42227" y="3797"/>
                  </a:lnTo>
                  <a:lnTo>
                    <a:pt x="41910" y="3797"/>
                  </a:lnTo>
                  <a:lnTo>
                    <a:pt x="41780" y="3815"/>
                  </a:lnTo>
                  <a:lnTo>
                    <a:pt x="41650" y="3853"/>
                  </a:lnTo>
                  <a:lnTo>
                    <a:pt x="41519" y="3890"/>
                  </a:lnTo>
                  <a:lnTo>
                    <a:pt x="41408" y="3946"/>
                  </a:lnTo>
                  <a:lnTo>
                    <a:pt x="41296" y="4020"/>
                  </a:lnTo>
                  <a:lnTo>
                    <a:pt x="41129" y="4169"/>
                  </a:lnTo>
                  <a:lnTo>
                    <a:pt x="40980" y="4318"/>
                  </a:lnTo>
                  <a:lnTo>
                    <a:pt x="40849" y="4485"/>
                  </a:lnTo>
                  <a:lnTo>
                    <a:pt x="40756" y="4653"/>
                  </a:lnTo>
                  <a:lnTo>
                    <a:pt x="40701" y="4802"/>
                  </a:lnTo>
                  <a:lnTo>
                    <a:pt x="40663" y="4913"/>
                  </a:lnTo>
                  <a:lnTo>
                    <a:pt x="40626" y="5025"/>
                  </a:lnTo>
                  <a:lnTo>
                    <a:pt x="40217" y="4541"/>
                  </a:lnTo>
                  <a:lnTo>
                    <a:pt x="39770" y="4039"/>
                  </a:lnTo>
                  <a:lnTo>
                    <a:pt x="39193" y="3443"/>
                  </a:lnTo>
                  <a:lnTo>
                    <a:pt x="38858" y="3127"/>
                  </a:lnTo>
                  <a:lnTo>
                    <a:pt x="38523" y="2829"/>
                  </a:lnTo>
                  <a:lnTo>
                    <a:pt x="38170" y="2531"/>
                  </a:lnTo>
                  <a:lnTo>
                    <a:pt x="37816" y="2271"/>
                  </a:lnTo>
                  <a:lnTo>
                    <a:pt x="37462" y="2010"/>
                  </a:lnTo>
                  <a:lnTo>
                    <a:pt x="37090" y="1806"/>
                  </a:lnTo>
                  <a:lnTo>
                    <a:pt x="36737" y="1638"/>
                  </a:lnTo>
                  <a:lnTo>
                    <a:pt x="36569" y="1582"/>
                  </a:lnTo>
                  <a:lnTo>
                    <a:pt x="36383" y="1526"/>
                  </a:lnTo>
                  <a:lnTo>
                    <a:pt x="36216" y="1508"/>
                  </a:lnTo>
                  <a:lnTo>
                    <a:pt x="36048" y="1489"/>
                  </a:lnTo>
                  <a:lnTo>
                    <a:pt x="35881" y="1489"/>
                  </a:lnTo>
                  <a:lnTo>
                    <a:pt x="35694" y="1526"/>
                  </a:lnTo>
                  <a:lnTo>
                    <a:pt x="35527" y="1564"/>
                  </a:lnTo>
                  <a:lnTo>
                    <a:pt x="35341" y="1619"/>
                  </a:lnTo>
                  <a:lnTo>
                    <a:pt x="35173" y="1675"/>
                  </a:lnTo>
                  <a:lnTo>
                    <a:pt x="35006" y="1750"/>
                  </a:lnTo>
                  <a:lnTo>
                    <a:pt x="34652" y="1954"/>
                  </a:lnTo>
                  <a:lnTo>
                    <a:pt x="34317" y="2178"/>
                  </a:lnTo>
                  <a:lnTo>
                    <a:pt x="34001" y="2420"/>
                  </a:lnTo>
                  <a:lnTo>
                    <a:pt x="33703" y="2680"/>
                  </a:lnTo>
                  <a:lnTo>
                    <a:pt x="33405" y="2941"/>
                  </a:lnTo>
                  <a:lnTo>
                    <a:pt x="33163" y="3201"/>
                  </a:lnTo>
                  <a:lnTo>
                    <a:pt x="32735" y="3685"/>
                  </a:lnTo>
                  <a:lnTo>
                    <a:pt x="32456" y="4020"/>
                  </a:lnTo>
                  <a:lnTo>
                    <a:pt x="32363" y="4150"/>
                  </a:lnTo>
                  <a:lnTo>
                    <a:pt x="32326" y="4076"/>
                  </a:lnTo>
                  <a:lnTo>
                    <a:pt x="32233" y="3909"/>
                  </a:lnTo>
                  <a:lnTo>
                    <a:pt x="32065" y="3648"/>
                  </a:lnTo>
                  <a:lnTo>
                    <a:pt x="31954" y="3499"/>
                  </a:lnTo>
                  <a:lnTo>
                    <a:pt x="31805" y="3332"/>
                  </a:lnTo>
                  <a:lnTo>
                    <a:pt x="31637" y="3164"/>
                  </a:lnTo>
                  <a:lnTo>
                    <a:pt x="31451" y="2997"/>
                  </a:lnTo>
                  <a:lnTo>
                    <a:pt x="31247" y="2829"/>
                  </a:lnTo>
                  <a:lnTo>
                    <a:pt x="31005" y="2680"/>
                  </a:lnTo>
                  <a:lnTo>
                    <a:pt x="30726" y="2531"/>
                  </a:lnTo>
                  <a:lnTo>
                    <a:pt x="30428" y="2401"/>
                  </a:lnTo>
                  <a:lnTo>
                    <a:pt x="30111" y="2289"/>
                  </a:lnTo>
                  <a:lnTo>
                    <a:pt x="29739" y="2178"/>
                  </a:lnTo>
                  <a:lnTo>
                    <a:pt x="29553" y="2159"/>
                  </a:lnTo>
                  <a:lnTo>
                    <a:pt x="29348" y="2122"/>
                  </a:lnTo>
                  <a:lnTo>
                    <a:pt x="28958" y="2122"/>
                  </a:lnTo>
                  <a:lnTo>
                    <a:pt x="28548" y="2141"/>
                  </a:lnTo>
                  <a:lnTo>
                    <a:pt x="28139" y="2215"/>
                  </a:lnTo>
                  <a:lnTo>
                    <a:pt x="27729" y="2289"/>
                  </a:lnTo>
                  <a:lnTo>
                    <a:pt x="27320" y="2401"/>
                  </a:lnTo>
                  <a:lnTo>
                    <a:pt x="26929" y="2531"/>
                  </a:lnTo>
                  <a:lnTo>
                    <a:pt x="26576" y="2680"/>
                  </a:lnTo>
                  <a:lnTo>
                    <a:pt x="26222" y="2829"/>
                  </a:lnTo>
                  <a:lnTo>
                    <a:pt x="25906" y="2959"/>
                  </a:lnTo>
                  <a:lnTo>
                    <a:pt x="25384" y="3239"/>
                  </a:lnTo>
                  <a:lnTo>
                    <a:pt x="25031" y="3425"/>
                  </a:lnTo>
                  <a:lnTo>
                    <a:pt x="24901" y="3499"/>
                  </a:lnTo>
                  <a:lnTo>
                    <a:pt x="24863" y="3425"/>
                  </a:lnTo>
                  <a:lnTo>
                    <a:pt x="24733" y="3239"/>
                  </a:lnTo>
                  <a:lnTo>
                    <a:pt x="24491" y="2941"/>
                  </a:lnTo>
                  <a:lnTo>
                    <a:pt x="24324" y="2773"/>
                  </a:lnTo>
                  <a:lnTo>
                    <a:pt x="24119" y="2569"/>
                  </a:lnTo>
                  <a:lnTo>
                    <a:pt x="23896" y="2364"/>
                  </a:lnTo>
                  <a:lnTo>
                    <a:pt x="23617" y="2141"/>
                  </a:lnTo>
                  <a:lnTo>
                    <a:pt x="23300" y="1899"/>
                  </a:lnTo>
                  <a:lnTo>
                    <a:pt x="22947" y="1657"/>
                  </a:lnTo>
                  <a:lnTo>
                    <a:pt x="22556" y="1415"/>
                  </a:lnTo>
                  <a:lnTo>
                    <a:pt x="22109" y="1154"/>
                  </a:lnTo>
                  <a:lnTo>
                    <a:pt x="21625" y="912"/>
                  </a:lnTo>
                  <a:lnTo>
                    <a:pt x="21067" y="652"/>
                  </a:lnTo>
                  <a:lnTo>
                    <a:pt x="20806" y="540"/>
                  </a:lnTo>
                  <a:lnTo>
                    <a:pt x="20527" y="466"/>
                  </a:lnTo>
                  <a:lnTo>
                    <a:pt x="20285" y="391"/>
                  </a:lnTo>
                  <a:lnTo>
                    <a:pt x="20025" y="354"/>
                  </a:lnTo>
                  <a:lnTo>
                    <a:pt x="19801" y="317"/>
                  </a:lnTo>
                  <a:lnTo>
                    <a:pt x="19373" y="317"/>
                  </a:lnTo>
                  <a:lnTo>
                    <a:pt x="19169" y="354"/>
                  </a:lnTo>
                  <a:lnTo>
                    <a:pt x="18983" y="391"/>
                  </a:lnTo>
                  <a:lnTo>
                    <a:pt x="18796" y="428"/>
                  </a:lnTo>
                  <a:lnTo>
                    <a:pt x="18629" y="503"/>
                  </a:lnTo>
                  <a:lnTo>
                    <a:pt x="18480" y="559"/>
                  </a:lnTo>
                  <a:lnTo>
                    <a:pt x="18313" y="652"/>
                  </a:lnTo>
                  <a:lnTo>
                    <a:pt x="18182" y="745"/>
                  </a:lnTo>
                  <a:lnTo>
                    <a:pt x="17922" y="931"/>
                  </a:lnTo>
                  <a:lnTo>
                    <a:pt x="17698" y="1136"/>
                  </a:lnTo>
                  <a:lnTo>
                    <a:pt x="17531" y="1359"/>
                  </a:lnTo>
                  <a:lnTo>
                    <a:pt x="17364" y="1564"/>
                  </a:lnTo>
                  <a:lnTo>
                    <a:pt x="17252" y="1768"/>
                  </a:lnTo>
                  <a:lnTo>
                    <a:pt x="17084" y="2066"/>
                  </a:lnTo>
                  <a:lnTo>
                    <a:pt x="17047" y="2178"/>
                  </a:lnTo>
                  <a:lnTo>
                    <a:pt x="16917" y="2085"/>
                  </a:lnTo>
                  <a:lnTo>
                    <a:pt x="16582" y="1843"/>
                  </a:lnTo>
                  <a:lnTo>
                    <a:pt x="16061" y="1489"/>
                  </a:lnTo>
                  <a:lnTo>
                    <a:pt x="15744" y="1303"/>
                  </a:lnTo>
                  <a:lnTo>
                    <a:pt x="15372" y="1098"/>
                  </a:lnTo>
                  <a:lnTo>
                    <a:pt x="14981" y="894"/>
                  </a:lnTo>
                  <a:lnTo>
                    <a:pt x="14572" y="689"/>
                  </a:lnTo>
                  <a:lnTo>
                    <a:pt x="14107" y="503"/>
                  </a:lnTo>
                  <a:lnTo>
                    <a:pt x="13641" y="354"/>
                  </a:lnTo>
                  <a:lnTo>
                    <a:pt x="13158" y="205"/>
                  </a:lnTo>
                  <a:lnTo>
                    <a:pt x="12655" y="93"/>
                  </a:lnTo>
                  <a:lnTo>
                    <a:pt x="12134" y="38"/>
                  </a:lnTo>
                  <a:lnTo>
                    <a:pt x="11874" y="19"/>
                  </a:lnTo>
                  <a:lnTo>
                    <a:pt x="11594" y="0"/>
                  </a:lnTo>
                  <a:close/>
                </a:path>
              </a:pathLst>
            </a:custGeom>
            <a:solidFill>
              <a:srgbClr val="95BF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11"/>
            <p:cNvSpPr/>
            <p:nvPr/>
          </p:nvSpPr>
          <p:spPr>
            <a:xfrm>
              <a:off x="4109125" y="4659425"/>
              <a:ext cx="120525" cy="133550"/>
            </a:xfrm>
            <a:custGeom>
              <a:avLst/>
              <a:gdLst/>
              <a:ahLst/>
              <a:cxnLst/>
              <a:rect l="l" t="t" r="r" b="b"/>
              <a:pathLst>
                <a:path w="4821" h="5342" extrusionOk="0">
                  <a:moveTo>
                    <a:pt x="913" y="0"/>
                  </a:moveTo>
                  <a:lnTo>
                    <a:pt x="299" y="168"/>
                  </a:lnTo>
                  <a:lnTo>
                    <a:pt x="187" y="596"/>
                  </a:lnTo>
                  <a:lnTo>
                    <a:pt x="112" y="1005"/>
                  </a:lnTo>
                  <a:lnTo>
                    <a:pt x="57" y="1396"/>
                  </a:lnTo>
                  <a:lnTo>
                    <a:pt x="19" y="1768"/>
                  </a:lnTo>
                  <a:lnTo>
                    <a:pt x="1" y="2122"/>
                  </a:lnTo>
                  <a:lnTo>
                    <a:pt x="1" y="2457"/>
                  </a:lnTo>
                  <a:lnTo>
                    <a:pt x="19" y="2773"/>
                  </a:lnTo>
                  <a:lnTo>
                    <a:pt x="57" y="3071"/>
                  </a:lnTo>
                  <a:lnTo>
                    <a:pt x="112" y="3350"/>
                  </a:lnTo>
                  <a:lnTo>
                    <a:pt x="187" y="3610"/>
                  </a:lnTo>
                  <a:lnTo>
                    <a:pt x="261" y="3852"/>
                  </a:lnTo>
                  <a:lnTo>
                    <a:pt x="354" y="4057"/>
                  </a:lnTo>
                  <a:lnTo>
                    <a:pt x="466" y="4262"/>
                  </a:lnTo>
                  <a:lnTo>
                    <a:pt x="596" y="4448"/>
                  </a:lnTo>
                  <a:lnTo>
                    <a:pt x="727" y="4615"/>
                  </a:lnTo>
                  <a:lnTo>
                    <a:pt x="857" y="4764"/>
                  </a:lnTo>
                  <a:lnTo>
                    <a:pt x="1006" y="4894"/>
                  </a:lnTo>
                  <a:lnTo>
                    <a:pt x="1173" y="5006"/>
                  </a:lnTo>
                  <a:lnTo>
                    <a:pt x="1341" y="5118"/>
                  </a:lnTo>
                  <a:lnTo>
                    <a:pt x="1508" y="5192"/>
                  </a:lnTo>
                  <a:lnTo>
                    <a:pt x="1676" y="5248"/>
                  </a:lnTo>
                  <a:lnTo>
                    <a:pt x="1862" y="5304"/>
                  </a:lnTo>
                  <a:lnTo>
                    <a:pt x="2048" y="5323"/>
                  </a:lnTo>
                  <a:lnTo>
                    <a:pt x="2234" y="5341"/>
                  </a:lnTo>
                  <a:lnTo>
                    <a:pt x="2420" y="5341"/>
                  </a:lnTo>
                  <a:lnTo>
                    <a:pt x="2606" y="5323"/>
                  </a:lnTo>
                  <a:lnTo>
                    <a:pt x="2792" y="5285"/>
                  </a:lnTo>
                  <a:lnTo>
                    <a:pt x="2997" y="5229"/>
                  </a:lnTo>
                  <a:lnTo>
                    <a:pt x="3183" y="5174"/>
                  </a:lnTo>
                  <a:lnTo>
                    <a:pt x="3351" y="5081"/>
                  </a:lnTo>
                  <a:lnTo>
                    <a:pt x="3537" y="4988"/>
                  </a:lnTo>
                  <a:lnTo>
                    <a:pt x="3704" y="4876"/>
                  </a:lnTo>
                  <a:lnTo>
                    <a:pt x="3928" y="4708"/>
                  </a:lnTo>
                  <a:lnTo>
                    <a:pt x="4114" y="4559"/>
                  </a:lnTo>
                  <a:lnTo>
                    <a:pt x="4281" y="4411"/>
                  </a:lnTo>
                  <a:lnTo>
                    <a:pt x="4430" y="4243"/>
                  </a:lnTo>
                  <a:lnTo>
                    <a:pt x="4560" y="4094"/>
                  </a:lnTo>
                  <a:lnTo>
                    <a:pt x="4653" y="3945"/>
                  </a:lnTo>
                  <a:lnTo>
                    <a:pt x="4728" y="3778"/>
                  </a:lnTo>
                  <a:lnTo>
                    <a:pt x="4784" y="3629"/>
                  </a:lnTo>
                  <a:lnTo>
                    <a:pt x="4821" y="3480"/>
                  </a:lnTo>
                  <a:lnTo>
                    <a:pt x="4821" y="3331"/>
                  </a:lnTo>
                  <a:lnTo>
                    <a:pt x="4821" y="3182"/>
                  </a:lnTo>
                  <a:lnTo>
                    <a:pt x="4802" y="3033"/>
                  </a:lnTo>
                  <a:lnTo>
                    <a:pt x="4746" y="2885"/>
                  </a:lnTo>
                  <a:lnTo>
                    <a:pt x="4691" y="2736"/>
                  </a:lnTo>
                  <a:lnTo>
                    <a:pt x="4597" y="2587"/>
                  </a:lnTo>
                  <a:lnTo>
                    <a:pt x="4504" y="2438"/>
                  </a:lnTo>
                  <a:lnTo>
                    <a:pt x="4393" y="2270"/>
                  </a:lnTo>
                  <a:lnTo>
                    <a:pt x="4263" y="2122"/>
                  </a:lnTo>
                  <a:lnTo>
                    <a:pt x="3946" y="1824"/>
                  </a:lnTo>
                  <a:lnTo>
                    <a:pt x="3574" y="1526"/>
                  </a:lnTo>
                  <a:lnTo>
                    <a:pt x="3127" y="1228"/>
                  </a:lnTo>
                  <a:lnTo>
                    <a:pt x="2643" y="931"/>
                  </a:lnTo>
                  <a:lnTo>
                    <a:pt x="2122" y="614"/>
                  </a:lnTo>
                  <a:lnTo>
                    <a:pt x="1527" y="316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" name="Google Shape;409;p11"/>
            <p:cNvSpPr/>
            <p:nvPr/>
          </p:nvSpPr>
          <p:spPr>
            <a:xfrm>
              <a:off x="4137975" y="4616600"/>
              <a:ext cx="145175" cy="107975"/>
            </a:xfrm>
            <a:custGeom>
              <a:avLst/>
              <a:gdLst/>
              <a:ahLst/>
              <a:cxnLst/>
              <a:rect l="l" t="t" r="r" b="b"/>
              <a:pathLst>
                <a:path w="5807" h="4319" extrusionOk="0">
                  <a:moveTo>
                    <a:pt x="4039" y="1"/>
                  </a:moveTo>
                  <a:lnTo>
                    <a:pt x="3611" y="57"/>
                  </a:lnTo>
                  <a:lnTo>
                    <a:pt x="3146" y="150"/>
                  </a:lnTo>
                  <a:lnTo>
                    <a:pt x="2643" y="280"/>
                  </a:lnTo>
                  <a:lnTo>
                    <a:pt x="2085" y="448"/>
                  </a:lnTo>
                  <a:lnTo>
                    <a:pt x="1508" y="671"/>
                  </a:lnTo>
                  <a:lnTo>
                    <a:pt x="913" y="913"/>
                  </a:lnTo>
                  <a:lnTo>
                    <a:pt x="280" y="1192"/>
                  </a:lnTo>
                  <a:lnTo>
                    <a:pt x="1" y="1769"/>
                  </a:lnTo>
                  <a:lnTo>
                    <a:pt x="261" y="2122"/>
                  </a:lnTo>
                  <a:lnTo>
                    <a:pt x="522" y="2457"/>
                  </a:lnTo>
                  <a:lnTo>
                    <a:pt x="801" y="2755"/>
                  </a:lnTo>
                  <a:lnTo>
                    <a:pt x="1061" y="3016"/>
                  </a:lnTo>
                  <a:lnTo>
                    <a:pt x="1303" y="3258"/>
                  </a:lnTo>
                  <a:lnTo>
                    <a:pt x="1564" y="3462"/>
                  </a:lnTo>
                  <a:lnTo>
                    <a:pt x="1824" y="3667"/>
                  </a:lnTo>
                  <a:lnTo>
                    <a:pt x="2066" y="3816"/>
                  </a:lnTo>
                  <a:lnTo>
                    <a:pt x="2308" y="3965"/>
                  </a:lnTo>
                  <a:lnTo>
                    <a:pt x="2550" y="4077"/>
                  </a:lnTo>
                  <a:lnTo>
                    <a:pt x="2792" y="4170"/>
                  </a:lnTo>
                  <a:lnTo>
                    <a:pt x="3015" y="4244"/>
                  </a:lnTo>
                  <a:lnTo>
                    <a:pt x="3239" y="4281"/>
                  </a:lnTo>
                  <a:lnTo>
                    <a:pt x="3462" y="4318"/>
                  </a:lnTo>
                  <a:lnTo>
                    <a:pt x="3872" y="4318"/>
                  </a:lnTo>
                  <a:lnTo>
                    <a:pt x="4076" y="4281"/>
                  </a:lnTo>
                  <a:lnTo>
                    <a:pt x="4262" y="4225"/>
                  </a:lnTo>
                  <a:lnTo>
                    <a:pt x="4448" y="4170"/>
                  </a:lnTo>
                  <a:lnTo>
                    <a:pt x="4616" y="4095"/>
                  </a:lnTo>
                  <a:lnTo>
                    <a:pt x="4765" y="4002"/>
                  </a:lnTo>
                  <a:lnTo>
                    <a:pt x="4914" y="3890"/>
                  </a:lnTo>
                  <a:lnTo>
                    <a:pt x="5063" y="3760"/>
                  </a:lnTo>
                  <a:lnTo>
                    <a:pt x="5193" y="3630"/>
                  </a:lnTo>
                  <a:lnTo>
                    <a:pt x="5304" y="3481"/>
                  </a:lnTo>
                  <a:lnTo>
                    <a:pt x="5416" y="3332"/>
                  </a:lnTo>
                  <a:lnTo>
                    <a:pt x="5509" y="3165"/>
                  </a:lnTo>
                  <a:lnTo>
                    <a:pt x="5602" y="2979"/>
                  </a:lnTo>
                  <a:lnTo>
                    <a:pt x="5658" y="2811"/>
                  </a:lnTo>
                  <a:lnTo>
                    <a:pt x="5714" y="2606"/>
                  </a:lnTo>
                  <a:lnTo>
                    <a:pt x="5751" y="2402"/>
                  </a:lnTo>
                  <a:lnTo>
                    <a:pt x="5788" y="2197"/>
                  </a:lnTo>
                  <a:lnTo>
                    <a:pt x="5807" y="1936"/>
                  </a:lnTo>
                  <a:lnTo>
                    <a:pt x="5807" y="1694"/>
                  </a:lnTo>
                  <a:lnTo>
                    <a:pt x="5788" y="1452"/>
                  </a:lnTo>
                  <a:lnTo>
                    <a:pt x="5770" y="1248"/>
                  </a:lnTo>
                  <a:lnTo>
                    <a:pt x="5733" y="1062"/>
                  </a:lnTo>
                  <a:lnTo>
                    <a:pt x="5677" y="876"/>
                  </a:lnTo>
                  <a:lnTo>
                    <a:pt x="5602" y="727"/>
                  </a:lnTo>
                  <a:lnTo>
                    <a:pt x="5528" y="578"/>
                  </a:lnTo>
                  <a:lnTo>
                    <a:pt x="5435" y="466"/>
                  </a:lnTo>
                  <a:lnTo>
                    <a:pt x="5323" y="354"/>
                  </a:lnTo>
                  <a:lnTo>
                    <a:pt x="5211" y="261"/>
                  </a:lnTo>
                  <a:lnTo>
                    <a:pt x="5081" y="187"/>
                  </a:lnTo>
                  <a:lnTo>
                    <a:pt x="4932" y="113"/>
                  </a:lnTo>
                  <a:lnTo>
                    <a:pt x="4783" y="75"/>
                  </a:lnTo>
                  <a:lnTo>
                    <a:pt x="4616" y="38"/>
                  </a:lnTo>
                  <a:lnTo>
                    <a:pt x="4430" y="19"/>
                  </a:lnTo>
                  <a:lnTo>
                    <a:pt x="42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11"/>
            <p:cNvSpPr/>
            <p:nvPr/>
          </p:nvSpPr>
          <p:spPr>
            <a:xfrm>
              <a:off x="4133800" y="4532400"/>
              <a:ext cx="128425" cy="124250"/>
            </a:xfrm>
            <a:custGeom>
              <a:avLst/>
              <a:gdLst/>
              <a:ahLst/>
              <a:cxnLst/>
              <a:rect l="l" t="t" r="r" b="b"/>
              <a:pathLst>
                <a:path w="5137" h="4970" extrusionOk="0">
                  <a:moveTo>
                    <a:pt x="2810" y="0"/>
                  </a:moveTo>
                  <a:lnTo>
                    <a:pt x="2661" y="19"/>
                  </a:lnTo>
                  <a:lnTo>
                    <a:pt x="2512" y="75"/>
                  </a:lnTo>
                  <a:lnTo>
                    <a:pt x="2364" y="131"/>
                  </a:lnTo>
                  <a:lnTo>
                    <a:pt x="2215" y="224"/>
                  </a:lnTo>
                  <a:lnTo>
                    <a:pt x="2084" y="317"/>
                  </a:lnTo>
                  <a:lnTo>
                    <a:pt x="1954" y="428"/>
                  </a:lnTo>
                  <a:lnTo>
                    <a:pt x="1805" y="559"/>
                  </a:lnTo>
                  <a:lnTo>
                    <a:pt x="1675" y="708"/>
                  </a:lnTo>
                  <a:lnTo>
                    <a:pt x="1433" y="1061"/>
                  </a:lnTo>
                  <a:lnTo>
                    <a:pt x="1173" y="1471"/>
                  </a:lnTo>
                  <a:lnTo>
                    <a:pt x="931" y="1936"/>
                  </a:lnTo>
                  <a:lnTo>
                    <a:pt x="689" y="2457"/>
                  </a:lnTo>
                  <a:lnTo>
                    <a:pt x="447" y="3015"/>
                  </a:lnTo>
                  <a:lnTo>
                    <a:pt x="223" y="3629"/>
                  </a:lnTo>
                  <a:lnTo>
                    <a:pt x="0" y="4281"/>
                  </a:lnTo>
                  <a:lnTo>
                    <a:pt x="242" y="4876"/>
                  </a:lnTo>
                  <a:lnTo>
                    <a:pt x="689" y="4932"/>
                  </a:lnTo>
                  <a:lnTo>
                    <a:pt x="1098" y="4951"/>
                  </a:lnTo>
                  <a:lnTo>
                    <a:pt x="1489" y="4969"/>
                  </a:lnTo>
                  <a:lnTo>
                    <a:pt x="1880" y="4951"/>
                  </a:lnTo>
                  <a:lnTo>
                    <a:pt x="2215" y="4932"/>
                  </a:lnTo>
                  <a:lnTo>
                    <a:pt x="2550" y="4876"/>
                  </a:lnTo>
                  <a:lnTo>
                    <a:pt x="2866" y="4820"/>
                  </a:lnTo>
                  <a:lnTo>
                    <a:pt x="3145" y="4746"/>
                  </a:lnTo>
                  <a:lnTo>
                    <a:pt x="3424" y="4672"/>
                  </a:lnTo>
                  <a:lnTo>
                    <a:pt x="3666" y="4560"/>
                  </a:lnTo>
                  <a:lnTo>
                    <a:pt x="3890" y="4448"/>
                  </a:lnTo>
                  <a:lnTo>
                    <a:pt x="4094" y="4337"/>
                  </a:lnTo>
                  <a:lnTo>
                    <a:pt x="4280" y="4206"/>
                  </a:lnTo>
                  <a:lnTo>
                    <a:pt x="4448" y="4057"/>
                  </a:lnTo>
                  <a:lnTo>
                    <a:pt x="4597" y="3909"/>
                  </a:lnTo>
                  <a:lnTo>
                    <a:pt x="4727" y="3741"/>
                  </a:lnTo>
                  <a:lnTo>
                    <a:pt x="4839" y="3592"/>
                  </a:lnTo>
                  <a:lnTo>
                    <a:pt x="4932" y="3425"/>
                  </a:lnTo>
                  <a:lnTo>
                    <a:pt x="5006" y="3239"/>
                  </a:lnTo>
                  <a:lnTo>
                    <a:pt x="5062" y="3071"/>
                  </a:lnTo>
                  <a:lnTo>
                    <a:pt x="5118" y="2885"/>
                  </a:lnTo>
                  <a:lnTo>
                    <a:pt x="5137" y="2699"/>
                  </a:lnTo>
                  <a:lnTo>
                    <a:pt x="5137" y="2513"/>
                  </a:lnTo>
                  <a:lnTo>
                    <a:pt x="5137" y="2327"/>
                  </a:lnTo>
                  <a:lnTo>
                    <a:pt x="5099" y="2141"/>
                  </a:lnTo>
                  <a:lnTo>
                    <a:pt x="5062" y="1955"/>
                  </a:lnTo>
                  <a:lnTo>
                    <a:pt x="5006" y="1768"/>
                  </a:lnTo>
                  <a:lnTo>
                    <a:pt x="4932" y="1601"/>
                  </a:lnTo>
                  <a:lnTo>
                    <a:pt x="4839" y="1415"/>
                  </a:lnTo>
                  <a:lnTo>
                    <a:pt x="4727" y="1247"/>
                  </a:lnTo>
                  <a:lnTo>
                    <a:pt x="4615" y="1080"/>
                  </a:lnTo>
                  <a:lnTo>
                    <a:pt x="4467" y="912"/>
                  </a:lnTo>
                  <a:lnTo>
                    <a:pt x="4280" y="726"/>
                  </a:lnTo>
                  <a:lnTo>
                    <a:pt x="4113" y="559"/>
                  </a:lnTo>
                  <a:lnTo>
                    <a:pt x="3927" y="410"/>
                  </a:lnTo>
                  <a:lnTo>
                    <a:pt x="3759" y="280"/>
                  </a:lnTo>
                  <a:lnTo>
                    <a:pt x="3592" y="187"/>
                  </a:lnTo>
                  <a:lnTo>
                    <a:pt x="3424" y="112"/>
                  </a:lnTo>
                  <a:lnTo>
                    <a:pt x="3257" y="56"/>
                  </a:lnTo>
                  <a:lnTo>
                    <a:pt x="3108" y="19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11"/>
            <p:cNvSpPr/>
            <p:nvPr/>
          </p:nvSpPr>
          <p:spPr>
            <a:xfrm>
              <a:off x="4064000" y="4512400"/>
              <a:ext cx="113075" cy="142375"/>
            </a:xfrm>
            <a:custGeom>
              <a:avLst/>
              <a:gdLst/>
              <a:ahLst/>
              <a:cxnLst/>
              <a:rect l="l" t="t" r="r" b="b"/>
              <a:pathLst>
                <a:path w="4523" h="5695" extrusionOk="0">
                  <a:moveTo>
                    <a:pt x="2308" y="0"/>
                  </a:moveTo>
                  <a:lnTo>
                    <a:pt x="2104" y="19"/>
                  </a:lnTo>
                  <a:lnTo>
                    <a:pt x="1899" y="37"/>
                  </a:lnTo>
                  <a:lnTo>
                    <a:pt x="1694" y="75"/>
                  </a:lnTo>
                  <a:lnTo>
                    <a:pt x="1434" y="149"/>
                  </a:lnTo>
                  <a:lnTo>
                    <a:pt x="1210" y="224"/>
                  </a:lnTo>
                  <a:lnTo>
                    <a:pt x="987" y="317"/>
                  </a:lnTo>
                  <a:lnTo>
                    <a:pt x="801" y="410"/>
                  </a:lnTo>
                  <a:lnTo>
                    <a:pt x="633" y="503"/>
                  </a:lnTo>
                  <a:lnTo>
                    <a:pt x="484" y="614"/>
                  </a:lnTo>
                  <a:lnTo>
                    <a:pt x="354" y="726"/>
                  </a:lnTo>
                  <a:lnTo>
                    <a:pt x="243" y="838"/>
                  </a:lnTo>
                  <a:lnTo>
                    <a:pt x="149" y="968"/>
                  </a:lnTo>
                  <a:lnTo>
                    <a:pt x="94" y="1117"/>
                  </a:lnTo>
                  <a:lnTo>
                    <a:pt x="38" y="1247"/>
                  </a:lnTo>
                  <a:lnTo>
                    <a:pt x="1" y="1396"/>
                  </a:lnTo>
                  <a:lnTo>
                    <a:pt x="1" y="1563"/>
                  </a:lnTo>
                  <a:lnTo>
                    <a:pt x="1" y="1712"/>
                  </a:lnTo>
                  <a:lnTo>
                    <a:pt x="19" y="1898"/>
                  </a:lnTo>
                  <a:lnTo>
                    <a:pt x="56" y="2066"/>
                  </a:lnTo>
                  <a:lnTo>
                    <a:pt x="112" y="2252"/>
                  </a:lnTo>
                  <a:lnTo>
                    <a:pt x="168" y="2438"/>
                  </a:lnTo>
                  <a:lnTo>
                    <a:pt x="354" y="2829"/>
                  </a:lnTo>
                  <a:lnTo>
                    <a:pt x="596" y="3238"/>
                  </a:lnTo>
                  <a:lnTo>
                    <a:pt x="875" y="3685"/>
                  </a:lnTo>
                  <a:lnTo>
                    <a:pt x="1229" y="4132"/>
                  </a:lnTo>
                  <a:lnTo>
                    <a:pt x="1601" y="4616"/>
                  </a:lnTo>
                  <a:lnTo>
                    <a:pt x="2029" y="5118"/>
                  </a:lnTo>
                  <a:lnTo>
                    <a:pt x="2494" y="5639"/>
                  </a:lnTo>
                  <a:lnTo>
                    <a:pt x="3127" y="5695"/>
                  </a:lnTo>
                  <a:lnTo>
                    <a:pt x="3388" y="5341"/>
                  </a:lnTo>
                  <a:lnTo>
                    <a:pt x="3611" y="4988"/>
                  </a:lnTo>
                  <a:lnTo>
                    <a:pt x="3816" y="4634"/>
                  </a:lnTo>
                  <a:lnTo>
                    <a:pt x="3983" y="4299"/>
                  </a:lnTo>
                  <a:lnTo>
                    <a:pt x="4132" y="3983"/>
                  </a:lnTo>
                  <a:lnTo>
                    <a:pt x="4244" y="3666"/>
                  </a:lnTo>
                  <a:lnTo>
                    <a:pt x="4355" y="3369"/>
                  </a:lnTo>
                  <a:lnTo>
                    <a:pt x="4430" y="3071"/>
                  </a:lnTo>
                  <a:lnTo>
                    <a:pt x="4467" y="2810"/>
                  </a:lnTo>
                  <a:lnTo>
                    <a:pt x="4504" y="2531"/>
                  </a:lnTo>
                  <a:lnTo>
                    <a:pt x="4523" y="2289"/>
                  </a:lnTo>
                  <a:lnTo>
                    <a:pt x="4504" y="2047"/>
                  </a:lnTo>
                  <a:lnTo>
                    <a:pt x="4486" y="1824"/>
                  </a:lnTo>
                  <a:lnTo>
                    <a:pt x="4448" y="1601"/>
                  </a:lnTo>
                  <a:lnTo>
                    <a:pt x="4374" y="1396"/>
                  </a:lnTo>
                  <a:lnTo>
                    <a:pt x="4300" y="1210"/>
                  </a:lnTo>
                  <a:lnTo>
                    <a:pt x="4225" y="1042"/>
                  </a:lnTo>
                  <a:lnTo>
                    <a:pt x="4113" y="875"/>
                  </a:lnTo>
                  <a:lnTo>
                    <a:pt x="4002" y="726"/>
                  </a:lnTo>
                  <a:lnTo>
                    <a:pt x="3872" y="596"/>
                  </a:lnTo>
                  <a:lnTo>
                    <a:pt x="3723" y="465"/>
                  </a:lnTo>
                  <a:lnTo>
                    <a:pt x="3574" y="354"/>
                  </a:lnTo>
                  <a:lnTo>
                    <a:pt x="3425" y="261"/>
                  </a:lnTo>
                  <a:lnTo>
                    <a:pt x="3239" y="186"/>
                  </a:lnTo>
                  <a:lnTo>
                    <a:pt x="3071" y="112"/>
                  </a:lnTo>
                  <a:lnTo>
                    <a:pt x="2885" y="75"/>
                  </a:lnTo>
                  <a:lnTo>
                    <a:pt x="2699" y="37"/>
                  </a:lnTo>
                  <a:lnTo>
                    <a:pt x="2513" y="19"/>
                  </a:lnTo>
                  <a:lnTo>
                    <a:pt x="23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11"/>
            <p:cNvSpPr/>
            <p:nvPr/>
          </p:nvSpPr>
          <p:spPr>
            <a:xfrm>
              <a:off x="3990950" y="4584500"/>
              <a:ext cx="145200" cy="107500"/>
            </a:xfrm>
            <a:custGeom>
              <a:avLst/>
              <a:gdLst/>
              <a:ahLst/>
              <a:cxnLst/>
              <a:rect l="l" t="t" r="r" b="b"/>
              <a:pathLst>
                <a:path w="5808" h="4300" extrusionOk="0">
                  <a:moveTo>
                    <a:pt x="2029" y="1"/>
                  </a:moveTo>
                  <a:lnTo>
                    <a:pt x="1825" y="19"/>
                  </a:lnTo>
                  <a:lnTo>
                    <a:pt x="1639" y="57"/>
                  </a:lnTo>
                  <a:lnTo>
                    <a:pt x="1452" y="112"/>
                  </a:lnTo>
                  <a:lnTo>
                    <a:pt x="1285" y="187"/>
                  </a:lnTo>
                  <a:lnTo>
                    <a:pt x="1117" y="280"/>
                  </a:lnTo>
                  <a:lnTo>
                    <a:pt x="969" y="373"/>
                  </a:lnTo>
                  <a:lnTo>
                    <a:pt x="820" y="503"/>
                  </a:lnTo>
                  <a:lnTo>
                    <a:pt x="689" y="634"/>
                  </a:lnTo>
                  <a:lnTo>
                    <a:pt x="559" y="764"/>
                  </a:lnTo>
                  <a:lnTo>
                    <a:pt x="447" y="913"/>
                  </a:lnTo>
                  <a:lnTo>
                    <a:pt x="354" y="1080"/>
                  </a:lnTo>
                  <a:lnTo>
                    <a:pt x="261" y="1248"/>
                  </a:lnTo>
                  <a:lnTo>
                    <a:pt x="187" y="1434"/>
                  </a:lnTo>
                  <a:lnTo>
                    <a:pt x="131" y="1620"/>
                  </a:lnTo>
                  <a:lnTo>
                    <a:pt x="75" y="1825"/>
                  </a:lnTo>
                  <a:lnTo>
                    <a:pt x="38" y="2029"/>
                  </a:lnTo>
                  <a:lnTo>
                    <a:pt x="19" y="2290"/>
                  </a:lnTo>
                  <a:lnTo>
                    <a:pt x="1" y="2550"/>
                  </a:lnTo>
                  <a:lnTo>
                    <a:pt x="1" y="2774"/>
                  </a:lnTo>
                  <a:lnTo>
                    <a:pt x="19" y="2978"/>
                  </a:lnTo>
                  <a:lnTo>
                    <a:pt x="57" y="3183"/>
                  </a:lnTo>
                  <a:lnTo>
                    <a:pt x="94" y="3351"/>
                  </a:lnTo>
                  <a:lnTo>
                    <a:pt x="168" y="3518"/>
                  </a:lnTo>
                  <a:lnTo>
                    <a:pt x="243" y="3667"/>
                  </a:lnTo>
                  <a:lnTo>
                    <a:pt x="317" y="3779"/>
                  </a:lnTo>
                  <a:lnTo>
                    <a:pt x="429" y="3909"/>
                  </a:lnTo>
                  <a:lnTo>
                    <a:pt x="541" y="4002"/>
                  </a:lnTo>
                  <a:lnTo>
                    <a:pt x="671" y="4076"/>
                  </a:lnTo>
                  <a:lnTo>
                    <a:pt x="820" y="4151"/>
                  </a:lnTo>
                  <a:lnTo>
                    <a:pt x="969" y="4207"/>
                  </a:lnTo>
                  <a:lnTo>
                    <a:pt x="1136" y="4244"/>
                  </a:lnTo>
                  <a:lnTo>
                    <a:pt x="1304" y="4281"/>
                  </a:lnTo>
                  <a:lnTo>
                    <a:pt x="1490" y="4281"/>
                  </a:lnTo>
                  <a:lnTo>
                    <a:pt x="1694" y="4300"/>
                  </a:lnTo>
                  <a:lnTo>
                    <a:pt x="2122" y="4263"/>
                  </a:lnTo>
                  <a:lnTo>
                    <a:pt x="2606" y="4188"/>
                  </a:lnTo>
                  <a:lnTo>
                    <a:pt x="3109" y="4076"/>
                  </a:lnTo>
                  <a:lnTo>
                    <a:pt x="3667" y="3928"/>
                  </a:lnTo>
                  <a:lnTo>
                    <a:pt x="4244" y="3741"/>
                  </a:lnTo>
                  <a:lnTo>
                    <a:pt x="4858" y="3518"/>
                  </a:lnTo>
                  <a:lnTo>
                    <a:pt x="5509" y="3276"/>
                  </a:lnTo>
                  <a:lnTo>
                    <a:pt x="5807" y="2699"/>
                  </a:lnTo>
                  <a:lnTo>
                    <a:pt x="5547" y="2346"/>
                  </a:lnTo>
                  <a:lnTo>
                    <a:pt x="5286" y="2011"/>
                  </a:lnTo>
                  <a:lnTo>
                    <a:pt x="5044" y="1694"/>
                  </a:lnTo>
                  <a:lnTo>
                    <a:pt x="4802" y="1415"/>
                  </a:lnTo>
                  <a:lnTo>
                    <a:pt x="4542" y="1155"/>
                  </a:lnTo>
                  <a:lnTo>
                    <a:pt x="4300" y="931"/>
                  </a:lnTo>
                  <a:lnTo>
                    <a:pt x="4058" y="745"/>
                  </a:lnTo>
                  <a:lnTo>
                    <a:pt x="3816" y="559"/>
                  </a:lnTo>
                  <a:lnTo>
                    <a:pt x="3574" y="410"/>
                  </a:lnTo>
                  <a:lnTo>
                    <a:pt x="3332" y="299"/>
                  </a:lnTo>
                  <a:lnTo>
                    <a:pt x="3109" y="187"/>
                  </a:lnTo>
                  <a:lnTo>
                    <a:pt x="2885" y="112"/>
                  </a:lnTo>
                  <a:lnTo>
                    <a:pt x="2662" y="57"/>
                  </a:lnTo>
                  <a:lnTo>
                    <a:pt x="2439" y="19"/>
                  </a:lnTo>
                  <a:lnTo>
                    <a:pt x="22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11"/>
            <p:cNvSpPr/>
            <p:nvPr/>
          </p:nvSpPr>
          <p:spPr>
            <a:xfrm>
              <a:off x="4012350" y="4662675"/>
              <a:ext cx="120525" cy="131675"/>
            </a:xfrm>
            <a:custGeom>
              <a:avLst/>
              <a:gdLst/>
              <a:ahLst/>
              <a:cxnLst/>
              <a:rect l="l" t="t" r="r" b="b"/>
              <a:pathLst>
                <a:path w="4821" h="5267" extrusionOk="0">
                  <a:moveTo>
                    <a:pt x="4467" y="0"/>
                  </a:moveTo>
                  <a:lnTo>
                    <a:pt x="4021" y="19"/>
                  </a:lnTo>
                  <a:lnTo>
                    <a:pt x="3611" y="75"/>
                  </a:lnTo>
                  <a:lnTo>
                    <a:pt x="3220" y="131"/>
                  </a:lnTo>
                  <a:lnTo>
                    <a:pt x="2848" y="205"/>
                  </a:lnTo>
                  <a:lnTo>
                    <a:pt x="2513" y="298"/>
                  </a:lnTo>
                  <a:lnTo>
                    <a:pt x="2178" y="391"/>
                  </a:lnTo>
                  <a:lnTo>
                    <a:pt x="1899" y="503"/>
                  </a:lnTo>
                  <a:lnTo>
                    <a:pt x="1620" y="633"/>
                  </a:lnTo>
                  <a:lnTo>
                    <a:pt x="1378" y="763"/>
                  </a:lnTo>
                  <a:lnTo>
                    <a:pt x="1136" y="894"/>
                  </a:lnTo>
                  <a:lnTo>
                    <a:pt x="931" y="1042"/>
                  </a:lnTo>
                  <a:lnTo>
                    <a:pt x="764" y="1210"/>
                  </a:lnTo>
                  <a:lnTo>
                    <a:pt x="596" y="1359"/>
                  </a:lnTo>
                  <a:lnTo>
                    <a:pt x="448" y="1526"/>
                  </a:lnTo>
                  <a:lnTo>
                    <a:pt x="336" y="1712"/>
                  </a:lnTo>
                  <a:lnTo>
                    <a:pt x="224" y="1880"/>
                  </a:lnTo>
                  <a:lnTo>
                    <a:pt x="150" y="2066"/>
                  </a:lnTo>
                  <a:lnTo>
                    <a:pt x="94" y="2252"/>
                  </a:lnTo>
                  <a:lnTo>
                    <a:pt x="38" y="2438"/>
                  </a:lnTo>
                  <a:lnTo>
                    <a:pt x="20" y="2606"/>
                  </a:lnTo>
                  <a:lnTo>
                    <a:pt x="1" y="2792"/>
                  </a:lnTo>
                  <a:lnTo>
                    <a:pt x="20" y="2978"/>
                  </a:lnTo>
                  <a:lnTo>
                    <a:pt x="38" y="3164"/>
                  </a:lnTo>
                  <a:lnTo>
                    <a:pt x="94" y="3350"/>
                  </a:lnTo>
                  <a:lnTo>
                    <a:pt x="150" y="3536"/>
                  </a:lnTo>
                  <a:lnTo>
                    <a:pt x="224" y="3704"/>
                  </a:lnTo>
                  <a:lnTo>
                    <a:pt x="317" y="3871"/>
                  </a:lnTo>
                  <a:lnTo>
                    <a:pt x="410" y="4039"/>
                  </a:lnTo>
                  <a:lnTo>
                    <a:pt x="541" y="4188"/>
                  </a:lnTo>
                  <a:lnTo>
                    <a:pt x="671" y="4336"/>
                  </a:lnTo>
                  <a:lnTo>
                    <a:pt x="820" y="4485"/>
                  </a:lnTo>
                  <a:lnTo>
                    <a:pt x="969" y="4616"/>
                  </a:lnTo>
                  <a:lnTo>
                    <a:pt x="1192" y="4783"/>
                  </a:lnTo>
                  <a:lnTo>
                    <a:pt x="1397" y="4913"/>
                  </a:lnTo>
                  <a:lnTo>
                    <a:pt x="1601" y="5025"/>
                  </a:lnTo>
                  <a:lnTo>
                    <a:pt x="1787" y="5118"/>
                  </a:lnTo>
                  <a:lnTo>
                    <a:pt x="1974" y="5193"/>
                  </a:lnTo>
                  <a:lnTo>
                    <a:pt x="2141" y="5230"/>
                  </a:lnTo>
                  <a:lnTo>
                    <a:pt x="2309" y="5267"/>
                  </a:lnTo>
                  <a:lnTo>
                    <a:pt x="2625" y="5267"/>
                  </a:lnTo>
                  <a:lnTo>
                    <a:pt x="2774" y="5230"/>
                  </a:lnTo>
                  <a:lnTo>
                    <a:pt x="2923" y="5174"/>
                  </a:lnTo>
                  <a:lnTo>
                    <a:pt x="3053" y="5118"/>
                  </a:lnTo>
                  <a:lnTo>
                    <a:pt x="3183" y="5025"/>
                  </a:lnTo>
                  <a:lnTo>
                    <a:pt x="3313" y="4913"/>
                  </a:lnTo>
                  <a:lnTo>
                    <a:pt x="3444" y="4802"/>
                  </a:lnTo>
                  <a:lnTo>
                    <a:pt x="3555" y="4653"/>
                  </a:lnTo>
                  <a:lnTo>
                    <a:pt x="3648" y="4504"/>
                  </a:lnTo>
                  <a:lnTo>
                    <a:pt x="3760" y="4336"/>
                  </a:lnTo>
                  <a:lnTo>
                    <a:pt x="3946" y="3946"/>
                  </a:lnTo>
                  <a:lnTo>
                    <a:pt x="4132" y="3499"/>
                  </a:lnTo>
                  <a:lnTo>
                    <a:pt x="4300" y="3015"/>
                  </a:lnTo>
                  <a:lnTo>
                    <a:pt x="4449" y="2457"/>
                  </a:lnTo>
                  <a:lnTo>
                    <a:pt x="4579" y="1861"/>
                  </a:lnTo>
                  <a:lnTo>
                    <a:pt x="4691" y="1210"/>
                  </a:lnTo>
                  <a:lnTo>
                    <a:pt x="4821" y="540"/>
                  </a:lnTo>
                  <a:lnTo>
                    <a:pt x="44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11"/>
            <p:cNvSpPr/>
            <p:nvPr/>
          </p:nvSpPr>
          <p:spPr>
            <a:xfrm>
              <a:off x="4072375" y="4599400"/>
              <a:ext cx="119600" cy="120050"/>
            </a:xfrm>
            <a:custGeom>
              <a:avLst/>
              <a:gdLst/>
              <a:ahLst/>
              <a:cxnLst/>
              <a:rect l="l" t="t" r="r" b="b"/>
              <a:pathLst>
                <a:path w="4784" h="4802" extrusionOk="0">
                  <a:moveTo>
                    <a:pt x="2401" y="0"/>
                  </a:moveTo>
                  <a:lnTo>
                    <a:pt x="2159" y="19"/>
                  </a:lnTo>
                  <a:lnTo>
                    <a:pt x="1917" y="56"/>
                  </a:lnTo>
                  <a:lnTo>
                    <a:pt x="1676" y="112"/>
                  </a:lnTo>
                  <a:lnTo>
                    <a:pt x="1471" y="186"/>
                  </a:lnTo>
                  <a:lnTo>
                    <a:pt x="1247" y="298"/>
                  </a:lnTo>
                  <a:lnTo>
                    <a:pt x="1061" y="410"/>
                  </a:lnTo>
                  <a:lnTo>
                    <a:pt x="875" y="559"/>
                  </a:lnTo>
                  <a:lnTo>
                    <a:pt x="708" y="707"/>
                  </a:lnTo>
                  <a:lnTo>
                    <a:pt x="540" y="875"/>
                  </a:lnTo>
                  <a:lnTo>
                    <a:pt x="410" y="1061"/>
                  </a:lnTo>
                  <a:lnTo>
                    <a:pt x="298" y="1266"/>
                  </a:lnTo>
                  <a:lnTo>
                    <a:pt x="187" y="1471"/>
                  </a:lnTo>
                  <a:lnTo>
                    <a:pt x="112" y="1694"/>
                  </a:lnTo>
                  <a:lnTo>
                    <a:pt x="56" y="1917"/>
                  </a:lnTo>
                  <a:lnTo>
                    <a:pt x="19" y="2159"/>
                  </a:lnTo>
                  <a:lnTo>
                    <a:pt x="1" y="2401"/>
                  </a:lnTo>
                  <a:lnTo>
                    <a:pt x="19" y="2643"/>
                  </a:lnTo>
                  <a:lnTo>
                    <a:pt x="56" y="2885"/>
                  </a:lnTo>
                  <a:lnTo>
                    <a:pt x="112" y="3108"/>
                  </a:lnTo>
                  <a:lnTo>
                    <a:pt x="187" y="3332"/>
                  </a:lnTo>
                  <a:lnTo>
                    <a:pt x="298" y="3536"/>
                  </a:lnTo>
                  <a:lnTo>
                    <a:pt x="410" y="3741"/>
                  </a:lnTo>
                  <a:lnTo>
                    <a:pt x="540" y="3927"/>
                  </a:lnTo>
                  <a:lnTo>
                    <a:pt x="708" y="4095"/>
                  </a:lnTo>
                  <a:lnTo>
                    <a:pt x="875" y="4243"/>
                  </a:lnTo>
                  <a:lnTo>
                    <a:pt x="1061" y="4392"/>
                  </a:lnTo>
                  <a:lnTo>
                    <a:pt x="1247" y="4504"/>
                  </a:lnTo>
                  <a:lnTo>
                    <a:pt x="1471" y="4597"/>
                  </a:lnTo>
                  <a:lnTo>
                    <a:pt x="1676" y="4690"/>
                  </a:lnTo>
                  <a:lnTo>
                    <a:pt x="1917" y="4746"/>
                  </a:lnTo>
                  <a:lnTo>
                    <a:pt x="2159" y="4783"/>
                  </a:lnTo>
                  <a:lnTo>
                    <a:pt x="2401" y="4802"/>
                  </a:lnTo>
                  <a:lnTo>
                    <a:pt x="2643" y="4783"/>
                  </a:lnTo>
                  <a:lnTo>
                    <a:pt x="2885" y="4746"/>
                  </a:lnTo>
                  <a:lnTo>
                    <a:pt x="3108" y="4690"/>
                  </a:lnTo>
                  <a:lnTo>
                    <a:pt x="3332" y="4597"/>
                  </a:lnTo>
                  <a:lnTo>
                    <a:pt x="3537" y="4504"/>
                  </a:lnTo>
                  <a:lnTo>
                    <a:pt x="3741" y="4392"/>
                  </a:lnTo>
                  <a:lnTo>
                    <a:pt x="3927" y="4243"/>
                  </a:lnTo>
                  <a:lnTo>
                    <a:pt x="4095" y="4095"/>
                  </a:lnTo>
                  <a:lnTo>
                    <a:pt x="4244" y="3927"/>
                  </a:lnTo>
                  <a:lnTo>
                    <a:pt x="4374" y="3741"/>
                  </a:lnTo>
                  <a:lnTo>
                    <a:pt x="4504" y="3536"/>
                  </a:lnTo>
                  <a:lnTo>
                    <a:pt x="4597" y="3332"/>
                  </a:lnTo>
                  <a:lnTo>
                    <a:pt x="4690" y="3108"/>
                  </a:lnTo>
                  <a:lnTo>
                    <a:pt x="4746" y="2885"/>
                  </a:lnTo>
                  <a:lnTo>
                    <a:pt x="4783" y="2643"/>
                  </a:lnTo>
                  <a:lnTo>
                    <a:pt x="4783" y="2401"/>
                  </a:lnTo>
                  <a:lnTo>
                    <a:pt x="4783" y="2159"/>
                  </a:lnTo>
                  <a:lnTo>
                    <a:pt x="4746" y="1917"/>
                  </a:lnTo>
                  <a:lnTo>
                    <a:pt x="4690" y="1694"/>
                  </a:lnTo>
                  <a:lnTo>
                    <a:pt x="4597" y="1471"/>
                  </a:lnTo>
                  <a:lnTo>
                    <a:pt x="4504" y="1266"/>
                  </a:lnTo>
                  <a:lnTo>
                    <a:pt x="4374" y="1061"/>
                  </a:lnTo>
                  <a:lnTo>
                    <a:pt x="4244" y="875"/>
                  </a:lnTo>
                  <a:lnTo>
                    <a:pt x="4095" y="707"/>
                  </a:lnTo>
                  <a:lnTo>
                    <a:pt x="3927" y="559"/>
                  </a:lnTo>
                  <a:lnTo>
                    <a:pt x="3741" y="410"/>
                  </a:lnTo>
                  <a:lnTo>
                    <a:pt x="3537" y="298"/>
                  </a:lnTo>
                  <a:lnTo>
                    <a:pt x="3332" y="186"/>
                  </a:lnTo>
                  <a:lnTo>
                    <a:pt x="3108" y="112"/>
                  </a:lnTo>
                  <a:lnTo>
                    <a:pt x="2885" y="56"/>
                  </a:lnTo>
                  <a:lnTo>
                    <a:pt x="2643" y="19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11"/>
            <p:cNvSpPr/>
            <p:nvPr/>
          </p:nvSpPr>
          <p:spPr>
            <a:xfrm>
              <a:off x="4489700" y="4645000"/>
              <a:ext cx="116350" cy="157275"/>
            </a:xfrm>
            <a:custGeom>
              <a:avLst/>
              <a:gdLst/>
              <a:ahLst/>
              <a:cxnLst/>
              <a:rect l="l" t="t" r="r" b="b"/>
              <a:pathLst>
                <a:path w="4654" h="6291" extrusionOk="0">
                  <a:moveTo>
                    <a:pt x="2811" y="0"/>
                  </a:moveTo>
                  <a:lnTo>
                    <a:pt x="2420" y="298"/>
                  </a:lnTo>
                  <a:lnTo>
                    <a:pt x="2048" y="577"/>
                  </a:lnTo>
                  <a:lnTo>
                    <a:pt x="1732" y="856"/>
                  </a:lnTo>
                  <a:lnTo>
                    <a:pt x="1434" y="1154"/>
                  </a:lnTo>
                  <a:lnTo>
                    <a:pt x="1173" y="1433"/>
                  </a:lnTo>
                  <a:lnTo>
                    <a:pt x="931" y="1712"/>
                  </a:lnTo>
                  <a:lnTo>
                    <a:pt x="727" y="1991"/>
                  </a:lnTo>
                  <a:lnTo>
                    <a:pt x="541" y="2271"/>
                  </a:lnTo>
                  <a:lnTo>
                    <a:pt x="392" y="2531"/>
                  </a:lnTo>
                  <a:lnTo>
                    <a:pt x="261" y="2792"/>
                  </a:lnTo>
                  <a:lnTo>
                    <a:pt x="168" y="3052"/>
                  </a:lnTo>
                  <a:lnTo>
                    <a:pt x="94" y="3313"/>
                  </a:lnTo>
                  <a:lnTo>
                    <a:pt x="38" y="3555"/>
                  </a:lnTo>
                  <a:lnTo>
                    <a:pt x="19" y="3797"/>
                  </a:lnTo>
                  <a:lnTo>
                    <a:pt x="1" y="4039"/>
                  </a:lnTo>
                  <a:lnTo>
                    <a:pt x="19" y="4262"/>
                  </a:lnTo>
                  <a:lnTo>
                    <a:pt x="57" y="4467"/>
                  </a:lnTo>
                  <a:lnTo>
                    <a:pt x="113" y="4671"/>
                  </a:lnTo>
                  <a:lnTo>
                    <a:pt x="187" y="4876"/>
                  </a:lnTo>
                  <a:lnTo>
                    <a:pt x="280" y="5062"/>
                  </a:lnTo>
                  <a:lnTo>
                    <a:pt x="373" y="5230"/>
                  </a:lnTo>
                  <a:lnTo>
                    <a:pt x="503" y="5397"/>
                  </a:lnTo>
                  <a:lnTo>
                    <a:pt x="634" y="5546"/>
                  </a:lnTo>
                  <a:lnTo>
                    <a:pt x="782" y="5695"/>
                  </a:lnTo>
                  <a:lnTo>
                    <a:pt x="950" y="5825"/>
                  </a:lnTo>
                  <a:lnTo>
                    <a:pt x="1136" y="5937"/>
                  </a:lnTo>
                  <a:lnTo>
                    <a:pt x="1322" y="6030"/>
                  </a:lnTo>
                  <a:lnTo>
                    <a:pt x="1508" y="6104"/>
                  </a:lnTo>
                  <a:lnTo>
                    <a:pt x="1732" y="6179"/>
                  </a:lnTo>
                  <a:lnTo>
                    <a:pt x="1936" y="6234"/>
                  </a:lnTo>
                  <a:lnTo>
                    <a:pt x="2160" y="6272"/>
                  </a:lnTo>
                  <a:lnTo>
                    <a:pt x="2402" y="6290"/>
                  </a:lnTo>
                  <a:lnTo>
                    <a:pt x="2681" y="6290"/>
                  </a:lnTo>
                  <a:lnTo>
                    <a:pt x="2923" y="6272"/>
                  </a:lnTo>
                  <a:lnTo>
                    <a:pt x="3165" y="6253"/>
                  </a:lnTo>
                  <a:lnTo>
                    <a:pt x="3388" y="6216"/>
                  </a:lnTo>
                  <a:lnTo>
                    <a:pt x="3593" y="6160"/>
                  </a:lnTo>
                  <a:lnTo>
                    <a:pt x="3760" y="6086"/>
                  </a:lnTo>
                  <a:lnTo>
                    <a:pt x="3928" y="6011"/>
                  </a:lnTo>
                  <a:lnTo>
                    <a:pt x="4076" y="5918"/>
                  </a:lnTo>
                  <a:lnTo>
                    <a:pt x="4207" y="5806"/>
                  </a:lnTo>
                  <a:lnTo>
                    <a:pt x="4318" y="5695"/>
                  </a:lnTo>
                  <a:lnTo>
                    <a:pt x="4411" y="5546"/>
                  </a:lnTo>
                  <a:lnTo>
                    <a:pt x="4486" y="5416"/>
                  </a:lnTo>
                  <a:lnTo>
                    <a:pt x="4560" y="5248"/>
                  </a:lnTo>
                  <a:lnTo>
                    <a:pt x="4598" y="5081"/>
                  </a:lnTo>
                  <a:lnTo>
                    <a:pt x="4635" y="4895"/>
                  </a:lnTo>
                  <a:lnTo>
                    <a:pt x="4653" y="4708"/>
                  </a:lnTo>
                  <a:lnTo>
                    <a:pt x="4653" y="4504"/>
                  </a:lnTo>
                  <a:lnTo>
                    <a:pt x="4653" y="4280"/>
                  </a:lnTo>
                  <a:lnTo>
                    <a:pt x="4635" y="4057"/>
                  </a:lnTo>
                  <a:lnTo>
                    <a:pt x="4598" y="3834"/>
                  </a:lnTo>
                  <a:lnTo>
                    <a:pt x="4504" y="3331"/>
                  </a:lnTo>
                  <a:lnTo>
                    <a:pt x="4356" y="2792"/>
                  </a:lnTo>
                  <a:lnTo>
                    <a:pt x="4170" y="2215"/>
                  </a:lnTo>
                  <a:lnTo>
                    <a:pt x="3946" y="1601"/>
                  </a:lnTo>
                  <a:lnTo>
                    <a:pt x="3704" y="968"/>
                  </a:lnTo>
                  <a:lnTo>
                    <a:pt x="3406" y="298"/>
                  </a:lnTo>
                  <a:lnTo>
                    <a:pt x="28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11"/>
            <p:cNvSpPr/>
            <p:nvPr/>
          </p:nvSpPr>
          <p:spPr>
            <a:xfrm>
              <a:off x="4586475" y="4652900"/>
              <a:ext cx="114025" cy="134950"/>
            </a:xfrm>
            <a:custGeom>
              <a:avLst/>
              <a:gdLst/>
              <a:ahLst/>
              <a:cxnLst/>
              <a:rect l="l" t="t" r="r" b="b"/>
              <a:pathLst>
                <a:path w="4561" h="5398" extrusionOk="0">
                  <a:moveTo>
                    <a:pt x="578" y="0"/>
                  </a:moveTo>
                  <a:lnTo>
                    <a:pt x="19" y="205"/>
                  </a:lnTo>
                  <a:lnTo>
                    <a:pt x="1" y="670"/>
                  </a:lnTo>
                  <a:lnTo>
                    <a:pt x="1" y="1117"/>
                  </a:lnTo>
                  <a:lnTo>
                    <a:pt x="1" y="1527"/>
                  </a:lnTo>
                  <a:lnTo>
                    <a:pt x="38" y="1917"/>
                  </a:lnTo>
                  <a:lnTo>
                    <a:pt x="75" y="2290"/>
                  </a:lnTo>
                  <a:lnTo>
                    <a:pt x="131" y="2643"/>
                  </a:lnTo>
                  <a:lnTo>
                    <a:pt x="187" y="2959"/>
                  </a:lnTo>
                  <a:lnTo>
                    <a:pt x="280" y="3276"/>
                  </a:lnTo>
                  <a:lnTo>
                    <a:pt x="373" y="3555"/>
                  </a:lnTo>
                  <a:lnTo>
                    <a:pt x="466" y="3816"/>
                  </a:lnTo>
                  <a:lnTo>
                    <a:pt x="578" y="4057"/>
                  </a:lnTo>
                  <a:lnTo>
                    <a:pt x="708" y="4281"/>
                  </a:lnTo>
                  <a:lnTo>
                    <a:pt x="838" y="4486"/>
                  </a:lnTo>
                  <a:lnTo>
                    <a:pt x="987" y="4653"/>
                  </a:lnTo>
                  <a:lnTo>
                    <a:pt x="1136" y="4820"/>
                  </a:lnTo>
                  <a:lnTo>
                    <a:pt x="1285" y="4951"/>
                  </a:lnTo>
                  <a:lnTo>
                    <a:pt x="1434" y="5081"/>
                  </a:lnTo>
                  <a:lnTo>
                    <a:pt x="1601" y="5174"/>
                  </a:lnTo>
                  <a:lnTo>
                    <a:pt x="1769" y="5267"/>
                  </a:lnTo>
                  <a:lnTo>
                    <a:pt x="1936" y="5323"/>
                  </a:lnTo>
                  <a:lnTo>
                    <a:pt x="2104" y="5360"/>
                  </a:lnTo>
                  <a:lnTo>
                    <a:pt x="2271" y="5397"/>
                  </a:lnTo>
                  <a:lnTo>
                    <a:pt x="2625" y="5397"/>
                  </a:lnTo>
                  <a:lnTo>
                    <a:pt x="2792" y="5379"/>
                  </a:lnTo>
                  <a:lnTo>
                    <a:pt x="2960" y="5323"/>
                  </a:lnTo>
                  <a:lnTo>
                    <a:pt x="3127" y="5267"/>
                  </a:lnTo>
                  <a:lnTo>
                    <a:pt x="3295" y="5193"/>
                  </a:lnTo>
                  <a:lnTo>
                    <a:pt x="3444" y="5100"/>
                  </a:lnTo>
                  <a:lnTo>
                    <a:pt x="3592" y="5007"/>
                  </a:lnTo>
                  <a:lnTo>
                    <a:pt x="3741" y="4876"/>
                  </a:lnTo>
                  <a:lnTo>
                    <a:pt x="3872" y="4746"/>
                  </a:lnTo>
                  <a:lnTo>
                    <a:pt x="4021" y="4560"/>
                  </a:lnTo>
                  <a:lnTo>
                    <a:pt x="4151" y="4392"/>
                  </a:lnTo>
                  <a:lnTo>
                    <a:pt x="4262" y="4225"/>
                  </a:lnTo>
                  <a:lnTo>
                    <a:pt x="4374" y="4057"/>
                  </a:lnTo>
                  <a:lnTo>
                    <a:pt x="4449" y="3890"/>
                  </a:lnTo>
                  <a:lnTo>
                    <a:pt x="4504" y="3723"/>
                  </a:lnTo>
                  <a:lnTo>
                    <a:pt x="4542" y="3555"/>
                  </a:lnTo>
                  <a:lnTo>
                    <a:pt x="4560" y="3406"/>
                  </a:lnTo>
                  <a:lnTo>
                    <a:pt x="4560" y="3239"/>
                  </a:lnTo>
                  <a:lnTo>
                    <a:pt x="4542" y="3090"/>
                  </a:lnTo>
                  <a:lnTo>
                    <a:pt x="4504" y="2941"/>
                  </a:lnTo>
                  <a:lnTo>
                    <a:pt x="4467" y="2792"/>
                  </a:lnTo>
                  <a:lnTo>
                    <a:pt x="4393" y="2643"/>
                  </a:lnTo>
                  <a:lnTo>
                    <a:pt x="4318" y="2494"/>
                  </a:lnTo>
                  <a:lnTo>
                    <a:pt x="4225" y="2345"/>
                  </a:lnTo>
                  <a:lnTo>
                    <a:pt x="4114" y="2215"/>
                  </a:lnTo>
                  <a:lnTo>
                    <a:pt x="3983" y="2066"/>
                  </a:lnTo>
                  <a:lnTo>
                    <a:pt x="3853" y="1936"/>
                  </a:lnTo>
                  <a:lnTo>
                    <a:pt x="3518" y="1657"/>
                  </a:lnTo>
                  <a:lnTo>
                    <a:pt x="3146" y="1378"/>
                  </a:lnTo>
                  <a:lnTo>
                    <a:pt x="2718" y="1098"/>
                  </a:lnTo>
                  <a:lnTo>
                    <a:pt x="2253" y="819"/>
                  </a:lnTo>
                  <a:lnTo>
                    <a:pt x="1731" y="559"/>
                  </a:lnTo>
                  <a:lnTo>
                    <a:pt x="1173" y="280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11"/>
            <p:cNvSpPr/>
            <p:nvPr/>
          </p:nvSpPr>
          <p:spPr>
            <a:xfrm>
              <a:off x="4597175" y="4603125"/>
              <a:ext cx="141475" cy="105175"/>
            </a:xfrm>
            <a:custGeom>
              <a:avLst/>
              <a:gdLst/>
              <a:ahLst/>
              <a:cxnLst/>
              <a:rect l="l" t="t" r="r" b="b"/>
              <a:pathLst>
                <a:path w="5659" h="4207" extrusionOk="0">
                  <a:moveTo>
                    <a:pt x="3686" y="0"/>
                  </a:moveTo>
                  <a:lnTo>
                    <a:pt x="3499" y="37"/>
                  </a:lnTo>
                  <a:lnTo>
                    <a:pt x="3090" y="112"/>
                  </a:lnTo>
                  <a:lnTo>
                    <a:pt x="2681" y="242"/>
                  </a:lnTo>
                  <a:lnTo>
                    <a:pt x="2215" y="410"/>
                  </a:lnTo>
                  <a:lnTo>
                    <a:pt x="1750" y="633"/>
                  </a:lnTo>
                  <a:lnTo>
                    <a:pt x="1229" y="893"/>
                  </a:lnTo>
                  <a:lnTo>
                    <a:pt x="708" y="1173"/>
                  </a:lnTo>
                  <a:lnTo>
                    <a:pt x="150" y="1489"/>
                  </a:lnTo>
                  <a:lnTo>
                    <a:pt x="1" y="2122"/>
                  </a:lnTo>
                  <a:lnTo>
                    <a:pt x="354" y="2438"/>
                  </a:lnTo>
                  <a:lnTo>
                    <a:pt x="689" y="2717"/>
                  </a:lnTo>
                  <a:lnTo>
                    <a:pt x="1024" y="2978"/>
                  </a:lnTo>
                  <a:lnTo>
                    <a:pt x="1341" y="3220"/>
                  </a:lnTo>
                  <a:lnTo>
                    <a:pt x="1657" y="3424"/>
                  </a:lnTo>
                  <a:lnTo>
                    <a:pt x="1955" y="3592"/>
                  </a:lnTo>
                  <a:lnTo>
                    <a:pt x="2253" y="3759"/>
                  </a:lnTo>
                  <a:lnTo>
                    <a:pt x="2532" y="3890"/>
                  </a:lnTo>
                  <a:lnTo>
                    <a:pt x="2792" y="3983"/>
                  </a:lnTo>
                  <a:lnTo>
                    <a:pt x="3053" y="4076"/>
                  </a:lnTo>
                  <a:lnTo>
                    <a:pt x="3295" y="4132"/>
                  </a:lnTo>
                  <a:lnTo>
                    <a:pt x="3537" y="4169"/>
                  </a:lnTo>
                  <a:lnTo>
                    <a:pt x="3760" y="4187"/>
                  </a:lnTo>
                  <a:lnTo>
                    <a:pt x="3965" y="4206"/>
                  </a:lnTo>
                  <a:lnTo>
                    <a:pt x="4169" y="4187"/>
                  </a:lnTo>
                  <a:lnTo>
                    <a:pt x="4356" y="4150"/>
                  </a:lnTo>
                  <a:lnTo>
                    <a:pt x="4542" y="4094"/>
                  </a:lnTo>
                  <a:lnTo>
                    <a:pt x="4709" y="4020"/>
                  </a:lnTo>
                  <a:lnTo>
                    <a:pt x="4858" y="3946"/>
                  </a:lnTo>
                  <a:lnTo>
                    <a:pt x="5007" y="3852"/>
                  </a:lnTo>
                  <a:lnTo>
                    <a:pt x="5119" y="3741"/>
                  </a:lnTo>
                  <a:lnTo>
                    <a:pt x="5249" y="3611"/>
                  </a:lnTo>
                  <a:lnTo>
                    <a:pt x="5342" y="3480"/>
                  </a:lnTo>
                  <a:lnTo>
                    <a:pt x="5435" y="3331"/>
                  </a:lnTo>
                  <a:lnTo>
                    <a:pt x="5509" y="3183"/>
                  </a:lnTo>
                  <a:lnTo>
                    <a:pt x="5565" y="3015"/>
                  </a:lnTo>
                  <a:lnTo>
                    <a:pt x="5602" y="2848"/>
                  </a:lnTo>
                  <a:lnTo>
                    <a:pt x="5640" y="2680"/>
                  </a:lnTo>
                  <a:lnTo>
                    <a:pt x="5658" y="2494"/>
                  </a:lnTo>
                  <a:lnTo>
                    <a:pt x="5658" y="2308"/>
                  </a:lnTo>
                  <a:lnTo>
                    <a:pt x="5658" y="2103"/>
                  </a:lnTo>
                  <a:lnTo>
                    <a:pt x="5640" y="1917"/>
                  </a:lnTo>
                  <a:lnTo>
                    <a:pt x="5584" y="1656"/>
                  </a:lnTo>
                  <a:lnTo>
                    <a:pt x="5528" y="1433"/>
                  </a:lnTo>
                  <a:lnTo>
                    <a:pt x="5472" y="1228"/>
                  </a:lnTo>
                  <a:lnTo>
                    <a:pt x="5398" y="1024"/>
                  </a:lnTo>
                  <a:lnTo>
                    <a:pt x="5305" y="856"/>
                  </a:lnTo>
                  <a:lnTo>
                    <a:pt x="5212" y="689"/>
                  </a:lnTo>
                  <a:lnTo>
                    <a:pt x="5119" y="558"/>
                  </a:lnTo>
                  <a:lnTo>
                    <a:pt x="5007" y="428"/>
                  </a:lnTo>
                  <a:lnTo>
                    <a:pt x="4895" y="335"/>
                  </a:lnTo>
                  <a:lnTo>
                    <a:pt x="4765" y="242"/>
                  </a:lnTo>
                  <a:lnTo>
                    <a:pt x="4635" y="168"/>
                  </a:lnTo>
                  <a:lnTo>
                    <a:pt x="4504" y="93"/>
                  </a:lnTo>
                  <a:lnTo>
                    <a:pt x="4356" y="56"/>
                  </a:lnTo>
                  <a:lnTo>
                    <a:pt x="4188" y="19"/>
                  </a:lnTo>
                  <a:lnTo>
                    <a:pt x="40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11"/>
            <p:cNvSpPr/>
            <p:nvPr/>
          </p:nvSpPr>
          <p:spPr>
            <a:xfrm>
              <a:off x="4580425" y="4521700"/>
              <a:ext cx="106100" cy="136350"/>
            </a:xfrm>
            <a:custGeom>
              <a:avLst/>
              <a:gdLst/>
              <a:ahLst/>
              <a:cxnLst/>
              <a:rect l="l" t="t" r="r" b="b"/>
              <a:pathLst>
                <a:path w="4244" h="5454" extrusionOk="0">
                  <a:moveTo>
                    <a:pt x="1080" y="0"/>
                  </a:moveTo>
                  <a:lnTo>
                    <a:pt x="931" y="38"/>
                  </a:lnTo>
                  <a:lnTo>
                    <a:pt x="801" y="75"/>
                  </a:lnTo>
                  <a:lnTo>
                    <a:pt x="671" y="149"/>
                  </a:lnTo>
                  <a:lnTo>
                    <a:pt x="559" y="224"/>
                  </a:lnTo>
                  <a:lnTo>
                    <a:pt x="466" y="335"/>
                  </a:lnTo>
                  <a:lnTo>
                    <a:pt x="373" y="447"/>
                  </a:lnTo>
                  <a:lnTo>
                    <a:pt x="299" y="577"/>
                  </a:lnTo>
                  <a:lnTo>
                    <a:pt x="224" y="726"/>
                  </a:lnTo>
                  <a:lnTo>
                    <a:pt x="168" y="894"/>
                  </a:lnTo>
                  <a:lnTo>
                    <a:pt x="112" y="1080"/>
                  </a:lnTo>
                  <a:lnTo>
                    <a:pt x="75" y="1266"/>
                  </a:lnTo>
                  <a:lnTo>
                    <a:pt x="38" y="1471"/>
                  </a:lnTo>
                  <a:lnTo>
                    <a:pt x="1" y="1936"/>
                  </a:lnTo>
                  <a:lnTo>
                    <a:pt x="1" y="2457"/>
                  </a:lnTo>
                  <a:lnTo>
                    <a:pt x="19" y="3015"/>
                  </a:lnTo>
                  <a:lnTo>
                    <a:pt x="57" y="3629"/>
                  </a:lnTo>
                  <a:lnTo>
                    <a:pt x="131" y="4281"/>
                  </a:lnTo>
                  <a:lnTo>
                    <a:pt x="243" y="4969"/>
                  </a:lnTo>
                  <a:lnTo>
                    <a:pt x="764" y="5453"/>
                  </a:lnTo>
                  <a:lnTo>
                    <a:pt x="1173" y="5342"/>
                  </a:lnTo>
                  <a:lnTo>
                    <a:pt x="1545" y="5230"/>
                  </a:lnTo>
                  <a:lnTo>
                    <a:pt x="1899" y="5100"/>
                  </a:lnTo>
                  <a:lnTo>
                    <a:pt x="2234" y="4969"/>
                  </a:lnTo>
                  <a:lnTo>
                    <a:pt x="2532" y="4839"/>
                  </a:lnTo>
                  <a:lnTo>
                    <a:pt x="2792" y="4690"/>
                  </a:lnTo>
                  <a:lnTo>
                    <a:pt x="3053" y="4541"/>
                  </a:lnTo>
                  <a:lnTo>
                    <a:pt x="3258" y="4374"/>
                  </a:lnTo>
                  <a:lnTo>
                    <a:pt x="3462" y="4206"/>
                  </a:lnTo>
                  <a:lnTo>
                    <a:pt x="3630" y="4039"/>
                  </a:lnTo>
                  <a:lnTo>
                    <a:pt x="3779" y="3871"/>
                  </a:lnTo>
                  <a:lnTo>
                    <a:pt x="3909" y="3704"/>
                  </a:lnTo>
                  <a:lnTo>
                    <a:pt x="4021" y="3518"/>
                  </a:lnTo>
                  <a:lnTo>
                    <a:pt x="4095" y="3332"/>
                  </a:lnTo>
                  <a:lnTo>
                    <a:pt x="4169" y="3164"/>
                  </a:lnTo>
                  <a:lnTo>
                    <a:pt x="4207" y="2978"/>
                  </a:lnTo>
                  <a:lnTo>
                    <a:pt x="4225" y="2792"/>
                  </a:lnTo>
                  <a:lnTo>
                    <a:pt x="4244" y="2606"/>
                  </a:lnTo>
                  <a:lnTo>
                    <a:pt x="4225" y="2420"/>
                  </a:lnTo>
                  <a:lnTo>
                    <a:pt x="4188" y="2252"/>
                  </a:lnTo>
                  <a:lnTo>
                    <a:pt x="4151" y="2066"/>
                  </a:lnTo>
                  <a:lnTo>
                    <a:pt x="4095" y="1899"/>
                  </a:lnTo>
                  <a:lnTo>
                    <a:pt x="4002" y="1731"/>
                  </a:lnTo>
                  <a:lnTo>
                    <a:pt x="3928" y="1564"/>
                  </a:lnTo>
                  <a:lnTo>
                    <a:pt x="3816" y="1396"/>
                  </a:lnTo>
                  <a:lnTo>
                    <a:pt x="3686" y="1247"/>
                  </a:lnTo>
                  <a:lnTo>
                    <a:pt x="3555" y="1098"/>
                  </a:lnTo>
                  <a:lnTo>
                    <a:pt x="3425" y="950"/>
                  </a:lnTo>
                  <a:lnTo>
                    <a:pt x="3258" y="819"/>
                  </a:lnTo>
                  <a:lnTo>
                    <a:pt x="3109" y="689"/>
                  </a:lnTo>
                  <a:lnTo>
                    <a:pt x="2923" y="577"/>
                  </a:lnTo>
                  <a:lnTo>
                    <a:pt x="2737" y="466"/>
                  </a:lnTo>
                  <a:lnTo>
                    <a:pt x="2476" y="335"/>
                  </a:lnTo>
                  <a:lnTo>
                    <a:pt x="2234" y="242"/>
                  </a:lnTo>
                  <a:lnTo>
                    <a:pt x="2011" y="149"/>
                  </a:lnTo>
                  <a:lnTo>
                    <a:pt x="1806" y="75"/>
                  </a:lnTo>
                  <a:lnTo>
                    <a:pt x="1601" y="38"/>
                  </a:lnTo>
                  <a:lnTo>
                    <a:pt x="14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11"/>
            <p:cNvSpPr/>
            <p:nvPr/>
          </p:nvSpPr>
          <p:spPr>
            <a:xfrm>
              <a:off x="4449700" y="4524500"/>
              <a:ext cx="145650" cy="133075"/>
            </a:xfrm>
            <a:custGeom>
              <a:avLst/>
              <a:gdLst/>
              <a:ahLst/>
              <a:cxnLst/>
              <a:rect l="l" t="t" r="r" b="b"/>
              <a:pathLst>
                <a:path w="5826" h="5323" extrusionOk="0">
                  <a:moveTo>
                    <a:pt x="2494" y="0"/>
                  </a:moveTo>
                  <a:lnTo>
                    <a:pt x="2289" y="19"/>
                  </a:lnTo>
                  <a:lnTo>
                    <a:pt x="2085" y="56"/>
                  </a:lnTo>
                  <a:lnTo>
                    <a:pt x="1899" y="93"/>
                  </a:lnTo>
                  <a:lnTo>
                    <a:pt x="1694" y="149"/>
                  </a:lnTo>
                  <a:lnTo>
                    <a:pt x="1508" y="223"/>
                  </a:lnTo>
                  <a:lnTo>
                    <a:pt x="1322" y="316"/>
                  </a:lnTo>
                  <a:lnTo>
                    <a:pt x="1154" y="428"/>
                  </a:lnTo>
                  <a:lnTo>
                    <a:pt x="987" y="558"/>
                  </a:lnTo>
                  <a:lnTo>
                    <a:pt x="763" y="726"/>
                  </a:lnTo>
                  <a:lnTo>
                    <a:pt x="577" y="912"/>
                  </a:lnTo>
                  <a:lnTo>
                    <a:pt x="410" y="1098"/>
                  </a:lnTo>
                  <a:lnTo>
                    <a:pt x="280" y="1266"/>
                  </a:lnTo>
                  <a:lnTo>
                    <a:pt x="168" y="1433"/>
                  </a:lnTo>
                  <a:lnTo>
                    <a:pt x="93" y="1601"/>
                  </a:lnTo>
                  <a:lnTo>
                    <a:pt x="38" y="1768"/>
                  </a:lnTo>
                  <a:lnTo>
                    <a:pt x="0" y="1936"/>
                  </a:lnTo>
                  <a:lnTo>
                    <a:pt x="0" y="2103"/>
                  </a:lnTo>
                  <a:lnTo>
                    <a:pt x="19" y="2252"/>
                  </a:lnTo>
                  <a:lnTo>
                    <a:pt x="56" y="2419"/>
                  </a:lnTo>
                  <a:lnTo>
                    <a:pt x="131" y="2568"/>
                  </a:lnTo>
                  <a:lnTo>
                    <a:pt x="205" y="2717"/>
                  </a:lnTo>
                  <a:lnTo>
                    <a:pt x="317" y="2866"/>
                  </a:lnTo>
                  <a:lnTo>
                    <a:pt x="447" y="3015"/>
                  </a:lnTo>
                  <a:lnTo>
                    <a:pt x="596" y="3164"/>
                  </a:lnTo>
                  <a:lnTo>
                    <a:pt x="763" y="3313"/>
                  </a:lnTo>
                  <a:lnTo>
                    <a:pt x="949" y="3462"/>
                  </a:lnTo>
                  <a:lnTo>
                    <a:pt x="1378" y="3741"/>
                  </a:lnTo>
                  <a:lnTo>
                    <a:pt x="1880" y="4020"/>
                  </a:lnTo>
                  <a:lnTo>
                    <a:pt x="2438" y="4280"/>
                  </a:lnTo>
                  <a:lnTo>
                    <a:pt x="3052" y="4541"/>
                  </a:lnTo>
                  <a:lnTo>
                    <a:pt x="3741" y="4820"/>
                  </a:lnTo>
                  <a:lnTo>
                    <a:pt x="4448" y="5081"/>
                  </a:lnTo>
                  <a:lnTo>
                    <a:pt x="5211" y="5323"/>
                  </a:lnTo>
                  <a:lnTo>
                    <a:pt x="5825" y="5081"/>
                  </a:lnTo>
                  <a:lnTo>
                    <a:pt x="5825" y="4653"/>
                  </a:lnTo>
                  <a:lnTo>
                    <a:pt x="5807" y="4225"/>
                  </a:lnTo>
                  <a:lnTo>
                    <a:pt x="5770" y="3834"/>
                  </a:lnTo>
                  <a:lnTo>
                    <a:pt x="5714" y="3462"/>
                  </a:lnTo>
                  <a:lnTo>
                    <a:pt x="5639" y="3108"/>
                  </a:lnTo>
                  <a:lnTo>
                    <a:pt x="5565" y="2773"/>
                  </a:lnTo>
                  <a:lnTo>
                    <a:pt x="5472" y="2457"/>
                  </a:lnTo>
                  <a:lnTo>
                    <a:pt x="5360" y="2177"/>
                  </a:lnTo>
                  <a:lnTo>
                    <a:pt x="5230" y="1898"/>
                  </a:lnTo>
                  <a:lnTo>
                    <a:pt x="5100" y="1638"/>
                  </a:lnTo>
                  <a:lnTo>
                    <a:pt x="4951" y="1414"/>
                  </a:lnTo>
                  <a:lnTo>
                    <a:pt x="4802" y="1191"/>
                  </a:lnTo>
                  <a:lnTo>
                    <a:pt x="4634" y="986"/>
                  </a:lnTo>
                  <a:lnTo>
                    <a:pt x="4467" y="819"/>
                  </a:lnTo>
                  <a:lnTo>
                    <a:pt x="4281" y="651"/>
                  </a:lnTo>
                  <a:lnTo>
                    <a:pt x="4095" y="503"/>
                  </a:lnTo>
                  <a:lnTo>
                    <a:pt x="3909" y="391"/>
                  </a:lnTo>
                  <a:lnTo>
                    <a:pt x="3704" y="279"/>
                  </a:lnTo>
                  <a:lnTo>
                    <a:pt x="3518" y="186"/>
                  </a:lnTo>
                  <a:lnTo>
                    <a:pt x="3313" y="112"/>
                  </a:lnTo>
                  <a:lnTo>
                    <a:pt x="3108" y="75"/>
                  </a:lnTo>
                  <a:lnTo>
                    <a:pt x="2904" y="37"/>
                  </a:lnTo>
                  <a:lnTo>
                    <a:pt x="26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11"/>
            <p:cNvSpPr/>
            <p:nvPr/>
          </p:nvSpPr>
          <p:spPr>
            <a:xfrm>
              <a:off x="4412000" y="4610550"/>
              <a:ext cx="166600" cy="123325"/>
            </a:xfrm>
            <a:custGeom>
              <a:avLst/>
              <a:gdLst/>
              <a:ahLst/>
              <a:cxnLst/>
              <a:rect l="l" t="t" r="r" b="b"/>
              <a:pathLst>
                <a:path w="6664" h="4933" extrusionOk="0">
                  <a:moveTo>
                    <a:pt x="2327" y="1"/>
                  </a:moveTo>
                  <a:lnTo>
                    <a:pt x="2048" y="20"/>
                  </a:lnTo>
                  <a:lnTo>
                    <a:pt x="1806" y="38"/>
                  </a:lnTo>
                  <a:lnTo>
                    <a:pt x="1564" y="94"/>
                  </a:lnTo>
                  <a:lnTo>
                    <a:pt x="1341" y="168"/>
                  </a:lnTo>
                  <a:lnTo>
                    <a:pt x="1136" y="261"/>
                  </a:lnTo>
                  <a:lnTo>
                    <a:pt x="950" y="373"/>
                  </a:lnTo>
                  <a:lnTo>
                    <a:pt x="783" y="485"/>
                  </a:lnTo>
                  <a:lnTo>
                    <a:pt x="615" y="615"/>
                  </a:lnTo>
                  <a:lnTo>
                    <a:pt x="485" y="764"/>
                  </a:lnTo>
                  <a:lnTo>
                    <a:pt x="355" y="931"/>
                  </a:lnTo>
                  <a:lnTo>
                    <a:pt x="262" y="1099"/>
                  </a:lnTo>
                  <a:lnTo>
                    <a:pt x="168" y="1266"/>
                  </a:lnTo>
                  <a:lnTo>
                    <a:pt x="94" y="1471"/>
                  </a:lnTo>
                  <a:lnTo>
                    <a:pt x="38" y="1657"/>
                  </a:lnTo>
                  <a:lnTo>
                    <a:pt x="20" y="1862"/>
                  </a:lnTo>
                  <a:lnTo>
                    <a:pt x="1" y="2085"/>
                  </a:lnTo>
                  <a:lnTo>
                    <a:pt x="1" y="2290"/>
                  </a:lnTo>
                  <a:lnTo>
                    <a:pt x="38" y="2513"/>
                  </a:lnTo>
                  <a:lnTo>
                    <a:pt x="75" y="2755"/>
                  </a:lnTo>
                  <a:lnTo>
                    <a:pt x="131" y="2979"/>
                  </a:lnTo>
                  <a:lnTo>
                    <a:pt x="243" y="3276"/>
                  </a:lnTo>
                  <a:lnTo>
                    <a:pt x="355" y="3537"/>
                  </a:lnTo>
                  <a:lnTo>
                    <a:pt x="466" y="3779"/>
                  </a:lnTo>
                  <a:lnTo>
                    <a:pt x="596" y="4002"/>
                  </a:lnTo>
                  <a:lnTo>
                    <a:pt x="727" y="4188"/>
                  </a:lnTo>
                  <a:lnTo>
                    <a:pt x="876" y="4356"/>
                  </a:lnTo>
                  <a:lnTo>
                    <a:pt x="1025" y="4505"/>
                  </a:lnTo>
                  <a:lnTo>
                    <a:pt x="1173" y="4635"/>
                  </a:lnTo>
                  <a:lnTo>
                    <a:pt x="1341" y="4728"/>
                  </a:lnTo>
                  <a:lnTo>
                    <a:pt x="1508" y="4802"/>
                  </a:lnTo>
                  <a:lnTo>
                    <a:pt x="1676" y="4877"/>
                  </a:lnTo>
                  <a:lnTo>
                    <a:pt x="1862" y="4914"/>
                  </a:lnTo>
                  <a:lnTo>
                    <a:pt x="2048" y="4933"/>
                  </a:lnTo>
                  <a:lnTo>
                    <a:pt x="2253" y="4933"/>
                  </a:lnTo>
                  <a:lnTo>
                    <a:pt x="2457" y="4895"/>
                  </a:lnTo>
                  <a:lnTo>
                    <a:pt x="2662" y="4858"/>
                  </a:lnTo>
                  <a:lnTo>
                    <a:pt x="2867" y="4821"/>
                  </a:lnTo>
                  <a:lnTo>
                    <a:pt x="3090" y="4747"/>
                  </a:lnTo>
                  <a:lnTo>
                    <a:pt x="3314" y="4653"/>
                  </a:lnTo>
                  <a:lnTo>
                    <a:pt x="3537" y="4542"/>
                  </a:lnTo>
                  <a:lnTo>
                    <a:pt x="4021" y="4300"/>
                  </a:lnTo>
                  <a:lnTo>
                    <a:pt x="4505" y="3984"/>
                  </a:lnTo>
                  <a:lnTo>
                    <a:pt x="5007" y="3630"/>
                  </a:lnTo>
                  <a:lnTo>
                    <a:pt x="5547" y="3221"/>
                  </a:lnTo>
                  <a:lnTo>
                    <a:pt x="6086" y="2774"/>
                  </a:lnTo>
                  <a:lnTo>
                    <a:pt x="6645" y="2290"/>
                  </a:lnTo>
                  <a:lnTo>
                    <a:pt x="6663" y="1639"/>
                  </a:lnTo>
                  <a:lnTo>
                    <a:pt x="6235" y="1359"/>
                  </a:lnTo>
                  <a:lnTo>
                    <a:pt x="5807" y="1099"/>
                  </a:lnTo>
                  <a:lnTo>
                    <a:pt x="5398" y="876"/>
                  </a:lnTo>
                  <a:lnTo>
                    <a:pt x="5007" y="671"/>
                  </a:lnTo>
                  <a:lnTo>
                    <a:pt x="4616" y="503"/>
                  </a:lnTo>
                  <a:lnTo>
                    <a:pt x="4244" y="355"/>
                  </a:lnTo>
                  <a:lnTo>
                    <a:pt x="3890" y="243"/>
                  </a:lnTo>
                  <a:lnTo>
                    <a:pt x="3555" y="150"/>
                  </a:lnTo>
                  <a:lnTo>
                    <a:pt x="3221" y="75"/>
                  </a:lnTo>
                  <a:lnTo>
                    <a:pt x="2904" y="20"/>
                  </a:lnTo>
                  <a:lnTo>
                    <a:pt x="2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11"/>
            <p:cNvSpPr/>
            <p:nvPr/>
          </p:nvSpPr>
          <p:spPr>
            <a:xfrm>
              <a:off x="4519025" y="4591475"/>
              <a:ext cx="134000" cy="127525"/>
            </a:xfrm>
            <a:custGeom>
              <a:avLst/>
              <a:gdLst/>
              <a:ahLst/>
              <a:cxnLst/>
              <a:rect l="l" t="t" r="r" b="b"/>
              <a:pathLst>
                <a:path w="5360" h="5101" extrusionOk="0">
                  <a:moveTo>
                    <a:pt x="2271" y="1"/>
                  </a:moveTo>
                  <a:lnTo>
                    <a:pt x="2010" y="20"/>
                  </a:lnTo>
                  <a:lnTo>
                    <a:pt x="1768" y="75"/>
                  </a:lnTo>
                  <a:lnTo>
                    <a:pt x="1526" y="131"/>
                  </a:lnTo>
                  <a:lnTo>
                    <a:pt x="1303" y="224"/>
                  </a:lnTo>
                  <a:lnTo>
                    <a:pt x="1080" y="336"/>
                  </a:lnTo>
                  <a:lnTo>
                    <a:pt x="875" y="485"/>
                  </a:lnTo>
                  <a:lnTo>
                    <a:pt x="689" y="634"/>
                  </a:lnTo>
                  <a:lnTo>
                    <a:pt x="521" y="820"/>
                  </a:lnTo>
                  <a:lnTo>
                    <a:pt x="372" y="1024"/>
                  </a:lnTo>
                  <a:lnTo>
                    <a:pt x="242" y="1248"/>
                  </a:lnTo>
                  <a:lnTo>
                    <a:pt x="149" y="1490"/>
                  </a:lnTo>
                  <a:lnTo>
                    <a:pt x="75" y="1713"/>
                  </a:lnTo>
                  <a:lnTo>
                    <a:pt x="19" y="1955"/>
                  </a:lnTo>
                  <a:lnTo>
                    <a:pt x="0" y="2216"/>
                  </a:lnTo>
                  <a:lnTo>
                    <a:pt x="19" y="2457"/>
                  </a:lnTo>
                  <a:lnTo>
                    <a:pt x="56" y="2718"/>
                  </a:lnTo>
                  <a:lnTo>
                    <a:pt x="112" y="2960"/>
                  </a:lnTo>
                  <a:lnTo>
                    <a:pt x="186" y="3202"/>
                  </a:lnTo>
                  <a:lnTo>
                    <a:pt x="298" y="3444"/>
                  </a:lnTo>
                  <a:lnTo>
                    <a:pt x="428" y="3667"/>
                  </a:lnTo>
                  <a:lnTo>
                    <a:pt x="596" y="3890"/>
                  </a:lnTo>
                  <a:lnTo>
                    <a:pt x="782" y="4114"/>
                  </a:lnTo>
                  <a:lnTo>
                    <a:pt x="987" y="4318"/>
                  </a:lnTo>
                  <a:lnTo>
                    <a:pt x="1210" y="4486"/>
                  </a:lnTo>
                  <a:lnTo>
                    <a:pt x="1452" y="4653"/>
                  </a:lnTo>
                  <a:lnTo>
                    <a:pt x="1694" y="4784"/>
                  </a:lnTo>
                  <a:lnTo>
                    <a:pt x="1936" y="4895"/>
                  </a:lnTo>
                  <a:lnTo>
                    <a:pt x="2196" y="4988"/>
                  </a:lnTo>
                  <a:lnTo>
                    <a:pt x="2457" y="5044"/>
                  </a:lnTo>
                  <a:lnTo>
                    <a:pt x="2717" y="5082"/>
                  </a:lnTo>
                  <a:lnTo>
                    <a:pt x="2978" y="5100"/>
                  </a:lnTo>
                  <a:lnTo>
                    <a:pt x="3238" y="5082"/>
                  </a:lnTo>
                  <a:lnTo>
                    <a:pt x="3480" y="5044"/>
                  </a:lnTo>
                  <a:lnTo>
                    <a:pt x="3722" y="4988"/>
                  </a:lnTo>
                  <a:lnTo>
                    <a:pt x="3964" y="4914"/>
                  </a:lnTo>
                  <a:lnTo>
                    <a:pt x="4188" y="4802"/>
                  </a:lnTo>
                  <a:lnTo>
                    <a:pt x="4392" y="4672"/>
                  </a:lnTo>
                  <a:lnTo>
                    <a:pt x="4597" y="4523"/>
                  </a:lnTo>
                  <a:lnTo>
                    <a:pt x="4764" y="4356"/>
                  </a:lnTo>
                  <a:lnTo>
                    <a:pt x="4932" y="4170"/>
                  </a:lnTo>
                  <a:lnTo>
                    <a:pt x="5062" y="3965"/>
                  </a:lnTo>
                  <a:lnTo>
                    <a:pt x="5174" y="3760"/>
                  </a:lnTo>
                  <a:lnTo>
                    <a:pt x="5267" y="3537"/>
                  </a:lnTo>
                  <a:lnTo>
                    <a:pt x="5323" y="3295"/>
                  </a:lnTo>
                  <a:lnTo>
                    <a:pt x="5360" y="3072"/>
                  </a:lnTo>
                  <a:lnTo>
                    <a:pt x="5360" y="2830"/>
                  </a:lnTo>
                  <a:lnTo>
                    <a:pt x="5360" y="2588"/>
                  </a:lnTo>
                  <a:lnTo>
                    <a:pt x="5323" y="2346"/>
                  </a:lnTo>
                  <a:lnTo>
                    <a:pt x="5267" y="2122"/>
                  </a:lnTo>
                  <a:lnTo>
                    <a:pt x="5193" y="1881"/>
                  </a:lnTo>
                  <a:lnTo>
                    <a:pt x="5081" y="1657"/>
                  </a:lnTo>
                  <a:lnTo>
                    <a:pt x="4951" y="1434"/>
                  </a:lnTo>
                  <a:lnTo>
                    <a:pt x="4802" y="1211"/>
                  </a:lnTo>
                  <a:lnTo>
                    <a:pt x="4634" y="1024"/>
                  </a:lnTo>
                  <a:lnTo>
                    <a:pt x="4448" y="820"/>
                  </a:lnTo>
                  <a:lnTo>
                    <a:pt x="4243" y="652"/>
                  </a:lnTo>
                  <a:lnTo>
                    <a:pt x="4020" y="485"/>
                  </a:lnTo>
                  <a:lnTo>
                    <a:pt x="3778" y="355"/>
                  </a:lnTo>
                  <a:lnTo>
                    <a:pt x="3536" y="224"/>
                  </a:lnTo>
                  <a:lnTo>
                    <a:pt x="3294" y="131"/>
                  </a:lnTo>
                  <a:lnTo>
                    <a:pt x="3034" y="75"/>
                  </a:lnTo>
                  <a:lnTo>
                    <a:pt x="2773" y="20"/>
                  </a:lnTo>
                  <a:lnTo>
                    <a:pt x="25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11"/>
            <p:cNvSpPr/>
            <p:nvPr/>
          </p:nvSpPr>
          <p:spPr>
            <a:xfrm>
              <a:off x="4526475" y="4745950"/>
              <a:ext cx="88875" cy="482950"/>
            </a:xfrm>
            <a:custGeom>
              <a:avLst/>
              <a:gdLst/>
              <a:ahLst/>
              <a:cxnLst/>
              <a:rect l="l" t="t" r="r" b="b"/>
              <a:pathLst>
                <a:path w="3555" h="19318" extrusionOk="0">
                  <a:moveTo>
                    <a:pt x="2829" y="1"/>
                  </a:moveTo>
                  <a:lnTo>
                    <a:pt x="2866" y="38"/>
                  </a:lnTo>
                  <a:lnTo>
                    <a:pt x="2940" y="187"/>
                  </a:lnTo>
                  <a:lnTo>
                    <a:pt x="3033" y="429"/>
                  </a:lnTo>
                  <a:lnTo>
                    <a:pt x="3164" y="801"/>
                  </a:lnTo>
                  <a:lnTo>
                    <a:pt x="3275" y="1303"/>
                  </a:lnTo>
                  <a:lnTo>
                    <a:pt x="3287" y="1351"/>
                  </a:lnTo>
                  <a:lnTo>
                    <a:pt x="3275" y="1173"/>
                  </a:lnTo>
                  <a:lnTo>
                    <a:pt x="3257" y="931"/>
                  </a:lnTo>
                  <a:lnTo>
                    <a:pt x="3220" y="708"/>
                  </a:lnTo>
                  <a:lnTo>
                    <a:pt x="3182" y="540"/>
                  </a:lnTo>
                  <a:lnTo>
                    <a:pt x="3145" y="391"/>
                  </a:lnTo>
                  <a:lnTo>
                    <a:pt x="3089" y="280"/>
                  </a:lnTo>
                  <a:lnTo>
                    <a:pt x="3052" y="187"/>
                  </a:lnTo>
                  <a:lnTo>
                    <a:pt x="2996" y="112"/>
                  </a:lnTo>
                  <a:lnTo>
                    <a:pt x="2922" y="38"/>
                  </a:lnTo>
                  <a:lnTo>
                    <a:pt x="2866" y="1"/>
                  </a:lnTo>
                  <a:close/>
                  <a:moveTo>
                    <a:pt x="3287" y="1351"/>
                  </a:moveTo>
                  <a:lnTo>
                    <a:pt x="3294" y="1452"/>
                  </a:lnTo>
                  <a:lnTo>
                    <a:pt x="3294" y="1787"/>
                  </a:lnTo>
                  <a:lnTo>
                    <a:pt x="3294" y="2178"/>
                  </a:lnTo>
                  <a:lnTo>
                    <a:pt x="3275" y="2606"/>
                  </a:lnTo>
                  <a:lnTo>
                    <a:pt x="3238" y="3090"/>
                  </a:lnTo>
                  <a:lnTo>
                    <a:pt x="3182" y="3629"/>
                  </a:lnTo>
                  <a:lnTo>
                    <a:pt x="3089" y="4225"/>
                  </a:lnTo>
                  <a:lnTo>
                    <a:pt x="2996" y="4895"/>
                  </a:lnTo>
                  <a:lnTo>
                    <a:pt x="2885" y="5621"/>
                  </a:lnTo>
                  <a:lnTo>
                    <a:pt x="2736" y="6421"/>
                  </a:lnTo>
                  <a:lnTo>
                    <a:pt x="2550" y="7296"/>
                  </a:lnTo>
                  <a:lnTo>
                    <a:pt x="2345" y="8245"/>
                  </a:lnTo>
                  <a:lnTo>
                    <a:pt x="2122" y="9268"/>
                  </a:lnTo>
                  <a:lnTo>
                    <a:pt x="1861" y="10366"/>
                  </a:lnTo>
                  <a:lnTo>
                    <a:pt x="1563" y="11557"/>
                  </a:lnTo>
                  <a:lnTo>
                    <a:pt x="1228" y="12841"/>
                  </a:lnTo>
                  <a:lnTo>
                    <a:pt x="856" y="14200"/>
                  </a:lnTo>
                  <a:lnTo>
                    <a:pt x="447" y="15670"/>
                  </a:lnTo>
                  <a:lnTo>
                    <a:pt x="0" y="17233"/>
                  </a:lnTo>
                  <a:lnTo>
                    <a:pt x="1135" y="19318"/>
                  </a:lnTo>
                  <a:lnTo>
                    <a:pt x="1507" y="17866"/>
                  </a:lnTo>
                  <a:lnTo>
                    <a:pt x="1842" y="16489"/>
                  </a:lnTo>
                  <a:lnTo>
                    <a:pt x="2140" y="15186"/>
                  </a:lnTo>
                  <a:lnTo>
                    <a:pt x="2401" y="13939"/>
                  </a:lnTo>
                  <a:lnTo>
                    <a:pt x="2643" y="12767"/>
                  </a:lnTo>
                  <a:lnTo>
                    <a:pt x="2847" y="11669"/>
                  </a:lnTo>
                  <a:lnTo>
                    <a:pt x="3015" y="10608"/>
                  </a:lnTo>
                  <a:lnTo>
                    <a:pt x="3164" y="9622"/>
                  </a:lnTo>
                  <a:lnTo>
                    <a:pt x="3275" y="8710"/>
                  </a:lnTo>
                  <a:lnTo>
                    <a:pt x="3387" y="7835"/>
                  </a:lnTo>
                  <a:lnTo>
                    <a:pt x="3462" y="7017"/>
                  </a:lnTo>
                  <a:lnTo>
                    <a:pt x="3517" y="6254"/>
                  </a:lnTo>
                  <a:lnTo>
                    <a:pt x="3536" y="5546"/>
                  </a:lnTo>
                  <a:lnTo>
                    <a:pt x="3555" y="4895"/>
                  </a:lnTo>
                  <a:lnTo>
                    <a:pt x="3555" y="4299"/>
                  </a:lnTo>
                  <a:lnTo>
                    <a:pt x="3555" y="3741"/>
                  </a:lnTo>
                  <a:lnTo>
                    <a:pt x="3536" y="3220"/>
                  </a:lnTo>
                  <a:lnTo>
                    <a:pt x="3499" y="2755"/>
                  </a:lnTo>
                  <a:lnTo>
                    <a:pt x="3443" y="2327"/>
                  </a:lnTo>
                  <a:lnTo>
                    <a:pt x="3406" y="1955"/>
                  </a:lnTo>
                  <a:lnTo>
                    <a:pt x="3350" y="1601"/>
                  </a:lnTo>
                  <a:lnTo>
                    <a:pt x="3287" y="135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11"/>
            <p:cNvSpPr/>
            <p:nvPr/>
          </p:nvSpPr>
          <p:spPr>
            <a:xfrm>
              <a:off x="4198000" y="4645000"/>
              <a:ext cx="345225" cy="545750"/>
            </a:xfrm>
            <a:custGeom>
              <a:avLst/>
              <a:gdLst/>
              <a:ahLst/>
              <a:cxnLst/>
              <a:rect l="l" t="t" r="r" b="b"/>
              <a:pathLst>
                <a:path w="13809" h="21830" extrusionOk="0">
                  <a:moveTo>
                    <a:pt x="0" y="0"/>
                  </a:moveTo>
                  <a:lnTo>
                    <a:pt x="466" y="447"/>
                  </a:lnTo>
                  <a:lnTo>
                    <a:pt x="1005" y="1005"/>
                  </a:lnTo>
                  <a:lnTo>
                    <a:pt x="1712" y="1749"/>
                  </a:lnTo>
                  <a:lnTo>
                    <a:pt x="2550" y="2680"/>
                  </a:lnTo>
                  <a:lnTo>
                    <a:pt x="3499" y="3778"/>
                  </a:lnTo>
                  <a:lnTo>
                    <a:pt x="4001" y="4392"/>
                  </a:lnTo>
                  <a:lnTo>
                    <a:pt x="4523" y="5043"/>
                  </a:lnTo>
                  <a:lnTo>
                    <a:pt x="5044" y="5732"/>
                  </a:lnTo>
                  <a:lnTo>
                    <a:pt x="5583" y="6458"/>
                  </a:lnTo>
                  <a:lnTo>
                    <a:pt x="6142" y="7221"/>
                  </a:lnTo>
                  <a:lnTo>
                    <a:pt x="6681" y="8021"/>
                  </a:lnTo>
                  <a:lnTo>
                    <a:pt x="7221" y="8859"/>
                  </a:lnTo>
                  <a:lnTo>
                    <a:pt x="7761" y="9715"/>
                  </a:lnTo>
                  <a:lnTo>
                    <a:pt x="8300" y="10589"/>
                  </a:lnTo>
                  <a:lnTo>
                    <a:pt x="8803" y="11501"/>
                  </a:lnTo>
                  <a:lnTo>
                    <a:pt x="9305" y="12450"/>
                  </a:lnTo>
                  <a:lnTo>
                    <a:pt x="9789" y="13418"/>
                  </a:lnTo>
                  <a:lnTo>
                    <a:pt x="10236" y="14404"/>
                  </a:lnTo>
                  <a:lnTo>
                    <a:pt x="10664" y="15409"/>
                  </a:lnTo>
                  <a:lnTo>
                    <a:pt x="11055" y="16433"/>
                  </a:lnTo>
                  <a:lnTo>
                    <a:pt x="11408" y="17494"/>
                  </a:lnTo>
                  <a:lnTo>
                    <a:pt x="11725" y="18554"/>
                  </a:lnTo>
                  <a:lnTo>
                    <a:pt x="11874" y="19094"/>
                  </a:lnTo>
                  <a:lnTo>
                    <a:pt x="12004" y="19634"/>
                  </a:lnTo>
                  <a:lnTo>
                    <a:pt x="12115" y="20173"/>
                  </a:lnTo>
                  <a:lnTo>
                    <a:pt x="12227" y="20732"/>
                  </a:lnTo>
                  <a:lnTo>
                    <a:pt x="12320" y="21271"/>
                  </a:lnTo>
                  <a:lnTo>
                    <a:pt x="12413" y="21830"/>
                  </a:lnTo>
                  <a:lnTo>
                    <a:pt x="13809" y="19466"/>
                  </a:lnTo>
                  <a:lnTo>
                    <a:pt x="13716" y="19001"/>
                  </a:lnTo>
                  <a:lnTo>
                    <a:pt x="13623" y="18536"/>
                  </a:lnTo>
                  <a:lnTo>
                    <a:pt x="13511" y="18071"/>
                  </a:lnTo>
                  <a:lnTo>
                    <a:pt x="13381" y="17605"/>
                  </a:lnTo>
                  <a:lnTo>
                    <a:pt x="13232" y="17140"/>
                  </a:lnTo>
                  <a:lnTo>
                    <a:pt x="13083" y="16675"/>
                  </a:lnTo>
                  <a:lnTo>
                    <a:pt x="12916" y="16228"/>
                  </a:lnTo>
                  <a:lnTo>
                    <a:pt x="12730" y="15763"/>
                  </a:lnTo>
                  <a:lnTo>
                    <a:pt x="12357" y="14870"/>
                  </a:lnTo>
                  <a:lnTo>
                    <a:pt x="11911" y="13958"/>
                  </a:lnTo>
                  <a:lnTo>
                    <a:pt x="11446" y="13083"/>
                  </a:lnTo>
                  <a:lnTo>
                    <a:pt x="10962" y="12208"/>
                  </a:lnTo>
                  <a:lnTo>
                    <a:pt x="10422" y="11371"/>
                  </a:lnTo>
                  <a:lnTo>
                    <a:pt x="9882" y="10533"/>
                  </a:lnTo>
                  <a:lnTo>
                    <a:pt x="9305" y="9715"/>
                  </a:lnTo>
                  <a:lnTo>
                    <a:pt x="8710" y="8914"/>
                  </a:lnTo>
                  <a:lnTo>
                    <a:pt x="8114" y="8151"/>
                  </a:lnTo>
                  <a:lnTo>
                    <a:pt x="7500" y="7407"/>
                  </a:lnTo>
                  <a:lnTo>
                    <a:pt x="6905" y="6681"/>
                  </a:lnTo>
                  <a:lnTo>
                    <a:pt x="6291" y="5993"/>
                  </a:lnTo>
                  <a:lnTo>
                    <a:pt x="5676" y="5323"/>
                  </a:lnTo>
                  <a:lnTo>
                    <a:pt x="5081" y="4690"/>
                  </a:lnTo>
                  <a:lnTo>
                    <a:pt x="4504" y="4094"/>
                  </a:lnTo>
                  <a:lnTo>
                    <a:pt x="3927" y="3536"/>
                  </a:lnTo>
                  <a:lnTo>
                    <a:pt x="2866" y="2512"/>
                  </a:lnTo>
                  <a:lnTo>
                    <a:pt x="1917" y="1638"/>
                  </a:lnTo>
                  <a:lnTo>
                    <a:pt x="1136" y="949"/>
                  </a:lnTo>
                  <a:lnTo>
                    <a:pt x="521" y="4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24" name="Google Shape;424;p11"/>
          <p:cNvSpPr/>
          <p:nvPr/>
        </p:nvSpPr>
        <p:spPr>
          <a:xfrm>
            <a:off x="6119501" y="6254931"/>
            <a:ext cx="759455" cy="34385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5" name="Google Shape;425;p11"/>
          <p:cNvSpPr/>
          <p:nvPr/>
        </p:nvSpPr>
        <p:spPr>
          <a:xfrm>
            <a:off x="9116733" y="5438865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6" name="Google Shape;426;p11"/>
          <p:cNvSpPr/>
          <p:nvPr/>
        </p:nvSpPr>
        <p:spPr>
          <a:xfrm>
            <a:off x="8049933" y="5593265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7" name="Google Shape;427;p11"/>
          <p:cNvSpPr/>
          <p:nvPr/>
        </p:nvSpPr>
        <p:spPr>
          <a:xfrm>
            <a:off x="6280433" y="5252132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8" name="Google Shape;428;p11"/>
          <p:cNvSpPr/>
          <p:nvPr/>
        </p:nvSpPr>
        <p:spPr>
          <a:xfrm>
            <a:off x="9281833" y="6254932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29" name="Google Shape;429;p11"/>
          <p:cNvGrpSpPr/>
          <p:nvPr/>
        </p:nvGrpSpPr>
        <p:grpSpPr>
          <a:xfrm>
            <a:off x="67918" y="4947300"/>
            <a:ext cx="1766100" cy="1490067"/>
            <a:chOff x="1223650" y="4359325"/>
            <a:chExt cx="1324575" cy="1117550"/>
          </a:xfrm>
        </p:grpSpPr>
        <p:sp>
          <p:nvSpPr>
            <p:cNvPr id="430" name="Google Shape;430;p11"/>
            <p:cNvSpPr/>
            <p:nvPr/>
          </p:nvSpPr>
          <p:spPr>
            <a:xfrm>
              <a:off x="1640975" y="4559850"/>
              <a:ext cx="74000" cy="437825"/>
            </a:xfrm>
            <a:custGeom>
              <a:avLst/>
              <a:gdLst/>
              <a:ahLst/>
              <a:cxnLst/>
              <a:rect l="l" t="t" r="r" b="b"/>
              <a:pathLst>
                <a:path w="2960" h="17513" extrusionOk="0">
                  <a:moveTo>
                    <a:pt x="2196" y="0"/>
                  </a:moveTo>
                  <a:lnTo>
                    <a:pt x="2140" y="94"/>
                  </a:lnTo>
                  <a:lnTo>
                    <a:pt x="1992" y="335"/>
                  </a:lnTo>
                  <a:lnTo>
                    <a:pt x="1768" y="745"/>
                  </a:lnTo>
                  <a:lnTo>
                    <a:pt x="1489" y="1285"/>
                  </a:lnTo>
                  <a:lnTo>
                    <a:pt x="1191" y="1973"/>
                  </a:lnTo>
                  <a:lnTo>
                    <a:pt x="1042" y="2364"/>
                  </a:lnTo>
                  <a:lnTo>
                    <a:pt x="894" y="2792"/>
                  </a:lnTo>
                  <a:lnTo>
                    <a:pt x="745" y="3239"/>
                  </a:lnTo>
                  <a:lnTo>
                    <a:pt x="596" y="3741"/>
                  </a:lnTo>
                  <a:lnTo>
                    <a:pt x="466" y="4262"/>
                  </a:lnTo>
                  <a:lnTo>
                    <a:pt x="335" y="4820"/>
                  </a:lnTo>
                  <a:lnTo>
                    <a:pt x="242" y="5397"/>
                  </a:lnTo>
                  <a:lnTo>
                    <a:pt x="149" y="6012"/>
                  </a:lnTo>
                  <a:lnTo>
                    <a:pt x="75" y="6663"/>
                  </a:lnTo>
                  <a:lnTo>
                    <a:pt x="37" y="7351"/>
                  </a:lnTo>
                  <a:lnTo>
                    <a:pt x="0" y="8040"/>
                  </a:lnTo>
                  <a:lnTo>
                    <a:pt x="19" y="8784"/>
                  </a:lnTo>
                  <a:lnTo>
                    <a:pt x="56" y="9547"/>
                  </a:lnTo>
                  <a:lnTo>
                    <a:pt x="112" y="10329"/>
                  </a:lnTo>
                  <a:lnTo>
                    <a:pt x="224" y="11148"/>
                  </a:lnTo>
                  <a:lnTo>
                    <a:pt x="354" y="11985"/>
                  </a:lnTo>
                  <a:lnTo>
                    <a:pt x="540" y="12841"/>
                  </a:lnTo>
                  <a:lnTo>
                    <a:pt x="763" y="13735"/>
                  </a:lnTo>
                  <a:lnTo>
                    <a:pt x="1042" y="14647"/>
                  </a:lnTo>
                  <a:lnTo>
                    <a:pt x="1359" y="15577"/>
                  </a:lnTo>
                  <a:lnTo>
                    <a:pt x="1731" y="16545"/>
                  </a:lnTo>
                  <a:lnTo>
                    <a:pt x="2159" y="17513"/>
                  </a:lnTo>
                  <a:lnTo>
                    <a:pt x="2438" y="17420"/>
                  </a:lnTo>
                  <a:lnTo>
                    <a:pt x="2029" y="16470"/>
                  </a:lnTo>
                  <a:lnTo>
                    <a:pt x="1675" y="15540"/>
                  </a:lnTo>
                  <a:lnTo>
                    <a:pt x="1359" y="14647"/>
                  </a:lnTo>
                  <a:lnTo>
                    <a:pt x="1098" y="13753"/>
                  </a:lnTo>
                  <a:lnTo>
                    <a:pt x="894" y="12897"/>
                  </a:lnTo>
                  <a:lnTo>
                    <a:pt x="707" y="12060"/>
                  </a:lnTo>
                  <a:lnTo>
                    <a:pt x="596" y="11260"/>
                  </a:lnTo>
                  <a:lnTo>
                    <a:pt x="503" y="10478"/>
                  </a:lnTo>
                  <a:lnTo>
                    <a:pt x="447" y="9715"/>
                  </a:lnTo>
                  <a:lnTo>
                    <a:pt x="410" y="8989"/>
                  </a:lnTo>
                  <a:lnTo>
                    <a:pt x="428" y="8282"/>
                  </a:lnTo>
                  <a:lnTo>
                    <a:pt x="466" y="7612"/>
                  </a:lnTo>
                  <a:lnTo>
                    <a:pt x="521" y="6961"/>
                  </a:lnTo>
                  <a:lnTo>
                    <a:pt x="614" y="6347"/>
                  </a:lnTo>
                  <a:lnTo>
                    <a:pt x="707" y="5770"/>
                  </a:lnTo>
                  <a:lnTo>
                    <a:pt x="819" y="5211"/>
                  </a:lnTo>
                  <a:lnTo>
                    <a:pt x="968" y="4672"/>
                  </a:lnTo>
                  <a:lnTo>
                    <a:pt x="1117" y="4188"/>
                  </a:lnTo>
                  <a:lnTo>
                    <a:pt x="1266" y="3722"/>
                  </a:lnTo>
                  <a:lnTo>
                    <a:pt x="1433" y="3276"/>
                  </a:lnTo>
                  <a:lnTo>
                    <a:pt x="1601" y="2885"/>
                  </a:lnTo>
                  <a:lnTo>
                    <a:pt x="1768" y="2513"/>
                  </a:lnTo>
                  <a:lnTo>
                    <a:pt x="1936" y="2178"/>
                  </a:lnTo>
                  <a:lnTo>
                    <a:pt x="2103" y="1880"/>
                  </a:lnTo>
                  <a:lnTo>
                    <a:pt x="2252" y="1620"/>
                  </a:lnTo>
                  <a:lnTo>
                    <a:pt x="2401" y="1378"/>
                  </a:lnTo>
                  <a:lnTo>
                    <a:pt x="2661" y="1024"/>
                  </a:lnTo>
                  <a:lnTo>
                    <a:pt x="2848" y="801"/>
                  </a:lnTo>
                  <a:lnTo>
                    <a:pt x="2922" y="763"/>
                  </a:lnTo>
                  <a:lnTo>
                    <a:pt x="2959" y="745"/>
                  </a:lnTo>
                  <a:lnTo>
                    <a:pt x="219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11"/>
            <p:cNvSpPr/>
            <p:nvPr/>
          </p:nvSpPr>
          <p:spPr>
            <a:xfrm>
              <a:off x="1651200" y="4359325"/>
              <a:ext cx="269400" cy="265675"/>
            </a:xfrm>
            <a:custGeom>
              <a:avLst/>
              <a:gdLst/>
              <a:ahLst/>
              <a:cxnLst/>
              <a:rect l="l" t="t" r="r" b="b"/>
              <a:pathLst>
                <a:path w="10776" h="10627" extrusionOk="0">
                  <a:moveTo>
                    <a:pt x="1973" y="0"/>
                  </a:moveTo>
                  <a:lnTo>
                    <a:pt x="1769" y="38"/>
                  </a:lnTo>
                  <a:lnTo>
                    <a:pt x="1583" y="75"/>
                  </a:lnTo>
                  <a:lnTo>
                    <a:pt x="1396" y="131"/>
                  </a:lnTo>
                  <a:lnTo>
                    <a:pt x="1248" y="205"/>
                  </a:lnTo>
                  <a:lnTo>
                    <a:pt x="1080" y="280"/>
                  </a:lnTo>
                  <a:lnTo>
                    <a:pt x="950" y="373"/>
                  </a:lnTo>
                  <a:lnTo>
                    <a:pt x="820" y="466"/>
                  </a:lnTo>
                  <a:lnTo>
                    <a:pt x="708" y="577"/>
                  </a:lnTo>
                  <a:lnTo>
                    <a:pt x="596" y="708"/>
                  </a:lnTo>
                  <a:lnTo>
                    <a:pt x="485" y="838"/>
                  </a:lnTo>
                  <a:lnTo>
                    <a:pt x="410" y="987"/>
                  </a:lnTo>
                  <a:lnTo>
                    <a:pt x="336" y="1136"/>
                  </a:lnTo>
                  <a:lnTo>
                    <a:pt x="261" y="1303"/>
                  </a:lnTo>
                  <a:lnTo>
                    <a:pt x="205" y="1471"/>
                  </a:lnTo>
                  <a:lnTo>
                    <a:pt x="112" y="1843"/>
                  </a:lnTo>
                  <a:lnTo>
                    <a:pt x="38" y="2234"/>
                  </a:lnTo>
                  <a:lnTo>
                    <a:pt x="19" y="2643"/>
                  </a:lnTo>
                  <a:lnTo>
                    <a:pt x="1" y="3071"/>
                  </a:lnTo>
                  <a:lnTo>
                    <a:pt x="19" y="3518"/>
                  </a:lnTo>
                  <a:lnTo>
                    <a:pt x="75" y="3983"/>
                  </a:lnTo>
                  <a:lnTo>
                    <a:pt x="131" y="4448"/>
                  </a:lnTo>
                  <a:lnTo>
                    <a:pt x="205" y="4932"/>
                  </a:lnTo>
                  <a:lnTo>
                    <a:pt x="298" y="5397"/>
                  </a:lnTo>
                  <a:lnTo>
                    <a:pt x="410" y="5863"/>
                  </a:lnTo>
                  <a:lnTo>
                    <a:pt x="652" y="6775"/>
                  </a:lnTo>
                  <a:lnTo>
                    <a:pt x="913" y="7631"/>
                  </a:lnTo>
                  <a:lnTo>
                    <a:pt x="1155" y="8412"/>
                  </a:lnTo>
                  <a:lnTo>
                    <a:pt x="1396" y="9064"/>
                  </a:lnTo>
                  <a:lnTo>
                    <a:pt x="1583" y="9566"/>
                  </a:lnTo>
                  <a:lnTo>
                    <a:pt x="1769" y="9994"/>
                  </a:lnTo>
                  <a:lnTo>
                    <a:pt x="3183" y="10069"/>
                  </a:lnTo>
                  <a:lnTo>
                    <a:pt x="4467" y="10162"/>
                  </a:lnTo>
                  <a:lnTo>
                    <a:pt x="5602" y="10273"/>
                  </a:lnTo>
                  <a:lnTo>
                    <a:pt x="6607" y="10385"/>
                  </a:lnTo>
                  <a:lnTo>
                    <a:pt x="8282" y="10571"/>
                  </a:lnTo>
                  <a:lnTo>
                    <a:pt x="8934" y="10608"/>
                  </a:lnTo>
                  <a:lnTo>
                    <a:pt x="9473" y="10627"/>
                  </a:lnTo>
                  <a:lnTo>
                    <a:pt x="9715" y="10627"/>
                  </a:lnTo>
                  <a:lnTo>
                    <a:pt x="9920" y="10608"/>
                  </a:lnTo>
                  <a:lnTo>
                    <a:pt x="10106" y="10571"/>
                  </a:lnTo>
                  <a:lnTo>
                    <a:pt x="10273" y="10515"/>
                  </a:lnTo>
                  <a:lnTo>
                    <a:pt x="10404" y="10441"/>
                  </a:lnTo>
                  <a:lnTo>
                    <a:pt x="10515" y="10366"/>
                  </a:lnTo>
                  <a:lnTo>
                    <a:pt x="10608" y="10255"/>
                  </a:lnTo>
                  <a:lnTo>
                    <a:pt x="10683" y="10143"/>
                  </a:lnTo>
                  <a:lnTo>
                    <a:pt x="10720" y="9994"/>
                  </a:lnTo>
                  <a:lnTo>
                    <a:pt x="10757" y="9827"/>
                  </a:lnTo>
                  <a:lnTo>
                    <a:pt x="10776" y="9641"/>
                  </a:lnTo>
                  <a:lnTo>
                    <a:pt x="10757" y="9417"/>
                  </a:lnTo>
                  <a:lnTo>
                    <a:pt x="10739" y="9175"/>
                  </a:lnTo>
                  <a:lnTo>
                    <a:pt x="10683" y="8915"/>
                  </a:lnTo>
                  <a:lnTo>
                    <a:pt x="10534" y="8282"/>
                  </a:lnTo>
                  <a:lnTo>
                    <a:pt x="10441" y="7947"/>
                  </a:lnTo>
                  <a:lnTo>
                    <a:pt x="10329" y="7631"/>
                  </a:lnTo>
                  <a:lnTo>
                    <a:pt x="10199" y="7333"/>
                  </a:lnTo>
                  <a:lnTo>
                    <a:pt x="10069" y="7054"/>
                  </a:lnTo>
                  <a:lnTo>
                    <a:pt x="9901" y="6775"/>
                  </a:lnTo>
                  <a:lnTo>
                    <a:pt x="9734" y="6514"/>
                  </a:lnTo>
                  <a:lnTo>
                    <a:pt x="9566" y="6272"/>
                  </a:lnTo>
                  <a:lnTo>
                    <a:pt x="9380" y="6030"/>
                  </a:lnTo>
                  <a:lnTo>
                    <a:pt x="9175" y="5807"/>
                  </a:lnTo>
                  <a:lnTo>
                    <a:pt x="8989" y="5602"/>
                  </a:lnTo>
                  <a:lnTo>
                    <a:pt x="8766" y="5416"/>
                  </a:lnTo>
                  <a:lnTo>
                    <a:pt x="8561" y="5230"/>
                  </a:lnTo>
                  <a:lnTo>
                    <a:pt x="8133" y="4914"/>
                  </a:lnTo>
                  <a:lnTo>
                    <a:pt x="7705" y="4616"/>
                  </a:lnTo>
                  <a:lnTo>
                    <a:pt x="7296" y="4392"/>
                  </a:lnTo>
                  <a:lnTo>
                    <a:pt x="6905" y="4188"/>
                  </a:lnTo>
                  <a:lnTo>
                    <a:pt x="6551" y="4020"/>
                  </a:lnTo>
                  <a:lnTo>
                    <a:pt x="6216" y="3890"/>
                  </a:lnTo>
                  <a:lnTo>
                    <a:pt x="5751" y="3741"/>
                  </a:lnTo>
                  <a:lnTo>
                    <a:pt x="5584" y="3685"/>
                  </a:lnTo>
                  <a:lnTo>
                    <a:pt x="5658" y="3536"/>
                  </a:lnTo>
                  <a:lnTo>
                    <a:pt x="5714" y="3369"/>
                  </a:lnTo>
                  <a:lnTo>
                    <a:pt x="5788" y="3146"/>
                  </a:lnTo>
                  <a:lnTo>
                    <a:pt x="5863" y="2866"/>
                  </a:lnTo>
                  <a:lnTo>
                    <a:pt x="5900" y="2569"/>
                  </a:lnTo>
                  <a:lnTo>
                    <a:pt x="5919" y="2252"/>
                  </a:lnTo>
                  <a:lnTo>
                    <a:pt x="5900" y="2085"/>
                  </a:lnTo>
                  <a:lnTo>
                    <a:pt x="5881" y="1917"/>
                  </a:lnTo>
                  <a:lnTo>
                    <a:pt x="5844" y="1750"/>
                  </a:lnTo>
                  <a:lnTo>
                    <a:pt x="5788" y="1582"/>
                  </a:lnTo>
                  <a:lnTo>
                    <a:pt x="5714" y="1415"/>
                  </a:lnTo>
                  <a:lnTo>
                    <a:pt x="5621" y="1247"/>
                  </a:lnTo>
                  <a:lnTo>
                    <a:pt x="5509" y="1098"/>
                  </a:lnTo>
                  <a:lnTo>
                    <a:pt x="5360" y="931"/>
                  </a:lnTo>
                  <a:lnTo>
                    <a:pt x="5212" y="801"/>
                  </a:lnTo>
                  <a:lnTo>
                    <a:pt x="5025" y="652"/>
                  </a:lnTo>
                  <a:lnTo>
                    <a:pt x="4802" y="522"/>
                  </a:lnTo>
                  <a:lnTo>
                    <a:pt x="4560" y="410"/>
                  </a:lnTo>
                  <a:lnTo>
                    <a:pt x="4300" y="298"/>
                  </a:lnTo>
                  <a:lnTo>
                    <a:pt x="3983" y="205"/>
                  </a:lnTo>
                  <a:lnTo>
                    <a:pt x="3648" y="131"/>
                  </a:lnTo>
                  <a:lnTo>
                    <a:pt x="3276" y="75"/>
                  </a:lnTo>
                  <a:lnTo>
                    <a:pt x="2867" y="19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11"/>
            <p:cNvSpPr/>
            <p:nvPr/>
          </p:nvSpPr>
          <p:spPr>
            <a:xfrm>
              <a:off x="1649800" y="4452850"/>
              <a:ext cx="261975" cy="172625"/>
            </a:xfrm>
            <a:custGeom>
              <a:avLst/>
              <a:gdLst/>
              <a:ahLst/>
              <a:cxnLst/>
              <a:rect l="l" t="t" r="r" b="b"/>
              <a:pathLst>
                <a:path w="10479" h="6905" extrusionOk="0">
                  <a:moveTo>
                    <a:pt x="2178" y="0"/>
                  </a:moveTo>
                  <a:lnTo>
                    <a:pt x="1974" y="19"/>
                  </a:lnTo>
                  <a:lnTo>
                    <a:pt x="1750" y="37"/>
                  </a:lnTo>
                  <a:lnTo>
                    <a:pt x="1545" y="75"/>
                  </a:lnTo>
                  <a:lnTo>
                    <a:pt x="1322" y="130"/>
                  </a:lnTo>
                  <a:lnTo>
                    <a:pt x="1136" y="205"/>
                  </a:lnTo>
                  <a:lnTo>
                    <a:pt x="950" y="279"/>
                  </a:lnTo>
                  <a:lnTo>
                    <a:pt x="764" y="372"/>
                  </a:lnTo>
                  <a:lnTo>
                    <a:pt x="596" y="465"/>
                  </a:lnTo>
                  <a:lnTo>
                    <a:pt x="447" y="577"/>
                  </a:lnTo>
                  <a:lnTo>
                    <a:pt x="317" y="707"/>
                  </a:lnTo>
                  <a:lnTo>
                    <a:pt x="206" y="838"/>
                  </a:lnTo>
                  <a:lnTo>
                    <a:pt x="131" y="968"/>
                  </a:lnTo>
                  <a:lnTo>
                    <a:pt x="57" y="1117"/>
                  </a:lnTo>
                  <a:lnTo>
                    <a:pt x="19" y="1266"/>
                  </a:lnTo>
                  <a:lnTo>
                    <a:pt x="1" y="1433"/>
                  </a:lnTo>
                  <a:lnTo>
                    <a:pt x="19" y="1601"/>
                  </a:lnTo>
                  <a:lnTo>
                    <a:pt x="206" y="2159"/>
                  </a:lnTo>
                  <a:lnTo>
                    <a:pt x="652" y="3443"/>
                  </a:lnTo>
                  <a:lnTo>
                    <a:pt x="931" y="4169"/>
                  </a:lnTo>
                  <a:lnTo>
                    <a:pt x="1192" y="4857"/>
                  </a:lnTo>
                  <a:lnTo>
                    <a:pt x="1452" y="5453"/>
                  </a:lnTo>
                  <a:lnTo>
                    <a:pt x="1583" y="5676"/>
                  </a:lnTo>
                  <a:lnTo>
                    <a:pt x="1676" y="5844"/>
                  </a:lnTo>
                  <a:lnTo>
                    <a:pt x="1787" y="5993"/>
                  </a:lnTo>
                  <a:lnTo>
                    <a:pt x="1955" y="6104"/>
                  </a:lnTo>
                  <a:lnTo>
                    <a:pt x="2141" y="6216"/>
                  </a:lnTo>
                  <a:lnTo>
                    <a:pt x="2383" y="6309"/>
                  </a:lnTo>
                  <a:lnTo>
                    <a:pt x="2662" y="6402"/>
                  </a:lnTo>
                  <a:lnTo>
                    <a:pt x="2997" y="6476"/>
                  </a:lnTo>
                  <a:lnTo>
                    <a:pt x="3369" y="6532"/>
                  </a:lnTo>
                  <a:lnTo>
                    <a:pt x="3797" y="6588"/>
                  </a:lnTo>
                  <a:lnTo>
                    <a:pt x="4802" y="6681"/>
                  </a:lnTo>
                  <a:lnTo>
                    <a:pt x="6012" y="6756"/>
                  </a:lnTo>
                  <a:lnTo>
                    <a:pt x="9120" y="6904"/>
                  </a:lnTo>
                  <a:lnTo>
                    <a:pt x="9529" y="6904"/>
                  </a:lnTo>
                  <a:lnTo>
                    <a:pt x="9864" y="6886"/>
                  </a:lnTo>
                  <a:lnTo>
                    <a:pt x="10106" y="6849"/>
                  </a:lnTo>
                  <a:lnTo>
                    <a:pt x="10218" y="6811"/>
                  </a:lnTo>
                  <a:lnTo>
                    <a:pt x="10292" y="6756"/>
                  </a:lnTo>
                  <a:lnTo>
                    <a:pt x="10367" y="6718"/>
                  </a:lnTo>
                  <a:lnTo>
                    <a:pt x="10422" y="6663"/>
                  </a:lnTo>
                  <a:lnTo>
                    <a:pt x="10441" y="6607"/>
                  </a:lnTo>
                  <a:lnTo>
                    <a:pt x="10460" y="6551"/>
                  </a:lnTo>
                  <a:lnTo>
                    <a:pt x="10478" y="6476"/>
                  </a:lnTo>
                  <a:lnTo>
                    <a:pt x="10460" y="6402"/>
                  </a:lnTo>
                  <a:lnTo>
                    <a:pt x="10404" y="6253"/>
                  </a:lnTo>
                  <a:lnTo>
                    <a:pt x="10292" y="6086"/>
                  </a:lnTo>
                  <a:lnTo>
                    <a:pt x="10143" y="5900"/>
                  </a:lnTo>
                  <a:lnTo>
                    <a:pt x="9957" y="5695"/>
                  </a:lnTo>
                  <a:lnTo>
                    <a:pt x="9734" y="5490"/>
                  </a:lnTo>
                  <a:lnTo>
                    <a:pt x="9473" y="5267"/>
                  </a:lnTo>
                  <a:lnTo>
                    <a:pt x="9194" y="5043"/>
                  </a:lnTo>
                  <a:lnTo>
                    <a:pt x="8561" y="4597"/>
                  </a:lnTo>
                  <a:lnTo>
                    <a:pt x="7873" y="4132"/>
                  </a:lnTo>
                  <a:lnTo>
                    <a:pt x="7147" y="3685"/>
                  </a:lnTo>
                  <a:lnTo>
                    <a:pt x="6459" y="3276"/>
                  </a:lnTo>
                  <a:lnTo>
                    <a:pt x="5807" y="2903"/>
                  </a:lnTo>
                  <a:lnTo>
                    <a:pt x="4784" y="2326"/>
                  </a:lnTo>
                  <a:lnTo>
                    <a:pt x="4393" y="2122"/>
                  </a:lnTo>
                  <a:lnTo>
                    <a:pt x="4393" y="1843"/>
                  </a:lnTo>
                  <a:lnTo>
                    <a:pt x="4374" y="1582"/>
                  </a:lnTo>
                  <a:lnTo>
                    <a:pt x="4337" y="1340"/>
                  </a:lnTo>
                  <a:lnTo>
                    <a:pt x="4263" y="1117"/>
                  </a:lnTo>
                  <a:lnTo>
                    <a:pt x="4170" y="931"/>
                  </a:lnTo>
                  <a:lnTo>
                    <a:pt x="4058" y="745"/>
                  </a:lnTo>
                  <a:lnTo>
                    <a:pt x="3928" y="596"/>
                  </a:lnTo>
                  <a:lnTo>
                    <a:pt x="3779" y="465"/>
                  </a:lnTo>
                  <a:lnTo>
                    <a:pt x="3611" y="335"/>
                  </a:lnTo>
                  <a:lnTo>
                    <a:pt x="3425" y="242"/>
                  </a:lnTo>
                  <a:lnTo>
                    <a:pt x="3239" y="168"/>
                  </a:lnTo>
                  <a:lnTo>
                    <a:pt x="3034" y="93"/>
                  </a:lnTo>
                  <a:lnTo>
                    <a:pt x="2830" y="56"/>
                  </a:lnTo>
                  <a:lnTo>
                    <a:pt x="2625" y="19"/>
                  </a:lnTo>
                  <a:lnTo>
                    <a:pt x="2402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11"/>
            <p:cNvSpPr/>
            <p:nvPr/>
          </p:nvSpPr>
          <p:spPr>
            <a:xfrm>
              <a:off x="1714025" y="4451450"/>
              <a:ext cx="80500" cy="97725"/>
            </a:xfrm>
            <a:custGeom>
              <a:avLst/>
              <a:gdLst/>
              <a:ahLst/>
              <a:cxnLst/>
              <a:rect l="l" t="t" r="r" b="b"/>
              <a:pathLst>
                <a:path w="3220" h="3909" extrusionOk="0">
                  <a:moveTo>
                    <a:pt x="3052" y="0"/>
                  </a:moveTo>
                  <a:lnTo>
                    <a:pt x="2996" y="112"/>
                  </a:lnTo>
                  <a:lnTo>
                    <a:pt x="2847" y="428"/>
                  </a:lnTo>
                  <a:lnTo>
                    <a:pt x="2605" y="875"/>
                  </a:lnTo>
                  <a:lnTo>
                    <a:pt x="2252" y="1452"/>
                  </a:lnTo>
                  <a:lnTo>
                    <a:pt x="2047" y="1768"/>
                  </a:lnTo>
                  <a:lnTo>
                    <a:pt x="1824" y="2085"/>
                  </a:lnTo>
                  <a:lnTo>
                    <a:pt x="1582" y="2420"/>
                  </a:lnTo>
                  <a:lnTo>
                    <a:pt x="1303" y="2736"/>
                  </a:lnTo>
                  <a:lnTo>
                    <a:pt x="1024" y="3052"/>
                  </a:lnTo>
                  <a:lnTo>
                    <a:pt x="707" y="3369"/>
                  </a:lnTo>
                  <a:lnTo>
                    <a:pt x="372" y="3648"/>
                  </a:lnTo>
                  <a:lnTo>
                    <a:pt x="0" y="3908"/>
                  </a:lnTo>
                  <a:lnTo>
                    <a:pt x="93" y="3871"/>
                  </a:lnTo>
                  <a:lnTo>
                    <a:pt x="354" y="3722"/>
                  </a:lnTo>
                  <a:lnTo>
                    <a:pt x="726" y="3462"/>
                  </a:lnTo>
                  <a:lnTo>
                    <a:pt x="931" y="3276"/>
                  </a:lnTo>
                  <a:lnTo>
                    <a:pt x="1172" y="3071"/>
                  </a:lnTo>
                  <a:lnTo>
                    <a:pt x="1433" y="2829"/>
                  </a:lnTo>
                  <a:lnTo>
                    <a:pt x="1694" y="2550"/>
                  </a:lnTo>
                  <a:lnTo>
                    <a:pt x="1954" y="2234"/>
                  </a:lnTo>
                  <a:lnTo>
                    <a:pt x="2215" y="1880"/>
                  </a:lnTo>
                  <a:lnTo>
                    <a:pt x="2494" y="1470"/>
                  </a:lnTo>
                  <a:lnTo>
                    <a:pt x="2736" y="1042"/>
                  </a:lnTo>
                  <a:lnTo>
                    <a:pt x="2996" y="559"/>
                  </a:lnTo>
                  <a:lnTo>
                    <a:pt x="3220" y="38"/>
                  </a:lnTo>
                  <a:lnTo>
                    <a:pt x="3052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11"/>
            <p:cNvSpPr/>
            <p:nvPr/>
          </p:nvSpPr>
          <p:spPr>
            <a:xfrm>
              <a:off x="1690750" y="4531925"/>
              <a:ext cx="91675" cy="84250"/>
            </a:xfrm>
            <a:custGeom>
              <a:avLst/>
              <a:gdLst/>
              <a:ahLst/>
              <a:cxnLst/>
              <a:rect l="l" t="t" r="r" b="b"/>
              <a:pathLst>
                <a:path w="3667" h="3370" extrusionOk="0">
                  <a:moveTo>
                    <a:pt x="764" y="1"/>
                  </a:moveTo>
                  <a:lnTo>
                    <a:pt x="596" y="19"/>
                  </a:lnTo>
                  <a:lnTo>
                    <a:pt x="466" y="57"/>
                  </a:lnTo>
                  <a:lnTo>
                    <a:pt x="354" y="113"/>
                  </a:lnTo>
                  <a:lnTo>
                    <a:pt x="242" y="187"/>
                  </a:lnTo>
                  <a:lnTo>
                    <a:pt x="168" y="280"/>
                  </a:lnTo>
                  <a:lnTo>
                    <a:pt x="112" y="392"/>
                  </a:lnTo>
                  <a:lnTo>
                    <a:pt x="56" y="541"/>
                  </a:lnTo>
                  <a:lnTo>
                    <a:pt x="19" y="671"/>
                  </a:lnTo>
                  <a:lnTo>
                    <a:pt x="1" y="838"/>
                  </a:lnTo>
                  <a:lnTo>
                    <a:pt x="1" y="987"/>
                  </a:lnTo>
                  <a:lnTo>
                    <a:pt x="1" y="1341"/>
                  </a:lnTo>
                  <a:lnTo>
                    <a:pt x="56" y="1694"/>
                  </a:lnTo>
                  <a:lnTo>
                    <a:pt x="112" y="2029"/>
                  </a:lnTo>
                  <a:lnTo>
                    <a:pt x="187" y="2364"/>
                  </a:lnTo>
                  <a:lnTo>
                    <a:pt x="336" y="2867"/>
                  </a:lnTo>
                  <a:lnTo>
                    <a:pt x="410" y="3053"/>
                  </a:lnTo>
                  <a:lnTo>
                    <a:pt x="745" y="3146"/>
                  </a:lnTo>
                  <a:lnTo>
                    <a:pt x="1061" y="3220"/>
                  </a:lnTo>
                  <a:lnTo>
                    <a:pt x="1378" y="3295"/>
                  </a:lnTo>
                  <a:lnTo>
                    <a:pt x="1657" y="3332"/>
                  </a:lnTo>
                  <a:lnTo>
                    <a:pt x="1917" y="3351"/>
                  </a:lnTo>
                  <a:lnTo>
                    <a:pt x="2159" y="3369"/>
                  </a:lnTo>
                  <a:lnTo>
                    <a:pt x="2383" y="3369"/>
                  </a:lnTo>
                  <a:lnTo>
                    <a:pt x="2587" y="3351"/>
                  </a:lnTo>
                  <a:lnTo>
                    <a:pt x="2792" y="3313"/>
                  </a:lnTo>
                  <a:lnTo>
                    <a:pt x="2960" y="3276"/>
                  </a:lnTo>
                  <a:lnTo>
                    <a:pt x="3108" y="3220"/>
                  </a:lnTo>
                  <a:lnTo>
                    <a:pt x="3239" y="3165"/>
                  </a:lnTo>
                  <a:lnTo>
                    <a:pt x="3350" y="3072"/>
                  </a:lnTo>
                  <a:lnTo>
                    <a:pt x="3443" y="2997"/>
                  </a:lnTo>
                  <a:lnTo>
                    <a:pt x="3518" y="2904"/>
                  </a:lnTo>
                  <a:lnTo>
                    <a:pt x="3574" y="2792"/>
                  </a:lnTo>
                  <a:lnTo>
                    <a:pt x="3630" y="2681"/>
                  </a:lnTo>
                  <a:lnTo>
                    <a:pt x="3648" y="2569"/>
                  </a:lnTo>
                  <a:lnTo>
                    <a:pt x="3667" y="2439"/>
                  </a:lnTo>
                  <a:lnTo>
                    <a:pt x="3648" y="2309"/>
                  </a:lnTo>
                  <a:lnTo>
                    <a:pt x="3630" y="2178"/>
                  </a:lnTo>
                  <a:lnTo>
                    <a:pt x="3574" y="2048"/>
                  </a:lnTo>
                  <a:lnTo>
                    <a:pt x="3518" y="1899"/>
                  </a:lnTo>
                  <a:lnTo>
                    <a:pt x="3443" y="1769"/>
                  </a:lnTo>
                  <a:lnTo>
                    <a:pt x="3350" y="1620"/>
                  </a:lnTo>
                  <a:lnTo>
                    <a:pt x="3239" y="1471"/>
                  </a:lnTo>
                  <a:lnTo>
                    <a:pt x="3108" y="1322"/>
                  </a:lnTo>
                  <a:lnTo>
                    <a:pt x="2978" y="1173"/>
                  </a:lnTo>
                  <a:lnTo>
                    <a:pt x="2811" y="1043"/>
                  </a:lnTo>
                  <a:lnTo>
                    <a:pt x="2643" y="894"/>
                  </a:lnTo>
                  <a:lnTo>
                    <a:pt x="2457" y="764"/>
                  </a:lnTo>
                  <a:lnTo>
                    <a:pt x="2252" y="615"/>
                  </a:lnTo>
                  <a:lnTo>
                    <a:pt x="1936" y="429"/>
                  </a:lnTo>
                  <a:lnTo>
                    <a:pt x="1638" y="280"/>
                  </a:lnTo>
                  <a:lnTo>
                    <a:pt x="1378" y="168"/>
                  </a:lnTo>
                  <a:lnTo>
                    <a:pt x="1154" y="75"/>
                  </a:lnTo>
                  <a:lnTo>
                    <a:pt x="950" y="38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11"/>
            <p:cNvSpPr/>
            <p:nvPr/>
          </p:nvSpPr>
          <p:spPr>
            <a:xfrm>
              <a:off x="1714025" y="4540300"/>
              <a:ext cx="47475" cy="36325"/>
            </a:xfrm>
            <a:custGeom>
              <a:avLst/>
              <a:gdLst/>
              <a:ahLst/>
              <a:cxnLst/>
              <a:rect l="l" t="t" r="r" b="b"/>
              <a:pathLst>
                <a:path w="1899" h="1453" extrusionOk="0">
                  <a:moveTo>
                    <a:pt x="316" y="1"/>
                  </a:moveTo>
                  <a:lnTo>
                    <a:pt x="242" y="19"/>
                  </a:lnTo>
                  <a:lnTo>
                    <a:pt x="186" y="19"/>
                  </a:lnTo>
                  <a:lnTo>
                    <a:pt x="130" y="57"/>
                  </a:lnTo>
                  <a:lnTo>
                    <a:pt x="93" y="94"/>
                  </a:lnTo>
                  <a:lnTo>
                    <a:pt x="56" y="131"/>
                  </a:lnTo>
                  <a:lnTo>
                    <a:pt x="19" y="224"/>
                  </a:lnTo>
                  <a:lnTo>
                    <a:pt x="0" y="354"/>
                  </a:lnTo>
                  <a:lnTo>
                    <a:pt x="19" y="466"/>
                  </a:lnTo>
                  <a:lnTo>
                    <a:pt x="37" y="559"/>
                  </a:lnTo>
                  <a:lnTo>
                    <a:pt x="74" y="652"/>
                  </a:lnTo>
                  <a:lnTo>
                    <a:pt x="130" y="764"/>
                  </a:lnTo>
                  <a:lnTo>
                    <a:pt x="186" y="857"/>
                  </a:lnTo>
                  <a:lnTo>
                    <a:pt x="261" y="931"/>
                  </a:lnTo>
                  <a:lnTo>
                    <a:pt x="428" y="1099"/>
                  </a:lnTo>
                  <a:lnTo>
                    <a:pt x="633" y="1248"/>
                  </a:lnTo>
                  <a:lnTo>
                    <a:pt x="856" y="1341"/>
                  </a:lnTo>
                  <a:lnTo>
                    <a:pt x="1098" y="1415"/>
                  </a:lnTo>
                  <a:lnTo>
                    <a:pt x="1228" y="1434"/>
                  </a:lnTo>
                  <a:lnTo>
                    <a:pt x="1359" y="1452"/>
                  </a:lnTo>
                  <a:lnTo>
                    <a:pt x="1507" y="1452"/>
                  </a:lnTo>
                  <a:lnTo>
                    <a:pt x="1619" y="1434"/>
                  </a:lnTo>
                  <a:lnTo>
                    <a:pt x="1712" y="1397"/>
                  </a:lnTo>
                  <a:lnTo>
                    <a:pt x="1805" y="1359"/>
                  </a:lnTo>
                  <a:lnTo>
                    <a:pt x="1861" y="1304"/>
                  </a:lnTo>
                  <a:lnTo>
                    <a:pt x="1880" y="1248"/>
                  </a:lnTo>
                  <a:lnTo>
                    <a:pt x="1898" y="1173"/>
                  </a:lnTo>
                  <a:lnTo>
                    <a:pt x="1898" y="1099"/>
                  </a:lnTo>
                  <a:lnTo>
                    <a:pt x="1861" y="1024"/>
                  </a:lnTo>
                  <a:lnTo>
                    <a:pt x="1824" y="931"/>
                  </a:lnTo>
                  <a:lnTo>
                    <a:pt x="1768" y="838"/>
                  </a:lnTo>
                  <a:lnTo>
                    <a:pt x="1675" y="745"/>
                  </a:lnTo>
                  <a:lnTo>
                    <a:pt x="1582" y="652"/>
                  </a:lnTo>
                  <a:lnTo>
                    <a:pt x="1452" y="541"/>
                  </a:lnTo>
                  <a:lnTo>
                    <a:pt x="1172" y="354"/>
                  </a:lnTo>
                  <a:lnTo>
                    <a:pt x="856" y="168"/>
                  </a:lnTo>
                  <a:lnTo>
                    <a:pt x="596" y="57"/>
                  </a:lnTo>
                  <a:lnTo>
                    <a:pt x="391" y="19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11"/>
            <p:cNvSpPr/>
            <p:nvPr/>
          </p:nvSpPr>
          <p:spPr>
            <a:xfrm>
              <a:off x="1686575" y="4588700"/>
              <a:ext cx="207050" cy="87950"/>
            </a:xfrm>
            <a:custGeom>
              <a:avLst/>
              <a:gdLst/>
              <a:ahLst/>
              <a:cxnLst/>
              <a:rect l="l" t="t" r="r" b="b"/>
              <a:pathLst>
                <a:path w="8282" h="3518" extrusionOk="0">
                  <a:moveTo>
                    <a:pt x="3852" y="0"/>
                  </a:moveTo>
                  <a:lnTo>
                    <a:pt x="3201" y="19"/>
                  </a:lnTo>
                  <a:lnTo>
                    <a:pt x="2568" y="93"/>
                  </a:lnTo>
                  <a:lnTo>
                    <a:pt x="1973" y="186"/>
                  </a:lnTo>
                  <a:lnTo>
                    <a:pt x="1433" y="298"/>
                  </a:lnTo>
                  <a:lnTo>
                    <a:pt x="968" y="410"/>
                  </a:lnTo>
                  <a:lnTo>
                    <a:pt x="558" y="503"/>
                  </a:lnTo>
                  <a:lnTo>
                    <a:pt x="261" y="596"/>
                  </a:lnTo>
                  <a:lnTo>
                    <a:pt x="0" y="689"/>
                  </a:lnTo>
                  <a:lnTo>
                    <a:pt x="986" y="1173"/>
                  </a:lnTo>
                  <a:lnTo>
                    <a:pt x="1917" y="1638"/>
                  </a:lnTo>
                  <a:lnTo>
                    <a:pt x="2829" y="2066"/>
                  </a:lnTo>
                  <a:lnTo>
                    <a:pt x="3703" y="2438"/>
                  </a:lnTo>
                  <a:lnTo>
                    <a:pt x="4522" y="2773"/>
                  </a:lnTo>
                  <a:lnTo>
                    <a:pt x="5285" y="3052"/>
                  </a:lnTo>
                  <a:lnTo>
                    <a:pt x="5974" y="3257"/>
                  </a:lnTo>
                  <a:lnTo>
                    <a:pt x="6309" y="3350"/>
                  </a:lnTo>
                  <a:lnTo>
                    <a:pt x="6607" y="3425"/>
                  </a:lnTo>
                  <a:lnTo>
                    <a:pt x="6886" y="3462"/>
                  </a:lnTo>
                  <a:lnTo>
                    <a:pt x="7128" y="3499"/>
                  </a:lnTo>
                  <a:lnTo>
                    <a:pt x="7370" y="3518"/>
                  </a:lnTo>
                  <a:lnTo>
                    <a:pt x="7574" y="3499"/>
                  </a:lnTo>
                  <a:lnTo>
                    <a:pt x="7760" y="3480"/>
                  </a:lnTo>
                  <a:lnTo>
                    <a:pt x="7928" y="3443"/>
                  </a:lnTo>
                  <a:lnTo>
                    <a:pt x="8058" y="3369"/>
                  </a:lnTo>
                  <a:lnTo>
                    <a:pt x="8151" y="3276"/>
                  </a:lnTo>
                  <a:lnTo>
                    <a:pt x="8226" y="3164"/>
                  </a:lnTo>
                  <a:lnTo>
                    <a:pt x="8263" y="3034"/>
                  </a:lnTo>
                  <a:lnTo>
                    <a:pt x="8282" y="2885"/>
                  </a:lnTo>
                  <a:lnTo>
                    <a:pt x="8263" y="2699"/>
                  </a:lnTo>
                  <a:lnTo>
                    <a:pt x="8207" y="2494"/>
                  </a:lnTo>
                  <a:lnTo>
                    <a:pt x="8114" y="2271"/>
                  </a:lnTo>
                  <a:lnTo>
                    <a:pt x="7984" y="2010"/>
                  </a:lnTo>
                  <a:lnTo>
                    <a:pt x="7835" y="1731"/>
                  </a:lnTo>
                  <a:lnTo>
                    <a:pt x="7630" y="1452"/>
                  </a:lnTo>
                  <a:lnTo>
                    <a:pt x="7425" y="1191"/>
                  </a:lnTo>
                  <a:lnTo>
                    <a:pt x="7184" y="968"/>
                  </a:lnTo>
                  <a:lnTo>
                    <a:pt x="6942" y="782"/>
                  </a:lnTo>
                  <a:lnTo>
                    <a:pt x="6681" y="614"/>
                  </a:lnTo>
                  <a:lnTo>
                    <a:pt x="6383" y="466"/>
                  </a:lnTo>
                  <a:lnTo>
                    <a:pt x="6104" y="335"/>
                  </a:lnTo>
                  <a:lnTo>
                    <a:pt x="5788" y="242"/>
                  </a:lnTo>
                  <a:lnTo>
                    <a:pt x="5490" y="149"/>
                  </a:lnTo>
                  <a:lnTo>
                    <a:pt x="5155" y="93"/>
                  </a:lnTo>
                  <a:lnTo>
                    <a:pt x="4839" y="38"/>
                  </a:lnTo>
                  <a:lnTo>
                    <a:pt x="4504" y="19"/>
                  </a:lnTo>
                  <a:lnTo>
                    <a:pt x="416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11"/>
            <p:cNvSpPr/>
            <p:nvPr/>
          </p:nvSpPr>
          <p:spPr>
            <a:xfrm>
              <a:off x="1637700" y="4396075"/>
              <a:ext cx="96800" cy="211725"/>
            </a:xfrm>
            <a:custGeom>
              <a:avLst/>
              <a:gdLst/>
              <a:ahLst/>
              <a:cxnLst/>
              <a:rect l="l" t="t" r="r" b="b"/>
              <a:pathLst>
                <a:path w="3872" h="8469" extrusionOk="0">
                  <a:moveTo>
                    <a:pt x="1583" y="1"/>
                  </a:moveTo>
                  <a:lnTo>
                    <a:pt x="1453" y="38"/>
                  </a:lnTo>
                  <a:lnTo>
                    <a:pt x="1322" y="57"/>
                  </a:lnTo>
                  <a:lnTo>
                    <a:pt x="1192" y="112"/>
                  </a:lnTo>
                  <a:lnTo>
                    <a:pt x="1080" y="168"/>
                  </a:lnTo>
                  <a:lnTo>
                    <a:pt x="950" y="243"/>
                  </a:lnTo>
                  <a:lnTo>
                    <a:pt x="745" y="410"/>
                  </a:lnTo>
                  <a:lnTo>
                    <a:pt x="559" y="615"/>
                  </a:lnTo>
                  <a:lnTo>
                    <a:pt x="392" y="838"/>
                  </a:lnTo>
                  <a:lnTo>
                    <a:pt x="262" y="1099"/>
                  </a:lnTo>
                  <a:lnTo>
                    <a:pt x="168" y="1378"/>
                  </a:lnTo>
                  <a:lnTo>
                    <a:pt x="94" y="1694"/>
                  </a:lnTo>
                  <a:lnTo>
                    <a:pt x="57" y="2011"/>
                  </a:lnTo>
                  <a:lnTo>
                    <a:pt x="20" y="2346"/>
                  </a:lnTo>
                  <a:lnTo>
                    <a:pt x="1" y="2662"/>
                  </a:lnTo>
                  <a:lnTo>
                    <a:pt x="1" y="2997"/>
                  </a:lnTo>
                  <a:lnTo>
                    <a:pt x="20" y="3313"/>
                  </a:lnTo>
                  <a:lnTo>
                    <a:pt x="57" y="3630"/>
                  </a:lnTo>
                  <a:lnTo>
                    <a:pt x="113" y="3946"/>
                  </a:lnTo>
                  <a:lnTo>
                    <a:pt x="168" y="4244"/>
                  </a:lnTo>
                  <a:lnTo>
                    <a:pt x="243" y="4542"/>
                  </a:lnTo>
                  <a:lnTo>
                    <a:pt x="410" y="5137"/>
                  </a:lnTo>
                  <a:lnTo>
                    <a:pt x="597" y="5695"/>
                  </a:lnTo>
                  <a:lnTo>
                    <a:pt x="820" y="6216"/>
                  </a:lnTo>
                  <a:lnTo>
                    <a:pt x="1043" y="6700"/>
                  </a:lnTo>
                  <a:lnTo>
                    <a:pt x="1266" y="7128"/>
                  </a:lnTo>
                  <a:lnTo>
                    <a:pt x="1490" y="7519"/>
                  </a:lnTo>
                  <a:lnTo>
                    <a:pt x="1676" y="7836"/>
                  </a:lnTo>
                  <a:lnTo>
                    <a:pt x="1992" y="8301"/>
                  </a:lnTo>
                  <a:lnTo>
                    <a:pt x="2104" y="8468"/>
                  </a:lnTo>
                  <a:lnTo>
                    <a:pt x="2197" y="8003"/>
                  </a:lnTo>
                  <a:lnTo>
                    <a:pt x="2309" y="7538"/>
                  </a:lnTo>
                  <a:lnTo>
                    <a:pt x="2439" y="7091"/>
                  </a:lnTo>
                  <a:lnTo>
                    <a:pt x="2606" y="6645"/>
                  </a:lnTo>
                  <a:lnTo>
                    <a:pt x="2774" y="6198"/>
                  </a:lnTo>
                  <a:lnTo>
                    <a:pt x="2941" y="5788"/>
                  </a:lnTo>
                  <a:lnTo>
                    <a:pt x="3276" y="4970"/>
                  </a:lnTo>
                  <a:lnTo>
                    <a:pt x="3444" y="4579"/>
                  </a:lnTo>
                  <a:lnTo>
                    <a:pt x="3574" y="4188"/>
                  </a:lnTo>
                  <a:lnTo>
                    <a:pt x="3704" y="3816"/>
                  </a:lnTo>
                  <a:lnTo>
                    <a:pt x="3797" y="3462"/>
                  </a:lnTo>
                  <a:lnTo>
                    <a:pt x="3853" y="3127"/>
                  </a:lnTo>
                  <a:lnTo>
                    <a:pt x="3872" y="2792"/>
                  </a:lnTo>
                  <a:lnTo>
                    <a:pt x="3872" y="2643"/>
                  </a:lnTo>
                  <a:lnTo>
                    <a:pt x="3853" y="2476"/>
                  </a:lnTo>
                  <a:lnTo>
                    <a:pt x="3835" y="2327"/>
                  </a:lnTo>
                  <a:lnTo>
                    <a:pt x="3779" y="2178"/>
                  </a:lnTo>
                  <a:lnTo>
                    <a:pt x="3686" y="1899"/>
                  </a:lnTo>
                  <a:lnTo>
                    <a:pt x="3574" y="1620"/>
                  </a:lnTo>
                  <a:lnTo>
                    <a:pt x="3444" y="1378"/>
                  </a:lnTo>
                  <a:lnTo>
                    <a:pt x="3332" y="1155"/>
                  </a:lnTo>
                  <a:lnTo>
                    <a:pt x="3202" y="968"/>
                  </a:lnTo>
                  <a:lnTo>
                    <a:pt x="3072" y="782"/>
                  </a:lnTo>
                  <a:lnTo>
                    <a:pt x="2941" y="615"/>
                  </a:lnTo>
                  <a:lnTo>
                    <a:pt x="2811" y="485"/>
                  </a:lnTo>
                  <a:lnTo>
                    <a:pt x="2681" y="354"/>
                  </a:lnTo>
                  <a:lnTo>
                    <a:pt x="2532" y="261"/>
                  </a:lnTo>
                  <a:lnTo>
                    <a:pt x="2402" y="168"/>
                  </a:lnTo>
                  <a:lnTo>
                    <a:pt x="2253" y="112"/>
                  </a:lnTo>
                  <a:lnTo>
                    <a:pt x="2123" y="57"/>
                  </a:lnTo>
                  <a:lnTo>
                    <a:pt x="1974" y="19"/>
                  </a:lnTo>
                  <a:lnTo>
                    <a:pt x="184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11"/>
            <p:cNvSpPr/>
            <p:nvPr/>
          </p:nvSpPr>
          <p:spPr>
            <a:xfrm>
              <a:off x="1680975" y="4581250"/>
              <a:ext cx="48425" cy="98200"/>
            </a:xfrm>
            <a:custGeom>
              <a:avLst/>
              <a:gdLst/>
              <a:ahLst/>
              <a:cxnLst/>
              <a:rect l="l" t="t" r="r" b="b"/>
              <a:pathLst>
                <a:path w="1937" h="3928" extrusionOk="0">
                  <a:moveTo>
                    <a:pt x="131" y="1"/>
                  </a:moveTo>
                  <a:lnTo>
                    <a:pt x="205" y="503"/>
                  </a:lnTo>
                  <a:lnTo>
                    <a:pt x="224" y="987"/>
                  </a:lnTo>
                  <a:lnTo>
                    <a:pt x="224" y="1415"/>
                  </a:lnTo>
                  <a:lnTo>
                    <a:pt x="205" y="1806"/>
                  </a:lnTo>
                  <a:lnTo>
                    <a:pt x="168" y="2159"/>
                  </a:lnTo>
                  <a:lnTo>
                    <a:pt x="131" y="2476"/>
                  </a:lnTo>
                  <a:lnTo>
                    <a:pt x="38" y="3015"/>
                  </a:lnTo>
                  <a:lnTo>
                    <a:pt x="19" y="3220"/>
                  </a:lnTo>
                  <a:lnTo>
                    <a:pt x="1" y="3406"/>
                  </a:lnTo>
                  <a:lnTo>
                    <a:pt x="19" y="3555"/>
                  </a:lnTo>
                  <a:lnTo>
                    <a:pt x="57" y="3685"/>
                  </a:lnTo>
                  <a:lnTo>
                    <a:pt x="94" y="3723"/>
                  </a:lnTo>
                  <a:lnTo>
                    <a:pt x="150" y="3778"/>
                  </a:lnTo>
                  <a:lnTo>
                    <a:pt x="205" y="3816"/>
                  </a:lnTo>
                  <a:lnTo>
                    <a:pt x="280" y="3853"/>
                  </a:lnTo>
                  <a:lnTo>
                    <a:pt x="447" y="3890"/>
                  </a:lnTo>
                  <a:lnTo>
                    <a:pt x="689" y="3927"/>
                  </a:lnTo>
                  <a:lnTo>
                    <a:pt x="968" y="3927"/>
                  </a:lnTo>
                  <a:lnTo>
                    <a:pt x="1192" y="3909"/>
                  </a:lnTo>
                  <a:lnTo>
                    <a:pt x="1396" y="3871"/>
                  </a:lnTo>
                  <a:lnTo>
                    <a:pt x="1545" y="3816"/>
                  </a:lnTo>
                  <a:lnTo>
                    <a:pt x="1694" y="3723"/>
                  </a:lnTo>
                  <a:lnTo>
                    <a:pt x="1787" y="3629"/>
                  </a:lnTo>
                  <a:lnTo>
                    <a:pt x="1862" y="3518"/>
                  </a:lnTo>
                  <a:lnTo>
                    <a:pt x="1899" y="3388"/>
                  </a:lnTo>
                  <a:lnTo>
                    <a:pt x="1936" y="3239"/>
                  </a:lnTo>
                  <a:lnTo>
                    <a:pt x="1936" y="3090"/>
                  </a:lnTo>
                  <a:lnTo>
                    <a:pt x="1918" y="2941"/>
                  </a:lnTo>
                  <a:lnTo>
                    <a:pt x="1880" y="2755"/>
                  </a:lnTo>
                  <a:lnTo>
                    <a:pt x="1825" y="2587"/>
                  </a:lnTo>
                  <a:lnTo>
                    <a:pt x="1750" y="2401"/>
                  </a:lnTo>
                  <a:lnTo>
                    <a:pt x="1564" y="2029"/>
                  </a:lnTo>
                  <a:lnTo>
                    <a:pt x="1359" y="1657"/>
                  </a:lnTo>
                  <a:lnTo>
                    <a:pt x="1117" y="1285"/>
                  </a:lnTo>
                  <a:lnTo>
                    <a:pt x="894" y="950"/>
                  </a:lnTo>
                  <a:lnTo>
                    <a:pt x="652" y="633"/>
                  </a:lnTo>
                  <a:lnTo>
                    <a:pt x="280" y="168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11"/>
            <p:cNvSpPr/>
            <p:nvPr/>
          </p:nvSpPr>
          <p:spPr>
            <a:xfrm>
              <a:off x="1223650" y="4933900"/>
              <a:ext cx="1324575" cy="542975"/>
            </a:xfrm>
            <a:custGeom>
              <a:avLst/>
              <a:gdLst/>
              <a:ahLst/>
              <a:cxnLst/>
              <a:rect l="l" t="t" r="r" b="b"/>
              <a:pathLst>
                <a:path w="52983" h="21719" extrusionOk="0">
                  <a:moveTo>
                    <a:pt x="21253" y="1"/>
                  </a:moveTo>
                  <a:lnTo>
                    <a:pt x="20825" y="20"/>
                  </a:lnTo>
                  <a:lnTo>
                    <a:pt x="20397" y="57"/>
                  </a:lnTo>
                  <a:lnTo>
                    <a:pt x="19969" y="150"/>
                  </a:lnTo>
                  <a:lnTo>
                    <a:pt x="19522" y="243"/>
                  </a:lnTo>
                  <a:lnTo>
                    <a:pt x="19094" y="373"/>
                  </a:lnTo>
                  <a:lnTo>
                    <a:pt x="18647" y="541"/>
                  </a:lnTo>
                  <a:lnTo>
                    <a:pt x="18201" y="708"/>
                  </a:lnTo>
                  <a:lnTo>
                    <a:pt x="17754" y="913"/>
                  </a:lnTo>
                  <a:lnTo>
                    <a:pt x="17289" y="1155"/>
                  </a:lnTo>
                  <a:lnTo>
                    <a:pt x="16842" y="1397"/>
                  </a:lnTo>
                  <a:lnTo>
                    <a:pt x="16395" y="1657"/>
                  </a:lnTo>
                  <a:lnTo>
                    <a:pt x="15930" y="1955"/>
                  </a:lnTo>
                  <a:lnTo>
                    <a:pt x="15465" y="2253"/>
                  </a:lnTo>
                  <a:lnTo>
                    <a:pt x="15018" y="2588"/>
                  </a:lnTo>
                  <a:lnTo>
                    <a:pt x="14553" y="2923"/>
                  </a:lnTo>
                  <a:lnTo>
                    <a:pt x="14106" y="3295"/>
                  </a:lnTo>
                  <a:lnTo>
                    <a:pt x="13641" y="3667"/>
                  </a:lnTo>
                  <a:lnTo>
                    <a:pt x="12729" y="4449"/>
                  </a:lnTo>
                  <a:lnTo>
                    <a:pt x="11817" y="5286"/>
                  </a:lnTo>
                  <a:lnTo>
                    <a:pt x="10924" y="6161"/>
                  </a:lnTo>
                  <a:lnTo>
                    <a:pt x="10049" y="7073"/>
                  </a:lnTo>
                  <a:lnTo>
                    <a:pt x="9193" y="8003"/>
                  </a:lnTo>
                  <a:lnTo>
                    <a:pt x="8337" y="8952"/>
                  </a:lnTo>
                  <a:lnTo>
                    <a:pt x="7518" y="9902"/>
                  </a:lnTo>
                  <a:lnTo>
                    <a:pt x="6737" y="10869"/>
                  </a:lnTo>
                  <a:lnTo>
                    <a:pt x="5974" y="11818"/>
                  </a:lnTo>
                  <a:lnTo>
                    <a:pt x="5229" y="12768"/>
                  </a:lnTo>
                  <a:lnTo>
                    <a:pt x="4541" y="13679"/>
                  </a:lnTo>
                  <a:lnTo>
                    <a:pt x="3871" y="14573"/>
                  </a:lnTo>
                  <a:lnTo>
                    <a:pt x="3257" y="15429"/>
                  </a:lnTo>
                  <a:lnTo>
                    <a:pt x="2159" y="16992"/>
                  </a:lnTo>
                  <a:lnTo>
                    <a:pt x="1247" y="18313"/>
                  </a:lnTo>
                  <a:lnTo>
                    <a:pt x="577" y="19337"/>
                  </a:lnTo>
                  <a:lnTo>
                    <a:pt x="0" y="20230"/>
                  </a:lnTo>
                  <a:lnTo>
                    <a:pt x="856" y="21719"/>
                  </a:lnTo>
                  <a:lnTo>
                    <a:pt x="52778" y="21123"/>
                  </a:lnTo>
                  <a:lnTo>
                    <a:pt x="52983" y="18276"/>
                  </a:lnTo>
                  <a:lnTo>
                    <a:pt x="52071" y="17346"/>
                  </a:lnTo>
                  <a:lnTo>
                    <a:pt x="51159" y="16434"/>
                  </a:lnTo>
                  <a:lnTo>
                    <a:pt x="50210" y="15540"/>
                  </a:lnTo>
                  <a:lnTo>
                    <a:pt x="49242" y="14666"/>
                  </a:lnTo>
                  <a:lnTo>
                    <a:pt x="48275" y="13791"/>
                  </a:lnTo>
                  <a:lnTo>
                    <a:pt x="47288" y="12954"/>
                  </a:lnTo>
                  <a:lnTo>
                    <a:pt x="46302" y="12116"/>
                  </a:lnTo>
                  <a:lnTo>
                    <a:pt x="45297" y="11316"/>
                  </a:lnTo>
                  <a:lnTo>
                    <a:pt x="44273" y="10516"/>
                  </a:lnTo>
                  <a:lnTo>
                    <a:pt x="43250" y="9753"/>
                  </a:lnTo>
                  <a:lnTo>
                    <a:pt x="42226" y="9008"/>
                  </a:lnTo>
                  <a:lnTo>
                    <a:pt x="41203" y="8282"/>
                  </a:lnTo>
                  <a:lnTo>
                    <a:pt x="40161" y="7575"/>
                  </a:lnTo>
                  <a:lnTo>
                    <a:pt x="39118" y="6905"/>
                  </a:lnTo>
                  <a:lnTo>
                    <a:pt x="38076" y="6254"/>
                  </a:lnTo>
                  <a:lnTo>
                    <a:pt x="37053" y="5621"/>
                  </a:lnTo>
                  <a:lnTo>
                    <a:pt x="36011" y="5026"/>
                  </a:lnTo>
                  <a:lnTo>
                    <a:pt x="34987" y="4467"/>
                  </a:lnTo>
                  <a:lnTo>
                    <a:pt x="33945" y="3928"/>
                  </a:lnTo>
                  <a:lnTo>
                    <a:pt x="32940" y="3425"/>
                  </a:lnTo>
                  <a:lnTo>
                    <a:pt x="31916" y="2941"/>
                  </a:lnTo>
                  <a:lnTo>
                    <a:pt x="30911" y="2495"/>
                  </a:lnTo>
                  <a:lnTo>
                    <a:pt x="29925" y="2085"/>
                  </a:lnTo>
                  <a:lnTo>
                    <a:pt x="28939" y="1695"/>
                  </a:lnTo>
                  <a:lnTo>
                    <a:pt x="27971" y="1360"/>
                  </a:lnTo>
                  <a:lnTo>
                    <a:pt x="27022" y="1043"/>
                  </a:lnTo>
                  <a:lnTo>
                    <a:pt x="26073" y="783"/>
                  </a:lnTo>
                  <a:lnTo>
                    <a:pt x="25161" y="541"/>
                  </a:lnTo>
                  <a:lnTo>
                    <a:pt x="24249" y="355"/>
                  </a:lnTo>
                  <a:lnTo>
                    <a:pt x="23374" y="206"/>
                  </a:lnTo>
                  <a:lnTo>
                    <a:pt x="22500" y="75"/>
                  </a:lnTo>
                  <a:lnTo>
                    <a:pt x="216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11"/>
            <p:cNvSpPr/>
            <p:nvPr/>
          </p:nvSpPr>
          <p:spPr>
            <a:xfrm>
              <a:off x="1223650" y="5154900"/>
              <a:ext cx="1324575" cy="321975"/>
            </a:xfrm>
            <a:custGeom>
              <a:avLst/>
              <a:gdLst/>
              <a:ahLst/>
              <a:cxnLst/>
              <a:rect l="l" t="t" r="r" b="b"/>
              <a:pathLst>
                <a:path w="52983" h="12879" extrusionOk="0">
                  <a:moveTo>
                    <a:pt x="8449" y="1"/>
                  </a:moveTo>
                  <a:lnTo>
                    <a:pt x="7574" y="1024"/>
                  </a:lnTo>
                  <a:lnTo>
                    <a:pt x="6718" y="2048"/>
                  </a:lnTo>
                  <a:lnTo>
                    <a:pt x="5899" y="3071"/>
                  </a:lnTo>
                  <a:lnTo>
                    <a:pt x="5118" y="4076"/>
                  </a:lnTo>
                  <a:lnTo>
                    <a:pt x="4373" y="5044"/>
                  </a:lnTo>
                  <a:lnTo>
                    <a:pt x="3685" y="5993"/>
                  </a:lnTo>
                  <a:lnTo>
                    <a:pt x="3033" y="6887"/>
                  </a:lnTo>
                  <a:lnTo>
                    <a:pt x="2438" y="7743"/>
                  </a:lnTo>
                  <a:lnTo>
                    <a:pt x="1414" y="9213"/>
                  </a:lnTo>
                  <a:lnTo>
                    <a:pt x="651" y="10385"/>
                  </a:lnTo>
                  <a:lnTo>
                    <a:pt x="0" y="11390"/>
                  </a:lnTo>
                  <a:lnTo>
                    <a:pt x="856" y="12879"/>
                  </a:lnTo>
                  <a:lnTo>
                    <a:pt x="52890" y="12488"/>
                  </a:lnTo>
                  <a:lnTo>
                    <a:pt x="52983" y="9436"/>
                  </a:lnTo>
                  <a:lnTo>
                    <a:pt x="52257" y="8692"/>
                  </a:lnTo>
                  <a:lnTo>
                    <a:pt x="51494" y="7947"/>
                  </a:lnTo>
                  <a:lnTo>
                    <a:pt x="50750" y="7222"/>
                  </a:lnTo>
                  <a:lnTo>
                    <a:pt x="49968" y="6496"/>
                  </a:lnTo>
                  <a:lnTo>
                    <a:pt x="49503" y="6738"/>
                  </a:lnTo>
                  <a:lnTo>
                    <a:pt x="49019" y="6980"/>
                  </a:lnTo>
                  <a:lnTo>
                    <a:pt x="48498" y="7203"/>
                  </a:lnTo>
                  <a:lnTo>
                    <a:pt x="47958" y="7408"/>
                  </a:lnTo>
                  <a:lnTo>
                    <a:pt x="47400" y="7594"/>
                  </a:lnTo>
                  <a:lnTo>
                    <a:pt x="46804" y="7780"/>
                  </a:lnTo>
                  <a:lnTo>
                    <a:pt x="46190" y="7947"/>
                  </a:lnTo>
                  <a:lnTo>
                    <a:pt x="45558" y="8096"/>
                  </a:lnTo>
                  <a:lnTo>
                    <a:pt x="44906" y="8245"/>
                  </a:lnTo>
                  <a:lnTo>
                    <a:pt x="44236" y="8357"/>
                  </a:lnTo>
                  <a:lnTo>
                    <a:pt x="43548" y="8468"/>
                  </a:lnTo>
                  <a:lnTo>
                    <a:pt x="42822" y="8580"/>
                  </a:lnTo>
                  <a:lnTo>
                    <a:pt x="42096" y="8655"/>
                  </a:lnTo>
                  <a:lnTo>
                    <a:pt x="41352" y="8729"/>
                  </a:lnTo>
                  <a:lnTo>
                    <a:pt x="40589" y="8766"/>
                  </a:lnTo>
                  <a:lnTo>
                    <a:pt x="39807" y="8822"/>
                  </a:lnTo>
                  <a:lnTo>
                    <a:pt x="39007" y="8841"/>
                  </a:lnTo>
                  <a:lnTo>
                    <a:pt x="37369" y="8841"/>
                  </a:lnTo>
                  <a:lnTo>
                    <a:pt x="36532" y="8822"/>
                  </a:lnTo>
                  <a:lnTo>
                    <a:pt x="35676" y="8785"/>
                  </a:lnTo>
                  <a:lnTo>
                    <a:pt x="34801" y="8729"/>
                  </a:lnTo>
                  <a:lnTo>
                    <a:pt x="33926" y="8655"/>
                  </a:lnTo>
                  <a:lnTo>
                    <a:pt x="33052" y="8580"/>
                  </a:lnTo>
                  <a:lnTo>
                    <a:pt x="32158" y="8468"/>
                  </a:lnTo>
                  <a:lnTo>
                    <a:pt x="31246" y="8357"/>
                  </a:lnTo>
                  <a:lnTo>
                    <a:pt x="30334" y="8226"/>
                  </a:lnTo>
                  <a:lnTo>
                    <a:pt x="29404" y="8078"/>
                  </a:lnTo>
                  <a:lnTo>
                    <a:pt x="28473" y="7910"/>
                  </a:lnTo>
                  <a:lnTo>
                    <a:pt x="27524" y="7743"/>
                  </a:lnTo>
                  <a:lnTo>
                    <a:pt x="26594" y="7538"/>
                  </a:lnTo>
                  <a:lnTo>
                    <a:pt x="25645" y="7315"/>
                  </a:lnTo>
                  <a:lnTo>
                    <a:pt x="24342" y="6998"/>
                  </a:lnTo>
                  <a:lnTo>
                    <a:pt x="23058" y="6663"/>
                  </a:lnTo>
                  <a:lnTo>
                    <a:pt x="21792" y="6291"/>
                  </a:lnTo>
                  <a:lnTo>
                    <a:pt x="20564" y="5919"/>
                  </a:lnTo>
                  <a:lnTo>
                    <a:pt x="19373" y="5509"/>
                  </a:lnTo>
                  <a:lnTo>
                    <a:pt x="18201" y="5081"/>
                  </a:lnTo>
                  <a:lnTo>
                    <a:pt x="17065" y="4635"/>
                  </a:lnTo>
                  <a:lnTo>
                    <a:pt x="15949" y="4169"/>
                  </a:lnTo>
                  <a:lnTo>
                    <a:pt x="14888" y="3704"/>
                  </a:lnTo>
                  <a:lnTo>
                    <a:pt x="13846" y="3202"/>
                  </a:lnTo>
                  <a:lnTo>
                    <a:pt x="12841" y="2699"/>
                  </a:lnTo>
                  <a:lnTo>
                    <a:pt x="11892" y="2178"/>
                  </a:lnTo>
                  <a:lnTo>
                    <a:pt x="10961" y="1638"/>
                  </a:lnTo>
                  <a:lnTo>
                    <a:pt x="10087" y="1099"/>
                  </a:lnTo>
                  <a:lnTo>
                    <a:pt x="9249" y="559"/>
                  </a:lnTo>
                  <a:lnTo>
                    <a:pt x="8449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11"/>
            <p:cNvSpPr/>
            <p:nvPr/>
          </p:nvSpPr>
          <p:spPr>
            <a:xfrm>
              <a:off x="1477200" y="4765500"/>
              <a:ext cx="149825" cy="67950"/>
            </a:xfrm>
            <a:custGeom>
              <a:avLst/>
              <a:gdLst/>
              <a:ahLst/>
              <a:cxnLst/>
              <a:rect l="l" t="t" r="r" b="b"/>
              <a:pathLst>
                <a:path w="5993" h="2718" extrusionOk="0">
                  <a:moveTo>
                    <a:pt x="3592" y="0"/>
                  </a:moveTo>
                  <a:lnTo>
                    <a:pt x="3146" y="37"/>
                  </a:lnTo>
                  <a:lnTo>
                    <a:pt x="2680" y="75"/>
                  </a:lnTo>
                  <a:lnTo>
                    <a:pt x="2234" y="130"/>
                  </a:lnTo>
                  <a:lnTo>
                    <a:pt x="1378" y="242"/>
                  </a:lnTo>
                  <a:lnTo>
                    <a:pt x="670" y="354"/>
                  </a:lnTo>
                  <a:lnTo>
                    <a:pt x="1" y="484"/>
                  </a:lnTo>
                  <a:lnTo>
                    <a:pt x="1136" y="1117"/>
                  </a:lnTo>
                  <a:lnTo>
                    <a:pt x="2196" y="1712"/>
                  </a:lnTo>
                  <a:lnTo>
                    <a:pt x="2699" y="1973"/>
                  </a:lnTo>
                  <a:lnTo>
                    <a:pt x="3164" y="2196"/>
                  </a:lnTo>
                  <a:lnTo>
                    <a:pt x="3611" y="2401"/>
                  </a:lnTo>
                  <a:lnTo>
                    <a:pt x="4002" y="2550"/>
                  </a:lnTo>
                  <a:lnTo>
                    <a:pt x="4374" y="2661"/>
                  </a:lnTo>
                  <a:lnTo>
                    <a:pt x="4523" y="2699"/>
                  </a:lnTo>
                  <a:lnTo>
                    <a:pt x="4690" y="2717"/>
                  </a:lnTo>
                  <a:lnTo>
                    <a:pt x="4951" y="2717"/>
                  </a:lnTo>
                  <a:lnTo>
                    <a:pt x="5081" y="2680"/>
                  </a:lnTo>
                  <a:lnTo>
                    <a:pt x="5174" y="2643"/>
                  </a:lnTo>
                  <a:lnTo>
                    <a:pt x="5267" y="2587"/>
                  </a:lnTo>
                  <a:lnTo>
                    <a:pt x="5360" y="2494"/>
                  </a:lnTo>
                  <a:lnTo>
                    <a:pt x="5416" y="2401"/>
                  </a:lnTo>
                  <a:lnTo>
                    <a:pt x="5472" y="2271"/>
                  </a:lnTo>
                  <a:lnTo>
                    <a:pt x="5509" y="2122"/>
                  </a:lnTo>
                  <a:lnTo>
                    <a:pt x="5528" y="1954"/>
                  </a:lnTo>
                  <a:lnTo>
                    <a:pt x="5528" y="1768"/>
                  </a:lnTo>
                  <a:lnTo>
                    <a:pt x="5528" y="1563"/>
                  </a:lnTo>
                  <a:lnTo>
                    <a:pt x="5565" y="1526"/>
                  </a:lnTo>
                  <a:lnTo>
                    <a:pt x="5677" y="1433"/>
                  </a:lnTo>
                  <a:lnTo>
                    <a:pt x="5807" y="1284"/>
                  </a:lnTo>
                  <a:lnTo>
                    <a:pt x="5881" y="1191"/>
                  </a:lnTo>
                  <a:lnTo>
                    <a:pt x="5937" y="1098"/>
                  </a:lnTo>
                  <a:lnTo>
                    <a:pt x="5974" y="986"/>
                  </a:lnTo>
                  <a:lnTo>
                    <a:pt x="5993" y="875"/>
                  </a:lnTo>
                  <a:lnTo>
                    <a:pt x="5993" y="763"/>
                  </a:lnTo>
                  <a:lnTo>
                    <a:pt x="5956" y="651"/>
                  </a:lnTo>
                  <a:lnTo>
                    <a:pt x="5881" y="540"/>
                  </a:lnTo>
                  <a:lnTo>
                    <a:pt x="5770" y="428"/>
                  </a:lnTo>
                  <a:lnTo>
                    <a:pt x="5602" y="316"/>
                  </a:lnTo>
                  <a:lnTo>
                    <a:pt x="5397" y="205"/>
                  </a:lnTo>
                  <a:lnTo>
                    <a:pt x="5267" y="149"/>
                  </a:lnTo>
                  <a:lnTo>
                    <a:pt x="5137" y="112"/>
                  </a:lnTo>
                  <a:lnTo>
                    <a:pt x="4802" y="37"/>
                  </a:lnTo>
                  <a:lnTo>
                    <a:pt x="44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11"/>
            <p:cNvSpPr/>
            <p:nvPr/>
          </p:nvSpPr>
          <p:spPr>
            <a:xfrm>
              <a:off x="1662825" y="4747350"/>
              <a:ext cx="96350" cy="98200"/>
            </a:xfrm>
            <a:custGeom>
              <a:avLst/>
              <a:gdLst/>
              <a:ahLst/>
              <a:cxnLst/>
              <a:rect l="l" t="t" r="r" b="b"/>
              <a:pathLst>
                <a:path w="3854" h="3928" extrusionOk="0">
                  <a:moveTo>
                    <a:pt x="3853" y="0"/>
                  </a:moveTo>
                  <a:lnTo>
                    <a:pt x="3351" y="149"/>
                  </a:lnTo>
                  <a:lnTo>
                    <a:pt x="2830" y="335"/>
                  </a:lnTo>
                  <a:lnTo>
                    <a:pt x="2216" y="577"/>
                  </a:lnTo>
                  <a:lnTo>
                    <a:pt x="1899" y="726"/>
                  </a:lnTo>
                  <a:lnTo>
                    <a:pt x="1583" y="875"/>
                  </a:lnTo>
                  <a:lnTo>
                    <a:pt x="1266" y="1042"/>
                  </a:lnTo>
                  <a:lnTo>
                    <a:pt x="987" y="1210"/>
                  </a:lnTo>
                  <a:lnTo>
                    <a:pt x="708" y="1396"/>
                  </a:lnTo>
                  <a:lnTo>
                    <a:pt x="485" y="1582"/>
                  </a:lnTo>
                  <a:lnTo>
                    <a:pt x="299" y="1787"/>
                  </a:lnTo>
                  <a:lnTo>
                    <a:pt x="224" y="1880"/>
                  </a:lnTo>
                  <a:lnTo>
                    <a:pt x="168" y="1973"/>
                  </a:lnTo>
                  <a:lnTo>
                    <a:pt x="75" y="2178"/>
                  </a:lnTo>
                  <a:lnTo>
                    <a:pt x="20" y="2345"/>
                  </a:lnTo>
                  <a:lnTo>
                    <a:pt x="1" y="2494"/>
                  </a:lnTo>
                  <a:lnTo>
                    <a:pt x="1" y="2643"/>
                  </a:lnTo>
                  <a:lnTo>
                    <a:pt x="20" y="2755"/>
                  </a:lnTo>
                  <a:lnTo>
                    <a:pt x="75" y="2866"/>
                  </a:lnTo>
                  <a:lnTo>
                    <a:pt x="131" y="2959"/>
                  </a:lnTo>
                  <a:lnTo>
                    <a:pt x="206" y="3052"/>
                  </a:lnTo>
                  <a:lnTo>
                    <a:pt x="280" y="3108"/>
                  </a:lnTo>
                  <a:lnTo>
                    <a:pt x="373" y="3164"/>
                  </a:lnTo>
                  <a:lnTo>
                    <a:pt x="522" y="3257"/>
                  </a:lnTo>
                  <a:lnTo>
                    <a:pt x="634" y="3294"/>
                  </a:lnTo>
                  <a:lnTo>
                    <a:pt x="690" y="3313"/>
                  </a:lnTo>
                  <a:lnTo>
                    <a:pt x="764" y="3462"/>
                  </a:lnTo>
                  <a:lnTo>
                    <a:pt x="838" y="3611"/>
                  </a:lnTo>
                  <a:lnTo>
                    <a:pt x="931" y="3722"/>
                  </a:lnTo>
                  <a:lnTo>
                    <a:pt x="1024" y="3797"/>
                  </a:lnTo>
                  <a:lnTo>
                    <a:pt x="1118" y="3871"/>
                  </a:lnTo>
                  <a:lnTo>
                    <a:pt x="1229" y="3908"/>
                  </a:lnTo>
                  <a:lnTo>
                    <a:pt x="1341" y="3927"/>
                  </a:lnTo>
                  <a:lnTo>
                    <a:pt x="1434" y="3927"/>
                  </a:lnTo>
                  <a:lnTo>
                    <a:pt x="1546" y="3908"/>
                  </a:lnTo>
                  <a:lnTo>
                    <a:pt x="1676" y="3871"/>
                  </a:lnTo>
                  <a:lnTo>
                    <a:pt x="1787" y="3797"/>
                  </a:lnTo>
                  <a:lnTo>
                    <a:pt x="1899" y="3722"/>
                  </a:lnTo>
                  <a:lnTo>
                    <a:pt x="2011" y="3648"/>
                  </a:lnTo>
                  <a:lnTo>
                    <a:pt x="2141" y="3536"/>
                  </a:lnTo>
                  <a:lnTo>
                    <a:pt x="2364" y="3276"/>
                  </a:lnTo>
                  <a:lnTo>
                    <a:pt x="2606" y="2978"/>
                  </a:lnTo>
                  <a:lnTo>
                    <a:pt x="2830" y="2624"/>
                  </a:lnTo>
                  <a:lnTo>
                    <a:pt x="3034" y="2234"/>
                  </a:lnTo>
                  <a:lnTo>
                    <a:pt x="3239" y="1824"/>
                  </a:lnTo>
                  <a:lnTo>
                    <a:pt x="3425" y="1377"/>
                  </a:lnTo>
                  <a:lnTo>
                    <a:pt x="3593" y="931"/>
                  </a:lnTo>
                  <a:lnTo>
                    <a:pt x="3742" y="466"/>
                  </a:lnTo>
                  <a:lnTo>
                    <a:pt x="385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11"/>
            <p:cNvSpPr/>
            <p:nvPr/>
          </p:nvSpPr>
          <p:spPr>
            <a:xfrm>
              <a:off x="1642375" y="4933900"/>
              <a:ext cx="373150" cy="78200"/>
            </a:xfrm>
            <a:custGeom>
              <a:avLst/>
              <a:gdLst/>
              <a:ahLst/>
              <a:cxnLst/>
              <a:rect l="l" t="t" r="r" b="b"/>
              <a:pathLst>
                <a:path w="14926" h="3128" extrusionOk="0">
                  <a:moveTo>
                    <a:pt x="4336" y="1"/>
                  </a:moveTo>
                  <a:lnTo>
                    <a:pt x="4038" y="20"/>
                  </a:lnTo>
                  <a:lnTo>
                    <a:pt x="3741" y="57"/>
                  </a:lnTo>
                  <a:lnTo>
                    <a:pt x="3424" y="94"/>
                  </a:lnTo>
                  <a:lnTo>
                    <a:pt x="3127" y="168"/>
                  </a:lnTo>
                  <a:lnTo>
                    <a:pt x="2829" y="243"/>
                  </a:lnTo>
                  <a:lnTo>
                    <a:pt x="2512" y="317"/>
                  </a:lnTo>
                  <a:lnTo>
                    <a:pt x="2196" y="429"/>
                  </a:lnTo>
                  <a:lnTo>
                    <a:pt x="1898" y="541"/>
                  </a:lnTo>
                  <a:lnTo>
                    <a:pt x="1266" y="801"/>
                  </a:lnTo>
                  <a:lnTo>
                    <a:pt x="633" y="1099"/>
                  </a:lnTo>
                  <a:lnTo>
                    <a:pt x="0" y="1453"/>
                  </a:lnTo>
                  <a:lnTo>
                    <a:pt x="558" y="1304"/>
                  </a:lnTo>
                  <a:lnTo>
                    <a:pt x="1154" y="1211"/>
                  </a:lnTo>
                  <a:lnTo>
                    <a:pt x="1749" y="1136"/>
                  </a:lnTo>
                  <a:lnTo>
                    <a:pt x="2345" y="1080"/>
                  </a:lnTo>
                  <a:lnTo>
                    <a:pt x="2959" y="1062"/>
                  </a:lnTo>
                  <a:lnTo>
                    <a:pt x="3573" y="1080"/>
                  </a:lnTo>
                  <a:lnTo>
                    <a:pt x="4187" y="1099"/>
                  </a:lnTo>
                  <a:lnTo>
                    <a:pt x="4820" y="1155"/>
                  </a:lnTo>
                  <a:lnTo>
                    <a:pt x="5434" y="1229"/>
                  </a:lnTo>
                  <a:lnTo>
                    <a:pt x="6048" y="1322"/>
                  </a:lnTo>
                  <a:lnTo>
                    <a:pt x="6662" y="1415"/>
                  </a:lnTo>
                  <a:lnTo>
                    <a:pt x="7258" y="1527"/>
                  </a:lnTo>
                  <a:lnTo>
                    <a:pt x="8449" y="1788"/>
                  </a:lnTo>
                  <a:lnTo>
                    <a:pt x="9584" y="2067"/>
                  </a:lnTo>
                  <a:lnTo>
                    <a:pt x="11631" y="2606"/>
                  </a:lnTo>
                  <a:lnTo>
                    <a:pt x="12506" y="2830"/>
                  </a:lnTo>
                  <a:lnTo>
                    <a:pt x="13288" y="3016"/>
                  </a:lnTo>
                  <a:lnTo>
                    <a:pt x="13623" y="3072"/>
                  </a:lnTo>
                  <a:lnTo>
                    <a:pt x="13920" y="3109"/>
                  </a:lnTo>
                  <a:lnTo>
                    <a:pt x="14200" y="3127"/>
                  </a:lnTo>
                  <a:lnTo>
                    <a:pt x="14423" y="3127"/>
                  </a:lnTo>
                  <a:lnTo>
                    <a:pt x="14609" y="3109"/>
                  </a:lnTo>
                  <a:lnTo>
                    <a:pt x="14758" y="3053"/>
                  </a:lnTo>
                  <a:lnTo>
                    <a:pt x="14832" y="2997"/>
                  </a:lnTo>
                  <a:lnTo>
                    <a:pt x="14870" y="2960"/>
                  </a:lnTo>
                  <a:lnTo>
                    <a:pt x="14907" y="2904"/>
                  </a:lnTo>
                  <a:lnTo>
                    <a:pt x="14925" y="2830"/>
                  </a:lnTo>
                  <a:lnTo>
                    <a:pt x="14255" y="2532"/>
                  </a:lnTo>
                  <a:lnTo>
                    <a:pt x="13585" y="2253"/>
                  </a:lnTo>
                  <a:lnTo>
                    <a:pt x="12915" y="1992"/>
                  </a:lnTo>
                  <a:lnTo>
                    <a:pt x="12264" y="1732"/>
                  </a:lnTo>
                  <a:lnTo>
                    <a:pt x="11613" y="1490"/>
                  </a:lnTo>
                  <a:lnTo>
                    <a:pt x="10961" y="1266"/>
                  </a:lnTo>
                  <a:lnTo>
                    <a:pt x="10310" y="1062"/>
                  </a:lnTo>
                  <a:lnTo>
                    <a:pt x="9677" y="876"/>
                  </a:lnTo>
                  <a:lnTo>
                    <a:pt x="9063" y="708"/>
                  </a:lnTo>
                  <a:lnTo>
                    <a:pt x="8430" y="559"/>
                  </a:lnTo>
                  <a:lnTo>
                    <a:pt x="7835" y="410"/>
                  </a:lnTo>
                  <a:lnTo>
                    <a:pt x="7221" y="299"/>
                  </a:lnTo>
                  <a:lnTo>
                    <a:pt x="6644" y="206"/>
                  </a:lnTo>
                  <a:lnTo>
                    <a:pt x="6048" y="113"/>
                  </a:lnTo>
                  <a:lnTo>
                    <a:pt x="5471" y="57"/>
                  </a:lnTo>
                  <a:lnTo>
                    <a:pt x="4913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11"/>
            <p:cNvSpPr/>
            <p:nvPr/>
          </p:nvSpPr>
          <p:spPr>
            <a:xfrm>
              <a:off x="1656325" y="4819450"/>
              <a:ext cx="29800" cy="61925"/>
            </a:xfrm>
            <a:custGeom>
              <a:avLst/>
              <a:gdLst/>
              <a:ahLst/>
              <a:cxnLst/>
              <a:rect l="l" t="t" r="r" b="b"/>
              <a:pathLst>
                <a:path w="1192" h="2477" extrusionOk="0">
                  <a:moveTo>
                    <a:pt x="1191" y="1"/>
                  </a:moveTo>
                  <a:lnTo>
                    <a:pt x="1061" y="113"/>
                  </a:lnTo>
                  <a:lnTo>
                    <a:pt x="931" y="243"/>
                  </a:lnTo>
                  <a:lnTo>
                    <a:pt x="745" y="429"/>
                  </a:lnTo>
                  <a:lnTo>
                    <a:pt x="559" y="689"/>
                  </a:lnTo>
                  <a:lnTo>
                    <a:pt x="354" y="1006"/>
                  </a:lnTo>
                  <a:lnTo>
                    <a:pt x="261" y="1173"/>
                  </a:lnTo>
                  <a:lnTo>
                    <a:pt x="168" y="1378"/>
                  </a:lnTo>
                  <a:lnTo>
                    <a:pt x="75" y="1601"/>
                  </a:lnTo>
                  <a:lnTo>
                    <a:pt x="0" y="1825"/>
                  </a:lnTo>
                  <a:lnTo>
                    <a:pt x="205" y="2476"/>
                  </a:lnTo>
                  <a:lnTo>
                    <a:pt x="242" y="2178"/>
                  </a:lnTo>
                  <a:lnTo>
                    <a:pt x="280" y="1881"/>
                  </a:lnTo>
                  <a:lnTo>
                    <a:pt x="335" y="1620"/>
                  </a:lnTo>
                  <a:lnTo>
                    <a:pt x="410" y="1378"/>
                  </a:lnTo>
                  <a:lnTo>
                    <a:pt x="484" y="1155"/>
                  </a:lnTo>
                  <a:lnTo>
                    <a:pt x="559" y="950"/>
                  </a:lnTo>
                  <a:lnTo>
                    <a:pt x="652" y="764"/>
                  </a:lnTo>
                  <a:lnTo>
                    <a:pt x="745" y="596"/>
                  </a:lnTo>
                  <a:lnTo>
                    <a:pt x="912" y="336"/>
                  </a:lnTo>
                  <a:lnTo>
                    <a:pt x="1061" y="150"/>
                  </a:lnTo>
                  <a:lnTo>
                    <a:pt x="11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11"/>
            <p:cNvSpPr/>
            <p:nvPr/>
          </p:nvSpPr>
          <p:spPr>
            <a:xfrm>
              <a:off x="1596300" y="4802700"/>
              <a:ext cx="54000" cy="41450"/>
            </a:xfrm>
            <a:custGeom>
              <a:avLst/>
              <a:gdLst/>
              <a:ahLst/>
              <a:cxnLst/>
              <a:rect l="l" t="t" r="r" b="b"/>
              <a:pathLst>
                <a:path w="2160" h="1658" extrusionOk="0">
                  <a:moveTo>
                    <a:pt x="1" y="1"/>
                  </a:moveTo>
                  <a:lnTo>
                    <a:pt x="187" y="38"/>
                  </a:lnTo>
                  <a:lnTo>
                    <a:pt x="447" y="94"/>
                  </a:lnTo>
                  <a:lnTo>
                    <a:pt x="596" y="150"/>
                  </a:lnTo>
                  <a:lnTo>
                    <a:pt x="764" y="224"/>
                  </a:lnTo>
                  <a:lnTo>
                    <a:pt x="931" y="317"/>
                  </a:lnTo>
                  <a:lnTo>
                    <a:pt x="1117" y="429"/>
                  </a:lnTo>
                  <a:lnTo>
                    <a:pt x="1303" y="559"/>
                  </a:lnTo>
                  <a:lnTo>
                    <a:pt x="1471" y="708"/>
                  </a:lnTo>
                  <a:lnTo>
                    <a:pt x="1638" y="913"/>
                  </a:lnTo>
                  <a:lnTo>
                    <a:pt x="1806" y="1118"/>
                  </a:lnTo>
                  <a:lnTo>
                    <a:pt x="1955" y="1378"/>
                  </a:lnTo>
                  <a:lnTo>
                    <a:pt x="2085" y="1657"/>
                  </a:lnTo>
                  <a:lnTo>
                    <a:pt x="2159" y="838"/>
                  </a:lnTo>
                  <a:lnTo>
                    <a:pt x="1973" y="671"/>
                  </a:lnTo>
                  <a:lnTo>
                    <a:pt x="1787" y="522"/>
                  </a:lnTo>
                  <a:lnTo>
                    <a:pt x="1601" y="410"/>
                  </a:lnTo>
                  <a:lnTo>
                    <a:pt x="1415" y="299"/>
                  </a:lnTo>
                  <a:lnTo>
                    <a:pt x="1229" y="224"/>
                  </a:lnTo>
                  <a:lnTo>
                    <a:pt x="1043" y="150"/>
                  </a:lnTo>
                  <a:lnTo>
                    <a:pt x="857" y="94"/>
                  </a:lnTo>
                  <a:lnTo>
                    <a:pt x="689" y="57"/>
                  </a:lnTo>
                  <a:lnTo>
                    <a:pt x="391" y="20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11"/>
            <p:cNvSpPr/>
            <p:nvPr/>
          </p:nvSpPr>
          <p:spPr>
            <a:xfrm>
              <a:off x="1568850" y="5295425"/>
              <a:ext cx="50750" cy="52125"/>
            </a:xfrm>
            <a:custGeom>
              <a:avLst/>
              <a:gdLst/>
              <a:ahLst/>
              <a:cxnLst/>
              <a:rect l="l" t="t" r="r" b="b"/>
              <a:pathLst>
                <a:path w="2030" h="2085" extrusionOk="0">
                  <a:moveTo>
                    <a:pt x="1061" y="0"/>
                  </a:moveTo>
                  <a:lnTo>
                    <a:pt x="857" y="19"/>
                  </a:lnTo>
                  <a:lnTo>
                    <a:pt x="671" y="74"/>
                  </a:lnTo>
                  <a:lnTo>
                    <a:pt x="503" y="168"/>
                  </a:lnTo>
                  <a:lnTo>
                    <a:pt x="336" y="279"/>
                  </a:lnTo>
                  <a:lnTo>
                    <a:pt x="205" y="428"/>
                  </a:lnTo>
                  <a:lnTo>
                    <a:pt x="94" y="596"/>
                  </a:lnTo>
                  <a:lnTo>
                    <a:pt x="38" y="800"/>
                  </a:lnTo>
                  <a:lnTo>
                    <a:pt x="1" y="1005"/>
                  </a:lnTo>
                  <a:lnTo>
                    <a:pt x="19" y="1210"/>
                  </a:lnTo>
                  <a:lnTo>
                    <a:pt x="57" y="1414"/>
                  </a:lnTo>
                  <a:lnTo>
                    <a:pt x="150" y="1582"/>
                  </a:lnTo>
                  <a:lnTo>
                    <a:pt x="261" y="1749"/>
                  </a:lnTo>
                  <a:lnTo>
                    <a:pt x="392" y="1880"/>
                  </a:lnTo>
                  <a:lnTo>
                    <a:pt x="559" y="1991"/>
                  </a:lnTo>
                  <a:lnTo>
                    <a:pt x="764" y="2066"/>
                  </a:lnTo>
                  <a:lnTo>
                    <a:pt x="968" y="2084"/>
                  </a:lnTo>
                  <a:lnTo>
                    <a:pt x="1155" y="2066"/>
                  </a:lnTo>
                  <a:lnTo>
                    <a:pt x="1359" y="2029"/>
                  </a:lnTo>
                  <a:lnTo>
                    <a:pt x="1527" y="1936"/>
                  </a:lnTo>
                  <a:lnTo>
                    <a:pt x="1694" y="1824"/>
                  </a:lnTo>
                  <a:lnTo>
                    <a:pt x="1824" y="1675"/>
                  </a:lnTo>
                  <a:lnTo>
                    <a:pt x="1918" y="1489"/>
                  </a:lnTo>
                  <a:lnTo>
                    <a:pt x="1992" y="1284"/>
                  </a:lnTo>
                  <a:lnTo>
                    <a:pt x="2029" y="1079"/>
                  </a:lnTo>
                  <a:lnTo>
                    <a:pt x="2011" y="875"/>
                  </a:lnTo>
                  <a:lnTo>
                    <a:pt x="1973" y="689"/>
                  </a:lnTo>
                  <a:lnTo>
                    <a:pt x="1880" y="503"/>
                  </a:lnTo>
                  <a:lnTo>
                    <a:pt x="1769" y="354"/>
                  </a:lnTo>
                  <a:lnTo>
                    <a:pt x="1620" y="205"/>
                  </a:lnTo>
                  <a:lnTo>
                    <a:pt x="1452" y="112"/>
                  </a:lnTo>
                  <a:lnTo>
                    <a:pt x="1266" y="37"/>
                  </a:lnTo>
                  <a:lnTo>
                    <a:pt x="1061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11"/>
            <p:cNvSpPr/>
            <p:nvPr/>
          </p:nvSpPr>
          <p:spPr>
            <a:xfrm>
              <a:off x="1493950" y="518422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615" y="0"/>
                  </a:moveTo>
                  <a:lnTo>
                    <a:pt x="484" y="37"/>
                  </a:lnTo>
                  <a:lnTo>
                    <a:pt x="354" y="112"/>
                  </a:lnTo>
                  <a:lnTo>
                    <a:pt x="242" y="186"/>
                  </a:lnTo>
                  <a:lnTo>
                    <a:pt x="149" y="298"/>
                  </a:lnTo>
                  <a:lnTo>
                    <a:pt x="75" y="428"/>
                  </a:lnTo>
                  <a:lnTo>
                    <a:pt x="38" y="559"/>
                  </a:lnTo>
                  <a:lnTo>
                    <a:pt x="0" y="707"/>
                  </a:lnTo>
                  <a:lnTo>
                    <a:pt x="19" y="856"/>
                  </a:lnTo>
                  <a:lnTo>
                    <a:pt x="56" y="987"/>
                  </a:lnTo>
                  <a:lnTo>
                    <a:pt x="112" y="1117"/>
                  </a:lnTo>
                  <a:lnTo>
                    <a:pt x="187" y="1229"/>
                  </a:lnTo>
                  <a:lnTo>
                    <a:pt x="298" y="1322"/>
                  </a:lnTo>
                  <a:lnTo>
                    <a:pt x="410" y="1396"/>
                  </a:lnTo>
                  <a:lnTo>
                    <a:pt x="540" y="1452"/>
                  </a:lnTo>
                  <a:lnTo>
                    <a:pt x="689" y="1470"/>
                  </a:lnTo>
                  <a:lnTo>
                    <a:pt x="838" y="1452"/>
                  </a:lnTo>
                  <a:lnTo>
                    <a:pt x="968" y="1433"/>
                  </a:lnTo>
                  <a:lnTo>
                    <a:pt x="1080" y="1359"/>
                  </a:lnTo>
                  <a:lnTo>
                    <a:pt x="1192" y="1284"/>
                  </a:lnTo>
                  <a:lnTo>
                    <a:pt x="1303" y="1173"/>
                  </a:lnTo>
                  <a:lnTo>
                    <a:pt x="1359" y="1042"/>
                  </a:lnTo>
                  <a:lnTo>
                    <a:pt x="1415" y="912"/>
                  </a:lnTo>
                  <a:lnTo>
                    <a:pt x="1433" y="763"/>
                  </a:lnTo>
                  <a:lnTo>
                    <a:pt x="1433" y="614"/>
                  </a:lnTo>
                  <a:lnTo>
                    <a:pt x="1396" y="484"/>
                  </a:lnTo>
                  <a:lnTo>
                    <a:pt x="1340" y="354"/>
                  </a:lnTo>
                  <a:lnTo>
                    <a:pt x="1266" y="242"/>
                  </a:lnTo>
                  <a:lnTo>
                    <a:pt x="1154" y="149"/>
                  </a:lnTo>
                  <a:lnTo>
                    <a:pt x="1043" y="75"/>
                  </a:lnTo>
                  <a:lnTo>
                    <a:pt x="912" y="19"/>
                  </a:lnTo>
                  <a:lnTo>
                    <a:pt x="763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11"/>
            <p:cNvSpPr/>
            <p:nvPr/>
          </p:nvSpPr>
          <p:spPr>
            <a:xfrm>
              <a:off x="1396700" y="522097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764" y="0"/>
                  </a:moveTo>
                  <a:lnTo>
                    <a:pt x="615" y="19"/>
                  </a:lnTo>
                  <a:lnTo>
                    <a:pt x="485" y="56"/>
                  </a:lnTo>
                  <a:lnTo>
                    <a:pt x="355" y="112"/>
                  </a:lnTo>
                  <a:lnTo>
                    <a:pt x="243" y="205"/>
                  </a:lnTo>
                  <a:lnTo>
                    <a:pt x="150" y="298"/>
                  </a:lnTo>
                  <a:lnTo>
                    <a:pt x="75" y="428"/>
                  </a:lnTo>
                  <a:lnTo>
                    <a:pt x="38" y="577"/>
                  </a:lnTo>
                  <a:lnTo>
                    <a:pt x="1" y="726"/>
                  </a:lnTo>
                  <a:lnTo>
                    <a:pt x="20" y="857"/>
                  </a:lnTo>
                  <a:lnTo>
                    <a:pt x="57" y="1005"/>
                  </a:lnTo>
                  <a:lnTo>
                    <a:pt x="113" y="1117"/>
                  </a:lnTo>
                  <a:lnTo>
                    <a:pt x="187" y="1247"/>
                  </a:lnTo>
                  <a:lnTo>
                    <a:pt x="299" y="1340"/>
                  </a:lnTo>
                  <a:lnTo>
                    <a:pt x="410" y="1415"/>
                  </a:lnTo>
                  <a:lnTo>
                    <a:pt x="541" y="1452"/>
                  </a:lnTo>
                  <a:lnTo>
                    <a:pt x="690" y="1471"/>
                  </a:lnTo>
                  <a:lnTo>
                    <a:pt x="838" y="1471"/>
                  </a:lnTo>
                  <a:lnTo>
                    <a:pt x="969" y="1433"/>
                  </a:lnTo>
                  <a:lnTo>
                    <a:pt x="1099" y="1378"/>
                  </a:lnTo>
                  <a:lnTo>
                    <a:pt x="1211" y="1285"/>
                  </a:lnTo>
                  <a:lnTo>
                    <a:pt x="1304" y="1173"/>
                  </a:lnTo>
                  <a:lnTo>
                    <a:pt x="1378" y="1061"/>
                  </a:lnTo>
                  <a:lnTo>
                    <a:pt x="1415" y="912"/>
                  </a:lnTo>
                  <a:lnTo>
                    <a:pt x="1434" y="763"/>
                  </a:lnTo>
                  <a:lnTo>
                    <a:pt x="1434" y="633"/>
                  </a:lnTo>
                  <a:lnTo>
                    <a:pt x="1397" y="484"/>
                  </a:lnTo>
                  <a:lnTo>
                    <a:pt x="1341" y="354"/>
                  </a:lnTo>
                  <a:lnTo>
                    <a:pt x="1266" y="242"/>
                  </a:lnTo>
                  <a:lnTo>
                    <a:pt x="1155" y="149"/>
                  </a:lnTo>
                  <a:lnTo>
                    <a:pt x="1043" y="75"/>
                  </a:lnTo>
                  <a:lnTo>
                    <a:pt x="913" y="38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11"/>
            <p:cNvSpPr/>
            <p:nvPr/>
          </p:nvSpPr>
          <p:spPr>
            <a:xfrm>
              <a:off x="1607475" y="5204700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614" y="0"/>
                  </a:moveTo>
                  <a:lnTo>
                    <a:pt x="484" y="37"/>
                  </a:lnTo>
                  <a:lnTo>
                    <a:pt x="354" y="93"/>
                  </a:lnTo>
                  <a:lnTo>
                    <a:pt x="242" y="186"/>
                  </a:lnTo>
                  <a:lnTo>
                    <a:pt x="149" y="279"/>
                  </a:lnTo>
                  <a:lnTo>
                    <a:pt x="75" y="410"/>
                  </a:lnTo>
                  <a:lnTo>
                    <a:pt x="38" y="558"/>
                  </a:lnTo>
                  <a:lnTo>
                    <a:pt x="0" y="707"/>
                  </a:lnTo>
                  <a:lnTo>
                    <a:pt x="19" y="838"/>
                  </a:lnTo>
                  <a:lnTo>
                    <a:pt x="56" y="986"/>
                  </a:lnTo>
                  <a:lnTo>
                    <a:pt x="112" y="1117"/>
                  </a:lnTo>
                  <a:lnTo>
                    <a:pt x="186" y="1228"/>
                  </a:lnTo>
                  <a:lnTo>
                    <a:pt x="279" y="1321"/>
                  </a:lnTo>
                  <a:lnTo>
                    <a:pt x="410" y="1396"/>
                  </a:lnTo>
                  <a:lnTo>
                    <a:pt x="540" y="1433"/>
                  </a:lnTo>
                  <a:lnTo>
                    <a:pt x="689" y="1470"/>
                  </a:lnTo>
                  <a:lnTo>
                    <a:pt x="838" y="1452"/>
                  </a:lnTo>
                  <a:lnTo>
                    <a:pt x="968" y="1414"/>
                  </a:lnTo>
                  <a:lnTo>
                    <a:pt x="1080" y="1359"/>
                  </a:lnTo>
                  <a:lnTo>
                    <a:pt x="1191" y="1266"/>
                  </a:lnTo>
                  <a:lnTo>
                    <a:pt x="1303" y="1173"/>
                  </a:lnTo>
                  <a:lnTo>
                    <a:pt x="1359" y="1042"/>
                  </a:lnTo>
                  <a:lnTo>
                    <a:pt x="1415" y="893"/>
                  </a:lnTo>
                  <a:lnTo>
                    <a:pt x="1433" y="744"/>
                  </a:lnTo>
                  <a:lnTo>
                    <a:pt x="1433" y="614"/>
                  </a:lnTo>
                  <a:lnTo>
                    <a:pt x="1396" y="465"/>
                  </a:lnTo>
                  <a:lnTo>
                    <a:pt x="1340" y="354"/>
                  </a:lnTo>
                  <a:lnTo>
                    <a:pt x="1266" y="223"/>
                  </a:lnTo>
                  <a:lnTo>
                    <a:pt x="1154" y="130"/>
                  </a:lnTo>
                  <a:lnTo>
                    <a:pt x="1042" y="56"/>
                  </a:lnTo>
                  <a:lnTo>
                    <a:pt x="912" y="19"/>
                  </a:lnTo>
                  <a:lnTo>
                    <a:pt x="763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11"/>
            <p:cNvSpPr/>
            <p:nvPr/>
          </p:nvSpPr>
          <p:spPr>
            <a:xfrm>
              <a:off x="1668875" y="505022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615" y="1"/>
                  </a:moveTo>
                  <a:lnTo>
                    <a:pt x="485" y="38"/>
                  </a:lnTo>
                  <a:lnTo>
                    <a:pt x="354" y="94"/>
                  </a:lnTo>
                  <a:lnTo>
                    <a:pt x="243" y="187"/>
                  </a:lnTo>
                  <a:lnTo>
                    <a:pt x="150" y="298"/>
                  </a:lnTo>
                  <a:lnTo>
                    <a:pt x="75" y="410"/>
                  </a:lnTo>
                  <a:lnTo>
                    <a:pt x="19" y="559"/>
                  </a:lnTo>
                  <a:lnTo>
                    <a:pt x="1" y="708"/>
                  </a:lnTo>
                  <a:lnTo>
                    <a:pt x="1" y="857"/>
                  </a:lnTo>
                  <a:lnTo>
                    <a:pt x="38" y="987"/>
                  </a:lnTo>
                  <a:lnTo>
                    <a:pt x="94" y="1117"/>
                  </a:lnTo>
                  <a:lnTo>
                    <a:pt x="187" y="1229"/>
                  </a:lnTo>
                  <a:lnTo>
                    <a:pt x="280" y="1322"/>
                  </a:lnTo>
                  <a:lnTo>
                    <a:pt x="392" y="1396"/>
                  </a:lnTo>
                  <a:lnTo>
                    <a:pt x="541" y="1452"/>
                  </a:lnTo>
                  <a:lnTo>
                    <a:pt x="689" y="1471"/>
                  </a:lnTo>
                  <a:lnTo>
                    <a:pt x="820" y="1452"/>
                  </a:lnTo>
                  <a:lnTo>
                    <a:pt x="950" y="1415"/>
                  </a:lnTo>
                  <a:lnTo>
                    <a:pt x="1080" y="1359"/>
                  </a:lnTo>
                  <a:lnTo>
                    <a:pt x="1192" y="1266"/>
                  </a:lnTo>
                  <a:lnTo>
                    <a:pt x="1285" y="1173"/>
                  </a:lnTo>
                  <a:lnTo>
                    <a:pt x="1359" y="1043"/>
                  </a:lnTo>
                  <a:lnTo>
                    <a:pt x="1415" y="912"/>
                  </a:lnTo>
                  <a:lnTo>
                    <a:pt x="1434" y="764"/>
                  </a:lnTo>
                  <a:lnTo>
                    <a:pt x="1434" y="615"/>
                  </a:lnTo>
                  <a:lnTo>
                    <a:pt x="1397" y="484"/>
                  </a:lnTo>
                  <a:lnTo>
                    <a:pt x="1341" y="354"/>
                  </a:lnTo>
                  <a:lnTo>
                    <a:pt x="1248" y="242"/>
                  </a:lnTo>
                  <a:lnTo>
                    <a:pt x="1155" y="131"/>
                  </a:lnTo>
                  <a:lnTo>
                    <a:pt x="1024" y="56"/>
                  </a:lnTo>
                  <a:lnTo>
                    <a:pt x="894" y="19"/>
                  </a:lnTo>
                  <a:lnTo>
                    <a:pt x="745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11"/>
            <p:cNvSpPr/>
            <p:nvPr/>
          </p:nvSpPr>
          <p:spPr>
            <a:xfrm>
              <a:off x="1509775" y="5106050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745" y="1"/>
                  </a:moveTo>
                  <a:lnTo>
                    <a:pt x="596" y="19"/>
                  </a:lnTo>
                  <a:lnTo>
                    <a:pt x="465" y="57"/>
                  </a:lnTo>
                  <a:lnTo>
                    <a:pt x="354" y="112"/>
                  </a:lnTo>
                  <a:lnTo>
                    <a:pt x="242" y="205"/>
                  </a:lnTo>
                  <a:lnTo>
                    <a:pt x="130" y="299"/>
                  </a:lnTo>
                  <a:lnTo>
                    <a:pt x="56" y="429"/>
                  </a:lnTo>
                  <a:lnTo>
                    <a:pt x="19" y="578"/>
                  </a:lnTo>
                  <a:lnTo>
                    <a:pt x="0" y="727"/>
                  </a:lnTo>
                  <a:lnTo>
                    <a:pt x="0" y="857"/>
                  </a:lnTo>
                  <a:lnTo>
                    <a:pt x="37" y="1006"/>
                  </a:lnTo>
                  <a:lnTo>
                    <a:pt x="93" y="1136"/>
                  </a:lnTo>
                  <a:lnTo>
                    <a:pt x="168" y="1248"/>
                  </a:lnTo>
                  <a:lnTo>
                    <a:pt x="279" y="1341"/>
                  </a:lnTo>
                  <a:lnTo>
                    <a:pt x="391" y="1415"/>
                  </a:lnTo>
                  <a:lnTo>
                    <a:pt x="521" y="1452"/>
                  </a:lnTo>
                  <a:lnTo>
                    <a:pt x="670" y="1471"/>
                  </a:lnTo>
                  <a:lnTo>
                    <a:pt x="819" y="1471"/>
                  </a:lnTo>
                  <a:lnTo>
                    <a:pt x="949" y="1434"/>
                  </a:lnTo>
                  <a:lnTo>
                    <a:pt x="1080" y="1378"/>
                  </a:lnTo>
                  <a:lnTo>
                    <a:pt x="1191" y="1285"/>
                  </a:lnTo>
                  <a:lnTo>
                    <a:pt x="1284" y="1192"/>
                  </a:lnTo>
                  <a:lnTo>
                    <a:pt x="1359" y="1062"/>
                  </a:lnTo>
                  <a:lnTo>
                    <a:pt x="1396" y="913"/>
                  </a:lnTo>
                  <a:lnTo>
                    <a:pt x="1433" y="764"/>
                  </a:lnTo>
                  <a:lnTo>
                    <a:pt x="1415" y="633"/>
                  </a:lnTo>
                  <a:lnTo>
                    <a:pt x="1377" y="485"/>
                  </a:lnTo>
                  <a:lnTo>
                    <a:pt x="1322" y="354"/>
                  </a:lnTo>
                  <a:lnTo>
                    <a:pt x="1247" y="243"/>
                  </a:lnTo>
                  <a:lnTo>
                    <a:pt x="1135" y="150"/>
                  </a:lnTo>
                  <a:lnTo>
                    <a:pt x="1024" y="75"/>
                  </a:lnTo>
                  <a:lnTo>
                    <a:pt x="893" y="38"/>
                  </a:lnTo>
                  <a:lnTo>
                    <a:pt x="745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11"/>
            <p:cNvSpPr/>
            <p:nvPr/>
          </p:nvSpPr>
          <p:spPr>
            <a:xfrm>
              <a:off x="1690750" y="527727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745" y="0"/>
                  </a:moveTo>
                  <a:lnTo>
                    <a:pt x="615" y="19"/>
                  </a:lnTo>
                  <a:lnTo>
                    <a:pt x="466" y="56"/>
                  </a:lnTo>
                  <a:lnTo>
                    <a:pt x="354" y="112"/>
                  </a:lnTo>
                  <a:lnTo>
                    <a:pt x="242" y="205"/>
                  </a:lnTo>
                  <a:lnTo>
                    <a:pt x="149" y="298"/>
                  </a:lnTo>
                  <a:lnTo>
                    <a:pt x="75" y="428"/>
                  </a:lnTo>
                  <a:lnTo>
                    <a:pt x="19" y="559"/>
                  </a:lnTo>
                  <a:lnTo>
                    <a:pt x="1" y="707"/>
                  </a:lnTo>
                  <a:lnTo>
                    <a:pt x="1" y="856"/>
                  </a:lnTo>
                  <a:lnTo>
                    <a:pt x="38" y="1005"/>
                  </a:lnTo>
                  <a:lnTo>
                    <a:pt x="94" y="1117"/>
                  </a:lnTo>
                  <a:lnTo>
                    <a:pt x="168" y="1229"/>
                  </a:lnTo>
                  <a:lnTo>
                    <a:pt x="280" y="1340"/>
                  </a:lnTo>
                  <a:lnTo>
                    <a:pt x="391" y="1415"/>
                  </a:lnTo>
                  <a:lnTo>
                    <a:pt x="540" y="1452"/>
                  </a:lnTo>
                  <a:lnTo>
                    <a:pt x="670" y="1470"/>
                  </a:lnTo>
                  <a:lnTo>
                    <a:pt x="819" y="1470"/>
                  </a:lnTo>
                  <a:lnTo>
                    <a:pt x="950" y="1433"/>
                  </a:lnTo>
                  <a:lnTo>
                    <a:pt x="1080" y="1377"/>
                  </a:lnTo>
                  <a:lnTo>
                    <a:pt x="1192" y="1284"/>
                  </a:lnTo>
                  <a:lnTo>
                    <a:pt x="1285" y="1173"/>
                  </a:lnTo>
                  <a:lnTo>
                    <a:pt x="1359" y="1061"/>
                  </a:lnTo>
                  <a:lnTo>
                    <a:pt x="1396" y="912"/>
                  </a:lnTo>
                  <a:lnTo>
                    <a:pt x="1434" y="763"/>
                  </a:lnTo>
                  <a:lnTo>
                    <a:pt x="1415" y="614"/>
                  </a:lnTo>
                  <a:lnTo>
                    <a:pt x="1378" y="484"/>
                  </a:lnTo>
                  <a:lnTo>
                    <a:pt x="1322" y="354"/>
                  </a:lnTo>
                  <a:lnTo>
                    <a:pt x="1247" y="242"/>
                  </a:lnTo>
                  <a:lnTo>
                    <a:pt x="1154" y="149"/>
                  </a:lnTo>
                  <a:lnTo>
                    <a:pt x="1024" y="75"/>
                  </a:lnTo>
                  <a:lnTo>
                    <a:pt x="894" y="19"/>
                  </a:lnTo>
                  <a:lnTo>
                    <a:pt x="745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11"/>
            <p:cNvSpPr/>
            <p:nvPr/>
          </p:nvSpPr>
          <p:spPr>
            <a:xfrm>
              <a:off x="1536275" y="5218175"/>
              <a:ext cx="53075" cy="45625"/>
            </a:xfrm>
            <a:custGeom>
              <a:avLst/>
              <a:gdLst/>
              <a:ahLst/>
              <a:cxnLst/>
              <a:rect l="l" t="t" r="r" b="b"/>
              <a:pathLst>
                <a:path w="2123" h="1825" extrusionOk="0">
                  <a:moveTo>
                    <a:pt x="1043" y="1"/>
                  </a:moveTo>
                  <a:lnTo>
                    <a:pt x="857" y="38"/>
                  </a:lnTo>
                  <a:lnTo>
                    <a:pt x="652" y="112"/>
                  </a:lnTo>
                  <a:lnTo>
                    <a:pt x="466" y="205"/>
                  </a:lnTo>
                  <a:lnTo>
                    <a:pt x="317" y="336"/>
                  </a:lnTo>
                  <a:lnTo>
                    <a:pt x="187" y="503"/>
                  </a:lnTo>
                  <a:lnTo>
                    <a:pt x="75" y="671"/>
                  </a:lnTo>
                  <a:lnTo>
                    <a:pt x="20" y="857"/>
                  </a:lnTo>
                  <a:lnTo>
                    <a:pt x="1" y="1024"/>
                  </a:lnTo>
                  <a:lnTo>
                    <a:pt x="20" y="1210"/>
                  </a:lnTo>
                  <a:lnTo>
                    <a:pt x="94" y="1359"/>
                  </a:lnTo>
                  <a:lnTo>
                    <a:pt x="187" y="1508"/>
                  </a:lnTo>
                  <a:lnTo>
                    <a:pt x="317" y="1638"/>
                  </a:lnTo>
                  <a:lnTo>
                    <a:pt x="466" y="1732"/>
                  </a:lnTo>
                  <a:lnTo>
                    <a:pt x="671" y="1806"/>
                  </a:lnTo>
                  <a:lnTo>
                    <a:pt x="876" y="1825"/>
                  </a:lnTo>
                  <a:lnTo>
                    <a:pt x="1080" y="1825"/>
                  </a:lnTo>
                  <a:lnTo>
                    <a:pt x="1285" y="1787"/>
                  </a:lnTo>
                  <a:lnTo>
                    <a:pt x="1471" y="1713"/>
                  </a:lnTo>
                  <a:lnTo>
                    <a:pt x="1657" y="1620"/>
                  </a:lnTo>
                  <a:lnTo>
                    <a:pt x="1806" y="1490"/>
                  </a:lnTo>
                  <a:lnTo>
                    <a:pt x="1955" y="1341"/>
                  </a:lnTo>
                  <a:lnTo>
                    <a:pt x="2048" y="1155"/>
                  </a:lnTo>
                  <a:lnTo>
                    <a:pt x="2104" y="969"/>
                  </a:lnTo>
                  <a:lnTo>
                    <a:pt x="2123" y="801"/>
                  </a:lnTo>
                  <a:lnTo>
                    <a:pt x="2104" y="615"/>
                  </a:lnTo>
                  <a:lnTo>
                    <a:pt x="2048" y="466"/>
                  </a:lnTo>
                  <a:lnTo>
                    <a:pt x="1936" y="317"/>
                  </a:lnTo>
                  <a:lnTo>
                    <a:pt x="1825" y="187"/>
                  </a:lnTo>
                  <a:lnTo>
                    <a:pt x="1657" y="94"/>
                  </a:lnTo>
                  <a:lnTo>
                    <a:pt x="1471" y="19"/>
                  </a:lnTo>
                  <a:lnTo>
                    <a:pt x="1266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11"/>
            <p:cNvSpPr/>
            <p:nvPr/>
          </p:nvSpPr>
          <p:spPr>
            <a:xfrm>
              <a:off x="1641900" y="5262375"/>
              <a:ext cx="49800" cy="44700"/>
            </a:xfrm>
            <a:custGeom>
              <a:avLst/>
              <a:gdLst/>
              <a:ahLst/>
              <a:cxnLst/>
              <a:rect l="l" t="t" r="r" b="b"/>
              <a:pathLst>
                <a:path w="1992" h="1788" extrusionOk="0">
                  <a:moveTo>
                    <a:pt x="950" y="1"/>
                  </a:moveTo>
                  <a:lnTo>
                    <a:pt x="745" y="19"/>
                  </a:lnTo>
                  <a:lnTo>
                    <a:pt x="577" y="57"/>
                  </a:lnTo>
                  <a:lnTo>
                    <a:pt x="410" y="112"/>
                  </a:lnTo>
                  <a:lnTo>
                    <a:pt x="261" y="205"/>
                  </a:lnTo>
                  <a:lnTo>
                    <a:pt x="149" y="336"/>
                  </a:lnTo>
                  <a:lnTo>
                    <a:pt x="56" y="485"/>
                  </a:lnTo>
                  <a:lnTo>
                    <a:pt x="19" y="652"/>
                  </a:lnTo>
                  <a:lnTo>
                    <a:pt x="0" y="820"/>
                  </a:lnTo>
                  <a:lnTo>
                    <a:pt x="19" y="1006"/>
                  </a:lnTo>
                  <a:lnTo>
                    <a:pt x="94" y="1173"/>
                  </a:lnTo>
                  <a:lnTo>
                    <a:pt x="187" y="1322"/>
                  </a:lnTo>
                  <a:lnTo>
                    <a:pt x="317" y="1471"/>
                  </a:lnTo>
                  <a:lnTo>
                    <a:pt x="466" y="1583"/>
                  </a:lnTo>
                  <a:lnTo>
                    <a:pt x="633" y="1676"/>
                  </a:lnTo>
                  <a:lnTo>
                    <a:pt x="838" y="1750"/>
                  </a:lnTo>
                  <a:lnTo>
                    <a:pt x="1043" y="1787"/>
                  </a:lnTo>
                  <a:lnTo>
                    <a:pt x="1229" y="1769"/>
                  </a:lnTo>
                  <a:lnTo>
                    <a:pt x="1415" y="1731"/>
                  </a:lnTo>
                  <a:lnTo>
                    <a:pt x="1582" y="1676"/>
                  </a:lnTo>
                  <a:lnTo>
                    <a:pt x="1713" y="1583"/>
                  </a:lnTo>
                  <a:lnTo>
                    <a:pt x="1843" y="1452"/>
                  </a:lnTo>
                  <a:lnTo>
                    <a:pt x="1917" y="1303"/>
                  </a:lnTo>
                  <a:lnTo>
                    <a:pt x="1973" y="1136"/>
                  </a:lnTo>
                  <a:lnTo>
                    <a:pt x="1992" y="968"/>
                  </a:lnTo>
                  <a:lnTo>
                    <a:pt x="1955" y="782"/>
                  </a:lnTo>
                  <a:lnTo>
                    <a:pt x="1899" y="615"/>
                  </a:lnTo>
                  <a:lnTo>
                    <a:pt x="1787" y="466"/>
                  </a:lnTo>
                  <a:lnTo>
                    <a:pt x="1675" y="317"/>
                  </a:lnTo>
                  <a:lnTo>
                    <a:pt x="1527" y="205"/>
                  </a:lnTo>
                  <a:lnTo>
                    <a:pt x="1340" y="112"/>
                  </a:lnTo>
                  <a:lnTo>
                    <a:pt x="1154" y="38"/>
                  </a:lnTo>
                  <a:lnTo>
                    <a:pt x="950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11"/>
            <p:cNvSpPr/>
            <p:nvPr/>
          </p:nvSpPr>
          <p:spPr>
            <a:xfrm>
              <a:off x="1868475" y="5391250"/>
              <a:ext cx="50750" cy="52150"/>
            </a:xfrm>
            <a:custGeom>
              <a:avLst/>
              <a:gdLst/>
              <a:ahLst/>
              <a:cxnLst/>
              <a:rect l="l" t="t" r="r" b="b"/>
              <a:pathLst>
                <a:path w="2030" h="2086" extrusionOk="0">
                  <a:moveTo>
                    <a:pt x="968" y="1"/>
                  </a:moveTo>
                  <a:lnTo>
                    <a:pt x="764" y="38"/>
                  </a:lnTo>
                  <a:lnTo>
                    <a:pt x="578" y="112"/>
                  </a:lnTo>
                  <a:lnTo>
                    <a:pt x="410" y="224"/>
                  </a:lnTo>
                  <a:lnTo>
                    <a:pt x="261" y="354"/>
                  </a:lnTo>
                  <a:lnTo>
                    <a:pt x="149" y="503"/>
                  </a:lnTo>
                  <a:lnTo>
                    <a:pt x="56" y="689"/>
                  </a:lnTo>
                  <a:lnTo>
                    <a:pt x="19" y="894"/>
                  </a:lnTo>
                  <a:lnTo>
                    <a:pt x="1" y="1099"/>
                  </a:lnTo>
                  <a:lnTo>
                    <a:pt x="38" y="1303"/>
                  </a:lnTo>
                  <a:lnTo>
                    <a:pt x="112" y="1490"/>
                  </a:lnTo>
                  <a:lnTo>
                    <a:pt x="224" y="1676"/>
                  </a:lnTo>
                  <a:lnTo>
                    <a:pt x="354" y="1825"/>
                  </a:lnTo>
                  <a:lnTo>
                    <a:pt x="503" y="1936"/>
                  </a:lnTo>
                  <a:lnTo>
                    <a:pt x="689" y="2029"/>
                  </a:lnTo>
                  <a:lnTo>
                    <a:pt x="875" y="2066"/>
                  </a:lnTo>
                  <a:lnTo>
                    <a:pt x="1080" y="2085"/>
                  </a:lnTo>
                  <a:lnTo>
                    <a:pt x="1285" y="2048"/>
                  </a:lnTo>
                  <a:lnTo>
                    <a:pt x="1471" y="1992"/>
                  </a:lnTo>
                  <a:lnTo>
                    <a:pt x="1638" y="1880"/>
                  </a:lnTo>
                  <a:lnTo>
                    <a:pt x="1787" y="1750"/>
                  </a:lnTo>
                  <a:lnTo>
                    <a:pt x="1899" y="1583"/>
                  </a:lnTo>
                  <a:lnTo>
                    <a:pt x="1973" y="1397"/>
                  </a:lnTo>
                  <a:lnTo>
                    <a:pt x="2029" y="1210"/>
                  </a:lnTo>
                  <a:lnTo>
                    <a:pt x="2029" y="1006"/>
                  </a:lnTo>
                  <a:lnTo>
                    <a:pt x="1992" y="801"/>
                  </a:lnTo>
                  <a:lnTo>
                    <a:pt x="1936" y="596"/>
                  </a:lnTo>
                  <a:lnTo>
                    <a:pt x="1824" y="429"/>
                  </a:lnTo>
                  <a:lnTo>
                    <a:pt x="1694" y="280"/>
                  </a:lnTo>
                  <a:lnTo>
                    <a:pt x="1527" y="150"/>
                  </a:lnTo>
                  <a:lnTo>
                    <a:pt x="1359" y="75"/>
                  </a:lnTo>
                  <a:lnTo>
                    <a:pt x="1173" y="19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11"/>
            <p:cNvSpPr/>
            <p:nvPr/>
          </p:nvSpPr>
          <p:spPr>
            <a:xfrm>
              <a:off x="1747050" y="533357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689" y="0"/>
                  </a:moveTo>
                  <a:lnTo>
                    <a:pt x="540" y="19"/>
                  </a:lnTo>
                  <a:lnTo>
                    <a:pt x="410" y="75"/>
                  </a:lnTo>
                  <a:lnTo>
                    <a:pt x="280" y="149"/>
                  </a:lnTo>
                  <a:lnTo>
                    <a:pt x="186" y="242"/>
                  </a:lnTo>
                  <a:lnTo>
                    <a:pt x="112" y="354"/>
                  </a:lnTo>
                  <a:lnTo>
                    <a:pt x="56" y="484"/>
                  </a:lnTo>
                  <a:lnTo>
                    <a:pt x="19" y="614"/>
                  </a:lnTo>
                  <a:lnTo>
                    <a:pt x="0" y="763"/>
                  </a:lnTo>
                  <a:lnTo>
                    <a:pt x="38" y="912"/>
                  </a:lnTo>
                  <a:lnTo>
                    <a:pt x="75" y="1042"/>
                  </a:lnTo>
                  <a:lnTo>
                    <a:pt x="149" y="1173"/>
                  </a:lnTo>
                  <a:lnTo>
                    <a:pt x="242" y="1284"/>
                  </a:lnTo>
                  <a:lnTo>
                    <a:pt x="354" y="1359"/>
                  </a:lnTo>
                  <a:lnTo>
                    <a:pt x="484" y="1414"/>
                  </a:lnTo>
                  <a:lnTo>
                    <a:pt x="614" y="1452"/>
                  </a:lnTo>
                  <a:lnTo>
                    <a:pt x="763" y="1470"/>
                  </a:lnTo>
                  <a:lnTo>
                    <a:pt x="912" y="1452"/>
                  </a:lnTo>
                  <a:lnTo>
                    <a:pt x="1043" y="1396"/>
                  </a:lnTo>
                  <a:lnTo>
                    <a:pt x="1154" y="1321"/>
                  </a:lnTo>
                  <a:lnTo>
                    <a:pt x="1266" y="1228"/>
                  </a:lnTo>
                  <a:lnTo>
                    <a:pt x="1340" y="1117"/>
                  </a:lnTo>
                  <a:lnTo>
                    <a:pt x="1396" y="986"/>
                  </a:lnTo>
                  <a:lnTo>
                    <a:pt x="1433" y="838"/>
                  </a:lnTo>
                  <a:lnTo>
                    <a:pt x="1433" y="707"/>
                  </a:lnTo>
                  <a:lnTo>
                    <a:pt x="1415" y="558"/>
                  </a:lnTo>
                  <a:lnTo>
                    <a:pt x="1359" y="410"/>
                  </a:lnTo>
                  <a:lnTo>
                    <a:pt x="1284" y="298"/>
                  </a:lnTo>
                  <a:lnTo>
                    <a:pt x="1191" y="186"/>
                  </a:lnTo>
                  <a:lnTo>
                    <a:pt x="1080" y="93"/>
                  </a:lnTo>
                  <a:lnTo>
                    <a:pt x="968" y="37"/>
                  </a:lnTo>
                  <a:lnTo>
                    <a:pt x="819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11"/>
            <p:cNvSpPr/>
            <p:nvPr/>
          </p:nvSpPr>
          <p:spPr>
            <a:xfrm>
              <a:off x="1856850" y="529727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670" y="0"/>
                  </a:moveTo>
                  <a:lnTo>
                    <a:pt x="521" y="19"/>
                  </a:lnTo>
                  <a:lnTo>
                    <a:pt x="391" y="75"/>
                  </a:lnTo>
                  <a:lnTo>
                    <a:pt x="279" y="149"/>
                  </a:lnTo>
                  <a:lnTo>
                    <a:pt x="168" y="242"/>
                  </a:lnTo>
                  <a:lnTo>
                    <a:pt x="93" y="354"/>
                  </a:lnTo>
                  <a:lnTo>
                    <a:pt x="38" y="484"/>
                  </a:lnTo>
                  <a:lnTo>
                    <a:pt x="0" y="615"/>
                  </a:lnTo>
                  <a:lnTo>
                    <a:pt x="0" y="764"/>
                  </a:lnTo>
                  <a:lnTo>
                    <a:pt x="19" y="912"/>
                  </a:lnTo>
                  <a:lnTo>
                    <a:pt x="75" y="1061"/>
                  </a:lnTo>
                  <a:lnTo>
                    <a:pt x="149" y="1173"/>
                  </a:lnTo>
                  <a:lnTo>
                    <a:pt x="242" y="1285"/>
                  </a:lnTo>
                  <a:lnTo>
                    <a:pt x="354" y="1359"/>
                  </a:lnTo>
                  <a:lnTo>
                    <a:pt x="484" y="1433"/>
                  </a:lnTo>
                  <a:lnTo>
                    <a:pt x="614" y="1471"/>
                  </a:lnTo>
                  <a:lnTo>
                    <a:pt x="745" y="1471"/>
                  </a:lnTo>
                  <a:lnTo>
                    <a:pt x="894" y="1452"/>
                  </a:lnTo>
                  <a:lnTo>
                    <a:pt x="1024" y="1396"/>
                  </a:lnTo>
                  <a:lnTo>
                    <a:pt x="1154" y="1322"/>
                  </a:lnTo>
                  <a:lnTo>
                    <a:pt x="1247" y="1229"/>
                  </a:lnTo>
                  <a:lnTo>
                    <a:pt x="1322" y="1117"/>
                  </a:lnTo>
                  <a:lnTo>
                    <a:pt x="1396" y="987"/>
                  </a:lnTo>
                  <a:lnTo>
                    <a:pt x="1415" y="857"/>
                  </a:lnTo>
                  <a:lnTo>
                    <a:pt x="1433" y="708"/>
                  </a:lnTo>
                  <a:lnTo>
                    <a:pt x="1396" y="559"/>
                  </a:lnTo>
                  <a:lnTo>
                    <a:pt x="1359" y="410"/>
                  </a:lnTo>
                  <a:lnTo>
                    <a:pt x="1284" y="298"/>
                  </a:lnTo>
                  <a:lnTo>
                    <a:pt x="1191" y="187"/>
                  </a:lnTo>
                  <a:lnTo>
                    <a:pt x="1080" y="112"/>
                  </a:lnTo>
                  <a:lnTo>
                    <a:pt x="949" y="38"/>
                  </a:lnTo>
                  <a:lnTo>
                    <a:pt x="819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11"/>
            <p:cNvSpPr/>
            <p:nvPr/>
          </p:nvSpPr>
          <p:spPr>
            <a:xfrm>
              <a:off x="1905225" y="5039525"/>
              <a:ext cx="35400" cy="36775"/>
            </a:xfrm>
            <a:custGeom>
              <a:avLst/>
              <a:gdLst/>
              <a:ahLst/>
              <a:cxnLst/>
              <a:rect l="l" t="t" r="r" b="b"/>
              <a:pathLst>
                <a:path w="1416" h="1471" extrusionOk="0">
                  <a:moveTo>
                    <a:pt x="671" y="0"/>
                  </a:moveTo>
                  <a:lnTo>
                    <a:pt x="522" y="19"/>
                  </a:lnTo>
                  <a:lnTo>
                    <a:pt x="392" y="75"/>
                  </a:lnTo>
                  <a:lnTo>
                    <a:pt x="261" y="149"/>
                  </a:lnTo>
                  <a:lnTo>
                    <a:pt x="168" y="242"/>
                  </a:lnTo>
                  <a:lnTo>
                    <a:pt x="94" y="354"/>
                  </a:lnTo>
                  <a:lnTo>
                    <a:pt x="38" y="484"/>
                  </a:lnTo>
                  <a:lnTo>
                    <a:pt x="1" y="615"/>
                  </a:lnTo>
                  <a:lnTo>
                    <a:pt x="1" y="764"/>
                  </a:lnTo>
                  <a:lnTo>
                    <a:pt x="19" y="912"/>
                  </a:lnTo>
                  <a:lnTo>
                    <a:pt x="57" y="1043"/>
                  </a:lnTo>
                  <a:lnTo>
                    <a:pt x="131" y="1173"/>
                  </a:lnTo>
                  <a:lnTo>
                    <a:pt x="243" y="1285"/>
                  </a:lnTo>
                  <a:lnTo>
                    <a:pt x="354" y="1359"/>
                  </a:lnTo>
                  <a:lnTo>
                    <a:pt x="466" y="1415"/>
                  </a:lnTo>
                  <a:lnTo>
                    <a:pt x="615" y="1452"/>
                  </a:lnTo>
                  <a:lnTo>
                    <a:pt x="745" y="1471"/>
                  </a:lnTo>
                  <a:lnTo>
                    <a:pt x="894" y="1452"/>
                  </a:lnTo>
                  <a:lnTo>
                    <a:pt x="1024" y="1396"/>
                  </a:lnTo>
                  <a:lnTo>
                    <a:pt x="1155" y="1322"/>
                  </a:lnTo>
                  <a:lnTo>
                    <a:pt x="1248" y="1229"/>
                  </a:lnTo>
                  <a:lnTo>
                    <a:pt x="1322" y="1117"/>
                  </a:lnTo>
                  <a:lnTo>
                    <a:pt x="1378" y="987"/>
                  </a:lnTo>
                  <a:lnTo>
                    <a:pt x="1415" y="857"/>
                  </a:lnTo>
                  <a:lnTo>
                    <a:pt x="1415" y="708"/>
                  </a:lnTo>
                  <a:lnTo>
                    <a:pt x="1397" y="559"/>
                  </a:lnTo>
                  <a:lnTo>
                    <a:pt x="1359" y="410"/>
                  </a:lnTo>
                  <a:lnTo>
                    <a:pt x="1285" y="298"/>
                  </a:lnTo>
                  <a:lnTo>
                    <a:pt x="1173" y="187"/>
                  </a:lnTo>
                  <a:lnTo>
                    <a:pt x="1062" y="112"/>
                  </a:lnTo>
                  <a:lnTo>
                    <a:pt x="950" y="38"/>
                  </a:lnTo>
                  <a:lnTo>
                    <a:pt x="801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11"/>
            <p:cNvSpPr/>
            <p:nvPr/>
          </p:nvSpPr>
          <p:spPr>
            <a:xfrm>
              <a:off x="1811725" y="5167475"/>
              <a:ext cx="35850" cy="36775"/>
            </a:xfrm>
            <a:custGeom>
              <a:avLst/>
              <a:gdLst/>
              <a:ahLst/>
              <a:cxnLst/>
              <a:rect l="l" t="t" r="r" b="b"/>
              <a:pathLst>
                <a:path w="1434" h="1471" extrusionOk="0">
                  <a:moveTo>
                    <a:pt x="670" y="0"/>
                  </a:moveTo>
                  <a:lnTo>
                    <a:pt x="521" y="19"/>
                  </a:lnTo>
                  <a:lnTo>
                    <a:pt x="391" y="75"/>
                  </a:lnTo>
                  <a:lnTo>
                    <a:pt x="279" y="149"/>
                  </a:lnTo>
                  <a:lnTo>
                    <a:pt x="168" y="242"/>
                  </a:lnTo>
                  <a:lnTo>
                    <a:pt x="93" y="354"/>
                  </a:lnTo>
                  <a:lnTo>
                    <a:pt x="37" y="484"/>
                  </a:lnTo>
                  <a:lnTo>
                    <a:pt x="0" y="614"/>
                  </a:lnTo>
                  <a:lnTo>
                    <a:pt x="0" y="763"/>
                  </a:lnTo>
                  <a:lnTo>
                    <a:pt x="19" y="912"/>
                  </a:lnTo>
                  <a:lnTo>
                    <a:pt x="75" y="1042"/>
                  </a:lnTo>
                  <a:lnTo>
                    <a:pt x="149" y="1173"/>
                  </a:lnTo>
                  <a:lnTo>
                    <a:pt x="242" y="1284"/>
                  </a:lnTo>
                  <a:lnTo>
                    <a:pt x="354" y="1359"/>
                  </a:lnTo>
                  <a:lnTo>
                    <a:pt x="484" y="1415"/>
                  </a:lnTo>
                  <a:lnTo>
                    <a:pt x="614" y="1452"/>
                  </a:lnTo>
                  <a:lnTo>
                    <a:pt x="745" y="1470"/>
                  </a:lnTo>
                  <a:lnTo>
                    <a:pt x="893" y="1452"/>
                  </a:lnTo>
                  <a:lnTo>
                    <a:pt x="1024" y="1396"/>
                  </a:lnTo>
                  <a:lnTo>
                    <a:pt x="1154" y="1322"/>
                  </a:lnTo>
                  <a:lnTo>
                    <a:pt x="1247" y="1229"/>
                  </a:lnTo>
                  <a:lnTo>
                    <a:pt x="1321" y="1117"/>
                  </a:lnTo>
                  <a:lnTo>
                    <a:pt x="1396" y="987"/>
                  </a:lnTo>
                  <a:lnTo>
                    <a:pt x="1415" y="838"/>
                  </a:lnTo>
                  <a:lnTo>
                    <a:pt x="1433" y="707"/>
                  </a:lnTo>
                  <a:lnTo>
                    <a:pt x="1396" y="559"/>
                  </a:lnTo>
                  <a:lnTo>
                    <a:pt x="1359" y="410"/>
                  </a:lnTo>
                  <a:lnTo>
                    <a:pt x="1284" y="298"/>
                  </a:lnTo>
                  <a:lnTo>
                    <a:pt x="1191" y="186"/>
                  </a:lnTo>
                  <a:lnTo>
                    <a:pt x="1080" y="93"/>
                  </a:lnTo>
                  <a:lnTo>
                    <a:pt x="949" y="37"/>
                  </a:lnTo>
                  <a:lnTo>
                    <a:pt x="819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11"/>
            <p:cNvSpPr/>
            <p:nvPr/>
          </p:nvSpPr>
          <p:spPr>
            <a:xfrm>
              <a:off x="1803800" y="5336350"/>
              <a:ext cx="48875" cy="50275"/>
            </a:xfrm>
            <a:custGeom>
              <a:avLst/>
              <a:gdLst/>
              <a:ahLst/>
              <a:cxnLst/>
              <a:rect l="l" t="t" r="r" b="b"/>
              <a:pathLst>
                <a:path w="1955" h="2011" extrusionOk="0">
                  <a:moveTo>
                    <a:pt x="1099" y="1"/>
                  </a:moveTo>
                  <a:lnTo>
                    <a:pt x="913" y="38"/>
                  </a:lnTo>
                  <a:lnTo>
                    <a:pt x="708" y="112"/>
                  </a:lnTo>
                  <a:lnTo>
                    <a:pt x="522" y="205"/>
                  </a:lnTo>
                  <a:lnTo>
                    <a:pt x="373" y="336"/>
                  </a:lnTo>
                  <a:lnTo>
                    <a:pt x="224" y="503"/>
                  </a:lnTo>
                  <a:lnTo>
                    <a:pt x="131" y="671"/>
                  </a:lnTo>
                  <a:lnTo>
                    <a:pt x="38" y="857"/>
                  </a:lnTo>
                  <a:lnTo>
                    <a:pt x="1" y="1062"/>
                  </a:lnTo>
                  <a:lnTo>
                    <a:pt x="1" y="1248"/>
                  </a:lnTo>
                  <a:lnTo>
                    <a:pt x="19" y="1452"/>
                  </a:lnTo>
                  <a:lnTo>
                    <a:pt x="94" y="1620"/>
                  </a:lnTo>
                  <a:lnTo>
                    <a:pt x="205" y="1750"/>
                  </a:lnTo>
                  <a:lnTo>
                    <a:pt x="336" y="1862"/>
                  </a:lnTo>
                  <a:lnTo>
                    <a:pt x="485" y="1955"/>
                  </a:lnTo>
                  <a:lnTo>
                    <a:pt x="652" y="1992"/>
                  </a:lnTo>
                  <a:lnTo>
                    <a:pt x="838" y="2011"/>
                  </a:lnTo>
                  <a:lnTo>
                    <a:pt x="1043" y="1973"/>
                  </a:lnTo>
                  <a:lnTo>
                    <a:pt x="1248" y="1899"/>
                  </a:lnTo>
                  <a:lnTo>
                    <a:pt x="1415" y="1806"/>
                  </a:lnTo>
                  <a:lnTo>
                    <a:pt x="1583" y="1676"/>
                  </a:lnTo>
                  <a:lnTo>
                    <a:pt x="1713" y="1508"/>
                  </a:lnTo>
                  <a:lnTo>
                    <a:pt x="1825" y="1341"/>
                  </a:lnTo>
                  <a:lnTo>
                    <a:pt x="1899" y="1155"/>
                  </a:lnTo>
                  <a:lnTo>
                    <a:pt x="1955" y="950"/>
                  </a:lnTo>
                  <a:lnTo>
                    <a:pt x="1955" y="745"/>
                  </a:lnTo>
                  <a:lnTo>
                    <a:pt x="1918" y="559"/>
                  </a:lnTo>
                  <a:lnTo>
                    <a:pt x="1843" y="392"/>
                  </a:lnTo>
                  <a:lnTo>
                    <a:pt x="1750" y="261"/>
                  </a:lnTo>
                  <a:lnTo>
                    <a:pt x="1620" y="150"/>
                  </a:lnTo>
                  <a:lnTo>
                    <a:pt x="1471" y="57"/>
                  </a:lnTo>
                  <a:lnTo>
                    <a:pt x="1285" y="19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11"/>
            <p:cNvSpPr/>
            <p:nvPr/>
          </p:nvSpPr>
          <p:spPr>
            <a:xfrm>
              <a:off x="1915000" y="5328900"/>
              <a:ext cx="50750" cy="43300"/>
            </a:xfrm>
            <a:custGeom>
              <a:avLst/>
              <a:gdLst/>
              <a:ahLst/>
              <a:cxnLst/>
              <a:rect l="l" t="t" r="r" b="b"/>
              <a:pathLst>
                <a:path w="2030" h="1732" extrusionOk="0">
                  <a:moveTo>
                    <a:pt x="950" y="1"/>
                  </a:moveTo>
                  <a:lnTo>
                    <a:pt x="745" y="38"/>
                  </a:lnTo>
                  <a:lnTo>
                    <a:pt x="540" y="113"/>
                  </a:lnTo>
                  <a:lnTo>
                    <a:pt x="373" y="206"/>
                  </a:lnTo>
                  <a:lnTo>
                    <a:pt x="243" y="317"/>
                  </a:lnTo>
                  <a:lnTo>
                    <a:pt x="131" y="466"/>
                  </a:lnTo>
                  <a:lnTo>
                    <a:pt x="38" y="615"/>
                  </a:lnTo>
                  <a:lnTo>
                    <a:pt x="1" y="783"/>
                  </a:lnTo>
                  <a:lnTo>
                    <a:pt x="1" y="950"/>
                  </a:lnTo>
                  <a:lnTo>
                    <a:pt x="38" y="1118"/>
                  </a:lnTo>
                  <a:lnTo>
                    <a:pt x="112" y="1285"/>
                  </a:lnTo>
                  <a:lnTo>
                    <a:pt x="205" y="1415"/>
                  </a:lnTo>
                  <a:lnTo>
                    <a:pt x="354" y="1527"/>
                  </a:lnTo>
                  <a:lnTo>
                    <a:pt x="503" y="1620"/>
                  </a:lnTo>
                  <a:lnTo>
                    <a:pt x="689" y="1695"/>
                  </a:lnTo>
                  <a:lnTo>
                    <a:pt x="875" y="1732"/>
                  </a:lnTo>
                  <a:lnTo>
                    <a:pt x="1080" y="1732"/>
                  </a:lnTo>
                  <a:lnTo>
                    <a:pt x="1285" y="1695"/>
                  </a:lnTo>
                  <a:lnTo>
                    <a:pt x="1471" y="1620"/>
                  </a:lnTo>
                  <a:lnTo>
                    <a:pt x="1638" y="1527"/>
                  </a:lnTo>
                  <a:lnTo>
                    <a:pt x="1787" y="1415"/>
                  </a:lnTo>
                  <a:lnTo>
                    <a:pt x="1899" y="1266"/>
                  </a:lnTo>
                  <a:lnTo>
                    <a:pt x="1973" y="1118"/>
                  </a:lnTo>
                  <a:lnTo>
                    <a:pt x="2010" y="950"/>
                  </a:lnTo>
                  <a:lnTo>
                    <a:pt x="2029" y="783"/>
                  </a:lnTo>
                  <a:lnTo>
                    <a:pt x="1992" y="615"/>
                  </a:lnTo>
                  <a:lnTo>
                    <a:pt x="1917" y="448"/>
                  </a:lnTo>
                  <a:lnTo>
                    <a:pt x="1806" y="317"/>
                  </a:lnTo>
                  <a:lnTo>
                    <a:pt x="1676" y="187"/>
                  </a:lnTo>
                  <a:lnTo>
                    <a:pt x="1508" y="113"/>
                  </a:lnTo>
                  <a:lnTo>
                    <a:pt x="1341" y="38"/>
                  </a:lnTo>
                  <a:lnTo>
                    <a:pt x="1136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62" name="Google Shape;462;p11"/>
          <p:cNvSpPr/>
          <p:nvPr/>
        </p:nvSpPr>
        <p:spPr>
          <a:xfrm>
            <a:off x="3527367" y="5593265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3" name="Google Shape;463;p11"/>
          <p:cNvSpPr/>
          <p:nvPr/>
        </p:nvSpPr>
        <p:spPr>
          <a:xfrm>
            <a:off x="1242733" y="5034465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4" name="Google Shape;464;p11"/>
          <p:cNvSpPr/>
          <p:nvPr/>
        </p:nvSpPr>
        <p:spPr>
          <a:xfrm>
            <a:off x="3287433" y="5097965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65" name="Google Shape;465;p11"/>
          <p:cNvGrpSpPr/>
          <p:nvPr/>
        </p:nvGrpSpPr>
        <p:grpSpPr>
          <a:xfrm>
            <a:off x="11680785" y="4850229"/>
            <a:ext cx="358963" cy="503556"/>
            <a:chOff x="1988514" y="3567171"/>
            <a:chExt cx="269222" cy="377667"/>
          </a:xfrm>
        </p:grpSpPr>
        <p:sp>
          <p:nvSpPr>
            <p:cNvPr id="466" name="Google Shape;466;p11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" name="Google Shape;467;p11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11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11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0" name="Google Shape;470;p11"/>
          <p:cNvGrpSpPr/>
          <p:nvPr/>
        </p:nvGrpSpPr>
        <p:grpSpPr>
          <a:xfrm>
            <a:off x="11241019" y="4939129"/>
            <a:ext cx="358963" cy="503556"/>
            <a:chOff x="1988514" y="3567171"/>
            <a:chExt cx="269222" cy="377667"/>
          </a:xfrm>
        </p:grpSpPr>
        <p:sp>
          <p:nvSpPr>
            <p:cNvPr id="471" name="Google Shape;471;p11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11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11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11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5" name="Google Shape;475;p11"/>
          <p:cNvGrpSpPr/>
          <p:nvPr/>
        </p:nvGrpSpPr>
        <p:grpSpPr>
          <a:xfrm>
            <a:off x="251052" y="4346662"/>
            <a:ext cx="358963" cy="503556"/>
            <a:chOff x="1988514" y="3567171"/>
            <a:chExt cx="269222" cy="377667"/>
          </a:xfrm>
        </p:grpSpPr>
        <p:sp>
          <p:nvSpPr>
            <p:cNvPr id="476" name="Google Shape;476;p11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11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11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11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0" name="Google Shape;480;p11"/>
          <p:cNvGrpSpPr/>
          <p:nvPr/>
        </p:nvGrpSpPr>
        <p:grpSpPr>
          <a:xfrm>
            <a:off x="771485" y="4346662"/>
            <a:ext cx="358963" cy="503556"/>
            <a:chOff x="1988514" y="3567171"/>
            <a:chExt cx="269222" cy="377667"/>
          </a:xfrm>
        </p:grpSpPr>
        <p:sp>
          <p:nvSpPr>
            <p:cNvPr id="481" name="Google Shape;481;p11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11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11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11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5" name="Google Shape;485;p11"/>
          <p:cNvGrpSpPr/>
          <p:nvPr/>
        </p:nvGrpSpPr>
        <p:grpSpPr>
          <a:xfrm flipH="1">
            <a:off x="3718533" y="1581497"/>
            <a:ext cx="1944048" cy="383876"/>
            <a:chOff x="680025" y="5031475"/>
            <a:chExt cx="2255625" cy="445400"/>
          </a:xfrm>
        </p:grpSpPr>
        <p:sp>
          <p:nvSpPr>
            <p:cNvPr id="486" name="Google Shape;486;p11"/>
            <p:cNvSpPr/>
            <p:nvPr/>
          </p:nvSpPr>
          <p:spPr>
            <a:xfrm>
              <a:off x="680025" y="5031475"/>
              <a:ext cx="2255625" cy="445400"/>
            </a:xfrm>
            <a:custGeom>
              <a:avLst/>
              <a:gdLst/>
              <a:ahLst/>
              <a:cxnLst/>
              <a:rect l="l" t="t" r="r" b="b"/>
              <a:pathLst>
                <a:path w="90225" h="17816" extrusionOk="0">
                  <a:moveTo>
                    <a:pt x="84319" y="13748"/>
                  </a:moveTo>
                  <a:lnTo>
                    <a:pt x="83958" y="13781"/>
                  </a:lnTo>
                  <a:lnTo>
                    <a:pt x="83663" y="13846"/>
                  </a:lnTo>
                  <a:lnTo>
                    <a:pt x="83401" y="13912"/>
                  </a:lnTo>
                  <a:lnTo>
                    <a:pt x="83171" y="14010"/>
                  </a:lnTo>
                  <a:lnTo>
                    <a:pt x="82974" y="14141"/>
                  </a:lnTo>
                  <a:lnTo>
                    <a:pt x="82843" y="14273"/>
                  </a:lnTo>
                  <a:lnTo>
                    <a:pt x="82744" y="14404"/>
                  </a:lnTo>
                  <a:lnTo>
                    <a:pt x="82712" y="14601"/>
                  </a:lnTo>
                  <a:lnTo>
                    <a:pt x="82679" y="14798"/>
                  </a:lnTo>
                  <a:lnTo>
                    <a:pt x="82712" y="15158"/>
                  </a:lnTo>
                  <a:lnTo>
                    <a:pt x="82744" y="15290"/>
                  </a:lnTo>
                  <a:lnTo>
                    <a:pt x="82810" y="15355"/>
                  </a:lnTo>
                  <a:lnTo>
                    <a:pt x="82908" y="15487"/>
                  </a:lnTo>
                  <a:lnTo>
                    <a:pt x="83072" y="15585"/>
                  </a:lnTo>
                  <a:lnTo>
                    <a:pt x="83269" y="15683"/>
                  </a:lnTo>
                  <a:lnTo>
                    <a:pt x="83466" y="15749"/>
                  </a:lnTo>
                  <a:lnTo>
                    <a:pt x="83729" y="15815"/>
                  </a:lnTo>
                  <a:lnTo>
                    <a:pt x="84024" y="15847"/>
                  </a:lnTo>
                  <a:lnTo>
                    <a:pt x="84713" y="15880"/>
                  </a:lnTo>
                  <a:lnTo>
                    <a:pt x="85205" y="15847"/>
                  </a:lnTo>
                  <a:lnTo>
                    <a:pt x="85599" y="15815"/>
                  </a:lnTo>
                  <a:lnTo>
                    <a:pt x="85894" y="15749"/>
                  </a:lnTo>
                  <a:lnTo>
                    <a:pt x="86124" y="15683"/>
                  </a:lnTo>
                  <a:lnTo>
                    <a:pt x="86321" y="15552"/>
                  </a:lnTo>
                  <a:lnTo>
                    <a:pt x="86452" y="15355"/>
                  </a:lnTo>
                  <a:lnTo>
                    <a:pt x="86517" y="15093"/>
                  </a:lnTo>
                  <a:lnTo>
                    <a:pt x="86550" y="14830"/>
                  </a:lnTo>
                  <a:lnTo>
                    <a:pt x="86517" y="14634"/>
                  </a:lnTo>
                  <a:lnTo>
                    <a:pt x="86485" y="14502"/>
                  </a:lnTo>
                  <a:lnTo>
                    <a:pt x="86419" y="14338"/>
                  </a:lnTo>
                  <a:lnTo>
                    <a:pt x="86321" y="14207"/>
                  </a:lnTo>
                  <a:lnTo>
                    <a:pt x="86189" y="14109"/>
                  </a:lnTo>
                  <a:lnTo>
                    <a:pt x="86025" y="13977"/>
                  </a:lnTo>
                  <a:lnTo>
                    <a:pt x="85828" y="13912"/>
                  </a:lnTo>
                  <a:lnTo>
                    <a:pt x="85632" y="13813"/>
                  </a:lnTo>
                  <a:lnTo>
                    <a:pt x="85139" y="13781"/>
                  </a:lnTo>
                  <a:lnTo>
                    <a:pt x="84713" y="13748"/>
                  </a:lnTo>
                  <a:close/>
                  <a:moveTo>
                    <a:pt x="89306" y="14109"/>
                  </a:moveTo>
                  <a:lnTo>
                    <a:pt x="89142" y="14174"/>
                  </a:lnTo>
                  <a:lnTo>
                    <a:pt x="88978" y="14240"/>
                  </a:lnTo>
                  <a:lnTo>
                    <a:pt x="88814" y="14371"/>
                  </a:lnTo>
                  <a:lnTo>
                    <a:pt x="88683" y="14568"/>
                  </a:lnTo>
                  <a:lnTo>
                    <a:pt x="88519" y="14765"/>
                  </a:lnTo>
                  <a:lnTo>
                    <a:pt x="88388" y="15027"/>
                  </a:lnTo>
                  <a:lnTo>
                    <a:pt x="88486" y="15815"/>
                  </a:lnTo>
                  <a:lnTo>
                    <a:pt x="88650" y="15913"/>
                  </a:lnTo>
                  <a:lnTo>
                    <a:pt x="88814" y="16044"/>
                  </a:lnTo>
                  <a:lnTo>
                    <a:pt x="88912" y="16077"/>
                  </a:lnTo>
                  <a:lnTo>
                    <a:pt x="89011" y="16110"/>
                  </a:lnTo>
                  <a:lnTo>
                    <a:pt x="89306" y="16143"/>
                  </a:lnTo>
                  <a:lnTo>
                    <a:pt x="89503" y="16110"/>
                  </a:lnTo>
                  <a:lnTo>
                    <a:pt x="89700" y="16044"/>
                  </a:lnTo>
                  <a:lnTo>
                    <a:pt x="89864" y="15913"/>
                  </a:lnTo>
                  <a:lnTo>
                    <a:pt x="89995" y="15749"/>
                  </a:lnTo>
                  <a:lnTo>
                    <a:pt x="90094" y="15585"/>
                  </a:lnTo>
                  <a:lnTo>
                    <a:pt x="90159" y="15421"/>
                  </a:lnTo>
                  <a:lnTo>
                    <a:pt x="90192" y="15257"/>
                  </a:lnTo>
                  <a:lnTo>
                    <a:pt x="90225" y="15060"/>
                  </a:lnTo>
                  <a:lnTo>
                    <a:pt x="90225" y="14929"/>
                  </a:lnTo>
                  <a:lnTo>
                    <a:pt x="90192" y="14765"/>
                  </a:lnTo>
                  <a:lnTo>
                    <a:pt x="90126" y="14634"/>
                  </a:lnTo>
                  <a:lnTo>
                    <a:pt x="90061" y="14535"/>
                  </a:lnTo>
                  <a:lnTo>
                    <a:pt x="89995" y="14404"/>
                  </a:lnTo>
                  <a:lnTo>
                    <a:pt x="89897" y="14338"/>
                  </a:lnTo>
                  <a:lnTo>
                    <a:pt x="89765" y="14240"/>
                  </a:lnTo>
                  <a:lnTo>
                    <a:pt x="89601" y="14174"/>
                  </a:lnTo>
                  <a:lnTo>
                    <a:pt x="89437" y="14109"/>
                  </a:lnTo>
                  <a:close/>
                  <a:moveTo>
                    <a:pt x="37534" y="1"/>
                  </a:moveTo>
                  <a:lnTo>
                    <a:pt x="37206" y="34"/>
                  </a:lnTo>
                  <a:lnTo>
                    <a:pt x="36845" y="66"/>
                  </a:lnTo>
                  <a:lnTo>
                    <a:pt x="36517" y="132"/>
                  </a:lnTo>
                  <a:lnTo>
                    <a:pt x="36189" y="198"/>
                  </a:lnTo>
                  <a:lnTo>
                    <a:pt x="35893" y="329"/>
                  </a:lnTo>
                  <a:lnTo>
                    <a:pt x="35598" y="460"/>
                  </a:lnTo>
                  <a:lnTo>
                    <a:pt x="35303" y="624"/>
                  </a:lnTo>
                  <a:lnTo>
                    <a:pt x="35040" y="788"/>
                  </a:lnTo>
                  <a:lnTo>
                    <a:pt x="34778" y="1018"/>
                  </a:lnTo>
                  <a:lnTo>
                    <a:pt x="34515" y="1248"/>
                  </a:lnTo>
                  <a:lnTo>
                    <a:pt x="34253" y="1510"/>
                  </a:lnTo>
                  <a:lnTo>
                    <a:pt x="34023" y="1772"/>
                  </a:lnTo>
                  <a:lnTo>
                    <a:pt x="33794" y="2101"/>
                  </a:lnTo>
                  <a:lnTo>
                    <a:pt x="33597" y="2429"/>
                  </a:lnTo>
                  <a:lnTo>
                    <a:pt x="33400" y="2790"/>
                  </a:lnTo>
                  <a:lnTo>
                    <a:pt x="33203" y="3150"/>
                  </a:lnTo>
                  <a:lnTo>
                    <a:pt x="32842" y="4003"/>
                  </a:lnTo>
                  <a:lnTo>
                    <a:pt x="32580" y="4889"/>
                  </a:lnTo>
                  <a:lnTo>
                    <a:pt x="32350" y="5808"/>
                  </a:lnTo>
                  <a:lnTo>
                    <a:pt x="32186" y="6759"/>
                  </a:lnTo>
                  <a:lnTo>
                    <a:pt x="31989" y="6563"/>
                  </a:lnTo>
                  <a:lnTo>
                    <a:pt x="31792" y="6366"/>
                  </a:lnTo>
                  <a:lnTo>
                    <a:pt x="31563" y="6202"/>
                  </a:lnTo>
                  <a:lnTo>
                    <a:pt x="31333" y="6070"/>
                  </a:lnTo>
                  <a:lnTo>
                    <a:pt x="31103" y="5972"/>
                  </a:lnTo>
                  <a:lnTo>
                    <a:pt x="30874" y="5906"/>
                  </a:lnTo>
                  <a:lnTo>
                    <a:pt x="30611" y="5874"/>
                  </a:lnTo>
                  <a:lnTo>
                    <a:pt x="29922" y="5874"/>
                  </a:lnTo>
                  <a:lnTo>
                    <a:pt x="29496" y="5939"/>
                  </a:lnTo>
                  <a:lnTo>
                    <a:pt x="29102" y="6070"/>
                  </a:lnTo>
                  <a:lnTo>
                    <a:pt x="28741" y="6202"/>
                  </a:lnTo>
                  <a:lnTo>
                    <a:pt x="28380" y="6399"/>
                  </a:lnTo>
                  <a:lnTo>
                    <a:pt x="28019" y="6661"/>
                  </a:lnTo>
                  <a:lnTo>
                    <a:pt x="27691" y="6923"/>
                  </a:lnTo>
                  <a:lnTo>
                    <a:pt x="27396" y="7284"/>
                  </a:lnTo>
                  <a:lnTo>
                    <a:pt x="27166" y="7547"/>
                  </a:lnTo>
                  <a:lnTo>
                    <a:pt x="26969" y="7875"/>
                  </a:lnTo>
                  <a:lnTo>
                    <a:pt x="26805" y="7678"/>
                  </a:lnTo>
                  <a:lnTo>
                    <a:pt x="26641" y="7448"/>
                  </a:lnTo>
                  <a:lnTo>
                    <a:pt x="26444" y="7252"/>
                  </a:lnTo>
                  <a:lnTo>
                    <a:pt x="26182" y="7088"/>
                  </a:lnTo>
                  <a:lnTo>
                    <a:pt x="25887" y="6858"/>
                  </a:lnTo>
                  <a:lnTo>
                    <a:pt x="25591" y="6694"/>
                  </a:lnTo>
                  <a:lnTo>
                    <a:pt x="25263" y="6530"/>
                  </a:lnTo>
                  <a:lnTo>
                    <a:pt x="24935" y="6399"/>
                  </a:lnTo>
                  <a:lnTo>
                    <a:pt x="24574" y="6300"/>
                  </a:lnTo>
                  <a:lnTo>
                    <a:pt x="24213" y="6234"/>
                  </a:lnTo>
                  <a:lnTo>
                    <a:pt x="23853" y="6202"/>
                  </a:lnTo>
                  <a:lnTo>
                    <a:pt x="23459" y="6169"/>
                  </a:lnTo>
                  <a:lnTo>
                    <a:pt x="23098" y="6202"/>
                  </a:lnTo>
                  <a:lnTo>
                    <a:pt x="22737" y="6234"/>
                  </a:lnTo>
                  <a:lnTo>
                    <a:pt x="22376" y="6300"/>
                  </a:lnTo>
                  <a:lnTo>
                    <a:pt x="22048" y="6399"/>
                  </a:lnTo>
                  <a:lnTo>
                    <a:pt x="21720" y="6497"/>
                  </a:lnTo>
                  <a:lnTo>
                    <a:pt x="21392" y="6628"/>
                  </a:lnTo>
                  <a:lnTo>
                    <a:pt x="21097" y="6792"/>
                  </a:lnTo>
                  <a:lnTo>
                    <a:pt x="20801" y="6989"/>
                  </a:lnTo>
                  <a:lnTo>
                    <a:pt x="20539" y="7219"/>
                  </a:lnTo>
                  <a:lnTo>
                    <a:pt x="20244" y="7448"/>
                  </a:lnTo>
                  <a:lnTo>
                    <a:pt x="19981" y="7711"/>
                  </a:lnTo>
                  <a:lnTo>
                    <a:pt x="19751" y="8006"/>
                  </a:lnTo>
                  <a:lnTo>
                    <a:pt x="19522" y="8334"/>
                  </a:lnTo>
                  <a:lnTo>
                    <a:pt x="19292" y="8695"/>
                  </a:lnTo>
                  <a:lnTo>
                    <a:pt x="19062" y="9056"/>
                  </a:lnTo>
                  <a:lnTo>
                    <a:pt x="18866" y="9450"/>
                  </a:lnTo>
                  <a:lnTo>
                    <a:pt x="18636" y="9909"/>
                  </a:lnTo>
                  <a:lnTo>
                    <a:pt x="18439" y="10368"/>
                  </a:lnTo>
                  <a:lnTo>
                    <a:pt x="18275" y="10828"/>
                  </a:lnTo>
                  <a:lnTo>
                    <a:pt x="18111" y="11320"/>
                  </a:lnTo>
                  <a:lnTo>
                    <a:pt x="17980" y="11812"/>
                  </a:lnTo>
                  <a:lnTo>
                    <a:pt x="17881" y="12304"/>
                  </a:lnTo>
                  <a:lnTo>
                    <a:pt x="17783" y="12829"/>
                  </a:lnTo>
                  <a:lnTo>
                    <a:pt x="17717" y="13354"/>
                  </a:lnTo>
                  <a:lnTo>
                    <a:pt x="17586" y="13321"/>
                  </a:lnTo>
                  <a:lnTo>
                    <a:pt x="17422" y="13223"/>
                  </a:lnTo>
                  <a:lnTo>
                    <a:pt x="16897" y="12927"/>
                  </a:lnTo>
                  <a:lnTo>
                    <a:pt x="16602" y="12731"/>
                  </a:lnTo>
                  <a:lnTo>
                    <a:pt x="16339" y="12599"/>
                  </a:lnTo>
                  <a:lnTo>
                    <a:pt x="16077" y="12501"/>
                  </a:lnTo>
                  <a:lnTo>
                    <a:pt x="15847" y="12468"/>
                  </a:lnTo>
                  <a:lnTo>
                    <a:pt x="15650" y="12501"/>
                  </a:lnTo>
                  <a:lnTo>
                    <a:pt x="15454" y="12534"/>
                  </a:lnTo>
                  <a:lnTo>
                    <a:pt x="15257" y="12632"/>
                  </a:lnTo>
                  <a:lnTo>
                    <a:pt x="15093" y="12763"/>
                  </a:lnTo>
                  <a:lnTo>
                    <a:pt x="14896" y="12927"/>
                  </a:lnTo>
                  <a:lnTo>
                    <a:pt x="14732" y="13124"/>
                  </a:lnTo>
                  <a:lnTo>
                    <a:pt x="14535" y="13387"/>
                  </a:lnTo>
                  <a:lnTo>
                    <a:pt x="14371" y="13649"/>
                  </a:lnTo>
                  <a:lnTo>
                    <a:pt x="14043" y="14273"/>
                  </a:lnTo>
                  <a:lnTo>
                    <a:pt x="13747" y="14863"/>
                  </a:lnTo>
                  <a:lnTo>
                    <a:pt x="13452" y="14634"/>
                  </a:lnTo>
                  <a:lnTo>
                    <a:pt x="13190" y="14568"/>
                  </a:lnTo>
                  <a:lnTo>
                    <a:pt x="12402" y="14568"/>
                  </a:lnTo>
                  <a:lnTo>
                    <a:pt x="12041" y="14666"/>
                  </a:lnTo>
                  <a:lnTo>
                    <a:pt x="11746" y="14765"/>
                  </a:lnTo>
                  <a:lnTo>
                    <a:pt x="11516" y="14929"/>
                  </a:lnTo>
                  <a:lnTo>
                    <a:pt x="11385" y="15060"/>
                  </a:lnTo>
                  <a:lnTo>
                    <a:pt x="11287" y="15224"/>
                  </a:lnTo>
                  <a:lnTo>
                    <a:pt x="11188" y="15388"/>
                  </a:lnTo>
                  <a:lnTo>
                    <a:pt x="11090" y="15585"/>
                  </a:lnTo>
                  <a:lnTo>
                    <a:pt x="11024" y="15782"/>
                  </a:lnTo>
                  <a:lnTo>
                    <a:pt x="10992" y="16012"/>
                  </a:lnTo>
                  <a:lnTo>
                    <a:pt x="10959" y="16536"/>
                  </a:lnTo>
                  <a:lnTo>
                    <a:pt x="21392" y="16405"/>
                  </a:lnTo>
                  <a:lnTo>
                    <a:pt x="30316" y="16307"/>
                  </a:lnTo>
                  <a:lnTo>
                    <a:pt x="37731" y="16274"/>
                  </a:lnTo>
                  <a:lnTo>
                    <a:pt x="43636" y="16274"/>
                  </a:lnTo>
                  <a:lnTo>
                    <a:pt x="53938" y="16241"/>
                  </a:lnTo>
                  <a:lnTo>
                    <a:pt x="64240" y="16143"/>
                  </a:lnTo>
                  <a:lnTo>
                    <a:pt x="73230" y="16077"/>
                  </a:lnTo>
                  <a:lnTo>
                    <a:pt x="76806" y="16077"/>
                  </a:lnTo>
                  <a:lnTo>
                    <a:pt x="79726" y="16110"/>
                  </a:lnTo>
                  <a:lnTo>
                    <a:pt x="79792" y="15880"/>
                  </a:lnTo>
                  <a:lnTo>
                    <a:pt x="79857" y="15683"/>
                  </a:lnTo>
                  <a:lnTo>
                    <a:pt x="79890" y="15487"/>
                  </a:lnTo>
                  <a:lnTo>
                    <a:pt x="79890" y="15290"/>
                  </a:lnTo>
                  <a:lnTo>
                    <a:pt x="79857" y="15060"/>
                  </a:lnTo>
                  <a:lnTo>
                    <a:pt x="79824" y="14863"/>
                  </a:lnTo>
                  <a:lnTo>
                    <a:pt x="79759" y="14634"/>
                  </a:lnTo>
                  <a:lnTo>
                    <a:pt x="79660" y="14437"/>
                  </a:lnTo>
                  <a:lnTo>
                    <a:pt x="79562" y="14207"/>
                  </a:lnTo>
                  <a:lnTo>
                    <a:pt x="79431" y="14010"/>
                  </a:lnTo>
                  <a:lnTo>
                    <a:pt x="79267" y="13846"/>
                  </a:lnTo>
                  <a:lnTo>
                    <a:pt x="79103" y="13682"/>
                  </a:lnTo>
                  <a:lnTo>
                    <a:pt x="78939" y="13584"/>
                  </a:lnTo>
                  <a:lnTo>
                    <a:pt x="78775" y="13485"/>
                  </a:lnTo>
                  <a:lnTo>
                    <a:pt x="78578" y="13420"/>
                  </a:lnTo>
                  <a:lnTo>
                    <a:pt x="78381" y="13387"/>
                  </a:lnTo>
                  <a:lnTo>
                    <a:pt x="77954" y="13354"/>
                  </a:lnTo>
                  <a:lnTo>
                    <a:pt x="77495" y="13387"/>
                  </a:lnTo>
                  <a:lnTo>
                    <a:pt x="77003" y="13452"/>
                  </a:lnTo>
                  <a:lnTo>
                    <a:pt x="76511" y="13584"/>
                  </a:lnTo>
                  <a:lnTo>
                    <a:pt x="75723" y="13846"/>
                  </a:lnTo>
                  <a:lnTo>
                    <a:pt x="75428" y="13912"/>
                  </a:lnTo>
                  <a:lnTo>
                    <a:pt x="75067" y="13912"/>
                  </a:lnTo>
                  <a:lnTo>
                    <a:pt x="74870" y="13846"/>
                  </a:lnTo>
                  <a:lnTo>
                    <a:pt x="74673" y="13781"/>
                  </a:lnTo>
                  <a:lnTo>
                    <a:pt x="74509" y="13715"/>
                  </a:lnTo>
                  <a:lnTo>
                    <a:pt x="74345" y="13584"/>
                  </a:lnTo>
                  <a:lnTo>
                    <a:pt x="74214" y="13420"/>
                  </a:lnTo>
                  <a:lnTo>
                    <a:pt x="74083" y="13256"/>
                  </a:lnTo>
                  <a:lnTo>
                    <a:pt x="73952" y="13059"/>
                  </a:lnTo>
                  <a:lnTo>
                    <a:pt x="73722" y="12665"/>
                  </a:lnTo>
                  <a:lnTo>
                    <a:pt x="73492" y="12403"/>
                  </a:lnTo>
                  <a:lnTo>
                    <a:pt x="73295" y="12239"/>
                  </a:lnTo>
                  <a:lnTo>
                    <a:pt x="73197" y="12206"/>
                  </a:lnTo>
                  <a:lnTo>
                    <a:pt x="73099" y="12173"/>
                  </a:lnTo>
                  <a:lnTo>
                    <a:pt x="72836" y="12239"/>
                  </a:lnTo>
                  <a:lnTo>
                    <a:pt x="72410" y="12337"/>
                  </a:lnTo>
                  <a:lnTo>
                    <a:pt x="71983" y="12468"/>
                  </a:lnTo>
                  <a:lnTo>
                    <a:pt x="71655" y="12501"/>
                  </a:lnTo>
                  <a:lnTo>
                    <a:pt x="71491" y="12009"/>
                  </a:lnTo>
                  <a:lnTo>
                    <a:pt x="71294" y="11550"/>
                  </a:lnTo>
                  <a:lnTo>
                    <a:pt x="71097" y="11189"/>
                  </a:lnTo>
                  <a:lnTo>
                    <a:pt x="70999" y="11025"/>
                  </a:lnTo>
                  <a:lnTo>
                    <a:pt x="70868" y="10926"/>
                  </a:lnTo>
                  <a:lnTo>
                    <a:pt x="70769" y="10828"/>
                  </a:lnTo>
                  <a:lnTo>
                    <a:pt x="70638" y="10762"/>
                  </a:lnTo>
                  <a:lnTo>
                    <a:pt x="70507" y="10729"/>
                  </a:lnTo>
                  <a:lnTo>
                    <a:pt x="70343" y="10696"/>
                  </a:lnTo>
                  <a:lnTo>
                    <a:pt x="69916" y="10729"/>
                  </a:lnTo>
                  <a:lnTo>
                    <a:pt x="69555" y="10828"/>
                  </a:lnTo>
                  <a:lnTo>
                    <a:pt x="69194" y="10992"/>
                  </a:lnTo>
                  <a:lnTo>
                    <a:pt x="68899" y="11189"/>
                  </a:lnTo>
                  <a:lnTo>
                    <a:pt x="68768" y="11287"/>
                  </a:lnTo>
                  <a:lnTo>
                    <a:pt x="68571" y="11517"/>
                  </a:lnTo>
                  <a:lnTo>
                    <a:pt x="67980" y="12271"/>
                  </a:lnTo>
                  <a:lnTo>
                    <a:pt x="67980" y="12173"/>
                  </a:lnTo>
                  <a:lnTo>
                    <a:pt x="67948" y="11812"/>
                  </a:lnTo>
                  <a:lnTo>
                    <a:pt x="67849" y="11385"/>
                  </a:lnTo>
                  <a:lnTo>
                    <a:pt x="67718" y="10926"/>
                  </a:lnTo>
                  <a:lnTo>
                    <a:pt x="67488" y="10434"/>
                  </a:lnTo>
                  <a:lnTo>
                    <a:pt x="67291" y="10106"/>
                  </a:lnTo>
                  <a:lnTo>
                    <a:pt x="67095" y="9778"/>
                  </a:lnTo>
                  <a:lnTo>
                    <a:pt x="66865" y="9515"/>
                  </a:lnTo>
                  <a:lnTo>
                    <a:pt x="66635" y="9319"/>
                  </a:lnTo>
                  <a:lnTo>
                    <a:pt x="66373" y="9154"/>
                  </a:lnTo>
                  <a:lnTo>
                    <a:pt x="66110" y="9023"/>
                  </a:lnTo>
                  <a:lnTo>
                    <a:pt x="65815" y="8958"/>
                  </a:lnTo>
                  <a:lnTo>
                    <a:pt x="65520" y="8925"/>
                  </a:lnTo>
                  <a:lnTo>
                    <a:pt x="65126" y="8958"/>
                  </a:lnTo>
                  <a:lnTo>
                    <a:pt x="64798" y="8990"/>
                  </a:lnTo>
                  <a:lnTo>
                    <a:pt x="64503" y="9056"/>
                  </a:lnTo>
                  <a:lnTo>
                    <a:pt x="64240" y="9154"/>
                  </a:lnTo>
                  <a:lnTo>
                    <a:pt x="64207" y="8498"/>
                  </a:lnTo>
                  <a:lnTo>
                    <a:pt x="64109" y="7842"/>
                  </a:lnTo>
                  <a:lnTo>
                    <a:pt x="64011" y="7252"/>
                  </a:lnTo>
                  <a:lnTo>
                    <a:pt x="63879" y="6694"/>
                  </a:lnTo>
                  <a:lnTo>
                    <a:pt x="63715" y="6202"/>
                  </a:lnTo>
                  <a:lnTo>
                    <a:pt x="63518" y="5742"/>
                  </a:lnTo>
                  <a:lnTo>
                    <a:pt x="63289" y="5316"/>
                  </a:lnTo>
                  <a:lnTo>
                    <a:pt x="63026" y="4955"/>
                  </a:lnTo>
                  <a:lnTo>
                    <a:pt x="62731" y="4627"/>
                  </a:lnTo>
                  <a:lnTo>
                    <a:pt x="62403" y="4332"/>
                  </a:lnTo>
                  <a:lnTo>
                    <a:pt x="62042" y="4102"/>
                  </a:lnTo>
                  <a:lnTo>
                    <a:pt x="61681" y="3905"/>
                  </a:lnTo>
                  <a:lnTo>
                    <a:pt x="61255" y="3741"/>
                  </a:lnTo>
                  <a:lnTo>
                    <a:pt x="60828" y="3643"/>
                  </a:lnTo>
                  <a:lnTo>
                    <a:pt x="60369" y="3577"/>
                  </a:lnTo>
                  <a:lnTo>
                    <a:pt x="59844" y="3544"/>
                  </a:lnTo>
                  <a:lnTo>
                    <a:pt x="59253" y="3577"/>
                  </a:lnTo>
                  <a:lnTo>
                    <a:pt x="58663" y="3675"/>
                  </a:lnTo>
                  <a:lnTo>
                    <a:pt x="58105" y="3807"/>
                  </a:lnTo>
                  <a:lnTo>
                    <a:pt x="57580" y="4003"/>
                  </a:lnTo>
                  <a:lnTo>
                    <a:pt x="57088" y="4233"/>
                  </a:lnTo>
                  <a:lnTo>
                    <a:pt x="56629" y="4561"/>
                  </a:lnTo>
                  <a:lnTo>
                    <a:pt x="56169" y="4922"/>
                  </a:lnTo>
                  <a:lnTo>
                    <a:pt x="55776" y="5349"/>
                  </a:lnTo>
                  <a:lnTo>
                    <a:pt x="55447" y="5742"/>
                  </a:lnTo>
                  <a:lnTo>
                    <a:pt x="55152" y="6136"/>
                  </a:lnTo>
                  <a:lnTo>
                    <a:pt x="54923" y="6563"/>
                  </a:lnTo>
                  <a:lnTo>
                    <a:pt x="54726" y="6989"/>
                  </a:lnTo>
                  <a:lnTo>
                    <a:pt x="54562" y="7448"/>
                  </a:lnTo>
                  <a:lnTo>
                    <a:pt x="54463" y="7875"/>
                  </a:lnTo>
                  <a:lnTo>
                    <a:pt x="54365" y="8367"/>
                  </a:lnTo>
                  <a:lnTo>
                    <a:pt x="54332" y="8859"/>
                  </a:lnTo>
                  <a:lnTo>
                    <a:pt x="54102" y="8662"/>
                  </a:lnTo>
                  <a:lnTo>
                    <a:pt x="53840" y="8498"/>
                  </a:lnTo>
                  <a:lnTo>
                    <a:pt x="53545" y="8367"/>
                  </a:lnTo>
                  <a:lnTo>
                    <a:pt x="53282" y="8236"/>
                  </a:lnTo>
                  <a:lnTo>
                    <a:pt x="52954" y="8170"/>
                  </a:lnTo>
                  <a:lnTo>
                    <a:pt x="52659" y="8105"/>
                  </a:lnTo>
                  <a:lnTo>
                    <a:pt x="52331" y="8039"/>
                  </a:lnTo>
                  <a:lnTo>
                    <a:pt x="51576" y="8039"/>
                  </a:lnTo>
                  <a:lnTo>
                    <a:pt x="51215" y="8105"/>
                  </a:lnTo>
                  <a:lnTo>
                    <a:pt x="50821" y="8170"/>
                  </a:lnTo>
                  <a:lnTo>
                    <a:pt x="50493" y="8269"/>
                  </a:lnTo>
                  <a:lnTo>
                    <a:pt x="50132" y="8400"/>
                  </a:lnTo>
                  <a:lnTo>
                    <a:pt x="49837" y="8531"/>
                  </a:lnTo>
                  <a:lnTo>
                    <a:pt x="49509" y="8728"/>
                  </a:lnTo>
                  <a:lnTo>
                    <a:pt x="49214" y="8925"/>
                  </a:lnTo>
                  <a:lnTo>
                    <a:pt x="49181" y="8958"/>
                  </a:lnTo>
                  <a:lnTo>
                    <a:pt x="49083" y="8695"/>
                  </a:lnTo>
                  <a:lnTo>
                    <a:pt x="48919" y="8498"/>
                  </a:lnTo>
                  <a:lnTo>
                    <a:pt x="48590" y="8170"/>
                  </a:lnTo>
                  <a:lnTo>
                    <a:pt x="48295" y="7875"/>
                  </a:lnTo>
                  <a:lnTo>
                    <a:pt x="47967" y="7612"/>
                  </a:lnTo>
                  <a:lnTo>
                    <a:pt x="47639" y="7416"/>
                  </a:lnTo>
                  <a:lnTo>
                    <a:pt x="47311" y="7219"/>
                  </a:lnTo>
                  <a:lnTo>
                    <a:pt x="46983" y="7055"/>
                  </a:lnTo>
                  <a:lnTo>
                    <a:pt x="46655" y="6956"/>
                  </a:lnTo>
                  <a:lnTo>
                    <a:pt x="46327" y="6858"/>
                  </a:lnTo>
                  <a:lnTo>
                    <a:pt x="46064" y="6792"/>
                  </a:lnTo>
                  <a:lnTo>
                    <a:pt x="45769" y="6759"/>
                  </a:lnTo>
                  <a:lnTo>
                    <a:pt x="45146" y="6759"/>
                  </a:lnTo>
                  <a:lnTo>
                    <a:pt x="44850" y="6792"/>
                  </a:lnTo>
                  <a:lnTo>
                    <a:pt x="44522" y="6858"/>
                  </a:lnTo>
                  <a:lnTo>
                    <a:pt x="44227" y="6956"/>
                  </a:lnTo>
                  <a:lnTo>
                    <a:pt x="43899" y="7088"/>
                  </a:lnTo>
                  <a:lnTo>
                    <a:pt x="43899" y="6464"/>
                  </a:lnTo>
                  <a:lnTo>
                    <a:pt x="43866" y="5874"/>
                  </a:lnTo>
                  <a:lnTo>
                    <a:pt x="43768" y="5283"/>
                  </a:lnTo>
                  <a:lnTo>
                    <a:pt x="43636" y="4725"/>
                  </a:lnTo>
                  <a:lnTo>
                    <a:pt x="43439" y="4168"/>
                  </a:lnTo>
                  <a:lnTo>
                    <a:pt x="43243" y="3643"/>
                  </a:lnTo>
                  <a:lnTo>
                    <a:pt x="42980" y="3118"/>
                  </a:lnTo>
                  <a:lnTo>
                    <a:pt x="42652" y="2626"/>
                  </a:lnTo>
                  <a:lnTo>
                    <a:pt x="42422" y="2297"/>
                  </a:lnTo>
                  <a:lnTo>
                    <a:pt x="42193" y="2002"/>
                  </a:lnTo>
                  <a:lnTo>
                    <a:pt x="41930" y="1740"/>
                  </a:lnTo>
                  <a:lnTo>
                    <a:pt x="41668" y="1477"/>
                  </a:lnTo>
                  <a:lnTo>
                    <a:pt x="41405" y="1248"/>
                  </a:lnTo>
                  <a:lnTo>
                    <a:pt x="41110" y="1018"/>
                  </a:lnTo>
                  <a:lnTo>
                    <a:pt x="40815" y="854"/>
                  </a:lnTo>
                  <a:lnTo>
                    <a:pt x="40487" y="657"/>
                  </a:lnTo>
                  <a:lnTo>
                    <a:pt x="40159" y="526"/>
                  </a:lnTo>
                  <a:lnTo>
                    <a:pt x="39830" y="395"/>
                  </a:lnTo>
                  <a:lnTo>
                    <a:pt x="39470" y="263"/>
                  </a:lnTo>
                  <a:lnTo>
                    <a:pt x="39109" y="165"/>
                  </a:lnTo>
                  <a:lnTo>
                    <a:pt x="38748" y="99"/>
                  </a:lnTo>
                  <a:lnTo>
                    <a:pt x="38354" y="66"/>
                  </a:lnTo>
                  <a:lnTo>
                    <a:pt x="37960" y="34"/>
                  </a:lnTo>
                  <a:lnTo>
                    <a:pt x="37534" y="1"/>
                  </a:lnTo>
                  <a:close/>
                  <a:moveTo>
                    <a:pt x="5217" y="14634"/>
                  </a:moveTo>
                  <a:lnTo>
                    <a:pt x="4889" y="14666"/>
                  </a:lnTo>
                  <a:lnTo>
                    <a:pt x="4627" y="14765"/>
                  </a:lnTo>
                  <a:lnTo>
                    <a:pt x="4397" y="14896"/>
                  </a:lnTo>
                  <a:lnTo>
                    <a:pt x="4233" y="15093"/>
                  </a:lnTo>
                  <a:lnTo>
                    <a:pt x="4102" y="15323"/>
                  </a:lnTo>
                  <a:lnTo>
                    <a:pt x="4036" y="15585"/>
                  </a:lnTo>
                  <a:lnTo>
                    <a:pt x="4003" y="15913"/>
                  </a:lnTo>
                  <a:lnTo>
                    <a:pt x="4200" y="16569"/>
                  </a:lnTo>
                  <a:lnTo>
                    <a:pt x="4331" y="16766"/>
                  </a:lnTo>
                  <a:lnTo>
                    <a:pt x="4463" y="16930"/>
                  </a:lnTo>
                  <a:lnTo>
                    <a:pt x="4659" y="17061"/>
                  </a:lnTo>
                  <a:lnTo>
                    <a:pt x="4889" y="17160"/>
                  </a:lnTo>
                  <a:lnTo>
                    <a:pt x="5119" y="17225"/>
                  </a:lnTo>
                  <a:lnTo>
                    <a:pt x="5381" y="17291"/>
                  </a:lnTo>
                  <a:lnTo>
                    <a:pt x="5709" y="17324"/>
                  </a:lnTo>
                  <a:lnTo>
                    <a:pt x="6037" y="17357"/>
                  </a:lnTo>
                  <a:lnTo>
                    <a:pt x="6267" y="17324"/>
                  </a:lnTo>
                  <a:lnTo>
                    <a:pt x="6464" y="17225"/>
                  </a:lnTo>
                  <a:lnTo>
                    <a:pt x="6661" y="17094"/>
                  </a:lnTo>
                  <a:lnTo>
                    <a:pt x="6825" y="16897"/>
                  </a:lnTo>
                  <a:lnTo>
                    <a:pt x="6956" y="16701"/>
                  </a:lnTo>
                  <a:lnTo>
                    <a:pt x="7054" y="16504"/>
                  </a:lnTo>
                  <a:lnTo>
                    <a:pt x="7087" y="16274"/>
                  </a:lnTo>
                  <a:lnTo>
                    <a:pt x="7120" y="16044"/>
                  </a:lnTo>
                  <a:lnTo>
                    <a:pt x="7087" y="15716"/>
                  </a:lnTo>
                  <a:lnTo>
                    <a:pt x="7022" y="15454"/>
                  </a:lnTo>
                  <a:lnTo>
                    <a:pt x="6890" y="15191"/>
                  </a:lnTo>
                  <a:lnTo>
                    <a:pt x="6726" y="14994"/>
                  </a:lnTo>
                  <a:lnTo>
                    <a:pt x="6530" y="14863"/>
                  </a:lnTo>
                  <a:lnTo>
                    <a:pt x="6234" y="14732"/>
                  </a:lnTo>
                  <a:lnTo>
                    <a:pt x="5939" y="14666"/>
                  </a:lnTo>
                  <a:lnTo>
                    <a:pt x="5578" y="14634"/>
                  </a:lnTo>
                  <a:close/>
                  <a:moveTo>
                    <a:pt x="526" y="15847"/>
                  </a:moveTo>
                  <a:lnTo>
                    <a:pt x="394" y="15880"/>
                  </a:lnTo>
                  <a:lnTo>
                    <a:pt x="263" y="15979"/>
                  </a:lnTo>
                  <a:lnTo>
                    <a:pt x="165" y="16044"/>
                  </a:lnTo>
                  <a:lnTo>
                    <a:pt x="99" y="16176"/>
                  </a:lnTo>
                  <a:lnTo>
                    <a:pt x="33" y="16340"/>
                  </a:lnTo>
                  <a:lnTo>
                    <a:pt x="1" y="16504"/>
                  </a:lnTo>
                  <a:lnTo>
                    <a:pt x="1" y="16701"/>
                  </a:lnTo>
                  <a:lnTo>
                    <a:pt x="1" y="16832"/>
                  </a:lnTo>
                  <a:lnTo>
                    <a:pt x="33" y="16963"/>
                  </a:lnTo>
                  <a:lnTo>
                    <a:pt x="230" y="17291"/>
                  </a:lnTo>
                  <a:lnTo>
                    <a:pt x="394" y="17521"/>
                  </a:lnTo>
                  <a:lnTo>
                    <a:pt x="558" y="17685"/>
                  </a:lnTo>
                  <a:lnTo>
                    <a:pt x="755" y="17783"/>
                  </a:lnTo>
                  <a:lnTo>
                    <a:pt x="952" y="17816"/>
                  </a:lnTo>
                  <a:lnTo>
                    <a:pt x="1116" y="17783"/>
                  </a:lnTo>
                  <a:lnTo>
                    <a:pt x="1280" y="17750"/>
                  </a:lnTo>
                  <a:lnTo>
                    <a:pt x="1379" y="17718"/>
                  </a:lnTo>
                  <a:lnTo>
                    <a:pt x="1477" y="17652"/>
                  </a:lnTo>
                  <a:lnTo>
                    <a:pt x="1674" y="17488"/>
                  </a:lnTo>
                  <a:lnTo>
                    <a:pt x="1772" y="16897"/>
                  </a:lnTo>
                  <a:lnTo>
                    <a:pt x="1674" y="16668"/>
                  </a:lnTo>
                  <a:lnTo>
                    <a:pt x="1575" y="16438"/>
                  </a:lnTo>
                  <a:lnTo>
                    <a:pt x="1444" y="16241"/>
                  </a:lnTo>
                  <a:lnTo>
                    <a:pt x="1313" y="16110"/>
                  </a:lnTo>
                  <a:lnTo>
                    <a:pt x="1182" y="15979"/>
                  </a:lnTo>
                  <a:lnTo>
                    <a:pt x="1018" y="15913"/>
                  </a:lnTo>
                  <a:lnTo>
                    <a:pt x="854" y="15847"/>
                  </a:lnTo>
                  <a:close/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11"/>
            <p:cNvSpPr/>
            <p:nvPr/>
          </p:nvSpPr>
          <p:spPr>
            <a:xfrm>
              <a:off x="680025" y="5427650"/>
              <a:ext cx="44325" cy="49225"/>
            </a:xfrm>
            <a:custGeom>
              <a:avLst/>
              <a:gdLst/>
              <a:ahLst/>
              <a:cxnLst/>
              <a:rect l="l" t="t" r="r" b="b"/>
              <a:pathLst>
                <a:path w="1773" h="1969" fill="none" extrusionOk="0">
                  <a:moveTo>
                    <a:pt x="1674" y="1641"/>
                  </a:moveTo>
                  <a:lnTo>
                    <a:pt x="1772" y="1050"/>
                  </a:lnTo>
                  <a:lnTo>
                    <a:pt x="1772" y="1050"/>
                  </a:lnTo>
                  <a:lnTo>
                    <a:pt x="1674" y="821"/>
                  </a:lnTo>
                  <a:lnTo>
                    <a:pt x="1575" y="591"/>
                  </a:lnTo>
                  <a:lnTo>
                    <a:pt x="1444" y="394"/>
                  </a:lnTo>
                  <a:lnTo>
                    <a:pt x="1313" y="263"/>
                  </a:lnTo>
                  <a:lnTo>
                    <a:pt x="1182" y="132"/>
                  </a:lnTo>
                  <a:lnTo>
                    <a:pt x="1018" y="66"/>
                  </a:lnTo>
                  <a:lnTo>
                    <a:pt x="854" y="0"/>
                  </a:lnTo>
                  <a:lnTo>
                    <a:pt x="690" y="0"/>
                  </a:lnTo>
                  <a:lnTo>
                    <a:pt x="690" y="0"/>
                  </a:lnTo>
                  <a:lnTo>
                    <a:pt x="526" y="0"/>
                  </a:lnTo>
                  <a:lnTo>
                    <a:pt x="394" y="33"/>
                  </a:lnTo>
                  <a:lnTo>
                    <a:pt x="263" y="132"/>
                  </a:lnTo>
                  <a:lnTo>
                    <a:pt x="165" y="197"/>
                  </a:lnTo>
                  <a:lnTo>
                    <a:pt x="99" y="329"/>
                  </a:lnTo>
                  <a:lnTo>
                    <a:pt x="33" y="493"/>
                  </a:lnTo>
                  <a:lnTo>
                    <a:pt x="1" y="657"/>
                  </a:lnTo>
                  <a:lnTo>
                    <a:pt x="1" y="854"/>
                  </a:lnTo>
                  <a:lnTo>
                    <a:pt x="1" y="854"/>
                  </a:lnTo>
                  <a:lnTo>
                    <a:pt x="1" y="985"/>
                  </a:lnTo>
                  <a:lnTo>
                    <a:pt x="33" y="1116"/>
                  </a:lnTo>
                  <a:lnTo>
                    <a:pt x="230" y="1444"/>
                  </a:lnTo>
                  <a:lnTo>
                    <a:pt x="230" y="1444"/>
                  </a:lnTo>
                  <a:lnTo>
                    <a:pt x="394" y="1674"/>
                  </a:lnTo>
                  <a:lnTo>
                    <a:pt x="558" y="1838"/>
                  </a:lnTo>
                  <a:lnTo>
                    <a:pt x="755" y="1936"/>
                  </a:lnTo>
                  <a:lnTo>
                    <a:pt x="952" y="1969"/>
                  </a:lnTo>
                  <a:lnTo>
                    <a:pt x="952" y="1969"/>
                  </a:lnTo>
                  <a:lnTo>
                    <a:pt x="1116" y="1936"/>
                  </a:lnTo>
                  <a:lnTo>
                    <a:pt x="1280" y="1903"/>
                  </a:lnTo>
                  <a:lnTo>
                    <a:pt x="1379" y="1871"/>
                  </a:lnTo>
                  <a:lnTo>
                    <a:pt x="1477" y="1805"/>
                  </a:lnTo>
                  <a:lnTo>
                    <a:pt x="1674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11"/>
            <p:cNvSpPr/>
            <p:nvPr/>
          </p:nvSpPr>
          <p:spPr>
            <a:xfrm>
              <a:off x="780100" y="5397300"/>
              <a:ext cx="77950" cy="68100"/>
            </a:xfrm>
            <a:custGeom>
              <a:avLst/>
              <a:gdLst/>
              <a:ahLst/>
              <a:cxnLst/>
              <a:rect l="l" t="t" r="r" b="b"/>
              <a:pathLst>
                <a:path w="3118" h="2724" fill="none" extrusionOk="0">
                  <a:moveTo>
                    <a:pt x="1575" y="1"/>
                  </a:moveTo>
                  <a:lnTo>
                    <a:pt x="1575" y="1"/>
                  </a:lnTo>
                  <a:lnTo>
                    <a:pt x="1214" y="1"/>
                  </a:lnTo>
                  <a:lnTo>
                    <a:pt x="886" y="33"/>
                  </a:lnTo>
                  <a:lnTo>
                    <a:pt x="624" y="132"/>
                  </a:lnTo>
                  <a:lnTo>
                    <a:pt x="394" y="263"/>
                  </a:lnTo>
                  <a:lnTo>
                    <a:pt x="230" y="460"/>
                  </a:lnTo>
                  <a:lnTo>
                    <a:pt x="99" y="690"/>
                  </a:lnTo>
                  <a:lnTo>
                    <a:pt x="33" y="952"/>
                  </a:lnTo>
                  <a:lnTo>
                    <a:pt x="0" y="1280"/>
                  </a:lnTo>
                  <a:lnTo>
                    <a:pt x="197" y="1936"/>
                  </a:lnTo>
                  <a:lnTo>
                    <a:pt x="197" y="1936"/>
                  </a:lnTo>
                  <a:lnTo>
                    <a:pt x="328" y="2133"/>
                  </a:lnTo>
                  <a:lnTo>
                    <a:pt x="460" y="2297"/>
                  </a:lnTo>
                  <a:lnTo>
                    <a:pt x="656" y="2428"/>
                  </a:lnTo>
                  <a:lnTo>
                    <a:pt x="886" y="2527"/>
                  </a:lnTo>
                  <a:lnTo>
                    <a:pt x="1116" y="2592"/>
                  </a:lnTo>
                  <a:lnTo>
                    <a:pt x="1378" y="2658"/>
                  </a:lnTo>
                  <a:lnTo>
                    <a:pt x="1706" y="2691"/>
                  </a:lnTo>
                  <a:lnTo>
                    <a:pt x="2034" y="2724"/>
                  </a:lnTo>
                  <a:lnTo>
                    <a:pt x="2034" y="2724"/>
                  </a:lnTo>
                  <a:lnTo>
                    <a:pt x="2264" y="2691"/>
                  </a:lnTo>
                  <a:lnTo>
                    <a:pt x="2461" y="2592"/>
                  </a:lnTo>
                  <a:lnTo>
                    <a:pt x="2658" y="2461"/>
                  </a:lnTo>
                  <a:lnTo>
                    <a:pt x="2822" y="2264"/>
                  </a:lnTo>
                  <a:lnTo>
                    <a:pt x="2822" y="2264"/>
                  </a:lnTo>
                  <a:lnTo>
                    <a:pt x="2953" y="2068"/>
                  </a:lnTo>
                  <a:lnTo>
                    <a:pt x="3051" y="1871"/>
                  </a:lnTo>
                  <a:lnTo>
                    <a:pt x="3084" y="1641"/>
                  </a:lnTo>
                  <a:lnTo>
                    <a:pt x="3117" y="1411"/>
                  </a:lnTo>
                  <a:lnTo>
                    <a:pt x="3117" y="1411"/>
                  </a:lnTo>
                  <a:lnTo>
                    <a:pt x="3084" y="1083"/>
                  </a:lnTo>
                  <a:lnTo>
                    <a:pt x="3019" y="821"/>
                  </a:lnTo>
                  <a:lnTo>
                    <a:pt x="2887" y="558"/>
                  </a:lnTo>
                  <a:lnTo>
                    <a:pt x="2723" y="361"/>
                  </a:lnTo>
                  <a:lnTo>
                    <a:pt x="2527" y="230"/>
                  </a:lnTo>
                  <a:lnTo>
                    <a:pt x="2231" y="99"/>
                  </a:lnTo>
                  <a:lnTo>
                    <a:pt x="1936" y="33"/>
                  </a:lnTo>
                  <a:lnTo>
                    <a:pt x="1575" y="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11"/>
            <p:cNvSpPr/>
            <p:nvPr/>
          </p:nvSpPr>
          <p:spPr>
            <a:xfrm>
              <a:off x="2889700" y="5384175"/>
              <a:ext cx="45950" cy="50875"/>
            </a:xfrm>
            <a:custGeom>
              <a:avLst/>
              <a:gdLst/>
              <a:ahLst/>
              <a:cxnLst/>
              <a:rect l="l" t="t" r="r" b="b"/>
              <a:pathLst>
                <a:path w="1838" h="2035" fill="none" extrusionOk="0">
                  <a:moveTo>
                    <a:pt x="1608" y="1641"/>
                  </a:moveTo>
                  <a:lnTo>
                    <a:pt x="1608" y="1641"/>
                  </a:lnTo>
                  <a:lnTo>
                    <a:pt x="1707" y="1477"/>
                  </a:lnTo>
                  <a:lnTo>
                    <a:pt x="1772" y="1313"/>
                  </a:lnTo>
                  <a:lnTo>
                    <a:pt x="1805" y="1149"/>
                  </a:lnTo>
                  <a:lnTo>
                    <a:pt x="1838" y="952"/>
                  </a:lnTo>
                  <a:lnTo>
                    <a:pt x="1838" y="952"/>
                  </a:lnTo>
                  <a:lnTo>
                    <a:pt x="1838" y="821"/>
                  </a:lnTo>
                  <a:lnTo>
                    <a:pt x="1805" y="657"/>
                  </a:lnTo>
                  <a:lnTo>
                    <a:pt x="1739" y="526"/>
                  </a:lnTo>
                  <a:lnTo>
                    <a:pt x="1674" y="427"/>
                  </a:lnTo>
                  <a:lnTo>
                    <a:pt x="1608" y="296"/>
                  </a:lnTo>
                  <a:lnTo>
                    <a:pt x="1510" y="230"/>
                  </a:lnTo>
                  <a:lnTo>
                    <a:pt x="1378" y="132"/>
                  </a:lnTo>
                  <a:lnTo>
                    <a:pt x="1214" y="66"/>
                  </a:lnTo>
                  <a:lnTo>
                    <a:pt x="1214" y="66"/>
                  </a:lnTo>
                  <a:lnTo>
                    <a:pt x="1050" y="1"/>
                  </a:lnTo>
                  <a:lnTo>
                    <a:pt x="919" y="1"/>
                  </a:lnTo>
                  <a:lnTo>
                    <a:pt x="755" y="66"/>
                  </a:lnTo>
                  <a:lnTo>
                    <a:pt x="591" y="132"/>
                  </a:lnTo>
                  <a:lnTo>
                    <a:pt x="427" y="263"/>
                  </a:lnTo>
                  <a:lnTo>
                    <a:pt x="296" y="460"/>
                  </a:lnTo>
                  <a:lnTo>
                    <a:pt x="132" y="657"/>
                  </a:lnTo>
                  <a:lnTo>
                    <a:pt x="1" y="919"/>
                  </a:lnTo>
                  <a:lnTo>
                    <a:pt x="99" y="1707"/>
                  </a:lnTo>
                  <a:lnTo>
                    <a:pt x="99" y="1707"/>
                  </a:lnTo>
                  <a:lnTo>
                    <a:pt x="263" y="1805"/>
                  </a:lnTo>
                  <a:lnTo>
                    <a:pt x="427" y="1936"/>
                  </a:lnTo>
                  <a:lnTo>
                    <a:pt x="427" y="1936"/>
                  </a:lnTo>
                  <a:lnTo>
                    <a:pt x="525" y="1969"/>
                  </a:lnTo>
                  <a:lnTo>
                    <a:pt x="624" y="2002"/>
                  </a:lnTo>
                  <a:lnTo>
                    <a:pt x="919" y="2035"/>
                  </a:lnTo>
                  <a:lnTo>
                    <a:pt x="919" y="2035"/>
                  </a:lnTo>
                  <a:lnTo>
                    <a:pt x="1116" y="2002"/>
                  </a:lnTo>
                  <a:lnTo>
                    <a:pt x="1313" y="1936"/>
                  </a:lnTo>
                  <a:lnTo>
                    <a:pt x="1477" y="1805"/>
                  </a:lnTo>
                  <a:lnTo>
                    <a:pt x="1608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11"/>
            <p:cNvSpPr/>
            <p:nvPr/>
          </p:nvSpPr>
          <p:spPr>
            <a:xfrm>
              <a:off x="2746975" y="5375150"/>
              <a:ext cx="96825" cy="53350"/>
            </a:xfrm>
            <a:custGeom>
              <a:avLst/>
              <a:gdLst/>
              <a:ahLst/>
              <a:cxnLst/>
              <a:rect l="l" t="t" r="r" b="b"/>
              <a:pathLst>
                <a:path w="3873" h="2134" fill="none" extrusionOk="0">
                  <a:moveTo>
                    <a:pt x="3872" y="1083"/>
                  </a:moveTo>
                  <a:lnTo>
                    <a:pt x="3872" y="1083"/>
                  </a:lnTo>
                  <a:lnTo>
                    <a:pt x="3839" y="887"/>
                  </a:lnTo>
                  <a:lnTo>
                    <a:pt x="3807" y="755"/>
                  </a:lnTo>
                  <a:lnTo>
                    <a:pt x="3741" y="591"/>
                  </a:lnTo>
                  <a:lnTo>
                    <a:pt x="3643" y="460"/>
                  </a:lnTo>
                  <a:lnTo>
                    <a:pt x="3511" y="362"/>
                  </a:lnTo>
                  <a:lnTo>
                    <a:pt x="3347" y="230"/>
                  </a:lnTo>
                  <a:lnTo>
                    <a:pt x="3150" y="165"/>
                  </a:lnTo>
                  <a:lnTo>
                    <a:pt x="2954" y="66"/>
                  </a:lnTo>
                  <a:lnTo>
                    <a:pt x="2954" y="66"/>
                  </a:lnTo>
                  <a:lnTo>
                    <a:pt x="2461" y="34"/>
                  </a:lnTo>
                  <a:lnTo>
                    <a:pt x="2035" y="1"/>
                  </a:lnTo>
                  <a:lnTo>
                    <a:pt x="1641" y="1"/>
                  </a:lnTo>
                  <a:lnTo>
                    <a:pt x="1280" y="34"/>
                  </a:lnTo>
                  <a:lnTo>
                    <a:pt x="985" y="99"/>
                  </a:lnTo>
                  <a:lnTo>
                    <a:pt x="723" y="165"/>
                  </a:lnTo>
                  <a:lnTo>
                    <a:pt x="493" y="263"/>
                  </a:lnTo>
                  <a:lnTo>
                    <a:pt x="296" y="394"/>
                  </a:lnTo>
                  <a:lnTo>
                    <a:pt x="296" y="394"/>
                  </a:lnTo>
                  <a:lnTo>
                    <a:pt x="165" y="526"/>
                  </a:lnTo>
                  <a:lnTo>
                    <a:pt x="66" y="657"/>
                  </a:lnTo>
                  <a:lnTo>
                    <a:pt x="34" y="854"/>
                  </a:lnTo>
                  <a:lnTo>
                    <a:pt x="1" y="1051"/>
                  </a:lnTo>
                  <a:lnTo>
                    <a:pt x="1" y="1051"/>
                  </a:lnTo>
                  <a:lnTo>
                    <a:pt x="34" y="1411"/>
                  </a:lnTo>
                  <a:lnTo>
                    <a:pt x="66" y="1543"/>
                  </a:lnTo>
                  <a:lnTo>
                    <a:pt x="132" y="1608"/>
                  </a:lnTo>
                  <a:lnTo>
                    <a:pt x="132" y="1608"/>
                  </a:lnTo>
                  <a:lnTo>
                    <a:pt x="230" y="1740"/>
                  </a:lnTo>
                  <a:lnTo>
                    <a:pt x="394" y="1838"/>
                  </a:lnTo>
                  <a:lnTo>
                    <a:pt x="591" y="1936"/>
                  </a:lnTo>
                  <a:lnTo>
                    <a:pt x="788" y="2002"/>
                  </a:lnTo>
                  <a:lnTo>
                    <a:pt x="1051" y="2068"/>
                  </a:lnTo>
                  <a:lnTo>
                    <a:pt x="1346" y="2100"/>
                  </a:lnTo>
                  <a:lnTo>
                    <a:pt x="2035" y="2133"/>
                  </a:lnTo>
                  <a:lnTo>
                    <a:pt x="2035" y="2133"/>
                  </a:lnTo>
                  <a:lnTo>
                    <a:pt x="2527" y="2100"/>
                  </a:lnTo>
                  <a:lnTo>
                    <a:pt x="2921" y="2068"/>
                  </a:lnTo>
                  <a:lnTo>
                    <a:pt x="3216" y="2002"/>
                  </a:lnTo>
                  <a:lnTo>
                    <a:pt x="3446" y="1936"/>
                  </a:lnTo>
                  <a:lnTo>
                    <a:pt x="3446" y="1936"/>
                  </a:lnTo>
                  <a:lnTo>
                    <a:pt x="3643" y="1805"/>
                  </a:lnTo>
                  <a:lnTo>
                    <a:pt x="3774" y="1608"/>
                  </a:lnTo>
                  <a:lnTo>
                    <a:pt x="3839" y="1346"/>
                  </a:lnTo>
                  <a:lnTo>
                    <a:pt x="3872" y="1083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11"/>
            <p:cNvSpPr/>
            <p:nvPr/>
          </p:nvSpPr>
          <p:spPr>
            <a:xfrm>
              <a:off x="953975" y="5031475"/>
              <a:ext cx="1723325" cy="413425"/>
            </a:xfrm>
            <a:custGeom>
              <a:avLst/>
              <a:gdLst/>
              <a:ahLst/>
              <a:cxnLst/>
              <a:rect l="l" t="t" r="r" b="b"/>
              <a:pathLst>
                <a:path w="68933" h="16537" fill="none" extrusionOk="0">
                  <a:moveTo>
                    <a:pt x="21228" y="6759"/>
                  </a:moveTo>
                  <a:lnTo>
                    <a:pt x="21228" y="6759"/>
                  </a:lnTo>
                  <a:lnTo>
                    <a:pt x="21031" y="6563"/>
                  </a:lnTo>
                  <a:lnTo>
                    <a:pt x="20834" y="6366"/>
                  </a:lnTo>
                  <a:lnTo>
                    <a:pt x="20605" y="6202"/>
                  </a:lnTo>
                  <a:lnTo>
                    <a:pt x="20375" y="6070"/>
                  </a:lnTo>
                  <a:lnTo>
                    <a:pt x="20145" y="5972"/>
                  </a:lnTo>
                  <a:lnTo>
                    <a:pt x="19916" y="5906"/>
                  </a:lnTo>
                  <a:lnTo>
                    <a:pt x="19653" y="5874"/>
                  </a:lnTo>
                  <a:lnTo>
                    <a:pt x="19391" y="5874"/>
                  </a:lnTo>
                  <a:lnTo>
                    <a:pt x="19391" y="5874"/>
                  </a:lnTo>
                  <a:lnTo>
                    <a:pt x="18964" y="5874"/>
                  </a:lnTo>
                  <a:lnTo>
                    <a:pt x="18538" y="5939"/>
                  </a:lnTo>
                  <a:lnTo>
                    <a:pt x="18144" y="6070"/>
                  </a:lnTo>
                  <a:lnTo>
                    <a:pt x="17783" y="6202"/>
                  </a:lnTo>
                  <a:lnTo>
                    <a:pt x="17422" y="6399"/>
                  </a:lnTo>
                  <a:lnTo>
                    <a:pt x="17061" y="6661"/>
                  </a:lnTo>
                  <a:lnTo>
                    <a:pt x="16733" y="6923"/>
                  </a:lnTo>
                  <a:lnTo>
                    <a:pt x="16438" y="7284"/>
                  </a:lnTo>
                  <a:lnTo>
                    <a:pt x="16438" y="7284"/>
                  </a:lnTo>
                  <a:lnTo>
                    <a:pt x="16208" y="7547"/>
                  </a:lnTo>
                  <a:lnTo>
                    <a:pt x="16011" y="7875"/>
                  </a:lnTo>
                  <a:lnTo>
                    <a:pt x="16011" y="7875"/>
                  </a:lnTo>
                  <a:lnTo>
                    <a:pt x="15847" y="7678"/>
                  </a:lnTo>
                  <a:lnTo>
                    <a:pt x="15683" y="7448"/>
                  </a:lnTo>
                  <a:lnTo>
                    <a:pt x="15486" y="7252"/>
                  </a:lnTo>
                  <a:lnTo>
                    <a:pt x="15224" y="7088"/>
                  </a:lnTo>
                  <a:lnTo>
                    <a:pt x="15224" y="7088"/>
                  </a:lnTo>
                  <a:lnTo>
                    <a:pt x="14929" y="6858"/>
                  </a:lnTo>
                  <a:lnTo>
                    <a:pt x="14633" y="6694"/>
                  </a:lnTo>
                  <a:lnTo>
                    <a:pt x="14305" y="6530"/>
                  </a:lnTo>
                  <a:lnTo>
                    <a:pt x="13977" y="6399"/>
                  </a:lnTo>
                  <a:lnTo>
                    <a:pt x="13616" y="6300"/>
                  </a:lnTo>
                  <a:lnTo>
                    <a:pt x="13255" y="6234"/>
                  </a:lnTo>
                  <a:lnTo>
                    <a:pt x="12895" y="6202"/>
                  </a:lnTo>
                  <a:lnTo>
                    <a:pt x="12501" y="6169"/>
                  </a:lnTo>
                  <a:lnTo>
                    <a:pt x="12501" y="6169"/>
                  </a:lnTo>
                  <a:lnTo>
                    <a:pt x="12140" y="6202"/>
                  </a:lnTo>
                  <a:lnTo>
                    <a:pt x="11779" y="6234"/>
                  </a:lnTo>
                  <a:lnTo>
                    <a:pt x="11418" y="6300"/>
                  </a:lnTo>
                  <a:lnTo>
                    <a:pt x="11090" y="6399"/>
                  </a:lnTo>
                  <a:lnTo>
                    <a:pt x="10762" y="6497"/>
                  </a:lnTo>
                  <a:lnTo>
                    <a:pt x="10434" y="6628"/>
                  </a:lnTo>
                  <a:lnTo>
                    <a:pt x="10139" y="6792"/>
                  </a:lnTo>
                  <a:lnTo>
                    <a:pt x="9843" y="6989"/>
                  </a:lnTo>
                  <a:lnTo>
                    <a:pt x="9581" y="7219"/>
                  </a:lnTo>
                  <a:lnTo>
                    <a:pt x="9286" y="7448"/>
                  </a:lnTo>
                  <a:lnTo>
                    <a:pt x="9023" y="7711"/>
                  </a:lnTo>
                  <a:lnTo>
                    <a:pt x="8793" y="8006"/>
                  </a:lnTo>
                  <a:lnTo>
                    <a:pt x="8564" y="8334"/>
                  </a:lnTo>
                  <a:lnTo>
                    <a:pt x="8334" y="8695"/>
                  </a:lnTo>
                  <a:lnTo>
                    <a:pt x="8104" y="9056"/>
                  </a:lnTo>
                  <a:lnTo>
                    <a:pt x="7908" y="9450"/>
                  </a:lnTo>
                  <a:lnTo>
                    <a:pt x="7908" y="9450"/>
                  </a:lnTo>
                  <a:lnTo>
                    <a:pt x="7678" y="9909"/>
                  </a:lnTo>
                  <a:lnTo>
                    <a:pt x="7481" y="10368"/>
                  </a:lnTo>
                  <a:lnTo>
                    <a:pt x="7317" y="10828"/>
                  </a:lnTo>
                  <a:lnTo>
                    <a:pt x="7153" y="11320"/>
                  </a:lnTo>
                  <a:lnTo>
                    <a:pt x="7022" y="11812"/>
                  </a:lnTo>
                  <a:lnTo>
                    <a:pt x="6923" y="12304"/>
                  </a:lnTo>
                  <a:lnTo>
                    <a:pt x="6825" y="12829"/>
                  </a:lnTo>
                  <a:lnTo>
                    <a:pt x="6759" y="13354"/>
                  </a:lnTo>
                  <a:lnTo>
                    <a:pt x="6759" y="13354"/>
                  </a:lnTo>
                  <a:lnTo>
                    <a:pt x="6628" y="13321"/>
                  </a:lnTo>
                  <a:lnTo>
                    <a:pt x="6464" y="13223"/>
                  </a:lnTo>
                  <a:lnTo>
                    <a:pt x="5939" y="12927"/>
                  </a:lnTo>
                  <a:lnTo>
                    <a:pt x="5939" y="12927"/>
                  </a:lnTo>
                  <a:lnTo>
                    <a:pt x="5644" y="12731"/>
                  </a:lnTo>
                  <a:lnTo>
                    <a:pt x="5381" y="12599"/>
                  </a:lnTo>
                  <a:lnTo>
                    <a:pt x="5119" y="12501"/>
                  </a:lnTo>
                  <a:lnTo>
                    <a:pt x="4889" y="12468"/>
                  </a:lnTo>
                  <a:lnTo>
                    <a:pt x="4889" y="12468"/>
                  </a:lnTo>
                  <a:lnTo>
                    <a:pt x="4692" y="12501"/>
                  </a:lnTo>
                  <a:lnTo>
                    <a:pt x="4496" y="12534"/>
                  </a:lnTo>
                  <a:lnTo>
                    <a:pt x="4299" y="12632"/>
                  </a:lnTo>
                  <a:lnTo>
                    <a:pt x="4135" y="12763"/>
                  </a:lnTo>
                  <a:lnTo>
                    <a:pt x="3938" y="12927"/>
                  </a:lnTo>
                  <a:lnTo>
                    <a:pt x="3774" y="13124"/>
                  </a:lnTo>
                  <a:lnTo>
                    <a:pt x="3577" y="13387"/>
                  </a:lnTo>
                  <a:lnTo>
                    <a:pt x="3413" y="13649"/>
                  </a:lnTo>
                  <a:lnTo>
                    <a:pt x="3413" y="13649"/>
                  </a:lnTo>
                  <a:lnTo>
                    <a:pt x="3085" y="14273"/>
                  </a:lnTo>
                  <a:lnTo>
                    <a:pt x="2789" y="14863"/>
                  </a:lnTo>
                  <a:lnTo>
                    <a:pt x="2789" y="14863"/>
                  </a:lnTo>
                  <a:lnTo>
                    <a:pt x="2494" y="14634"/>
                  </a:lnTo>
                  <a:lnTo>
                    <a:pt x="2494" y="14634"/>
                  </a:lnTo>
                  <a:lnTo>
                    <a:pt x="2232" y="14568"/>
                  </a:lnTo>
                  <a:lnTo>
                    <a:pt x="1838" y="14568"/>
                  </a:lnTo>
                  <a:lnTo>
                    <a:pt x="1838" y="14568"/>
                  </a:lnTo>
                  <a:lnTo>
                    <a:pt x="1444" y="14568"/>
                  </a:lnTo>
                  <a:lnTo>
                    <a:pt x="1083" y="14666"/>
                  </a:lnTo>
                  <a:lnTo>
                    <a:pt x="788" y="14765"/>
                  </a:lnTo>
                  <a:lnTo>
                    <a:pt x="558" y="14929"/>
                  </a:lnTo>
                  <a:lnTo>
                    <a:pt x="558" y="14929"/>
                  </a:lnTo>
                  <a:lnTo>
                    <a:pt x="427" y="15060"/>
                  </a:lnTo>
                  <a:lnTo>
                    <a:pt x="329" y="15224"/>
                  </a:lnTo>
                  <a:lnTo>
                    <a:pt x="230" y="15388"/>
                  </a:lnTo>
                  <a:lnTo>
                    <a:pt x="132" y="15585"/>
                  </a:lnTo>
                  <a:lnTo>
                    <a:pt x="66" y="15782"/>
                  </a:lnTo>
                  <a:lnTo>
                    <a:pt x="34" y="16012"/>
                  </a:lnTo>
                  <a:lnTo>
                    <a:pt x="1" y="16536"/>
                  </a:lnTo>
                  <a:lnTo>
                    <a:pt x="1" y="16536"/>
                  </a:lnTo>
                  <a:lnTo>
                    <a:pt x="10434" y="16405"/>
                  </a:lnTo>
                  <a:lnTo>
                    <a:pt x="19358" y="16307"/>
                  </a:lnTo>
                  <a:lnTo>
                    <a:pt x="26773" y="16274"/>
                  </a:lnTo>
                  <a:lnTo>
                    <a:pt x="32678" y="16274"/>
                  </a:lnTo>
                  <a:lnTo>
                    <a:pt x="32678" y="16274"/>
                  </a:lnTo>
                  <a:lnTo>
                    <a:pt x="42980" y="16241"/>
                  </a:lnTo>
                  <a:lnTo>
                    <a:pt x="53282" y="16143"/>
                  </a:lnTo>
                  <a:lnTo>
                    <a:pt x="53282" y="16143"/>
                  </a:lnTo>
                  <a:lnTo>
                    <a:pt x="62272" y="16077"/>
                  </a:lnTo>
                  <a:lnTo>
                    <a:pt x="65848" y="16077"/>
                  </a:lnTo>
                  <a:lnTo>
                    <a:pt x="68768" y="16110"/>
                  </a:lnTo>
                  <a:lnTo>
                    <a:pt x="68768" y="16110"/>
                  </a:lnTo>
                  <a:lnTo>
                    <a:pt x="68834" y="15880"/>
                  </a:lnTo>
                  <a:lnTo>
                    <a:pt x="68899" y="15683"/>
                  </a:lnTo>
                  <a:lnTo>
                    <a:pt x="68932" y="15487"/>
                  </a:lnTo>
                  <a:lnTo>
                    <a:pt x="68932" y="15290"/>
                  </a:lnTo>
                  <a:lnTo>
                    <a:pt x="68899" y="15060"/>
                  </a:lnTo>
                  <a:lnTo>
                    <a:pt x="68866" y="14863"/>
                  </a:lnTo>
                  <a:lnTo>
                    <a:pt x="68801" y="14634"/>
                  </a:lnTo>
                  <a:lnTo>
                    <a:pt x="68702" y="14437"/>
                  </a:lnTo>
                  <a:lnTo>
                    <a:pt x="68702" y="14437"/>
                  </a:lnTo>
                  <a:lnTo>
                    <a:pt x="68604" y="14207"/>
                  </a:lnTo>
                  <a:lnTo>
                    <a:pt x="68473" y="14010"/>
                  </a:lnTo>
                  <a:lnTo>
                    <a:pt x="68309" y="13846"/>
                  </a:lnTo>
                  <a:lnTo>
                    <a:pt x="68145" y="13682"/>
                  </a:lnTo>
                  <a:lnTo>
                    <a:pt x="67981" y="13584"/>
                  </a:lnTo>
                  <a:lnTo>
                    <a:pt x="67817" y="13485"/>
                  </a:lnTo>
                  <a:lnTo>
                    <a:pt x="67620" y="13420"/>
                  </a:lnTo>
                  <a:lnTo>
                    <a:pt x="67423" y="13387"/>
                  </a:lnTo>
                  <a:lnTo>
                    <a:pt x="67423" y="13387"/>
                  </a:lnTo>
                  <a:lnTo>
                    <a:pt x="66996" y="13354"/>
                  </a:lnTo>
                  <a:lnTo>
                    <a:pt x="66537" y="13387"/>
                  </a:lnTo>
                  <a:lnTo>
                    <a:pt x="66045" y="13452"/>
                  </a:lnTo>
                  <a:lnTo>
                    <a:pt x="65553" y="13584"/>
                  </a:lnTo>
                  <a:lnTo>
                    <a:pt x="65553" y="13584"/>
                  </a:lnTo>
                  <a:lnTo>
                    <a:pt x="64765" y="13846"/>
                  </a:lnTo>
                  <a:lnTo>
                    <a:pt x="64470" y="13912"/>
                  </a:lnTo>
                  <a:lnTo>
                    <a:pt x="64306" y="13912"/>
                  </a:lnTo>
                  <a:lnTo>
                    <a:pt x="64306" y="13912"/>
                  </a:lnTo>
                  <a:lnTo>
                    <a:pt x="64109" y="13912"/>
                  </a:lnTo>
                  <a:lnTo>
                    <a:pt x="63912" y="13846"/>
                  </a:lnTo>
                  <a:lnTo>
                    <a:pt x="63715" y="13781"/>
                  </a:lnTo>
                  <a:lnTo>
                    <a:pt x="63551" y="13715"/>
                  </a:lnTo>
                  <a:lnTo>
                    <a:pt x="63387" y="13584"/>
                  </a:lnTo>
                  <a:lnTo>
                    <a:pt x="63256" y="13420"/>
                  </a:lnTo>
                  <a:lnTo>
                    <a:pt x="63125" y="13256"/>
                  </a:lnTo>
                  <a:lnTo>
                    <a:pt x="62994" y="13059"/>
                  </a:lnTo>
                  <a:lnTo>
                    <a:pt x="62994" y="13059"/>
                  </a:lnTo>
                  <a:lnTo>
                    <a:pt x="62764" y="12665"/>
                  </a:lnTo>
                  <a:lnTo>
                    <a:pt x="62534" y="12403"/>
                  </a:lnTo>
                  <a:lnTo>
                    <a:pt x="62337" y="12239"/>
                  </a:lnTo>
                  <a:lnTo>
                    <a:pt x="62239" y="12206"/>
                  </a:lnTo>
                  <a:lnTo>
                    <a:pt x="62141" y="12173"/>
                  </a:lnTo>
                  <a:lnTo>
                    <a:pt x="62141" y="12173"/>
                  </a:lnTo>
                  <a:lnTo>
                    <a:pt x="61878" y="12239"/>
                  </a:lnTo>
                  <a:lnTo>
                    <a:pt x="61452" y="12337"/>
                  </a:lnTo>
                  <a:lnTo>
                    <a:pt x="61452" y="12337"/>
                  </a:lnTo>
                  <a:lnTo>
                    <a:pt x="61025" y="12468"/>
                  </a:lnTo>
                  <a:lnTo>
                    <a:pt x="60697" y="12501"/>
                  </a:lnTo>
                  <a:lnTo>
                    <a:pt x="60697" y="12501"/>
                  </a:lnTo>
                  <a:lnTo>
                    <a:pt x="60533" y="12009"/>
                  </a:lnTo>
                  <a:lnTo>
                    <a:pt x="60336" y="11550"/>
                  </a:lnTo>
                  <a:lnTo>
                    <a:pt x="60336" y="11550"/>
                  </a:lnTo>
                  <a:lnTo>
                    <a:pt x="60139" y="11189"/>
                  </a:lnTo>
                  <a:lnTo>
                    <a:pt x="60041" y="11025"/>
                  </a:lnTo>
                  <a:lnTo>
                    <a:pt x="59910" y="10926"/>
                  </a:lnTo>
                  <a:lnTo>
                    <a:pt x="59811" y="10828"/>
                  </a:lnTo>
                  <a:lnTo>
                    <a:pt x="59680" y="10762"/>
                  </a:lnTo>
                  <a:lnTo>
                    <a:pt x="59549" y="10729"/>
                  </a:lnTo>
                  <a:lnTo>
                    <a:pt x="59385" y="10696"/>
                  </a:lnTo>
                  <a:lnTo>
                    <a:pt x="59385" y="10696"/>
                  </a:lnTo>
                  <a:lnTo>
                    <a:pt x="58958" y="10729"/>
                  </a:lnTo>
                  <a:lnTo>
                    <a:pt x="58597" y="10828"/>
                  </a:lnTo>
                  <a:lnTo>
                    <a:pt x="58236" y="10992"/>
                  </a:lnTo>
                  <a:lnTo>
                    <a:pt x="57941" y="11189"/>
                  </a:lnTo>
                  <a:lnTo>
                    <a:pt x="57941" y="11189"/>
                  </a:lnTo>
                  <a:lnTo>
                    <a:pt x="57810" y="11287"/>
                  </a:lnTo>
                  <a:lnTo>
                    <a:pt x="57613" y="11517"/>
                  </a:lnTo>
                  <a:lnTo>
                    <a:pt x="57022" y="12271"/>
                  </a:lnTo>
                  <a:lnTo>
                    <a:pt x="57022" y="12173"/>
                  </a:lnTo>
                  <a:lnTo>
                    <a:pt x="57022" y="12173"/>
                  </a:lnTo>
                  <a:lnTo>
                    <a:pt x="56990" y="11812"/>
                  </a:lnTo>
                  <a:lnTo>
                    <a:pt x="56891" y="11385"/>
                  </a:lnTo>
                  <a:lnTo>
                    <a:pt x="56760" y="10926"/>
                  </a:lnTo>
                  <a:lnTo>
                    <a:pt x="56530" y="10434"/>
                  </a:lnTo>
                  <a:lnTo>
                    <a:pt x="56530" y="10434"/>
                  </a:lnTo>
                  <a:lnTo>
                    <a:pt x="56333" y="10106"/>
                  </a:lnTo>
                  <a:lnTo>
                    <a:pt x="56137" y="9778"/>
                  </a:lnTo>
                  <a:lnTo>
                    <a:pt x="55907" y="9515"/>
                  </a:lnTo>
                  <a:lnTo>
                    <a:pt x="55677" y="9319"/>
                  </a:lnTo>
                  <a:lnTo>
                    <a:pt x="55415" y="9154"/>
                  </a:lnTo>
                  <a:lnTo>
                    <a:pt x="55152" y="9023"/>
                  </a:lnTo>
                  <a:lnTo>
                    <a:pt x="54857" y="8958"/>
                  </a:lnTo>
                  <a:lnTo>
                    <a:pt x="54562" y="8925"/>
                  </a:lnTo>
                  <a:lnTo>
                    <a:pt x="54562" y="8925"/>
                  </a:lnTo>
                  <a:lnTo>
                    <a:pt x="54168" y="8958"/>
                  </a:lnTo>
                  <a:lnTo>
                    <a:pt x="53840" y="8990"/>
                  </a:lnTo>
                  <a:lnTo>
                    <a:pt x="53545" y="9056"/>
                  </a:lnTo>
                  <a:lnTo>
                    <a:pt x="53282" y="9154"/>
                  </a:lnTo>
                  <a:lnTo>
                    <a:pt x="53282" y="9154"/>
                  </a:lnTo>
                  <a:lnTo>
                    <a:pt x="53249" y="8498"/>
                  </a:lnTo>
                  <a:lnTo>
                    <a:pt x="53151" y="7842"/>
                  </a:lnTo>
                  <a:lnTo>
                    <a:pt x="53053" y="7252"/>
                  </a:lnTo>
                  <a:lnTo>
                    <a:pt x="52921" y="6694"/>
                  </a:lnTo>
                  <a:lnTo>
                    <a:pt x="52757" y="6202"/>
                  </a:lnTo>
                  <a:lnTo>
                    <a:pt x="52560" y="5742"/>
                  </a:lnTo>
                  <a:lnTo>
                    <a:pt x="52331" y="5316"/>
                  </a:lnTo>
                  <a:lnTo>
                    <a:pt x="52068" y="4955"/>
                  </a:lnTo>
                  <a:lnTo>
                    <a:pt x="51773" y="4627"/>
                  </a:lnTo>
                  <a:lnTo>
                    <a:pt x="51445" y="4332"/>
                  </a:lnTo>
                  <a:lnTo>
                    <a:pt x="51084" y="4102"/>
                  </a:lnTo>
                  <a:lnTo>
                    <a:pt x="50723" y="3905"/>
                  </a:lnTo>
                  <a:lnTo>
                    <a:pt x="50297" y="3741"/>
                  </a:lnTo>
                  <a:lnTo>
                    <a:pt x="49870" y="3643"/>
                  </a:lnTo>
                  <a:lnTo>
                    <a:pt x="49411" y="3577"/>
                  </a:lnTo>
                  <a:lnTo>
                    <a:pt x="48886" y="3544"/>
                  </a:lnTo>
                  <a:lnTo>
                    <a:pt x="48886" y="3544"/>
                  </a:lnTo>
                  <a:lnTo>
                    <a:pt x="48295" y="3577"/>
                  </a:lnTo>
                  <a:lnTo>
                    <a:pt x="47705" y="3675"/>
                  </a:lnTo>
                  <a:lnTo>
                    <a:pt x="47147" y="3807"/>
                  </a:lnTo>
                  <a:lnTo>
                    <a:pt x="46622" y="4003"/>
                  </a:lnTo>
                  <a:lnTo>
                    <a:pt x="46130" y="4233"/>
                  </a:lnTo>
                  <a:lnTo>
                    <a:pt x="45671" y="4561"/>
                  </a:lnTo>
                  <a:lnTo>
                    <a:pt x="45211" y="4922"/>
                  </a:lnTo>
                  <a:lnTo>
                    <a:pt x="44818" y="5349"/>
                  </a:lnTo>
                  <a:lnTo>
                    <a:pt x="44818" y="5349"/>
                  </a:lnTo>
                  <a:lnTo>
                    <a:pt x="44489" y="5742"/>
                  </a:lnTo>
                  <a:lnTo>
                    <a:pt x="44194" y="6136"/>
                  </a:lnTo>
                  <a:lnTo>
                    <a:pt x="43965" y="6563"/>
                  </a:lnTo>
                  <a:lnTo>
                    <a:pt x="43768" y="6989"/>
                  </a:lnTo>
                  <a:lnTo>
                    <a:pt x="43604" y="7448"/>
                  </a:lnTo>
                  <a:lnTo>
                    <a:pt x="43505" y="7875"/>
                  </a:lnTo>
                  <a:lnTo>
                    <a:pt x="43407" y="8367"/>
                  </a:lnTo>
                  <a:lnTo>
                    <a:pt x="43374" y="8859"/>
                  </a:lnTo>
                  <a:lnTo>
                    <a:pt x="43374" y="8859"/>
                  </a:lnTo>
                  <a:lnTo>
                    <a:pt x="43144" y="8662"/>
                  </a:lnTo>
                  <a:lnTo>
                    <a:pt x="42882" y="8498"/>
                  </a:lnTo>
                  <a:lnTo>
                    <a:pt x="42587" y="8367"/>
                  </a:lnTo>
                  <a:lnTo>
                    <a:pt x="42324" y="8236"/>
                  </a:lnTo>
                  <a:lnTo>
                    <a:pt x="41996" y="8170"/>
                  </a:lnTo>
                  <a:lnTo>
                    <a:pt x="41701" y="8105"/>
                  </a:lnTo>
                  <a:lnTo>
                    <a:pt x="41373" y="8039"/>
                  </a:lnTo>
                  <a:lnTo>
                    <a:pt x="41012" y="8039"/>
                  </a:lnTo>
                  <a:lnTo>
                    <a:pt x="41012" y="8039"/>
                  </a:lnTo>
                  <a:lnTo>
                    <a:pt x="40618" y="8039"/>
                  </a:lnTo>
                  <a:lnTo>
                    <a:pt x="40257" y="8105"/>
                  </a:lnTo>
                  <a:lnTo>
                    <a:pt x="39863" y="8170"/>
                  </a:lnTo>
                  <a:lnTo>
                    <a:pt x="39535" y="8269"/>
                  </a:lnTo>
                  <a:lnTo>
                    <a:pt x="39174" y="8400"/>
                  </a:lnTo>
                  <a:lnTo>
                    <a:pt x="38879" y="8531"/>
                  </a:lnTo>
                  <a:lnTo>
                    <a:pt x="38551" y="8728"/>
                  </a:lnTo>
                  <a:lnTo>
                    <a:pt x="38256" y="8925"/>
                  </a:lnTo>
                  <a:lnTo>
                    <a:pt x="38223" y="8958"/>
                  </a:lnTo>
                  <a:lnTo>
                    <a:pt x="38223" y="8958"/>
                  </a:lnTo>
                  <a:lnTo>
                    <a:pt x="38125" y="8695"/>
                  </a:lnTo>
                  <a:lnTo>
                    <a:pt x="37961" y="8498"/>
                  </a:lnTo>
                  <a:lnTo>
                    <a:pt x="37961" y="8498"/>
                  </a:lnTo>
                  <a:lnTo>
                    <a:pt x="37632" y="8170"/>
                  </a:lnTo>
                  <a:lnTo>
                    <a:pt x="37337" y="7875"/>
                  </a:lnTo>
                  <a:lnTo>
                    <a:pt x="37009" y="7612"/>
                  </a:lnTo>
                  <a:lnTo>
                    <a:pt x="36681" y="7416"/>
                  </a:lnTo>
                  <a:lnTo>
                    <a:pt x="36353" y="7219"/>
                  </a:lnTo>
                  <a:lnTo>
                    <a:pt x="36025" y="7055"/>
                  </a:lnTo>
                  <a:lnTo>
                    <a:pt x="35697" y="6956"/>
                  </a:lnTo>
                  <a:lnTo>
                    <a:pt x="35369" y="6858"/>
                  </a:lnTo>
                  <a:lnTo>
                    <a:pt x="35369" y="6858"/>
                  </a:lnTo>
                  <a:lnTo>
                    <a:pt x="35106" y="6792"/>
                  </a:lnTo>
                  <a:lnTo>
                    <a:pt x="34811" y="6759"/>
                  </a:lnTo>
                  <a:lnTo>
                    <a:pt x="34516" y="6759"/>
                  </a:lnTo>
                  <a:lnTo>
                    <a:pt x="34188" y="6759"/>
                  </a:lnTo>
                  <a:lnTo>
                    <a:pt x="33892" y="6792"/>
                  </a:lnTo>
                  <a:lnTo>
                    <a:pt x="33564" y="6858"/>
                  </a:lnTo>
                  <a:lnTo>
                    <a:pt x="33269" y="6956"/>
                  </a:lnTo>
                  <a:lnTo>
                    <a:pt x="32941" y="7088"/>
                  </a:lnTo>
                  <a:lnTo>
                    <a:pt x="32941" y="7088"/>
                  </a:lnTo>
                  <a:lnTo>
                    <a:pt x="32941" y="6464"/>
                  </a:lnTo>
                  <a:lnTo>
                    <a:pt x="32908" y="5874"/>
                  </a:lnTo>
                  <a:lnTo>
                    <a:pt x="32810" y="5283"/>
                  </a:lnTo>
                  <a:lnTo>
                    <a:pt x="32678" y="4725"/>
                  </a:lnTo>
                  <a:lnTo>
                    <a:pt x="32481" y="4168"/>
                  </a:lnTo>
                  <a:lnTo>
                    <a:pt x="32285" y="3643"/>
                  </a:lnTo>
                  <a:lnTo>
                    <a:pt x="32022" y="3118"/>
                  </a:lnTo>
                  <a:lnTo>
                    <a:pt x="31694" y="2626"/>
                  </a:lnTo>
                  <a:lnTo>
                    <a:pt x="31694" y="2626"/>
                  </a:lnTo>
                  <a:lnTo>
                    <a:pt x="31464" y="2297"/>
                  </a:lnTo>
                  <a:lnTo>
                    <a:pt x="31235" y="2002"/>
                  </a:lnTo>
                  <a:lnTo>
                    <a:pt x="30972" y="1740"/>
                  </a:lnTo>
                  <a:lnTo>
                    <a:pt x="30710" y="1477"/>
                  </a:lnTo>
                  <a:lnTo>
                    <a:pt x="30447" y="1248"/>
                  </a:lnTo>
                  <a:lnTo>
                    <a:pt x="30152" y="1018"/>
                  </a:lnTo>
                  <a:lnTo>
                    <a:pt x="29857" y="854"/>
                  </a:lnTo>
                  <a:lnTo>
                    <a:pt x="29529" y="657"/>
                  </a:lnTo>
                  <a:lnTo>
                    <a:pt x="29201" y="526"/>
                  </a:lnTo>
                  <a:lnTo>
                    <a:pt x="28872" y="395"/>
                  </a:lnTo>
                  <a:lnTo>
                    <a:pt x="28512" y="263"/>
                  </a:lnTo>
                  <a:lnTo>
                    <a:pt x="28151" y="165"/>
                  </a:lnTo>
                  <a:lnTo>
                    <a:pt x="27790" y="99"/>
                  </a:lnTo>
                  <a:lnTo>
                    <a:pt x="27396" y="66"/>
                  </a:lnTo>
                  <a:lnTo>
                    <a:pt x="27002" y="34"/>
                  </a:lnTo>
                  <a:lnTo>
                    <a:pt x="26576" y="1"/>
                  </a:lnTo>
                  <a:lnTo>
                    <a:pt x="26576" y="1"/>
                  </a:lnTo>
                  <a:lnTo>
                    <a:pt x="26248" y="34"/>
                  </a:lnTo>
                  <a:lnTo>
                    <a:pt x="25887" y="66"/>
                  </a:lnTo>
                  <a:lnTo>
                    <a:pt x="25559" y="132"/>
                  </a:lnTo>
                  <a:lnTo>
                    <a:pt x="25231" y="198"/>
                  </a:lnTo>
                  <a:lnTo>
                    <a:pt x="24935" y="329"/>
                  </a:lnTo>
                  <a:lnTo>
                    <a:pt x="24640" y="460"/>
                  </a:lnTo>
                  <a:lnTo>
                    <a:pt x="24345" y="624"/>
                  </a:lnTo>
                  <a:lnTo>
                    <a:pt x="24082" y="788"/>
                  </a:lnTo>
                  <a:lnTo>
                    <a:pt x="23820" y="1018"/>
                  </a:lnTo>
                  <a:lnTo>
                    <a:pt x="23557" y="1248"/>
                  </a:lnTo>
                  <a:lnTo>
                    <a:pt x="23295" y="1510"/>
                  </a:lnTo>
                  <a:lnTo>
                    <a:pt x="23065" y="1772"/>
                  </a:lnTo>
                  <a:lnTo>
                    <a:pt x="22836" y="2101"/>
                  </a:lnTo>
                  <a:lnTo>
                    <a:pt x="22639" y="2429"/>
                  </a:lnTo>
                  <a:lnTo>
                    <a:pt x="22442" y="2790"/>
                  </a:lnTo>
                  <a:lnTo>
                    <a:pt x="22245" y="3150"/>
                  </a:lnTo>
                  <a:lnTo>
                    <a:pt x="22245" y="3150"/>
                  </a:lnTo>
                  <a:lnTo>
                    <a:pt x="21884" y="4003"/>
                  </a:lnTo>
                  <a:lnTo>
                    <a:pt x="21622" y="4889"/>
                  </a:lnTo>
                  <a:lnTo>
                    <a:pt x="21392" y="5808"/>
                  </a:lnTo>
                  <a:lnTo>
                    <a:pt x="21228" y="6759"/>
                  </a:lnTo>
                  <a:lnTo>
                    <a:pt x="21228" y="6759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92" name="Google Shape;492;p11"/>
          <p:cNvGrpSpPr/>
          <p:nvPr/>
        </p:nvGrpSpPr>
        <p:grpSpPr>
          <a:xfrm flipH="1">
            <a:off x="7209401" y="1440087"/>
            <a:ext cx="1264052" cy="249661"/>
            <a:chOff x="680025" y="5031475"/>
            <a:chExt cx="2255625" cy="445400"/>
          </a:xfrm>
        </p:grpSpPr>
        <p:sp>
          <p:nvSpPr>
            <p:cNvPr id="493" name="Google Shape;493;p11"/>
            <p:cNvSpPr/>
            <p:nvPr/>
          </p:nvSpPr>
          <p:spPr>
            <a:xfrm>
              <a:off x="680025" y="5031475"/>
              <a:ext cx="2255625" cy="445400"/>
            </a:xfrm>
            <a:custGeom>
              <a:avLst/>
              <a:gdLst/>
              <a:ahLst/>
              <a:cxnLst/>
              <a:rect l="l" t="t" r="r" b="b"/>
              <a:pathLst>
                <a:path w="90225" h="17816" extrusionOk="0">
                  <a:moveTo>
                    <a:pt x="84319" y="13748"/>
                  </a:moveTo>
                  <a:lnTo>
                    <a:pt x="83958" y="13781"/>
                  </a:lnTo>
                  <a:lnTo>
                    <a:pt x="83663" y="13846"/>
                  </a:lnTo>
                  <a:lnTo>
                    <a:pt x="83401" y="13912"/>
                  </a:lnTo>
                  <a:lnTo>
                    <a:pt x="83171" y="14010"/>
                  </a:lnTo>
                  <a:lnTo>
                    <a:pt x="82974" y="14141"/>
                  </a:lnTo>
                  <a:lnTo>
                    <a:pt x="82843" y="14273"/>
                  </a:lnTo>
                  <a:lnTo>
                    <a:pt x="82744" y="14404"/>
                  </a:lnTo>
                  <a:lnTo>
                    <a:pt x="82712" y="14601"/>
                  </a:lnTo>
                  <a:lnTo>
                    <a:pt x="82679" y="14798"/>
                  </a:lnTo>
                  <a:lnTo>
                    <a:pt x="82712" y="15158"/>
                  </a:lnTo>
                  <a:lnTo>
                    <a:pt x="82744" y="15290"/>
                  </a:lnTo>
                  <a:lnTo>
                    <a:pt x="82810" y="15355"/>
                  </a:lnTo>
                  <a:lnTo>
                    <a:pt x="82908" y="15487"/>
                  </a:lnTo>
                  <a:lnTo>
                    <a:pt x="83072" y="15585"/>
                  </a:lnTo>
                  <a:lnTo>
                    <a:pt x="83269" y="15683"/>
                  </a:lnTo>
                  <a:lnTo>
                    <a:pt x="83466" y="15749"/>
                  </a:lnTo>
                  <a:lnTo>
                    <a:pt x="83729" y="15815"/>
                  </a:lnTo>
                  <a:lnTo>
                    <a:pt x="84024" y="15847"/>
                  </a:lnTo>
                  <a:lnTo>
                    <a:pt x="84713" y="15880"/>
                  </a:lnTo>
                  <a:lnTo>
                    <a:pt x="85205" y="15847"/>
                  </a:lnTo>
                  <a:lnTo>
                    <a:pt x="85599" y="15815"/>
                  </a:lnTo>
                  <a:lnTo>
                    <a:pt x="85894" y="15749"/>
                  </a:lnTo>
                  <a:lnTo>
                    <a:pt x="86124" y="15683"/>
                  </a:lnTo>
                  <a:lnTo>
                    <a:pt x="86321" y="15552"/>
                  </a:lnTo>
                  <a:lnTo>
                    <a:pt x="86452" y="15355"/>
                  </a:lnTo>
                  <a:lnTo>
                    <a:pt x="86517" y="15093"/>
                  </a:lnTo>
                  <a:lnTo>
                    <a:pt x="86550" y="14830"/>
                  </a:lnTo>
                  <a:lnTo>
                    <a:pt x="86517" y="14634"/>
                  </a:lnTo>
                  <a:lnTo>
                    <a:pt x="86485" y="14502"/>
                  </a:lnTo>
                  <a:lnTo>
                    <a:pt x="86419" y="14338"/>
                  </a:lnTo>
                  <a:lnTo>
                    <a:pt x="86321" y="14207"/>
                  </a:lnTo>
                  <a:lnTo>
                    <a:pt x="86189" y="14109"/>
                  </a:lnTo>
                  <a:lnTo>
                    <a:pt x="86025" y="13977"/>
                  </a:lnTo>
                  <a:lnTo>
                    <a:pt x="85828" y="13912"/>
                  </a:lnTo>
                  <a:lnTo>
                    <a:pt x="85632" y="13813"/>
                  </a:lnTo>
                  <a:lnTo>
                    <a:pt x="85139" y="13781"/>
                  </a:lnTo>
                  <a:lnTo>
                    <a:pt x="84713" y="13748"/>
                  </a:lnTo>
                  <a:close/>
                  <a:moveTo>
                    <a:pt x="89306" y="14109"/>
                  </a:moveTo>
                  <a:lnTo>
                    <a:pt x="89142" y="14174"/>
                  </a:lnTo>
                  <a:lnTo>
                    <a:pt x="88978" y="14240"/>
                  </a:lnTo>
                  <a:lnTo>
                    <a:pt x="88814" y="14371"/>
                  </a:lnTo>
                  <a:lnTo>
                    <a:pt x="88683" y="14568"/>
                  </a:lnTo>
                  <a:lnTo>
                    <a:pt x="88519" y="14765"/>
                  </a:lnTo>
                  <a:lnTo>
                    <a:pt x="88388" y="15027"/>
                  </a:lnTo>
                  <a:lnTo>
                    <a:pt x="88486" y="15815"/>
                  </a:lnTo>
                  <a:lnTo>
                    <a:pt x="88650" y="15913"/>
                  </a:lnTo>
                  <a:lnTo>
                    <a:pt x="88814" y="16044"/>
                  </a:lnTo>
                  <a:lnTo>
                    <a:pt x="88912" y="16077"/>
                  </a:lnTo>
                  <a:lnTo>
                    <a:pt x="89011" y="16110"/>
                  </a:lnTo>
                  <a:lnTo>
                    <a:pt x="89306" y="16143"/>
                  </a:lnTo>
                  <a:lnTo>
                    <a:pt x="89503" y="16110"/>
                  </a:lnTo>
                  <a:lnTo>
                    <a:pt x="89700" y="16044"/>
                  </a:lnTo>
                  <a:lnTo>
                    <a:pt x="89864" y="15913"/>
                  </a:lnTo>
                  <a:lnTo>
                    <a:pt x="89995" y="15749"/>
                  </a:lnTo>
                  <a:lnTo>
                    <a:pt x="90094" y="15585"/>
                  </a:lnTo>
                  <a:lnTo>
                    <a:pt x="90159" y="15421"/>
                  </a:lnTo>
                  <a:lnTo>
                    <a:pt x="90192" y="15257"/>
                  </a:lnTo>
                  <a:lnTo>
                    <a:pt x="90225" y="15060"/>
                  </a:lnTo>
                  <a:lnTo>
                    <a:pt x="90225" y="14929"/>
                  </a:lnTo>
                  <a:lnTo>
                    <a:pt x="90192" y="14765"/>
                  </a:lnTo>
                  <a:lnTo>
                    <a:pt x="90126" y="14634"/>
                  </a:lnTo>
                  <a:lnTo>
                    <a:pt x="90061" y="14535"/>
                  </a:lnTo>
                  <a:lnTo>
                    <a:pt x="89995" y="14404"/>
                  </a:lnTo>
                  <a:lnTo>
                    <a:pt x="89897" y="14338"/>
                  </a:lnTo>
                  <a:lnTo>
                    <a:pt x="89765" y="14240"/>
                  </a:lnTo>
                  <a:lnTo>
                    <a:pt x="89601" y="14174"/>
                  </a:lnTo>
                  <a:lnTo>
                    <a:pt x="89437" y="14109"/>
                  </a:lnTo>
                  <a:close/>
                  <a:moveTo>
                    <a:pt x="37534" y="1"/>
                  </a:moveTo>
                  <a:lnTo>
                    <a:pt x="37206" y="34"/>
                  </a:lnTo>
                  <a:lnTo>
                    <a:pt x="36845" y="66"/>
                  </a:lnTo>
                  <a:lnTo>
                    <a:pt x="36517" y="132"/>
                  </a:lnTo>
                  <a:lnTo>
                    <a:pt x="36189" y="198"/>
                  </a:lnTo>
                  <a:lnTo>
                    <a:pt x="35893" y="329"/>
                  </a:lnTo>
                  <a:lnTo>
                    <a:pt x="35598" y="460"/>
                  </a:lnTo>
                  <a:lnTo>
                    <a:pt x="35303" y="624"/>
                  </a:lnTo>
                  <a:lnTo>
                    <a:pt x="35040" y="788"/>
                  </a:lnTo>
                  <a:lnTo>
                    <a:pt x="34778" y="1018"/>
                  </a:lnTo>
                  <a:lnTo>
                    <a:pt x="34515" y="1248"/>
                  </a:lnTo>
                  <a:lnTo>
                    <a:pt x="34253" y="1510"/>
                  </a:lnTo>
                  <a:lnTo>
                    <a:pt x="34023" y="1772"/>
                  </a:lnTo>
                  <a:lnTo>
                    <a:pt x="33794" y="2101"/>
                  </a:lnTo>
                  <a:lnTo>
                    <a:pt x="33597" y="2429"/>
                  </a:lnTo>
                  <a:lnTo>
                    <a:pt x="33400" y="2790"/>
                  </a:lnTo>
                  <a:lnTo>
                    <a:pt x="33203" y="3150"/>
                  </a:lnTo>
                  <a:lnTo>
                    <a:pt x="32842" y="4003"/>
                  </a:lnTo>
                  <a:lnTo>
                    <a:pt x="32580" y="4889"/>
                  </a:lnTo>
                  <a:lnTo>
                    <a:pt x="32350" y="5808"/>
                  </a:lnTo>
                  <a:lnTo>
                    <a:pt x="32186" y="6759"/>
                  </a:lnTo>
                  <a:lnTo>
                    <a:pt x="31989" y="6563"/>
                  </a:lnTo>
                  <a:lnTo>
                    <a:pt x="31792" y="6366"/>
                  </a:lnTo>
                  <a:lnTo>
                    <a:pt x="31563" y="6202"/>
                  </a:lnTo>
                  <a:lnTo>
                    <a:pt x="31333" y="6070"/>
                  </a:lnTo>
                  <a:lnTo>
                    <a:pt x="31103" y="5972"/>
                  </a:lnTo>
                  <a:lnTo>
                    <a:pt x="30874" y="5906"/>
                  </a:lnTo>
                  <a:lnTo>
                    <a:pt x="30611" y="5874"/>
                  </a:lnTo>
                  <a:lnTo>
                    <a:pt x="29922" y="5874"/>
                  </a:lnTo>
                  <a:lnTo>
                    <a:pt x="29496" y="5939"/>
                  </a:lnTo>
                  <a:lnTo>
                    <a:pt x="29102" y="6070"/>
                  </a:lnTo>
                  <a:lnTo>
                    <a:pt x="28741" y="6202"/>
                  </a:lnTo>
                  <a:lnTo>
                    <a:pt x="28380" y="6399"/>
                  </a:lnTo>
                  <a:lnTo>
                    <a:pt x="28019" y="6661"/>
                  </a:lnTo>
                  <a:lnTo>
                    <a:pt x="27691" y="6923"/>
                  </a:lnTo>
                  <a:lnTo>
                    <a:pt x="27396" y="7284"/>
                  </a:lnTo>
                  <a:lnTo>
                    <a:pt x="27166" y="7547"/>
                  </a:lnTo>
                  <a:lnTo>
                    <a:pt x="26969" y="7875"/>
                  </a:lnTo>
                  <a:lnTo>
                    <a:pt x="26805" y="7678"/>
                  </a:lnTo>
                  <a:lnTo>
                    <a:pt x="26641" y="7448"/>
                  </a:lnTo>
                  <a:lnTo>
                    <a:pt x="26444" y="7252"/>
                  </a:lnTo>
                  <a:lnTo>
                    <a:pt x="26182" y="7088"/>
                  </a:lnTo>
                  <a:lnTo>
                    <a:pt x="25887" y="6858"/>
                  </a:lnTo>
                  <a:lnTo>
                    <a:pt x="25591" y="6694"/>
                  </a:lnTo>
                  <a:lnTo>
                    <a:pt x="25263" y="6530"/>
                  </a:lnTo>
                  <a:lnTo>
                    <a:pt x="24935" y="6399"/>
                  </a:lnTo>
                  <a:lnTo>
                    <a:pt x="24574" y="6300"/>
                  </a:lnTo>
                  <a:lnTo>
                    <a:pt x="24213" y="6234"/>
                  </a:lnTo>
                  <a:lnTo>
                    <a:pt x="23853" y="6202"/>
                  </a:lnTo>
                  <a:lnTo>
                    <a:pt x="23459" y="6169"/>
                  </a:lnTo>
                  <a:lnTo>
                    <a:pt x="23098" y="6202"/>
                  </a:lnTo>
                  <a:lnTo>
                    <a:pt x="22737" y="6234"/>
                  </a:lnTo>
                  <a:lnTo>
                    <a:pt x="22376" y="6300"/>
                  </a:lnTo>
                  <a:lnTo>
                    <a:pt x="22048" y="6399"/>
                  </a:lnTo>
                  <a:lnTo>
                    <a:pt x="21720" y="6497"/>
                  </a:lnTo>
                  <a:lnTo>
                    <a:pt x="21392" y="6628"/>
                  </a:lnTo>
                  <a:lnTo>
                    <a:pt x="21097" y="6792"/>
                  </a:lnTo>
                  <a:lnTo>
                    <a:pt x="20801" y="6989"/>
                  </a:lnTo>
                  <a:lnTo>
                    <a:pt x="20539" y="7219"/>
                  </a:lnTo>
                  <a:lnTo>
                    <a:pt x="20244" y="7448"/>
                  </a:lnTo>
                  <a:lnTo>
                    <a:pt x="19981" y="7711"/>
                  </a:lnTo>
                  <a:lnTo>
                    <a:pt x="19751" y="8006"/>
                  </a:lnTo>
                  <a:lnTo>
                    <a:pt x="19522" y="8334"/>
                  </a:lnTo>
                  <a:lnTo>
                    <a:pt x="19292" y="8695"/>
                  </a:lnTo>
                  <a:lnTo>
                    <a:pt x="19062" y="9056"/>
                  </a:lnTo>
                  <a:lnTo>
                    <a:pt x="18866" y="9450"/>
                  </a:lnTo>
                  <a:lnTo>
                    <a:pt x="18636" y="9909"/>
                  </a:lnTo>
                  <a:lnTo>
                    <a:pt x="18439" y="10368"/>
                  </a:lnTo>
                  <a:lnTo>
                    <a:pt x="18275" y="10828"/>
                  </a:lnTo>
                  <a:lnTo>
                    <a:pt x="18111" y="11320"/>
                  </a:lnTo>
                  <a:lnTo>
                    <a:pt x="17980" y="11812"/>
                  </a:lnTo>
                  <a:lnTo>
                    <a:pt x="17881" y="12304"/>
                  </a:lnTo>
                  <a:lnTo>
                    <a:pt x="17783" y="12829"/>
                  </a:lnTo>
                  <a:lnTo>
                    <a:pt x="17717" y="13354"/>
                  </a:lnTo>
                  <a:lnTo>
                    <a:pt x="17586" y="13321"/>
                  </a:lnTo>
                  <a:lnTo>
                    <a:pt x="17422" y="13223"/>
                  </a:lnTo>
                  <a:lnTo>
                    <a:pt x="16897" y="12927"/>
                  </a:lnTo>
                  <a:lnTo>
                    <a:pt x="16602" y="12731"/>
                  </a:lnTo>
                  <a:lnTo>
                    <a:pt x="16339" y="12599"/>
                  </a:lnTo>
                  <a:lnTo>
                    <a:pt x="16077" y="12501"/>
                  </a:lnTo>
                  <a:lnTo>
                    <a:pt x="15847" y="12468"/>
                  </a:lnTo>
                  <a:lnTo>
                    <a:pt x="15650" y="12501"/>
                  </a:lnTo>
                  <a:lnTo>
                    <a:pt x="15454" y="12534"/>
                  </a:lnTo>
                  <a:lnTo>
                    <a:pt x="15257" y="12632"/>
                  </a:lnTo>
                  <a:lnTo>
                    <a:pt x="15093" y="12763"/>
                  </a:lnTo>
                  <a:lnTo>
                    <a:pt x="14896" y="12927"/>
                  </a:lnTo>
                  <a:lnTo>
                    <a:pt x="14732" y="13124"/>
                  </a:lnTo>
                  <a:lnTo>
                    <a:pt x="14535" y="13387"/>
                  </a:lnTo>
                  <a:lnTo>
                    <a:pt x="14371" y="13649"/>
                  </a:lnTo>
                  <a:lnTo>
                    <a:pt x="14043" y="14273"/>
                  </a:lnTo>
                  <a:lnTo>
                    <a:pt x="13747" y="14863"/>
                  </a:lnTo>
                  <a:lnTo>
                    <a:pt x="13452" y="14634"/>
                  </a:lnTo>
                  <a:lnTo>
                    <a:pt x="13190" y="14568"/>
                  </a:lnTo>
                  <a:lnTo>
                    <a:pt x="12402" y="14568"/>
                  </a:lnTo>
                  <a:lnTo>
                    <a:pt x="12041" y="14666"/>
                  </a:lnTo>
                  <a:lnTo>
                    <a:pt x="11746" y="14765"/>
                  </a:lnTo>
                  <a:lnTo>
                    <a:pt x="11516" y="14929"/>
                  </a:lnTo>
                  <a:lnTo>
                    <a:pt x="11385" y="15060"/>
                  </a:lnTo>
                  <a:lnTo>
                    <a:pt x="11287" y="15224"/>
                  </a:lnTo>
                  <a:lnTo>
                    <a:pt x="11188" y="15388"/>
                  </a:lnTo>
                  <a:lnTo>
                    <a:pt x="11090" y="15585"/>
                  </a:lnTo>
                  <a:lnTo>
                    <a:pt x="11024" y="15782"/>
                  </a:lnTo>
                  <a:lnTo>
                    <a:pt x="10992" y="16012"/>
                  </a:lnTo>
                  <a:lnTo>
                    <a:pt x="10959" y="16536"/>
                  </a:lnTo>
                  <a:lnTo>
                    <a:pt x="21392" y="16405"/>
                  </a:lnTo>
                  <a:lnTo>
                    <a:pt x="30316" y="16307"/>
                  </a:lnTo>
                  <a:lnTo>
                    <a:pt x="37731" y="16274"/>
                  </a:lnTo>
                  <a:lnTo>
                    <a:pt x="43636" y="16274"/>
                  </a:lnTo>
                  <a:lnTo>
                    <a:pt x="53938" y="16241"/>
                  </a:lnTo>
                  <a:lnTo>
                    <a:pt x="64240" y="16143"/>
                  </a:lnTo>
                  <a:lnTo>
                    <a:pt x="73230" y="16077"/>
                  </a:lnTo>
                  <a:lnTo>
                    <a:pt x="76806" y="16077"/>
                  </a:lnTo>
                  <a:lnTo>
                    <a:pt x="79726" y="16110"/>
                  </a:lnTo>
                  <a:lnTo>
                    <a:pt x="79792" y="15880"/>
                  </a:lnTo>
                  <a:lnTo>
                    <a:pt x="79857" y="15683"/>
                  </a:lnTo>
                  <a:lnTo>
                    <a:pt x="79890" y="15487"/>
                  </a:lnTo>
                  <a:lnTo>
                    <a:pt x="79890" y="15290"/>
                  </a:lnTo>
                  <a:lnTo>
                    <a:pt x="79857" y="15060"/>
                  </a:lnTo>
                  <a:lnTo>
                    <a:pt x="79824" y="14863"/>
                  </a:lnTo>
                  <a:lnTo>
                    <a:pt x="79759" y="14634"/>
                  </a:lnTo>
                  <a:lnTo>
                    <a:pt x="79660" y="14437"/>
                  </a:lnTo>
                  <a:lnTo>
                    <a:pt x="79562" y="14207"/>
                  </a:lnTo>
                  <a:lnTo>
                    <a:pt x="79431" y="14010"/>
                  </a:lnTo>
                  <a:lnTo>
                    <a:pt x="79267" y="13846"/>
                  </a:lnTo>
                  <a:lnTo>
                    <a:pt x="79103" y="13682"/>
                  </a:lnTo>
                  <a:lnTo>
                    <a:pt x="78939" y="13584"/>
                  </a:lnTo>
                  <a:lnTo>
                    <a:pt x="78775" y="13485"/>
                  </a:lnTo>
                  <a:lnTo>
                    <a:pt x="78578" y="13420"/>
                  </a:lnTo>
                  <a:lnTo>
                    <a:pt x="78381" y="13387"/>
                  </a:lnTo>
                  <a:lnTo>
                    <a:pt x="77954" y="13354"/>
                  </a:lnTo>
                  <a:lnTo>
                    <a:pt x="77495" y="13387"/>
                  </a:lnTo>
                  <a:lnTo>
                    <a:pt x="77003" y="13452"/>
                  </a:lnTo>
                  <a:lnTo>
                    <a:pt x="76511" y="13584"/>
                  </a:lnTo>
                  <a:lnTo>
                    <a:pt x="75723" y="13846"/>
                  </a:lnTo>
                  <a:lnTo>
                    <a:pt x="75428" y="13912"/>
                  </a:lnTo>
                  <a:lnTo>
                    <a:pt x="75067" y="13912"/>
                  </a:lnTo>
                  <a:lnTo>
                    <a:pt x="74870" y="13846"/>
                  </a:lnTo>
                  <a:lnTo>
                    <a:pt x="74673" y="13781"/>
                  </a:lnTo>
                  <a:lnTo>
                    <a:pt x="74509" y="13715"/>
                  </a:lnTo>
                  <a:lnTo>
                    <a:pt x="74345" y="13584"/>
                  </a:lnTo>
                  <a:lnTo>
                    <a:pt x="74214" y="13420"/>
                  </a:lnTo>
                  <a:lnTo>
                    <a:pt x="74083" y="13256"/>
                  </a:lnTo>
                  <a:lnTo>
                    <a:pt x="73952" y="13059"/>
                  </a:lnTo>
                  <a:lnTo>
                    <a:pt x="73722" y="12665"/>
                  </a:lnTo>
                  <a:lnTo>
                    <a:pt x="73492" y="12403"/>
                  </a:lnTo>
                  <a:lnTo>
                    <a:pt x="73295" y="12239"/>
                  </a:lnTo>
                  <a:lnTo>
                    <a:pt x="73197" y="12206"/>
                  </a:lnTo>
                  <a:lnTo>
                    <a:pt x="73099" y="12173"/>
                  </a:lnTo>
                  <a:lnTo>
                    <a:pt x="72836" y="12239"/>
                  </a:lnTo>
                  <a:lnTo>
                    <a:pt x="72410" y="12337"/>
                  </a:lnTo>
                  <a:lnTo>
                    <a:pt x="71983" y="12468"/>
                  </a:lnTo>
                  <a:lnTo>
                    <a:pt x="71655" y="12501"/>
                  </a:lnTo>
                  <a:lnTo>
                    <a:pt x="71491" y="12009"/>
                  </a:lnTo>
                  <a:lnTo>
                    <a:pt x="71294" y="11550"/>
                  </a:lnTo>
                  <a:lnTo>
                    <a:pt x="71097" y="11189"/>
                  </a:lnTo>
                  <a:lnTo>
                    <a:pt x="70999" y="11025"/>
                  </a:lnTo>
                  <a:lnTo>
                    <a:pt x="70868" y="10926"/>
                  </a:lnTo>
                  <a:lnTo>
                    <a:pt x="70769" y="10828"/>
                  </a:lnTo>
                  <a:lnTo>
                    <a:pt x="70638" y="10762"/>
                  </a:lnTo>
                  <a:lnTo>
                    <a:pt x="70507" y="10729"/>
                  </a:lnTo>
                  <a:lnTo>
                    <a:pt x="70343" y="10696"/>
                  </a:lnTo>
                  <a:lnTo>
                    <a:pt x="69916" y="10729"/>
                  </a:lnTo>
                  <a:lnTo>
                    <a:pt x="69555" y="10828"/>
                  </a:lnTo>
                  <a:lnTo>
                    <a:pt x="69194" y="10992"/>
                  </a:lnTo>
                  <a:lnTo>
                    <a:pt x="68899" y="11189"/>
                  </a:lnTo>
                  <a:lnTo>
                    <a:pt x="68768" y="11287"/>
                  </a:lnTo>
                  <a:lnTo>
                    <a:pt x="68571" y="11517"/>
                  </a:lnTo>
                  <a:lnTo>
                    <a:pt x="67980" y="12271"/>
                  </a:lnTo>
                  <a:lnTo>
                    <a:pt x="67980" y="12173"/>
                  </a:lnTo>
                  <a:lnTo>
                    <a:pt x="67948" y="11812"/>
                  </a:lnTo>
                  <a:lnTo>
                    <a:pt x="67849" y="11385"/>
                  </a:lnTo>
                  <a:lnTo>
                    <a:pt x="67718" y="10926"/>
                  </a:lnTo>
                  <a:lnTo>
                    <a:pt x="67488" y="10434"/>
                  </a:lnTo>
                  <a:lnTo>
                    <a:pt x="67291" y="10106"/>
                  </a:lnTo>
                  <a:lnTo>
                    <a:pt x="67095" y="9778"/>
                  </a:lnTo>
                  <a:lnTo>
                    <a:pt x="66865" y="9515"/>
                  </a:lnTo>
                  <a:lnTo>
                    <a:pt x="66635" y="9319"/>
                  </a:lnTo>
                  <a:lnTo>
                    <a:pt x="66373" y="9154"/>
                  </a:lnTo>
                  <a:lnTo>
                    <a:pt x="66110" y="9023"/>
                  </a:lnTo>
                  <a:lnTo>
                    <a:pt x="65815" y="8958"/>
                  </a:lnTo>
                  <a:lnTo>
                    <a:pt x="65520" y="8925"/>
                  </a:lnTo>
                  <a:lnTo>
                    <a:pt x="65126" y="8958"/>
                  </a:lnTo>
                  <a:lnTo>
                    <a:pt x="64798" y="8990"/>
                  </a:lnTo>
                  <a:lnTo>
                    <a:pt x="64503" y="9056"/>
                  </a:lnTo>
                  <a:lnTo>
                    <a:pt x="64240" y="9154"/>
                  </a:lnTo>
                  <a:lnTo>
                    <a:pt x="64207" y="8498"/>
                  </a:lnTo>
                  <a:lnTo>
                    <a:pt x="64109" y="7842"/>
                  </a:lnTo>
                  <a:lnTo>
                    <a:pt x="64011" y="7252"/>
                  </a:lnTo>
                  <a:lnTo>
                    <a:pt x="63879" y="6694"/>
                  </a:lnTo>
                  <a:lnTo>
                    <a:pt x="63715" y="6202"/>
                  </a:lnTo>
                  <a:lnTo>
                    <a:pt x="63518" y="5742"/>
                  </a:lnTo>
                  <a:lnTo>
                    <a:pt x="63289" y="5316"/>
                  </a:lnTo>
                  <a:lnTo>
                    <a:pt x="63026" y="4955"/>
                  </a:lnTo>
                  <a:lnTo>
                    <a:pt x="62731" y="4627"/>
                  </a:lnTo>
                  <a:lnTo>
                    <a:pt x="62403" y="4332"/>
                  </a:lnTo>
                  <a:lnTo>
                    <a:pt x="62042" y="4102"/>
                  </a:lnTo>
                  <a:lnTo>
                    <a:pt x="61681" y="3905"/>
                  </a:lnTo>
                  <a:lnTo>
                    <a:pt x="61255" y="3741"/>
                  </a:lnTo>
                  <a:lnTo>
                    <a:pt x="60828" y="3643"/>
                  </a:lnTo>
                  <a:lnTo>
                    <a:pt x="60369" y="3577"/>
                  </a:lnTo>
                  <a:lnTo>
                    <a:pt x="59844" y="3544"/>
                  </a:lnTo>
                  <a:lnTo>
                    <a:pt x="59253" y="3577"/>
                  </a:lnTo>
                  <a:lnTo>
                    <a:pt x="58663" y="3675"/>
                  </a:lnTo>
                  <a:lnTo>
                    <a:pt x="58105" y="3807"/>
                  </a:lnTo>
                  <a:lnTo>
                    <a:pt x="57580" y="4003"/>
                  </a:lnTo>
                  <a:lnTo>
                    <a:pt x="57088" y="4233"/>
                  </a:lnTo>
                  <a:lnTo>
                    <a:pt x="56629" y="4561"/>
                  </a:lnTo>
                  <a:lnTo>
                    <a:pt x="56169" y="4922"/>
                  </a:lnTo>
                  <a:lnTo>
                    <a:pt x="55776" y="5349"/>
                  </a:lnTo>
                  <a:lnTo>
                    <a:pt x="55447" y="5742"/>
                  </a:lnTo>
                  <a:lnTo>
                    <a:pt x="55152" y="6136"/>
                  </a:lnTo>
                  <a:lnTo>
                    <a:pt x="54923" y="6563"/>
                  </a:lnTo>
                  <a:lnTo>
                    <a:pt x="54726" y="6989"/>
                  </a:lnTo>
                  <a:lnTo>
                    <a:pt x="54562" y="7448"/>
                  </a:lnTo>
                  <a:lnTo>
                    <a:pt x="54463" y="7875"/>
                  </a:lnTo>
                  <a:lnTo>
                    <a:pt x="54365" y="8367"/>
                  </a:lnTo>
                  <a:lnTo>
                    <a:pt x="54332" y="8859"/>
                  </a:lnTo>
                  <a:lnTo>
                    <a:pt x="54102" y="8662"/>
                  </a:lnTo>
                  <a:lnTo>
                    <a:pt x="53840" y="8498"/>
                  </a:lnTo>
                  <a:lnTo>
                    <a:pt x="53545" y="8367"/>
                  </a:lnTo>
                  <a:lnTo>
                    <a:pt x="53282" y="8236"/>
                  </a:lnTo>
                  <a:lnTo>
                    <a:pt x="52954" y="8170"/>
                  </a:lnTo>
                  <a:lnTo>
                    <a:pt x="52659" y="8105"/>
                  </a:lnTo>
                  <a:lnTo>
                    <a:pt x="52331" y="8039"/>
                  </a:lnTo>
                  <a:lnTo>
                    <a:pt x="51576" y="8039"/>
                  </a:lnTo>
                  <a:lnTo>
                    <a:pt x="51215" y="8105"/>
                  </a:lnTo>
                  <a:lnTo>
                    <a:pt x="50821" y="8170"/>
                  </a:lnTo>
                  <a:lnTo>
                    <a:pt x="50493" y="8269"/>
                  </a:lnTo>
                  <a:lnTo>
                    <a:pt x="50132" y="8400"/>
                  </a:lnTo>
                  <a:lnTo>
                    <a:pt x="49837" y="8531"/>
                  </a:lnTo>
                  <a:lnTo>
                    <a:pt x="49509" y="8728"/>
                  </a:lnTo>
                  <a:lnTo>
                    <a:pt x="49214" y="8925"/>
                  </a:lnTo>
                  <a:lnTo>
                    <a:pt x="49181" y="8958"/>
                  </a:lnTo>
                  <a:lnTo>
                    <a:pt x="49083" y="8695"/>
                  </a:lnTo>
                  <a:lnTo>
                    <a:pt x="48919" y="8498"/>
                  </a:lnTo>
                  <a:lnTo>
                    <a:pt x="48590" y="8170"/>
                  </a:lnTo>
                  <a:lnTo>
                    <a:pt x="48295" y="7875"/>
                  </a:lnTo>
                  <a:lnTo>
                    <a:pt x="47967" y="7612"/>
                  </a:lnTo>
                  <a:lnTo>
                    <a:pt x="47639" y="7416"/>
                  </a:lnTo>
                  <a:lnTo>
                    <a:pt x="47311" y="7219"/>
                  </a:lnTo>
                  <a:lnTo>
                    <a:pt x="46983" y="7055"/>
                  </a:lnTo>
                  <a:lnTo>
                    <a:pt x="46655" y="6956"/>
                  </a:lnTo>
                  <a:lnTo>
                    <a:pt x="46327" y="6858"/>
                  </a:lnTo>
                  <a:lnTo>
                    <a:pt x="46064" y="6792"/>
                  </a:lnTo>
                  <a:lnTo>
                    <a:pt x="45769" y="6759"/>
                  </a:lnTo>
                  <a:lnTo>
                    <a:pt x="45146" y="6759"/>
                  </a:lnTo>
                  <a:lnTo>
                    <a:pt x="44850" y="6792"/>
                  </a:lnTo>
                  <a:lnTo>
                    <a:pt x="44522" y="6858"/>
                  </a:lnTo>
                  <a:lnTo>
                    <a:pt x="44227" y="6956"/>
                  </a:lnTo>
                  <a:lnTo>
                    <a:pt x="43899" y="7088"/>
                  </a:lnTo>
                  <a:lnTo>
                    <a:pt x="43899" y="6464"/>
                  </a:lnTo>
                  <a:lnTo>
                    <a:pt x="43866" y="5874"/>
                  </a:lnTo>
                  <a:lnTo>
                    <a:pt x="43768" y="5283"/>
                  </a:lnTo>
                  <a:lnTo>
                    <a:pt x="43636" y="4725"/>
                  </a:lnTo>
                  <a:lnTo>
                    <a:pt x="43439" y="4168"/>
                  </a:lnTo>
                  <a:lnTo>
                    <a:pt x="43243" y="3643"/>
                  </a:lnTo>
                  <a:lnTo>
                    <a:pt x="42980" y="3118"/>
                  </a:lnTo>
                  <a:lnTo>
                    <a:pt x="42652" y="2626"/>
                  </a:lnTo>
                  <a:lnTo>
                    <a:pt x="42422" y="2297"/>
                  </a:lnTo>
                  <a:lnTo>
                    <a:pt x="42193" y="2002"/>
                  </a:lnTo>
                  <a:lnTo>
                    <a:pt x="41930" y="1740"/>
                  </a:lnTo>
                  <a:lnTo>
                    <a:pt x="41668" y="1477"/>
                  </a:lnTo>
                  <a:lnTo>
                    <a:pt x="41405" y="1248"/>
                  </a:lnTo>
                  <a:lnTo>
                    <a:pt x="41110" y="1018"/>
                  </a:lnTo>
                  <a:lnTo>
                    <a:pt x="40815" y="854"/>
                  </a:lnTo>
                  <a:lnTo>
                    <a:pt x="40487" y="657"/>
                  </a:lnTo>
                  <a:lnTo>
                    <a:pt x="40159" y="526"/>
                  </a:lnTo>
                  <a:lnTo>
                    <a:pt x="39830" y="395"/>
                  </a:lnTo>
                  <a:lnTo>
                    <a:pt x="39470" y="263"/>
                  </a:lnTo>
                  <a:lnTo>
                    <a:pt x="39109" y="165"/>
                  </a:lnTo>
                  <a:lnTo>
                    <a:pt x="38748" y="99"/>
                  </a:lnTo>
                  <a:lnTo>
                    <a:pt x="38354" y="66"/>
                  </a:lnTo>
                  <a:lnTo>
                    <a:pt x="37960" y="34"/>
                  </a:lnTo>
                  <a:lnTo>
                    <a:pt x="37534" y="1"/>
                  </a:lnTo>
                  <a:close/>
                  <a:moveTo>
                    <a:pt x="5217" y="14634"/>
                  </a:moveTo>
                  <a:lnTo>
                    <a:pt x="4889" y="14666"/>
                  </a:lnTo>
                  <a:lnTo>
                    <a:pt x="4627" y="14765"/>
                  </a:lnTo>
                  <a:lnTo>
                    <a:pt x="4397" y="14896"/>
                  </a:lnTo>
                  <a:lnTo>
                    <a:pt x="4233" y="15093"/>
                  </a:lnTo>
                  <a:lnTo>
                    <a:pt x="4102" y="15323"/>
                  </a:lnTo>
                  <a:lnTo>
                    <a:pt x="4036" y="15585"/>
                  </a:lnTo>
                  <a:lnTo>
                    <a:pt x="4003" y="15913"/>
                  </a:lnTo>
                  <a:lnTo>
                    <a:pt x="4200" y="16569"/>
                  </a:lnTo>
                  <a:lnTo>
                    <a:pt x="4331" y="16766"/>
                  </a:lnTo>
                  <a:lnTo>
                    <a:pt x="4463" y="16930"/>
                  </a:lnTo>
                  <a:lnTo>
                    <a:pt x="4659" y="17061"/>
                  </a:lnTo>
                  <a:lnTo>
                    <a:pt x="4889" y="17160"/>
                  </a:lnTo>
                  <a:lnTo>
                    <a:pt x="5119" y="17225"/>
                  </a:lnTo>
                  <a:lnTo>
                    <a:pt x="5381" y="17291"/>
                  </a:lnTo>
                  <a:lnTo>
                    <a:pt x="5709" y="17324"/>
                  </a:lnTo>
                  <a:lnTo>
                    <a:pt x="6037" y="17357"/>
                  </a:lnTo>
                  <a:lnTo>
                    <a:pt x="6267" y="17324"/>
                  </a:lnTo>
                  <a:lnTo>
                    <a:pt x="6464" y="17225"/>
                  </a:lnTo>
                  <a:lnTo>
                    <a:pt x="6661" y="17094"/>
                  </a:lnTo>
                  <a:lnTo>
                    <a:pt x="6825" y="16897"/>
                  </a:lnTo>
                  <a:lnTo>
                    <a:pt x="6956" y="16701"/>
                  </a:lnTo>
                  <a:lnTo>
                    <a:pt x="7054" y="16504"/>
                  </a:lnTo>
                  <a:lnTo>
                    <a:pt x="7087" y="16274"/>
                  </a:lnTo>
                  <a:lnTo>
                    <a:pt x="7120" y="16044"/>
                  </a:lnTo>
                  <a:lnTo>
                    <a:pt x="7087" y="15716"/>
                  </a:lnTo>
                  <a:lnTo>
                    <a:pt x="7022" y="15454"/>
                  </a:lnTo>
                  <a:lnTo>
                    <a:pt x="6890" y="15191"/>
                  </a:lnTo>
                  <a:lnTo>
                    <a:pt x="6726" y="14994"/>
                  </a:lnTo>
                  <a:lnTo>
                    <a:pt x="6530" y="14863"/>
                  </a:lnTo>
                  <a:lnTo>
                    <a:pt x="6234" y="14732"/>
                  </a:lnTo>
                  <a:lnTo>
                    <a:pt x="5939" y="14666"/>
                  </a:lnTo>
                  <a:lnTo>
                    <a:pt x="5578" y="14634"/>
                  </a:lnTo>
                  <a:close/>
                  <a:moveTo>
                    <a:pt x="526" y="15847"/>
                  </a:moveTo>
                  <a:lnTo>
                    <a:pt x="394" y="15880"/>
                  </a:lnTo>
                  <a:lnTo>
                    <a:pt x="263" y="15979"/>
                  </a:lnTo>
                  <a:lnTo>
                    <a:pt x="165" y="16044"/>
                  </a:lnTo>
                  <a:lnTo>
                    <a:pt x="99" y="16176"/>
                  </a:lnTo>
                  <a:lnTo>
                    <a:pt x="33" y="16340"/>
                  </a:lnTo>
                  <a:lnTo>
                    <a:pt x="1" y="16504"/>
                  </a:lnTo>
                  <a:lnTo>
                    <a:pt x="1" y="16701"/>
                  </a:lnTo>
                  <a:lnTo>
                    <a:pt x="1" y="16832"/>
                  </a:lnTo>
                  <a:lnTo>
                    <a:pt x="33" y="16963"/>
                  </a:lnTo>
                  <a:lnTo>
                    <a:pt x="230" y="17291"/>
                  </a:lnTo>
                  <a:lnTo>
                    <a:pt x="394" y="17521"/>
                  </a:lnTo>
                  <a:lnTo>
                    <a:pt x="558" y="17685"/>
                  </a:lnTo>
                  <a:lnTo>
                    <a:pt x="755" y="17783"/>
                  </a:lnTo>
                  <a:lnTo>
                    <a:pt x="952" y="17816"/>
                  </a:lnTo>
                  <a:lnTo>
                    <a:pt x="1116" y="17783"/>
                  </a:lnTo>
                  <a:lnTo>
                    <a:pt x="1280" y="17750"/>
                  </a:lnTo>
                  <a:lnTo>
                    <a:pt x="1379" y="17718"/>
                  </a:lnTo>
                  <a:lnTo>
                    <a:pt x="1477" y="17652"/>
                  </a:lnTo>
                  <a:lnTo>
                    <a:pt x="1674" y="17488"/>
                  </a:lnTo>
                  <a:lnTo>
                    <a:pt x="1772" y="16897"/>
                  </a:lnTo>
                  <a:lnTo>
                    <a:pt x="1674" y="16668"/>
                  </a:lnTo>
                  <a:lnTo>
                    <a:pt x="1575" y="16438"/>
                  </a:lnTo>
                  <a:lnTo>
                    <a:pt x="1444" y="16241"/>
                  </a:lnTo>
                  <a:lnTo>
                    <a:pt x="1313" y="16110"/>
                  </a:lnTo>
                  <a:lnTo>
                    <a:pt x="1182" y="15979"/>
                  </a:lnTo>
                  <a:lnTo>
                    <a:pt x="1018" y="15913"/>
                  </a:lnTo>
                  <a:lnTo>
                    <a:pt x="854" y="15847"/>
                  </a:lnTo>
                  <a:close/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11"/>
            <p:cNvSpPr/>
            <p:nvPr/>
          </p:nvSpPr>
          <p:spPr>
            <a:xfrm>
              <a:off x="680025" y="5427650"/>
              <a:ext cx="44325" cy="49225"/>
            </a:xfrm>
            <a:custGeom>
              <a:avLst/>
              <a:gdLst/>
              <a:ahLst/>
              <a:cxnLst/>
              <a:rect l="l" t="t" r="r" b="b"/>
              <a:pathLst>
                <a:path w="1773" h="1969" fill="none" extrusionOk="0">
                  <a:moveTo>
                    <a:pt x="1674" y="1641"/>
                  </a:moveTo>
                  <a:lnTo>
                    <a:pt x="1772" y="1050"/>
                  </a:lnTo>
                  <a:lnTo>
                    <a:pt x="1772" y="1050"/>
                  </a:lnTo>
                  <a:lnTo>
                    <a:pt x="1674" y="821"/>
                  </a:lnTo>
                  <a:lnTo>
                    <a:pt x="1575" y="591"/>
                  </a:lnTo>
                  <a:lnTo>
                    <a:pt x="1444" y="394"/>
                  </a:lnTo>
                  <a:lnTo>
                    <a:pt x="1313" y="263"/>
                  </a:lnTo>
                  <a:lnTo>
                    <a:pt x="1182" y="132"/>
                  </a:lnTo>
                  <a:lnTo>
                    <a:pt x="1018" y="66"/>
                  </a:lnTo>
                  <a:lnTo>
                    <a:pt x="854" y="0"/>
                  </a:lnTo>
                  <a:lnTo>
                    <a:pt x="690" y="0"/>
                  </a:lnTo>
                  <a:lnTo>
                    <a:pt x="690" y="0"/>
                  </a:lnTo>
                  <a:lnTo>
                    <a:pt x="526" y="0"/>
                  </a:lnTo>
                  <a:lnTo>
                    <a:pt x="394" y="33"/>
                  </a:lnTo>
                  <a:lnTo>
                    <a:pt x="263" y="132"/>
                  </a:lnTo>
                  <a:lnTo>
                    <a:pt x="165" y="197"/>
                  </a:lnTo>
                  <a:lnTo>
                    <a:pt x="99" y="329"/>
                  </a:lnTo>
                  <a:lnTo>
                    <a:pt x="33" y="493"/>
                  </a:lnTo>
                  <a:lnTo>
                    <a:pt x="1" y="657"/>
                  </a:lnTo>
                  <a:lnTo>
                    <a:pt x="1" y="854"/>
                  </a:lnTo>
                  <a:lnTo>
                    <a:pt x="1" y="854"/>
                  </a:lnTo>
                  <a:lnTo>
                    <a:pt x="1" y="985"/>
                  </a:lnTo>
                  <a:lnTo>
                    <a:pt x="33" y="1116"/>
                  </a:lnTo>
                  <a:lnTo>
                    <a:pt x="230" y="1444"/>
                  </a:lnTo>
                  <a:lnTo>
                    <a:pt x="230" y="1444"/>
                  </a:lnTo>
                  <a:lnTo>
                    <a:pt x="394" y="1674"/>
                  </a:lnTo>
                  <a:lnTo>
                    <a:pt x="558" y="1838"/>
                  </a:lnTo>
                  <a:lnTo>
                    <a:pt x="755" y="1936"/>
                  </a:lnTo>
                  <a:lnTo>
                    <a:pt x="952" y="1969"/>
                  </a:lnTo>
                  <a:lnTo>
                    <a:pt x="952" y="1969"/>
                  </a:lnTo>
                  <a:lnTo>
                    <a:pt x="1116" y="1936"/>
                  </a:lnTo>
                  <a:lnTo>
                    <a:pt x="1280" y="1903"/>
                  </a:lnTo>
                  <a:lnTo>
                    <a:pt x="1379" y="1871"/>
                  </a:lnTo>
                  <a:lnTo>
                    <a:pt x="1477" y="1805"/>
                  </a:lnTo>
                  <a:lnTo>
                    <a:pt x="1674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11"/>
            <p:cNvSpPr/>
            <p:nvPr/>
          </p:nvSpPr>
          <p:spPr>
            <a:xfrm>
              <a:off x="780100" y="5397300"/>
              <a:ext cx="77950" cy="68100"/>
            </a:xfrm>
            <a:custGeom>
              <a:avLst/>
              <a:gdLst/>
              <a:ahLst/>
              <a:cxnLst/>
              <a:rect l="l" t="t" r="r" b="b"/>
              <a:pathLst>
                <a:path w="3118" h="2724" fill="none" extrusionOk="0">
                  <a:moveTo>
                    <a:pt x="1575" y="1"/>
                  </a:moveTo>
                  <a:lnTo>
                    <a:pt x="1575" y="1"/>
                  </a:lnTo>
                  <a:lnTo>
                    <a:pt x="1214" y="1"/>
                  </a:lnTo>
                  <a:lnTo>
                    <a:pt x="886" y="33"/>
                  </a:lnTo>
                  <a:lnTo>
                    <a:pt x="624" y="132"/>
                  </a:lnTo>
                  <a:lnTo>
                    <a:pt x="394" y="263"/>
                  </a:lnTo>
                  <a:lnTo>
                    <a:pt x="230" y="460"/>
                  </a:lnTo>
                  <a:lnTo>
                    <a:pt x="99" y="690"/>
                  </a:lnTo>
                  <a:lnTo>
                    <a:pt x="33" y="952"/>
                  </a:lnTo>
                  <a:lnTo>
                    <a:pt x="0" y="1280"/>
                  </a:lnTo>
                  <a:lnTo>
                    <a:pt x="197" y="1936"/>
                  </a:lnTo>
                  <a:lnTo>
                    <a:pt x="197" y="1936"/>
                  </a:lnTo>
                  <a:lnTo>
                    <a:pt x="328" y="2133"/>
                  </a:lnTo>
                  <a:lnTo>
                    <a:pt x="460" y="2297"/>
                  </a:lnTo>
                  <a:lnTo>
                    <a:pt x="656" y="2428"/>
                  </a:lnTo>
                  <a:lnTo>
                    <a:pt x="886" y="2527"/>
                  </a:lnTo>
                  <a:lnTo>
                    <a:pt x="1116" y="2592"/>
                  </a:lnTo>
                  <a:lnTo>
                    <a:pt x="1378" y="2658"/>
                  </a:lnTo>
                  <a:lnTo>
                    <a:pt x="1706" y="2691"/>
                  </a:lnTo>
                  <a:lnTo>
                    <a:pt x="2034" y="2724"/>
                  </a:lnTo>
                  <a:lnTo>
                    <a:pt x="2034" y="2724"/>
                  </a:lnTo>
                  <a:lnTo>
                    <a:pt x="2264" y="2691"/>
                  </a:lnTo>
                  <a:lnTo>
                    <a:pt x="2461" y="2592"/>
                  </a:lnTo>
                  <a:lnTo>
                    <a:pt x="2658" y="2461"/>
                  </a:lnTo>
                  <a:lnTo>
                    <a:pt x="2822" y="2264"/>
                  </a:lnTo>
                  <a:lnTo>
                    <a:pt x="2822" y="2264"/>
                  </a:lnTo>
                  <a:lnTo>
                    <a:pt x="2953" y="2068"/>
                  </a:lnTo>
                  <a:lnTo>
                    <a:pt x="3051" y="1871"/>
                  </a:lnTo>
                  <a:lnTo>
                    <a:pt x="3084" y="1641"/>
                  </a:lnTo>
                  <a:lnTo>
                    <a:pt x="3117" y="1411"/>
                  </a:lnTo>
                  <a:lnTo>
                    <a:pt x="3117" y="1411"/>
                  </a:lnTo>
                  <a:lnTo>
                    <a:pt x="3084" y="1083"/>
                  </a:lnTo>
                  <a:lnTo>
                    <a:pt x="3019" y="821"/>
                  </a:lnTo>
                  <a:lnTo>
                    <a:pt x="2887" y="558"/>
                  </a:lnTo>
                  <a:lnTo>
                    <a:pt x="2723" y="361"/>
                  </a:lnTo>
                  <a:lnTo>
                    <a:pt x="2527" y="230"/>
                  </a:lnTo>
                  <a:lnTo>
                    <a:pt x="2231" y="99"/>
                  </a:lnTo>
                  <a:lnTo>
                    <a:pt x="1936" y="33"/>
                  </a:lnTo>
                  <a:lnTo>
                    <a:pt x="1575" y="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11"/>
            <p:cNvSpPr/>
            <p:nvPr/>
          </p:nvSpPr>
          <p:spPr>
            <a:xfrm>
              <a:off x="2889700" y="5384175"/>
              <a:ext cx="45950" cy="50875"/>
            </a:xfrm>
            <a:custGeom>
              <a:avLst/>
              <a:gdLst/>
              <a:ahLst/>
              <a:cxnLst/>
              <a:rect l="l" t="t" r="r" b="b"/>
              <a:pathLst>
                <a:path w="1838" h="2035" fill="none" extrusionOk="0">
                  <a:moveTo>
                    <a:pt x="1608" y="1641"/>
                  </a:moveTo>
                  <a:lnTo>
                    <a:pt x="1608" y="1641"/>
                  </a:lnTo>
                  <a:lnTo>
                    <a:pt x="1707" y="1477"/>
                  </a:lnTo>
                  <a:lnTo>
                    <a:pt x="1772" y="1313"/>
                  </a:lnTo>
                  <a:lnTo>
                    <a:pt x="1805" y="1149"/>
                  </a:lnTo>
                  <a:lnTo>
                    <a:pt x="1838" y="952"/>
                  </a:lnTo>
                  <a:lnTo>
                    <a:pt x="1838" y="952"/>
                  </a:lnTo>
                  <a:lnTo>
                    <a:pt x="1838" y="821"/>
                  </a:lnTo>
                  <a:lnTo>
                    <a:pt x="1805" y="657"/>
                  </a:lnTo>
                  <a:lnTo>
                    <a:pt x="1739" y="526"/>
                  </a:lnTo>
                  <a:lnTo>
                    <a:pt x="1674" y="427"/>
                  </a:lnTo>
                  <a:lnTo>
                    <a:pt x="1608" y="296"/>
                  </a:lnTo>
                  <a:lnTo>
                    <a:pt x="1510" y="230"/>
                  </a:lnTo>
                  <a:lnTo>
                    <a:pt x="1378" y="132"/>
                  </a:lnTo>
                  <a:lnTo>
                    <a:pt x="1214" y="66"/>
                  </a:lnTo>
                  <a:lnTo>
                    <a:pt x="1214" y="66"/>
                  </a:lnTo>
                  <a:lnTo>
                    <a:pt x="1050" y="1"/>
                  </a:lnTo>
                  <a:lnTo>
                    <a:pt x="919" y="1"/>
                  </a:lnTo>
                  <a:lnTo>
                    <a:pt x="755" y="66"/>
                  </a:lnTo>
                  <a:lnTo>
                    <a:pt x="591" y="132"/>
                  </a:lnTo>
                  <a:lnTo>
                    <a:pt x="427" y="263"/>
                  </a:lnTo>
                  <a:lnTo>
                    <a:pt x="296" y="460"/>
                  </a:lnTo>
                  <a:lnTo>
                    <a:pt x="132" y="657"/>
                  </a:lnTo>
                  <a:lnTo>
                    <a:pt x="1" y="919"/>
                  </a:lnTo>
                  <a:lnTo>
                    <a:pt x="99" y="1707"/>
                  </a:lnTo>
                  <a:lnTo>
                    <a:pt x="99" y="1707"/>
                  </a:lnTo>
                  <a:lnTo>
                    <a:pt x="263" y="1805"/>
                  </a:lnTo>
                  <a:lnTo>
                    <a:pt x="427" y="1936"/>
                  </a:lnTo>
                  <a:lnTo>
                    <a:pt x="427" y="1936"/>
                  </a:lnTo>
                  <a:lnTo>
                    <a:pt x="525" y="1969"/>
                  </a:lnTo>
                  <a:lnTo>
                    <a:pt x="624" y="2002"/>
                  </a:lnTo>
                  <a:lnTo>
                    <a:pt x="919" y="2035"/>
                  </a:lnTo>
                  <a:lnTo>
                    <a:pt x="919" y="2035"/>
                  </a:lnTo>
                  <a:lnTo>
                    <a:pt x="1116" y="2002"/>
                  </a:lnTo>
                  <a:lnTo>
                    <a:pt x="1313" y="1936"/>
                  </a:lnTo>
                  <a:lnTo>
                    <a:pt x="1477" y="1805"/>
                  </a:lnTo>
                  <a:lnTo>
                    <a:pt x="1608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11"/>
            <p:cNvSpPr/>
            <p:nvPr/>
          </p:nvSpPr>
          <p:spPr>
            <a:xfrm>
              <a:off x="2746975" y="5375150"/>
              <a:ext cx="96825" cy="53350"/>
            </a:xfrm>
            <a:custGeom>
              <a:avLst/>
              <a:gdLst/>
              <a:ahLst/>
              <a:cxnLst/>
              <a:rect l="l" t="t" r="r" b="b"/>
              <a:pathLst>
                <a:path w="3873" h="2134" fill="none" extrusionOk="0">
                  <a:moveTo>
                    <a:pt x="3872" y="1083"/>
                  </a:moveTo>
                  <a:lnTo>
                    <a:pt x="3872" y="1083"/>
                  </a:lnTo>
                  <a:lnTo>
                    <a:pt x="3839" y="887"/>
                  </a:lnTo>
                  <a:lnTo>
                    <a:pt x="3807" y="755"/>
                  </a:lnTo>
                  <a:lnTo>
                    <a:pt x="3741" y="591"/>
                  </a:lnTo>
                  <a:lnTo>
                    <a:pt x="3643" y="460"/>
                  </a:lnTo>
                  <a:lnTo>
                    <a:pt x="3511" y="362"/>
                  </a:lnTo>
                  <a:lnTo>
                    <a:pt x="3347" y="230"/>
                  </a:lnTo>
                  <a:lnTo>
                    <a:pt x="3150" y="165"/>
                  </a:lnTo>
                  <a:lnTo>
                    <a:pt x="2954" y="66"/>
                  </a:lnTo>
                  <a:lnTo>
                    <a:pt x="2954" y="66"/>
                  </a:lnTo>
                  <a:lnTo>
                    <a:pt x="2461" y="34"/>
                  </a:lnTo>
                  <a:lnTo>
                    <a:pt x="2035" y="1"/>
                  </a:lnTo>
                  <a:lnTo>
                    <a:pt x="1641" y="1"/>
                  </a:lnTo>
                  <a:lnTo>
                    <a:pt x="1280" y="34"/>
                  </a:lnTo>
                  <a:lnTo>
                    <a:pt x="985" y="99"/>
                  </a:lnTo>
                  <a:lnTo>
                    <a:pt x="723" y="165"/>
                  </a:lnTo>
                  <a:lnTo>
                    <a:pt x="493" y="263"/>
                  </a:lnTo>
                  <a:lnTo>
                    <a:pt x="296" y="394"/>
                  </a:lnTo>
                  <a:lnTo>
                    <a:pt x="296" y="394"/>
                  </a:lnTo>
                  <a:lnTo>
                    <a:pt x="165" y="526"/>
                  </a:lnTo>
                  <a:lnTo>
                    <a:pt x="66" y="657"/>
                  </a:lnTo>
                  <a:lnTo>
                    <a:pt x="34" y="854"/>
                  </a:lnTo>
                  <a:lnTo>
                    <a:pt x="1" y="1051"/>
                  </a:lnTo>
                  <a:lnTo>
                    <a:pt x="1" y="1051"/>
                  </a:lnTo>
                  <a:lnTo>
                    <a:pt x="34" y="1411"/>
                  </a:lnTo>
                  <a:lnTo>
                    <a:pt x="66" y="1543"/>
                  </a:lnTo>
                  <a:lnTo>
                    <a:pt x="132" y="1608"/>
                  </a:lnTo>
                  <a:lnTo>
                    <a:pt x="132" y="1608"/>
                  </a:lnTo>
                  <a:lnTo>
                    <a:pt x="230" y="1740"/>
                  </a:lnTo>
                  <a:lnTo>
                    <a:pt x="394" y="1838"/>
                  </a:lnTo>
                  <a:lnTo>
                    <a:pt x="591" y="1936"/>
                  </a:lnTo>
                  <a:lnTo>
                    <a:pt x="788" y="2002"/>
                  </a:lnTo>
                  <a:lnTo>
                    <a:pt x="1051" y="2068"/>
                  </a:lnTo>
                  <a:lnTo>
                    <a:pt x="1346" y="2100"/>
                  </a:lnTo>
                  <a:lnTo>
                    <a:pt x="2035" y="2133"/>
                  </a:lnTo>
                  <a:lnTo>
                    <a:pt x="2035" y="2133"/>
                  </a:lnTo>
                  <a:lnTo>
                    <a:pt x="2527" y="2100"/>
                  </a:lnTo>
                  <a:lnTo>
                    <a:pt x="2921" y="2068"/>
                  </a:lnTo>
                  <a:lnTo>
                    <a:pt x="3216" y="2002"/>
                  </a:lnTo>
                  <a:lnTo>
                    <a:pt x="3446" y="1936"/>
                  </a:lnTo>
                  <a:lnTo>
                    <a:pt x="3446" y="1936"/>
                  </a:lnTo>
                  <a:lnTo>
                    <a:pt x="3643" y="1805"/>
                  </a:lnTo>
                  <a:lnTo>
                    <a:pt x="3774" y="1608"/>
                  </a:lnTo>
                  <a:lnTo>
                    <a:pt x="3839" y="1346"/>
                  </a:lnTo>
                  <a:lnTo>
                    <a:pt x="3872" y="1083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11"/>
            <p:cNvSpPr/>
            <p:nvPr/>
          </p:nvSpPr>
          <p:spPr>
            <a:xfrm>
              <a:off x="953975" y="5031475"/>
              <a:ext cx="1723325" cy="413425"/>
            </a:xfrm>
            <a:custGeom>
              <a:avLst/>
              <a:gdLst/>
              <a:ahLst/>
              <a:cxnLst/>
              <a:rect l="l" t="t" r="r" b="b"/>
              <a:pathLst>
                <a:path w="68933" h="16537" fill="none" extrusionOk="0">
                  <a:moveTo>
                    <a:pt x="21228" y="6759"/>
                  </a:moveTo>
                  <a:lnTo>
                    <a:pt x="21228" y="6759"/>
                  </a:lnTo>
                  <a:lnTo>
                    <a:pt x="21031" y="6563"/>
                  </a:lnTo>
                  <a:lnTo>
                    <a:pt x="20834" y="6366"/>
                  </a:lnTo>
                  <a:lnTo>
                    <a:pt x="20605" y="6202"/>
                  </a:lnTo>
                  <a:lnTo>
                    <a:pt x="20375" y="6070"/>
                  </a:lnTo>
                  <a:lnTo>
                    <a:pt x="20145" y="5972"/>
                  </a:lnTo>
                  <a:lnTo>
                    <a:pt x="19916" y="5906"/>
                  </a:lnTo>
                  <a:lnTo>
                    <a:pt x="19653" y="5874"/>
                  </a:lnTo>
                  <a:lnTo>
                    <a:pt x="19391" y="5874"/>
                  </a:lnTo>
                  <a:lnTo>
                    <a:pt x="19391" y="5874"/>
                  </a:lnTo>
                  <a:lnTo>
                    <a:pt x="18964" y="5874"/>
                  </a:lnTo>
                  <a:lnTo>
                    <a:pt x="18538" y="5939"/>
                  </a:lnTo>
                  <a:lnTo>
                    <a:pt x="18144" y="6070"/>
                  </a:lnTo>
                  <a:lnTo>
                    <a:pt x="17783" y="6202"/>
                  </a:lnTo>
                  <a:lnTo>
                    <a:pt x="17422" y="6399"/>
                  </a:lnTo>
                  <a:lnTo>
                    <a:pt x="17061" y="6661"/>
                  </a:lnTo>
                  <a:lnTo>
                    <a:pt x="16733" y="6923"/>
                  </a:lnTo>
                  <a:lnTo>
                    <a:pt x="16438" y="7284"/>
                  </a:lnTo>
                  <a:lnTo>
                    <a:pt x="16438" y="7284"/>
                  </a:lnTo>
                  <a:lnTo>
                    <a:pt x="16208" y="7547"/>
                  </a:lnTo>
                  <a:lnTo>
                    <a:pt x="16011" y="7875"/>
                  </a:lnTo>
                  <a:lnTo>
                    <a:pt x="16011" y="7875"/>
                  </a:lnTo>
                  <a:lnTo>
                    <a:pt x="15847" y="7678"/>
                  </a:lnTo>
                  <a:lnTo>
                    <a:pt x="15683" y="7448"/>
                  </a:lnTo>
                  <a:lnTo>
                    <a:pt x="15486" y="7252"/>
                  </a:lnTo>
                  <a:lnTo>
                    <a:pt x="15224" y="7088"/>
                  </a:lnTo>
                  <a:lnTo>
                    <a:pt x="15224" y="7088"/>
                  </a:lnTo>
                  <a:lnTo>
                    <a:pt x="14929" y="6858"/>
                  </a:lnTo>
                  <a:lnTo>
                    <a:pt x="14633" y="6694"/>
                  </a:lnTo>
                  <a:lnTo>
                    <a:pt x="14305" y="6530"/>
                  </a:lnTo>
                  <a:lnTo>
                    <a:pt x="13977" y="6399"/>
                  </a:lnTo>
                  <a:lnTo>
                    <a:pt x="13616" y="6300"/>
                  </a:lnTo>
                  <a:lnTo>
                    <a:pt x="13255" y="6234"/>
                  </a:lnTo>
                  <a:lnTo>
                    <a:pt x="12895" y="6202"/>
                  </a:lnTo>
                  <a:lnTo>
                    <a:pt x="12501" y="6169"/>
                  </a:lnTo>
                  <a:lnTo>
                    <a:pt x="12501" y="6169"/>
                  </a:lnTo>
                  <a:lnTo>
                    <a:pt x="12140" y="6202"/>
                  </a:lnTo>
                  <a:lnTo>
                    <a:pt x="11779" y="6234"/>
                  </a:lnTo>
                  <a:lnTo>
                    <a:pt x="11418" y="6300"/>
                  </a:lnTo>
                  <a:lnTo>
                    <a:pt x="11090" y="6399"/>
                  </a:lnTo>
                  <a:lnTo>
                    <a:pt x="10762" y="6497"/>
                  </a:lnTo>
                  <a:lnTo>
                    <a:pt x="10434" y="6628"/>
                  </a:lnTo>
                  <a:lnTo>
                    <a:pt x="10139" y="6792"/>
                  </a:lnTo>
                  <a:lnTo>
                    <a:pt x="9843" y="6989"/>
                  </a:lnTo>
                  <a:lnTo>
                    <a:pt x="9581" y="7219"/>
                  </a:lnTo>
                  <a:lnTo>
                    <a:pt x="9286" y="7448"/>
                  </a:lnTo>
                  <a:lnTo>
                    <a:pt x="9023" y="7711"/>
                  </a:lnTo>
                  <a:lnTo>
                    <a:pt x="8793" y="8006"/>
                  </a:lnTo>
                  <a:lnTo>
                    <a:pt x="8564" y="8334"/>
                  </a:lnTo>
                  <a:lnTo>
                    <a:pt x="8334" y="8695"/>
                  </a:lnTo>
                  <a:lnTo>
                    <a:pt x="8104" y="9056"/>
                  </a:lnTo>
                  <a:lnTo>
                    <a:pt x="7908" y="9450"/>
                  </a:lnTo>
                  <a:lnTo>
                    <a:pt x="7908" y="9450"/>
                  </a:lnTo>
                  <a:lnTo>
                    <a:pt x="7678" y="9909"/>
                  </a:lnTo>
                  <a:lnTo>
                    <a:pt x="7481" y="10368"/>
                  </a:lnTo>
                  <a:lnTo>
                    <a:pt x="7317" y="10828"/>
                  </a:lnTo>
                  <a:lnTo>
                    <a:pt x="7153" y="11320"/>
                  </a:lnTo>
                  <a:lnTo>
                    <a:pt x="7022" y="11812"/>
                  </a:lnTo>
                  <a:lnTo>
                    <a:pt x="6923" y="12304"/>
                  </a:lnTo>
                  <a:lnTo>
                    <a:pt x="6825" y="12829"/>
                  </a:lnTo>
                  <a:lnTo>
                    <a:pt x="6759" y="13354"/>
                  </a:lnTo>
                  <a:lnTo>
                    <a:pt x="6759" y="13354"/>
                  </a:lnTo>
                  <a:lnTo>
                    <a:pt x="6628" y="13321"/>
                  </a:lnTo>
                  <a:lnTo>
                    <a:pt x="6464" y="13223"/>
                  </a:lnTo>
                  <a:lnTo>
                    <a:pt x="5939" y="12927"/>
                  </a:lnTo>
                  <a:lnTo>
                    <a:pt x="5939" y="12927"/>
                  </a:lnTo>
                  <a:lnTo>
                    <a:pt x="5644" y="12731"/>
                  </a:lnTo>
                  <a:lnTo>
                    <a:pt x="5381" y="12599"/>
                  </a:lnTo>
                  <a:lnTo>
                    <a:pt x="5119" y="12501"/>
                  </a:lnTo>
                  <a:lnTo>
                    <a:pt x="4889" y="12468"/>
                  </a:lnTo>
                  <a:lnTo>
                    <a:pt x="4889" y="12468"/>
                  </a:lnTo>
                  <a:lnTo>
                    <a:pt x="4692" y="12501"/>
                  </a:lnTo>
                  <a:lnTo>
                    <a:pt x="4496" y="12534"/>
                  </a:lnTo>
                  <a:lnTo>
                    <a:pt x="4299" y="12632"/>
                  </a:lnTo>
                  <a:lnTo>
                    <a:pt x="4135" y="12763"/>
                  </a:lnTo>
                  <a:lnTo>
                    <a:pt x="3938" y="12927"/>
                  </a:lnTo>
                  <a:lnTo>
                    <a:pt x="3774" y="13124"/>
                  </a:lnTo>
                  <a:lnTo>
                    <a:pt x="3577" y="13387"/>
                  </a:lnTo>
                  <a:lnTo>
                    <a:pt x="3413" y="13649"/>
                  </a:lnTo>
                  <a:lnTo>
                    <a:pt x="3413" y="13649"/>
                  </a:lnTo>
                  <a:lnTo>
                    <a:pt x="3085" y="14273"/>
                  </a:lnTo>
                  <a:lnTo>
                    <a:pt x="2789" y="14863"/>
                  </a:lnTo>
                  <a:lnTo>
                    <a:pt x="2789" y="14863"/>
                  </a:lnTo>
                  <a:lnTo>
                    <a:pt x="2494" y="14634"/>
                  </a:lnTo>
                  <a:lnTo>
                    <a:pt x="2494" y="14634"/>
                  </a:lnTo>
                  <a:lnTo>
                    <a:pt x="2232" y="14568"/>
                  </a:lnTo>
                  <a:lnTo>
                    <a:pt x="1838" y="14568"/>
                  </a:lnTo>
                  <a:lnTo>
                    <a:pt x="1838" y="14568"/>
                  </a:lnTo>
                  <a:lnTo>
                    <a:pt x="1444" y="14568"/>
                  </a:lnTo>
                  <a:lnTo>
                    <a:pt x="1083" y="14666"/>
                  </a:lnTo>
                  <a:lnTo>
                    <a:pt x="788" y="14765"/>
                  </a:lnTo>
                  <a:lnTo>
                    <a:pt x="558" y="14929"/>
                  </a:lnTo>
                  <a:lnTo>
                    <a:pt x="558" y="14929"/>
                  </a:lnTo>
                  <a:lnTo>
                    <a:pt x="427" y="15060"/>
                  </a:lnTo>
                  <a:lnTo>
                    <a:pt x="329" y="15224"/>
                  </a:lnTo>
                  <a:lnTo>
                    <a:pt x="230" y="15388"/>
                  </a:lnTo>
                  <a:lnTo>
                    <a:pt x="132" y="15585"/>
                  </a:lnTo>
                  <a:lnTo>
                    <a:pt x="66" y="15782"/>
                  </a:lnTo>
                  <a:lnTo>
                    <a:pt x="34" y="16012"/>
                  </a:lnTo>
                  <a:lnTo>
                    <a:pt x="1" y="16536"/>
                  </a:lnTo>
                  <a:lnTo>
                    <a:pt x="1" y="16536"/>
                  </a:lnTo>
                  <a:lnTo>
                    <a:pt x="10434" y="16405"/>
                  </a:lnTo>
                  <a:lnTo>
                    <a:pt x="19358" y="16307"/>
                  </a:lnTo>
                  <a:lnTo>
                    <a:pt x="26773" y="16274"/>
                  </a:lnTo>
                  <a:lnTo>
                    <a:pt x="32678" y="16274"/>
                  </a:lnTo>
                  <a:lnTo>
                    <a:pt x="32678" y="16274"/>
                  </a:lnTo>
                  <a:lnTo>
                    <a:pt x="42980" y="16241"/>
                  </a:lnTo>
                  <a:lnTo>
                    <a:pt x="53282" y="16143"/>
                  </a:lnTo>
                  <a:lnTo>
                    <a:pt x="53282" y="16143"/>
                  </a:lnTo>
                  <a:lnTo>
                    <a:pt x="62272" y="16077"/>
                  </a:lnTo>
                  <a:lnTo>
                    <a:pt x="65848" y="16077"/>
                  </a:lnTo>
                  <a:lnTo>
                    <a:pt x="68768" y="16110"/>
                  </a:lnTo>
                  <a:lnTo>
                    <a:pt x="68768" y="16110"/>
                  </a:lnTo>
                  <a:lnTo>
                    <a:pt x="68834" y="15880"/>
                  </a:lnTo>
                  <a:lnTo>
                    <a:pt x="68899" y="15683"/>
                  </a:lnTo>
                  <a:lnTo>
                    <a:pt x="68932" y="15487"/>
                  </a:lnTo>
                  <a:lnTo>
                    <a:pt x="68932" y="15290"/>
                  </a:lnTo>
                  <a:lnTo>
                    <a:pt x="68899" y="15060"/>
                  </a:lnTo>
                  <a:lnTo>
                    <a:pt x="68866" y="14863"/>
                  </a:lnTo>
                  <a:lnTo>
                    <a:pt x="68801" y="14634"/>
                  </a:lnTo>
                  <a:lnTo>
                    <a:pt x="68702" y="14437"/>
                  </a:lnTo>
                  <a:lnTo>
                    <a:pt x="68702" y="14437"/>
                  </a:lnTo>
                  <a:lnTo>
                    <a:pt x="68604" y="14207"/>
                  </a:lnTo>
                  <a:lnTo>
                    <a:pt x="68473" y="14010"/>
                  </a:lnTo>
                  <a:lnTo>
                    <a:pt x="68309" y="13846"/>
                  </a:lnTo>
                  <a:lnTo>
                    <a:pt x="68145" y="13682"/>
                  </a:lnTo>
                  <a:lnTo>
                    <a:pt x="67981" y="13584"/>
                  </a:lnTo>
                  <a:lnTo>
                    <a:pt x="67817" y="13485"/>
                  </a:lnTo>
                  <a:lnTo>
                    <a:pt x="67620" y="13420"/>
                  </a:lnTo>
                  <a:lnTo>
                    <a:pt x="67423" y="13387"/>
                  </a:lnTo>
                  <a:lnTo>
                    <a:pt x="67423" y="13387"/>
                  </a:lnTo>
                  <a:lnTo>
                    <a:pt x="66996" y="13354"/>
                  </a:lnTo>
                  <a:lnTo>
                    <a:pt x="66537" y="13387"/>
                  </a:lnTo>
                  <a:lnTo>
                    <a:pt x="66045" y="13452"/>
                  </a:lnTo>
                  <a:lnTo>
                    <a:pt x="65553" y="13584"/>
                  </a:lnTo>
                  <a:lnTo>
                    <a:pt x="65553" y="13584"/>
                  </a:lnTo>
                  <a:lnTo>
                    <a:pt x="64765" y="13846"/>
                  </a:lnTo>
                  <a:lnTo>
                    <a:pt x="64470" y="13912"/>
                  </a:lnTo>
                  <a:lnTo>
                    <a:pt x="64306" y="13912"/>
                  </a:lnTo>
                  <a:lnTo>
                    <a:pt x="64306" y="13912"/>
                  </a:lnTo>
                  <a:lnTo>
                    <a:pt x="64109" y="13912"/>
                  </a:lnTo>
                  <a:lnTo>
                    <a:pt x="63912" y="13846"/>
                  </a:lnTo>
                  <a:lnTo>
                    <a:pt x="63715" y="13781"/>
                  </a:lnTo>
                  <a:lnTo>
                    <a:pt x="63551" y="13715"/>
                  </a:lnTo>
                  <a:lnTo>
                    <a:pt x="63387" y="13584"/>
                  </a:lnTo>
                  <a:lnTo>
                    <a:pt x="63256" y="13420"/>
                  </a:lnTo>
                  <a:lnTo>
                    <a:pt x="63125" y="13256"/>
                  </a:lnTo>
                  <a:lnTo>
                    <a:pt x="62994" y="13059"/>
                  </a:lnTo>
                  <a:lnTo>
                    <a:pt x="62994" y="13059"/>
                  </a:lnTo>
                  <a:lnTo>
                    <a:pt x="62764" y="12665"/>
                  </a:lnTo>
                  <a:lnTo>
                    <a:pt x="62534" y="12403"/>
                  </a:lnTo>
                  <a:lnTo>
                    <a:pt x="62337" y="12239"/>
                  </a:lnTo>
                  <a:lnTo>
                    <a:pt x="62239" y="12206"/>
                  </a:lnTo>
                  <a:lnTo>
                    <a:pt x="62141" y="12173"/>
                  </a:lnTo>
                  <a:lnTo>
                    <a:pt x="62141" y="12173"/>
                  </a:lnTo>
                  <a:lnTo>
                    <a:pt x="61878" y="12239"/>
                  </a:lnTo>
                  <a:lnTo>
                    <a:pt x="61452" y="12337"/>
                  </a:lnTo>
                  <a:lnTo>
                    <a:pt x="61452" y="12337"/>
                  </a:lnTo>
                  <a:lnTo>
                    <a:pt x="61025" y="12468"/>
                  </a:lnTo>
                  <a:lnTo>
                    <a:pt x="60697" y="12501"/>
                  </a:lnTo>
                  <a:lnTo>
                    <a:pt x="60697" y="12501"/>
                  </a:lnTo>
                  <a:lnTo>
                    <a:pt x="60533" y="12009"/>
                  </a:lnTo>
                  <a:lnTo>
                    <a:pt x="60336" y="11550"/>
                  </a:lnTo>
                  <a:lnTo>
                    <a:pt x="60336" y="11550"/>
                  </a:lnTo>
                  <a:lnTo>
                    <a:pt x="60139" y="11189"/>
                  </a:lnTo>
                  <a:lnTo>
                    <a:pt x="60041" y="11025"/>
                  </a:lnTo>
                  <a:lnTo>
                    <a:pt x="59910" y="10926"/>
                  </a:lnTo>
                  <a:lnTo>
                    <a:pt x="59811" y="10828"/>
                  </a:lnTo>
                  <a:lnTo>
                    <a:pt x="59680" y="10762"/>
                  </a:lnTo>
                  <a:lnTo>
                    <a:pt x="59549" y="10729"/>
                  </a:lnTo>
                  <a:lnTo>
                    <a:pt x="59385" y="10696"/>
                  </a:lnTo>
                  <a:lnTo>
                    <a:pt x="59385" y="10696"/>
                  </a:lnTo>
                  <a:lnTo>
                    <a:pt x="58958" y="10729"/>
                  </a:lnTo>
                  <a:lnTo>
                    <a:pt x="58597" y="10828"/>
                  </a:lnTo>
                  <a:lnTo>
                    <a:pt x="58236" y="10992"/>
                  </a:lnTo>
                  <a:lnTo>
                    <a:pt x="57941" y="11189"/>
                  </a:lnTo>
                  <a:lnTo>
                    <a:pt x="57941" y="11189"/>
                  </a:lnTo>
                  <a:lnTo>
                    <a:pt x="57810" y="11287"/>
                  </a:lnTo>
                  <a:lnTo>
                    <a:pt x="57613" y="11517"/>
                  </a:lnTo>
                  <a:lnTo>
                    <a:pt x="57022" y="12271"/>
                  </a:lnTo>
                  <a:lnTo>
                    <a:pt x="57022" y="12173"/>
                  </a:lnTo>
                  <a:lnTo>
                    <a:pt x="57022" y="12173"/>
                  </a:lnTo>
                  <a:lnTo>
                    <a:pt x="56990" y="11812"/>
                  </a:lnTo>
                  <a:lnTo>
                    <a:pt x="56891" y="11385"/>
                  </a:lnTo>
                  <a:lnTo>
                    <a:pt x="56760" y="10926"/>
                  </a:lnTo>
                  <a:lnTo>
                    <a:pt x="56530" y="10434"/>
                  </a:lnTo>
                  <a:lnTo>
                    <a:pt x="56530" y="10434"/>
                  </a:lnTo>
                  <a:lnTo>
                    <a:pt x="56333" y="10106"/>
                  </a:lnTo>
                  <a:lnTo>
                    <a:pt x="56137" y="9778"/>
                  </a:lnTo>
                  <a:lnTo>
                    <a:pt x="55907" y="9515"/>
                  </a:lnTo>
                  <a:lnTo>
                    <a:pt x="55677" y="9319"/>
                  </a:lnTo>
                  <a:lnTo>
                    <a:pt x="55415" y="9154"/>
                  </a:lnTo>
                  <a:lnTo>
                    <a:pt x="55152" y="9023"/>
                  </a:lnTo>
                  <a:lnTo>
                    <a:pt x="54857" y="8958"/>
                  </a:lnTo>
                  <a:lnTo>
                    <a:pt x="54562" y="8925"/>
                  </a:lnTo>
                  <a:lnTo>
                    <a:pt x="54562" y="8925"/>
                  </a:lnTo>
                  <a:lnTo>
                    <a:pt x="54168" y="8958"/>
                  </a:lnTo>
                  <a:lnTo>
                    <a:pt x="53840" y="8990"/>
                  </a:lnTo>
                  <a:lnTo>
                    <a:pt x="53545" y="9056"/>
                  </a:lnTo>
                  <a:lnTo>
                    <a:pt x="53282" y="9154"/>
                  </a:lnTo>
                  <a:lnTo>
                    <a:pt x="53282" y="9154"/>
                  </a:lnTo>
                  <a:lnTo>
                    <a:pt x="53249" y="8498"/>
                  </a:lnTo>
                  <a:lnTo>
                    <a:pt x="53151" y="7842"/>
                  </a:lnTo>
                  <a:lnTo>
                    <a:pt x="53053" y="7252"/>
                  </a:lnTo>
                  <a:lnTo>
                    <a:pt x="52921" y="6694"/>
                  </a:lnTo>
                  <a:lnTo>
                    <a:pt x="52757" y="6202"/>
                  </a:lnTo>
                  <a:lnTo>
                    <a:pt x="52560" y="5742"/>
                  </a:lnTo>
                  <a:lnTo>
                    <a:pt x="52331" y="5316"/>
                  </a:lnTo>
                  <a:lnTo>
                    <a:pt x="52068" y="4955"/>
                  </a:lnTo>
                  <a:lnTo>
                    <a:pt x="51773" y="4627"/>
                  </a:lnTo>
                  <a:lnTo>
                    <a:pt x="51445" y="4332"/>
                  </a:lnTo>
                  <a:lnTo>
                    <a:pt x="51084" y="4102"/>
                  </a:lnTo>
                  <a:lnTo>
                    <a:pt x="50723" y="3905"/>
                  </a:lnTo>
                  <a:lnTo>
                    <a:pt x="50297" y="3741"/>
                  </a:lnTo>
                  <a:lnTo>
                    <a:pt x="49870" y="3643"/>
                  </a:lnTo>
                  <a:lnTo>
                    <a:pt x="49411" y="3577"/>
                  </a:lnTo>
                  <a:lnTo>
                    <a:pt x="48886" y="3544"/>
                  </a:lnTo>
                  <a:lnTo>
                    <a:pt x="48886" y="3544"/>
                  </a:lnTo>
                  <a:lnTo>
                    <a:pt x="48295" y="3577"/>
                  </a:lnTo>
                  <a:lnTo>
                    <a:pt x="47705" y="3675"/>
                  </a:lnTo>
                  <a:lnTo>
                    <a:pt x="47147" y="3807"/>
                  </a:lnTo>
                  <a:lnTo>
                    <a:pt x="46622" y="4003"/>
                  </a:lnTo>
                  <a:lnTo>
                    <a:pt x="46130" y="4233"/>
                  </a:lnTo>
                  <a:lnTo>
                    <a:pt x="45671" y="4561"/>
                  </a:lnTo>
                  <a:lnTo>
                    <a:pt x="45211" y="4922"/>
                  </a:lnTo>
                  <a:lnTo>
                    <a:pt x="44818" y="5349"/>
                  </a:lnTo>
                  <a:lnTo>
                    <a:pt x="44818" y="5349"/>
                  </a:lnTo>
                  <a:lnTo>
                    <a:pt x="44489" y="5742"/>
                  </a:lnTo>
                  <a:lnTo>
                    <a:pt x="44194" y="6136"/>
                  </a:lnTo>
                  <a:lnTo>
                    <a:pt x="43965" y="6563"/>
                  </a:lnTo>
                  <a:lnTo>
                    <a:pt x="43768" y="6989"/>
                  </a:lnTo>
                  <a:lnTo>
                    <a:pt x="43604" y="7448"/>
                  </a:lnTo>
                  <a:lnTo>
                    <a:pt x="43505" y="7875"/>
                  </a:lnTo>
                  <a:lnTo>
                    <a:pt x="43407" y="8367"/>
                  </a:lnTo>
                  <a:lnTo>
                    <a:pt x="43374" y="8859"/>
                  </a:lnTo>
                  <a:lnTo>
                    <a:pt x="43374" y="8859"/>
                  </a:lnTo>
                  <a:lnTo>
                    <a:pt x="43144" y="8662"/>
                  </a:lnTo>
                  <a:lnTo>
                    <a:pt x="42882" y="8498"/>
                  </a:lnTo>
                  <a:lnTo>
                    <a:pt x="42587" y="8367"/>
                  </a:lnTo>
                  <a:lnTo>
                    <a:pt x="42324" y="8236"/>
                  </a:lnTo>
                  <a:lnTo>
                    <a:pt x="41996" y="8170"/>
                  </a:lnTo>
                  <a:lnTo>
                    <a:pt x="41701" y="8105"/>
                  </a:lnTo>
                  <a:lnTo>
                    <a:pt x="41373" y="8039"/>
                  </a:lnTo>
                  <a:lnTo>
                    <a:pt x="41012" y="8039"/>
                  </a:lnTo>
                  <a:lnTo>
                    <a:pt x="41012" y="8039"/>
                  </a:lnTo>
                  <a:lnTo>
                    <a:pt x="40618" y="8039"/>
                  </a:lnTo>
                  <a:lnTo>
                    <a:pt x="40257" y="8105"/>
                  </a:lnTo>
                  <a:lnTo>
                    <a:pt x="39863" y="8170"/>
                  </a:lnTo>
                  <a:lnTo>
                    <a:pt x="39535" y="8269"/>
                  </a:lnTo>
                  <a:lnTo>
                    <a:pt x="39174" y="8400"/>
                  </a:lnTo>
                  <a:lnTo>
                    <a:pt x="38879" y="8531"/>
                  </a:lnTo>
                  <a:lnTo>
                    <a:pt x="38551" y="8728"/>
                  </a:lnTo>
                  <a:lnTo>
                    <a:pt x="38256" y="8925"/>
                  </a:lnTo>
                  <a:lnTo>
                    <a:pt x="38223" y="8958"/>
                  </a:lnTo>
                  <a:lnTo>
                    <a:pt x="38223" y="8958"/>
                  </a:lnTo>
                  <a:lnTo>
                    <a:pt x="38125" y="8695"/>
                  </a:lnTo>
                  <a:lnTo>
                    <a:pt x="37961" y="8498"/>
                  </a:lnTo>
                  <a:lnTo>
                    <a:pt x="37961" y="8498"/>
                  </a:lnTo>
                  <a:lnTo>
                    <a:pt x="37632" y="8170"/>
                  </a:lnTo>
                  <a:lnTo>
                    <a:pt x="37337" y="7875"/>
                  </a:lnTo>
                  <a:lnTo>
                    <a:pt x="37009" y="7612"/>
                  </a:lnTo>
                  <a:lnTo>
                    <a:pt x="36681" y="7416"/>
                  </a:lnTo>
                  <a:lnTo>
                    <a:pt x="36353" y="7219"/>
                  </a:lnTo>
                  <a:lnTo>
                    <a:pt x="36025" y="7055"/>
                  </a:lnTo>
                  <a:lnTo>
                    <a:pt x="35697" y="6956"/>
                  </a:lnTo>
                  <a:lnTo>
                    <a:pt x="35369" y="6858"/>
                  </a:lnTo>
                  <a:lnTo>
                    <a:pt x="35369" y="6858"/>
                  </a:lnTo>
                  <a:lnTo>
                    <a:pt x="35106" y="6792"/>
                  </a:lnTo>
                  <a:lnTo>
                    <a:pt x="34811" y="6759"/>
                  </a:lnTo>
                  <a:lnTo>
                    <a:pt x="34516" y="6759"/>
                  </a:lnTo>
                  <a:lnTo>
                    <a:pt x="34188" y="6759"/>
                  </a:lnTo>
                  <a:lnTo>
                    <a:pt x="33892" y="6792"/>
                  </a:lnTo>
                  <a:lnTo>
                    <a:pt x="33564" y="6858"/>
                  </a:lnTo>
                  <a:lnTo>
                    <a:pt x="33269" y="6956"/>
                  </a:lnTo>
                  <a:lnTo>
                    <a:pt x="32941" y="7088"/>
                  </a:lnTo>
                  <a:lnTo>
                    <a:pt x="32941" y="7088"/>
                  </a:lnTo>
                  <a:lnTo>
                    <a:pt x="32941" y="6464"/>
                  </a:lnTo>
                  <a:lnTo>
                    <a:pt x="32908" y="5874"/>
                  </a:lnTo>
                  <a:lnTo>
                    <a:pt x="32810" y="5283"/>
                  </a:lnTo>
                  <a:lnTo>
                    <a:pt x="32678" y="4725"/>
                  </a:lnTo>
                  <a:lnTo>
                    <a:pt x="32481" y="4168"/>
                  </a:lnTo>
                  <a:lnTo>
                    <a:pt x="32285" y="3643"/>
                  </a:lnTo>
                  <a:lnTo>
                    <a:pt x="32022" y="3118"/>
                  </a:lnTo>
                  <a:lnTo>
                    <a:pt x="31694" y="2626"/>
                  </a:lnTo>
                  <a:lnTo>
                    <a:pt x="31694" y="2626"/>
                  </a:lnTo>
                  <a:lnTo>
                    <a:pt x="31464" y="2297"/>
                  </a:lnTo>
                  <a:lnTo>
                    <a:pt x="31235" y="2002"/>
                  </a:lnTo>
                  <a:lnTo>
                    <a:pt x="30972" y="1740"/>
                  </a:lnTo>
                  <a:lnTo>
                    <a:pt x="30710" y="1477"/>
                  </a:lnTo>
                  <a:lnTo>
                    <a:pt x="30447" y="1248"/>
                  </a:lnTo>
                  <a:lnTo>
                    <a:pt x="30152" y="1018"/>
                  </a:lnTo>
                  <a:lnTo>
                    <a:pt x="29857" y="854"/>
                  </a:lnTo>
                  <a:lnTo>
                    <a:pt x="29529" y="657"/>
                  </a:lnTo>
                  <a:lnTo>
                    <a:pt x="29201" y="526"/>
                  </a:lnTo>
                  <a:lnTo>
                    <a:pt x="28872" y="395"/>
                  </a:lnTo>
                  <a:lnTo>
                    <a:pt x="28512" y="263"/>
                  </a:lnTo>
                  <a:lnTo>
                    <a:pt x="28151" y="165"/>
                  </a:lnTo>
                  <a:lnTo>
                    <a:pt x="27790" y="99"/>
                  </a:lnTo>
                  <a:lnTo>
                    <a:pt x="27396" y="66"/>
                  </a:lnTo>
                  <a:lnTo>
                    <a:pt x="27002" y="34"/>
                  </a:lnTo>
                  <a:lnTo>
                    <a:pt x="26576" y="1"/>
                  </a:lnTo>
                  <a:lnTo>
                    <a:pt x="26576" y="1"/>
                  </a:lnTo>
                  <a:lnTo>
                    <a:pt x="26248" y="34"/>
                  </a:lnTo>
                  <a:lnTo>
                    <a:pt x="25887" y="66"/>
                  </a:lnTo>
                  <a:lnTo>
                    <a:pt x="25559" y="132"/>
                  </a:lnTo>
                  <a:lnTo>
                    <a:pt x="25231" y="198"/>
                  </a:lnTo>
                  <a:lnTo>
                    <a:pt x="24935" y="329"/>
                  </a:lnTo>
                  <a:lnTo>
                    <a:pt x="24640" y="460"/>
                  </a:lnTo>
                  <a:lnTo>
                    <a:pt x="24345" y="624"/>
                  </a:lnTo>
                  <a:lnTo>
                    <a:pt x="24082" y="788"/>
                  </a:lnTo>
                  <a:lnTo>
                    <a:pt x="23820" y="1018"/>
                  </a:lnTo>
                  <a:lnTo>
                    <a:pt x="23557" y="1248"/>
                  </a:lnTo>
                  <a:lnTo>
                    <a:pt x="23295" y="1510"/>
                  </a:lnTo>
                  <a:lnTo>
                    <a:pt x="23065" y="1772"/>
                  </a:lnTo>
                  <a:lnTo>
                    <a:pt x="22836" y="2101"/>
                  </a:lnTo>
                  <a:lnTo>
                    <a:pt x="22639" y="2429"/>
                  </a:lnTo>
                  <a:lnTo>
                    <a:pt x="22442" y="2790"/>
                  </a:lnTo>
                  <a:lnTo>
                    <a:pt x="22245" y="3150"/>
                  </a:lnTo>
                  <a:lnTo>
                    <a:pt x="22245" y="3150"/>
                  </a:lnTo>
                  <a:lnTo>
                    <a:pt x="21884" y="4003"/>
                  </a:lnTo>
                  <a:lnTo>
                    <a:pt x="21622" y="4889"/>
                  </a:lnTo>
                  <a:lnTo>
                    <a:pt x="21392" y="5808"/>
                  </a:lnTo>
                  <a:lnTo>
                    <a:pt x="21228" y="6759"/>
                  </a:lnTo>
                  <a:lnTo>
                    <a:pt x="21228" y="6759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4696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362AA-DB4E-FCDE-49A2-2F3DFFEC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D93FA-00E5-A7F1-C36C-12F60CC97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1A51B-0FDB-658B-6D32-E74B654B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8BCC5-79BE-C7C3-2603-F10C9FBD8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E4427-6141-0920-4E7A-5480FF5A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082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31DBA-3286-351A-57D7-9CEFCBAB2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D3CB6-9270-F1CB-3915-7A1C018AB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70350-34B7-21EE-0594-E04FA72C6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148FF-48AC-D475-CF86-59E92D3F5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8BCEC-2F7E-7CBC-9F15-EE5DC617F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E0144-A29A-681F-8777-5B582D6A9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BD36C-D8AF-2D75-8E7F-30F203497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399D6-8F65-9EFC-A4D4-A74A6FE8A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0CE10-5346-A2D1-9389-28C81A88E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71CED-D9DF-7D00-CB0F-48136D445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9D459-3D00-2A07-CB68-D2D4115B6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466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E7623-634A-0B15-F0BC-93C189165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7B41E-94A4-E608-C34B-782237BEF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81B8E-D9EC-0696-9FCB-CCC11FFFD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FA57E5-E98F-05D1-2901-925C6EFB4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9665D-8F73-6071-DA30-BC86D6CEF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013F60-F872-86F1-779C-AFF463AC0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66FCE4-0B62-8C8D-9E08-C4565C19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E2649-8A4B-F2D6-1DFF-0ACB1E37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5941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D328F-CCF6-9697-8958-F9DDBA858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A7FDFE-910D-F7AB-E84D-7A1E6560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7E17A-1B16-9D6E-A3D7-1E95072D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40177-87DD-F2FD-0F7A-25BBC3C2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083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942881-550C-595A-C5A5-7ED5D064C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C57C5E-C6E2-5C6F-D642-3DC9FADF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C268F-9660-C14E-9AC9-011C94A8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888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D6816-FC55-EE82-F544-24B034BDC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32ED8-2C39-DCC0-5115-2C3281384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33436-4EA2-B249-8A98-32DCA655A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D7765-E809-980C-59BE-9DE6E31E7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3A197-8506-B286-A574-FAD29CAB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89E05-3ACF-598D-A105-B7C7EFE6C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158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913E-3FFF-A154-9405-C8D50E22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92B5EF-0757-EE77-7035-E30440F4F2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87D96-52BF-6B27-9500-2D7DD6330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6A60B-441A-0F8C-335E-577DF459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478CC-F760-92EF-0FBB-5FD99C538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CC2EA-5F25-055A-6E83-653BD77D7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803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49D9E-3BFB-5E0D-40CA-A76FD20E7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294C9-8DFD-270F-FDF8-32BE68590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A20DC-AF8B-AE9F-D399-FFBED4447B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C26B6-D82E-4A79-B586-A3C7A4494073}" type="datetimeFigureOut">
              <a:rPr lang="vi-VN" smtClean="0"/>
              <a:t>10/03/2025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91944-CA10-A407-832F-196ACDD17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3D0BD-68C2-D5C4-A444-8C92D75FB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A4ECB-980A-4B08-984C-95AD833F46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367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: Góc Tròn 3">
            <a:extLst>
              <a:ext uri="{FF2B5EF4-FFF2-40B4-BE49-F238E27FC236}">
                <a16:creationId xmlns:a16="http://schemas.microsoft.com/office/drawing/2014/main" id="{95F8D86B-CB9F-563A-3378-7678F1ABC65E}"/>
              </a:ext>
            </a:extLst>
          </p:cNvPr>
          <p:cNvSpPr/>
          <p:nvPr/>
        </p:nvSpPr>
        <p:spPr>
          <a:xfrm>
            <a:off x="1179095" y="609522"/>
            <a:ext cx="9833811" cy="5229725"/>
          </a:xfrm>
          <a:prstGeom prst="round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1867" kern="0">
              <a:solidFill>
                <a:srgbClr val="FFFFFF"/>
              </a:solidFill>
              <a:latin typeface="Calibri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AF4303-A767-49C6-B5FD-A34FA04AA851}"/>
              </a:ext>
            </a:extLst>
          </p:cNvPr>
          <p:cNvSpPr txBox="1"/>
          <p:nvPr/>
        </p:nvSpPr>
        <p:spPr>
          <a:xfrm>
            <a:off x="4575514" y="1565092"/>
            <a:ext cx="2621871" cy="830997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 w="19050">
                  <a:solidFill>
                    <a:srgbClr val="C00000"/>
                  </a:solidFill>
                  <a:prstDash val="solid"/>
                </a:ln>
                <a:solidFill>
                  <a:srgbClr val="FF9999"/>
                </a:solidFill>
                <a:effectLst>
                  <a:glow rad="762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LNTH-LuoLuoNotangYuanTi 1" pitchFamily="2" charset="-128"/>
              </a:rPr>
              <a:t>Toán</a:t>
            </a:r>
            <a:endParaRPr kumimoji="0" lang="en-US" sz="6600" b="0" i="0" u="none" strike="noStrike" kern="1200" cap="none" spc="0" normalizeH="0" baseline="0" noProof="0" dirty="0">
              <a:ln w="19050">
                <a:solidFill>
                  <a:srgbClr val="C00000"/>
                </a:solidFill>
                <a:prstDash val="solid"/>
              </a:ln>
              <a:solidFill>
                <a:srgbClr val="FF9999"/>
              </a:solidFill>
              <a:effectLst>
                <a:glow rad="76200">
                  <a:prstClr val="white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LNTH-LuoLuoNotangYuanTi 1" pitchFamily="2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7C15C6-FD37-4B45-A774-0224E050B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066" y="2657789"/>
            <a:ext cx="9589839" cy="15424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14AFF1E-E534-9DD6-B39A-DEE583C42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40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sym typeface="Arial"/>
              </a:endParaRPr>
            </a:p>
          </p:txBody>
        </p:sp>
      </p:grpSp>
      <p:grpSp>
        <p:nvGrpSpPr>
          <p:cNvPr id="12" name="Nhóm 11">
            <a:extLst>
              <a:ext uri="{FF2B5EF4-FFF2-40B4-BE49-F238E27FC236}">
                <a16:creationId xmlns:a16="http://schemas.microsoft.com/office/drawing/2014/main" id="{CBEE69F7-47E0-5623-5C54-193843AA86C5}"/>
              </a:ext>
            </a:extLst>
          </p:cNvPr>
          <p:cNvGrpSpPr/>
          <p:nvPr/>
        </p:nvGrpSpPr>
        <p:grpSpPr>
          <a:xfrm>
            <a:off x="1109004" y="657703"/>
            <a:ext cx="7671580" cy="932204"/>
            <a:chOff x="1257300" y="662552"/>
            <a:chExt cx="5753685" cy="699153"/>
          </a:xfrm>
        </p:grpSpPr>
        <p:grpSp>
          <p:nvGrpSpPr>
            <p:cNvPr id="7" name="Nhóm 6">
              <a:extLst>
                <a:ext uri="{FF2B5EF4-FFF2-40B4-BE49-F238E27FC236}">
                  <a16:creationId xmlns:a16="http://schemas.microsoft.com/office/drawing/2014/main" id="{C71A58AA-EB0B-F7C5-D2B3-6864FE296144}"/>
                </a:ext>
              </a:extLst>
            </p:cNvPr>
            <p:cNvGrpSpPr/>
            <p:nvPr/>
          </p:nvGrpSpPr>
          <p:grpSpPr>
            <a:xfrm>
              <a:off x="1257300" y="662552"/>
              <a:ext cx="774700" cy="677722"/>
              <a:chOff x="1257300" y="662552"/>
              <a:chExt cx="774700" cy="677722"/>
            </a:xfrm>
          </p:grpSpPr>
          <p:sp>
            <p:nvSpPr>
              <p:cNvPr id="5" name="Tam giác Cân 4">
                <a:extLst>
                  <a:ext uri="{FF2B5EF4-FFF2-40B4-BE49-F238E27FC236}">
                    <a16:creationId xmlns:a16="http://schemas.microsoft.com/office/drawing/2014/main" id="{3CB67545-E7EB-303B-7D05-BC1226AE2489}"/>
                  </a:ext>
                </a:extLst>
              </p:cNvPr>
              <p:cNvSpPr/>
              <p:nvPr/>
            </p:nvSpPr>
            <p:spPr>
              <a:xfrm>
                <a:off x="1257300" y="662552"/>
                <a:ext cx="774700" cy="660400"/>
              </a:xfrm>
              <a:prstGeom prst="triangl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>
                  <a:buClr>
                    <a:srgbClr val="000000"/>
                  </a:buClr>
                </a:pPr>
                <a:endParaRPr lang="en-US" sz="1867" kern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  <a:sym typeface="Arial"/>
                </a:endParaRPr>
              </a:p>
            </p:txBody>
          </p:sp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54792F5C-C411-85C5-2B10-4DF0CDE31FA4}"/>
                  </a:ext>
                </a:extLst>
              </p:cNvPr>
              <p:cNvSpPr txBox="1"/>
              <p:nvPr/>
            </p:nvSpPr>
            <p:spPr>
              <a:xfrm>
                <a:off x="1479550" y="778533"/>
                <a:ext cx="330200" cy="561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vi-VN" sz="4267" b="1" kern="0" dirty="0">
                    <a:solidFill>
                      <a:srgbClr val="FF00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/>
                    <a:sym typeface="Arial"/>
                  </a:rPr>
                  <a:t>1</a:t>
                </a:r>
                <a:endParaRPr lang="en-US" sz="4267" b="1" kern="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/>
                  <a:sym typeface="Arial"/>
                </a:endParaRPr>
              </a:p>
            </p:txBody>
          </p:sp>
        </p:grpSp>
        <p:sp>
          <p:nvSpPr>
            <p:cNvPr id="8" name="Hộp Văn bản 7">
              <a:extLst>
                <a:ext uri="{FF2B5EF4-FFF2-40B4-BE49-F238E27FC236}">
                  <a16:creationId xmlns:a16="http://schemas.microsoft.com/office/drawing/2014/main" id="{BFF7ECC3-487F-722E-7447-B69274C653EA}"/>
                </a:ext>
              </a:extLst>
            </p:cNvPr>
            <p:cNvSpPr txBox="1"/>
            <p:nvPr/>
          </p:nvSpPr>
          <p:spPr>
            <a:xfrm>
              <a:off x="1862638" y="799964"/>
              <a:ext cx="5148347" cy="56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buClr>
                  <a:srgbClr val="000000"/>
                </a:buClr>
              </a:pPr>
              <a:r>
                <a:rPr lang="vi-VN" sz="4267" b="1" kern="0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itchFamily="18" charset="0"/>
                  <a:sym typeface="Arial"/>
                </a:rPr>
                <a:t>Tính giá trị của bi</a:t>
              </a:r>
              <a:r>
                <a:rPr lang="en-US" sz="4267" b="1" kern="0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itchFamily="18" charset="0"/>
                  <a:sym typeface="Arial"/>
                </a:rPr>
                <a:t>ể</a:t>
              </a:r>
              <a:r>
                <a:rPr lang="vi-VN" sz="4267" b="1" kern="0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itchFamily="18" charset="0"/>
                  <a:sym typeface="Arial"/>
                </a:rPr>
                <a:t>u thức:</a:t>
              </a:r>
              <a:endParaRPr lang="en-US" sz="4267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EC517D7-6269-4A71-B3A9-2EAF2E08DD76}"/>
              </a:ext>
            </a:extLst>
          </p:cNvPr>
          <p:cNvSpPr txBox="1"/>
          <p:nvPr/>
        </p:nvSpPr>
        <p:spPr>
          <a:xfrm>
            <a:off x="1371600" y="1800225"/>
            <a:ext cx="4914900" cy="1651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(2</a:t>
            </a:r>
            <a:r>
              <a:rPr lang="vi-VN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000 + 7</a:t>
            </a:r>
            <a:r>
              <a:rPr lang="vi-VN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015) : 3</a:t>
            </a:r>
          </a:p>
          <a:p>
            <a:pPr algn="just">
              <a:lnSpc>
                <a:spcPct val="150000"/>
              </a:lnSpc>
            </a:pP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(102 + 901) x 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722CAF-EE5A-40D1-8D8F-C3201C51203A}"/>
              </a:ext>
            </a:extLst>
          </p:cNvPr>
          <p:cNvSpPr txBox="1"/>
          <p:nvPr/>
        </p:nvSpPr>
        <p:spPr>
          <a:xfrm>
            <a:off x="7724775" y="1724025"/>
            <a:ext cx="3867150" cy="1651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2</a:t>
            </a:r>
            <a:r>
              <a:rPr lang="vi-VN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515 : (1 + 4)</a:t>
            </a:r>
          </a:p>
          <a:p>
            <a:pPr algn="just">
              <a:lnSpc>
                <a:spcPct val="150000"/>
              </a:lnSpc>
            </a:pPr>
            <a:r>
              <a:rPr lang="pt-BR" sz="3600" b="1" i="0" dirty="0">
                <a:solidFill>
                  <a:srgbClr val="0B05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d) 705 x (8 - 2)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360F7F-3E34-8454-3D0B-396398B81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24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 flipV="1">
            <a:off x="-270568" y="0"/>
            <a:ext cx="12309662" cy="7083188"/>
            <a:chOff x="494042" y="331478"/>
            <a:chExt cx="8224842" cy="4867302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494042" y="331478"/>
              <a:ext cx="8046300" cy="4867302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 dirty="0">
                <a:solidFill>
                  <a:srgbClr val="FFFFFF"/>
                </a:solidFill>
                <a:latin typeface="Calibri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494042" y="505955"/>
              <a:ext cx="8224842" cy="4692825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765851 w 12309662"/>
                        <a:gd name="connsiteY0" fmla="*/ 2891272 h 6829279"/>
                        <a:gd name="connsiteX1" fmla="*/ 1005591 w 12309662"/>
                        <a:gd name="connsiteY1" fmla="*/ 0 h 6829279"/>
                        <a:gd name="connsiteX2" fmla="*/ 11117279 w 12309662"/>
                        <a:gd name="connsiteY2" fmla="*/ 0 h 6829279"/>
                        <a:gd name="connsiteX3" fmla="*/ 12309662 w 12309662"/>
                        <a:gd name="connsiteY3" fmla="*/ 1548117 h 6829279"/>
                        <a:gd name="connsiteX4" fmla="*/ 12309662 w 12309662"/>
                        <a:gd name="connsiteY4" fmla="*/ 5773020 h 6829279"/>
                        <a:gd name="connsiteX5" fmla="*/ 11266712 w 12309662"/>
                        <a:gd name="connsiteY5" fmla="*/ 6829278 h 6829279"/>
                        <a:gd name="connsiteX6" fmla="*/ 1042949 w 12309662"/>
                        <a:gd name="connsiteY6" fmla="*/ 6829278 h 6829279"/>
                        <a:gd name="connsiteX7" fmla="*/ 0 w 12309662"/>
                        <a:gd name="connsiteY7" fmla="*/ 5773020 h 6829279"/>
                        <a:gd name="connsiteX8" fmla="*/ 765851 w 12309662"/>
                        <a:gd name="connsiteY8" fmla="*/ 2891272 h 682927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2309662" h="6829279" extrusionOk="0">
                          <a:moveTo>
                            <a:pt x="765851" y="2891272"/>
                          </a:moveTo>
                          <a:cubicBezTo>
                            <a:pt x="709607" y="2407049"/>
                            <a:pt x="268568" y="-66768"/>
                            <a:pt x="1005591" y="0"/>
                          </a:cubicBezTo>
                          <a:cubicBezTo>
                            <a:pt x="5871343" y="-102593"/>
                            <a:pt x="7454919" y="284145"/>
                            <a:pt x="11117279" y="0"/>
                          </a:cubicBezTo>
                          <a:cubicBezTo>
                            <a:pt x="11660338" y="11124"/>
                            <a:pt x="12272101" y="1009270"/>
                            <a:pt x="12309662" y="1548117"/>
                          </a:cubicBezTo>
                          <a:cubicBezTo>
                            <a:pt x="12447394" y="3061171"/>
                            <a:pt x="12381029" y="4596548"/>
                            <a:pt x="12309662" y="5773020"/>
                          </a:cubicBezTo>
                          <a:cubicBezTo>
                            <a:pt x="12367816" y="6300475"/>
                            <a:pt x="12033178" y="6841941"/>
                            <a:pt x="11266712" y="6829278"/>
                          </a:cubicBezTo>
                          <a:cubicBezTo>
                            <a:pt x="8058722" y="7048879"/>
                            <a:pt x="4317162" y="6579046"/>
                            <a:pt x="1042949" y="6829278"/>
                          </a:cubicBezTo>
                          <a:cubicBezTo>
                            <a:pt x="506989" y="6835101"/>
                            <a:pt x="-92978" y="6313891"/>
                            <a:pt x="0" y="5773020"/>
                          </a:cubicBezTo>
                          <a:cubicBezTo>
                            <a:pt x="-183323" y="4419680"/>
                            <a:pt x="812896" y="4235541"/>
                            <a:pt x="765851" y="2891272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>
                <a:solidFill>
                  <a:srgbClr val="FFFFFF"/>
                </a:solidFill>
                <a:latin typeface="Calibri"/>
                <a:sym typeface="Arial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451A22F-70D4-47B5-BC7E-E4C6176311D9}"/>
              </a:ext>
            </a:extLst>
          </p:cNvPr>
          <p:cNvSpPr txBox="1"/>
          <p:nvPr/>
        </p:nvSpPr>
        <p:spPr>
          <a:xfrm>
            <a:off x="426419" y="1468037"/>
            <a:ext cx="5598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 (2000 + 7015) : 3 </a:t>
            </a:r>
          </a:p>
          <a:p>
            <a:r>
              <a:rPr lang="pt-BR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D0E9B14-6B9F-4DE1-8195-1231B8B6BB2F}"/>
              </a:ext>
            </a:extLst>
          </p:cNvPr>
          <p:cNvSpPr txBox="1"/>
          <p:nvPr/>
        </p:nvSpPr>
        <p:spPr>
          <a:xfrm>
            <a:off x="6542174" y="1503892"/>
            <a:ext cx="55958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(102 + 901) x 7 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1BA2FB2-883F-4795-A48D-56BDA2C89CDF}"/>
              </a:ext>
            </a:extLst>
          </p:cNvPr>
          <p:cNvSpPr txBox="1"/>
          <p:nvPr/>
        </p:nvSpPr>
        <p:spPr>
          <a:xfrm>
            <a:off x="1360759" y="3811642"/>
            <a:ext cx="6052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2515 : (1 + 4)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DA47369-E398-474D-9765-ED0A6EC5C2E8}"/>
              </a:ext>
            </a:extLst>
          </p:cNvPr>
          <p:cNvSpPr txBox="1"/>
          <p:nvPr/>
        </p:nvSpPr>
        <p:spPr>
          <a:xfrm>
            <a:off x="6651169" y="3712833"/>
            <a:ext cx="5567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d) 705 x (8 - 2)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B05616-2E18-09B0-418B-69FB008BE89C}"/>
              </a:ext>
            </a:extLst>
          </p:cNvPr>
          <p:cNvSpPr txBox="1"/>
          <p:nvPr/>
        </p:nvSpPr>
        <p:spPr>
          <a:xfrm>
            <a:off x="878699" y="1994075"/>
            <a:ext cx="6807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>
                <a:latin typeface="Cambria" panose="02040503050406030204" pitchFamily="18" charset="0"/>
                <a:ea typeface="Cambria" panose="02040503050406030204" pitchFamily="18" charset="0"/>
              </a:rPr>
              <a:t>(2000 + 7015) : 3 = 9015 : 3 </a:t>
            </a:r>
          </a:p>
          <a:p>
            <a:r>
              <a:rPr lang="pt-BR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 			      = </a:t>
            </a:r>
            <a:r>
              <a:rPr lang="pt-BR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3005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8A08F3-BBDA-CC01-0A1E-60DC0F88D1D8}"/>
              </a:ext>
            </a:extLst>
          </p:cNvPr>
          <p:cNvSpPr txBox="1"/>
          <p:nvPr/>
        </p:nvSpPr>
        <p:spPr>
          <a:xfrm>
            <a:off x="6519226" y="2172587"/>
            <a:ext cx="6858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(102 + 901) x 7 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1003 x 7 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vi-VN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pl-PL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7021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2174BD-8D82-2BBB-F980-521458E3C092}"/>
              </a:ext>
            </a:extLst>
          </p:cNvPr>
          <p:cNvSpPr txBox="1"/>
          <p:nvPr/>
        </p:nvSpPr>
        <p:spPr>
          <a:xfrm>
            <a:off x="1360759" y="4544866"/>
            <a:ext cx="73050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2515 : (1 + 4)= 2515 : 5 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		      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pl-PL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2543A5-29DF-45C6-05EA-31E9C64D0ED7}"/>
              </a:ext>
            </a:extLst>
          </p:cNvPr>
          <p:cNvSpPr txBox="1"/>
          <p:nvPr/>
        </p:nvSpPr>
        <p:spPr>
          <a:xfrm>
            <a:off x="6542174" y="4366354"/>
            <a:ext cx="73050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705 x (8 - 2)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705 x 6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vi-VN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pl-PL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4230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703AAC-8758-D88E-4D6E-B258560F6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9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78" grpId="0" uiExpand="1" build="p"/>
      <p:bldP spid="79" grpId="0" build="p"/>
      <p:bldP spid="84" grpId="0" build="p"/>
      <p:bldP spid="6" grpId="0"/>
      <p:bldP spid="8" grpId="0"/>
      <p:bldP spid="11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grpSp>
        <p:nvGrpSpPr>
          <p:cNvPr id="12" name="Nhóm 11">
            <a:extLst>
              <a:ext uri="{FF2B5EF4-FFF2-40B4-BE49-F238E27FC236}">
                <a16:creationId xmlns:a16="http://schemas.microsoft.com/office/drawing/2014/main" id="{CBEE69F7-47E0-5623-5C54-193843AA86C5}"/>
              </a:ext>
            </a:extLst>
          </p:cNvPr>
          <p:cNvGrpSpPr/>
          <p:nvPr/>
        </p:nvGrpSpPr>
        <p:grpSpPr>
          <a:xfrm>
            <a:off x="876300" y="569445"/>
            <a:ext cx="10439399" cy="1815883"/>
            <a:chOff x="1257300" y="596359"/>
            <a:chExt cx="7655656" cy="1361912"/>
          </a:xfrm>
        </p:grpSpPr>
        <p:grpSp>
          <p:nvGrpSpPr>
            <p:cNvPr id="7" name="Nhóm 6">
              <a:extLst>
                <a:ext uri="{FF2B5EF4-FFF2-40B4-BE49-F238E27FC236}">
                  <a16:creationId xmlns:a16="http://schemas.microsoft.com/office/drawing/2014/main" id="{C71A58AA-EB0B-F7C5-D2B3-6864FE296144}"/>
                </a:ext>
              </a:extLst>
            </p:cNvPr>
            <p:cNvGrpSpPr/>
            <p:nvPr/>
          </p:nvGrpSpPr>
          <p:grpSpPr>
            <a:xfrm>
              <a:off x="1257300" y="662552"/>
              <a:ext cx="774700" cy="677722"/>
              <a:chOff x="1257300" y="662552"/>
              <a:chExt cx="774700" cy="677722"/>
            </a:xfrm>
          </p:grpSpPr>
          <p:sp>
            <p:nvSpPr>
              <p:cNvPr id="5" name="Tam giác Cân 4">
                <a:extLst>
                  <a:ext uri="{FF2B5EF4-FFF2-40B4-BE49-F238E27FC236}">
                    <a16:creationId xmlns:a16="http://schemas.microsoft.com/office/drawing/2014/main" id="{3CB67545-E7EB-303B-7D05-BC1226AE2489}"/>
                  </a:ext>
                </a:extLst>
              </p:cNvPr>
              <p:cNvSpPr/>
              <p:nvPr/>
            </p:nvSpPr>
            <p:spPr>
              <a:xfrm>
                <a:off x="1257300" y="662552"/>
                <a:ext cx="774700" cy="660400"/>
              </a:xfrm>
              <a:prstGeom prst="triangl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86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  <a:sym typeface="Arial"/>
                </a:endParaRPr>
              </a:p>
            </p:txBody>
          </p:sp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54792F5C-C411-85C5-2B10-4DF0CDE31FA4}"/>
                  </a:ext>
                </a:extLst>
              </p:cNvPr>
              <p:cNvSpPr txBox="1"/>
              <p:nvPr/>
            </p:nvSpPr>
            <p:spPr>
              <a:xfrm>
                <a:off x="1479550" y="778533"/>
                <a:ext cx="330200" cy="561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Arial"/>
                    <a:sym typeface="Arial"/>
                  </a:rPr>
                  <a:t>2</a:t>
                </a:r>
              </a:p>
            </p:txBody>
          </p:sp>
        </p:grpSp>
        <p:sp>
          <p:nvSpPr>
            <p:cNvPr id="8" name="Hộp Văn bản 7">
              <a:extLst>
                <a:ext uri="{FF2B5EF4-FFF2-40B4-BE49-F238E27FC236}">
                  <a16:creationId xmlns:a16="http://schemas.microsoft.com/office/drawing/2014/main" id="{BFF7ECC3-487F-722E-7447-B69274C653EA}"/>
                </a:ext>
              </a:extLst>
            </p:cNvPr>
            <p:cNvSpPr txBox="1"/>
            <p:nvPr/>
          </p:nvSpPr>
          <p:spPr>
            <a:xfrm>
              <a:off x="2004058" y="596359"/>
              <a:ext cx="6908898" cy="13619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itchFamily="18" charset="0"/>
                  <a:sym typeface="Arial"/>
                </a:rPr>
                <a:t>Một tàu chở 7 863 thùng hàng. Người ta dỡ xuống một số thùng hàng thì số thùng hàng còn lại bằng số thùng hàng ban đầu giảm đi 3 lần. Hỏi trên tàu còn lại bao nhiêu thùng hàng?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249CB0D-C198-4732-A3AA-746D27A4CCEC}"/>
              </a:ext>
            </a:extLst>
          </p:cNvPr>
          <p:cNvSpPr txBox="1"/>
          <p:nvPr/>
        </p:nvSpPr>
        <p:spPr>
          <a:xfrm>
            <a:off x="3027680" y="2649442"/>
            <a:ext cx="7650480" cy="2955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sz="3200" b="1" u="sng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thùng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còn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7 863 : 3 = 2 621 (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thùng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2 621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thùng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3D0725-F455-3CD5-E7CC-8C1A6CA2D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02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71C0EA1-0E3D-415A-825D-539330A5B066}"/>
              </a:ext>
            </a:extLst>
          </p:cNvPr>
          <p:cNvSpPr/>
          <p:nvPr/>
        </p:nvSpPr>
        <p:spPr>
          <a:xfrm>
            <a:off x="1531510" y="552450"/>
            <a:ext cx="1190625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Số</a:t>
            </a:r>
            <a:r>
              <a:rPr lang="en-US" sz="4000" dirty="0"/>
              <a:t>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FD9F82-8602-41F0-9947-2AAC5E491C13}"/>
              </a:ext>
            </a:extLst>
          </p:cNvPr>
          <p:cNvGrpSpPr/>
          <p:nvPr/>
        </p:nvGrpSpPr>
        <p:grpSpPr>
          <a:xfrm>
            <a:off x="2800350" y="552450"/>
            <a:ext cx="8810625" cy="2246769"/>
            <a:chOff x="3028950" y="581025"/>
            <a:chExt cx="8810625" cy="224676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763717E-7324-41AD-800C-6E7FF1D74FC5}"/>
                </a:ext>
              </a:extLst>
            </p:cNvPr>
            <p:cNvSpPr txBox="1"/>
            <p:nvPr/>
          </p:nvSpPr>
          <p:spPr>
            <a:xfrm>
              <a:off x="3028950" y="581025"/>
              <a:ext cx="8810625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Một vị quan dùng những khối đá giống nhau dạng khối hộp chữ nhật để lát một con đường dài 4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555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m. Hình chữ nhật ở mặt trên mỗi khối đá đó có chiều dài 5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m.</a:t>
              </a:r>
            </a:p>
            <a:p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Vị quan ấy dùng 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     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  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khối đá.</a:t>
              </a:r>
              <a:endParaRPr lang="en-US" sz="28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D8F54AC-A509-44DC-BDA9-F42F8BCF1897}"/>
                </a:ext>
              </a:extLst>
            </p:cNvPr>
            <p:cNvSpPr/>
            <p:nvPr/>
          </p:nvSpPr>
          <p:spPr>
            <a:xfrm>
              <a:off x="5812220" y="2271550"/>
              <a:ext cx="816523" cy="5232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E68858A8-BDB9-4B95-B57D-26B05519D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0350" y="3575394"/>
            <a:ext cx="5086350" cy="165859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6EA08D2-374F-4F9C-A9B3-507099246316}"/>
              </a:ext>
            </a:extLst>
          </p:cNvPr>
          <p:cNvSpPr txBox="1"/>
          <p:nvPr/>
        </p:nvSpPr>
        <p:spPr>
          <a:xfrm>
            <a:off x="1000125" y="3267075"/>
            <a:ext cx="5686425" cy="2597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i="0" u="sng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i="0" u="sng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u="sng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sz="2800" b="1" i="0" u="sng" dirty="0">
              <a:solidFill>
                <a:schemeClr val="tx2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Vị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dùng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4555 : 5 = 911 (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911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</a:t>
            </a:r>
            <a:endParaRPr lang="en-US" sz="2800" b="1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5F16CF-8C37-A9FF-AB43-5C618A5AC605}"/>
              </a:ext>
            </a:extLst>
          </p:cNvPr>
          <p:cNvSpPr txBox="1"/>
          <p:nvPr/>
        </p:nvSpPr>
        <p:spPr>
          <a:xfrm>
            <a:off x="5594459" y="2237807"/>
            <a:ext cx="81652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911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A37467-9C60-6D2C-6AB9-1AC5718ECB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  <p:sp>
        <p:nvSpPr>
          <p:cNvPr id="8" name="Tam giác Cân 4">
            <a:extLst>
              <a:ext uri="{FF2B5EF4-FFF2-40B4-BE49-F238E27FC236}">
                <a16:creationId xmlns:a16="http://schemas.microsoft.com/office/drawing/2014/main" id="{0105B49F-9311-E474-9D7C-D00850FA42FF}"/>
              </a:ext>
            </a:extLst>
          </p:cNvPr>
          <p:cNvSpPr/>
          <p:nvPr/>
        </p:nvSpPr>
        <p:spPr>
          <a:xfrm>
            <a:off x="754491" y="552450"/>
            <a:ext cx="723900" cy="6191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3600" kern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3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701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13" name="Tam giác Cân 4">
            <a:extLst>
              <a:ext uri="{FF2B5EF4-FFF2-40B4-BE49-F238E27FC236}">
                <a16:creationId xmlns:a16="http://schemas.microsoft.com/office/drawing/2014/main" id="{8F42F269-28E0-4D45-A5EF-AD3DD505B28A}"/>
              </a:ext>
            </a:extLst>
          </p:cNvPr>
          <p:cNvSpPr/>
          <p:nvPr/>
        </p:nvSpPr>
        <p:spPr>
          <a:xfrm>
            <a:off x="1076325" y="600075"/>
            <a:ext cx="723900" cy="6191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675351-CC98-47F9-A640-4EED372454F7}"/>
              </a:ext>
            </a:extLst>
          </p:cNvPr>
          <p:cNvSpPr txBox="1"/>
          <p:nvPr/>
        </p:nvSpPr>
        <p:spPr>
          <a:xfrm>
            <a:off x="1771650" y="581025"/>
            <a:ext cx="100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5387E7-4C65-4362-B151-3652B96E03A4}"/>
              </a:ext>
            </a:extLst>
          </p:cNvPr>
          <p:cNvGrpSpPr/>
          <p:nvPr/>
        </p:nvGrpSpPr>
        <p:grpSpPr>
          <a:xfrm>
            <a:off x="2638425" y="657225"/>
            <a:ext cx="8686800" cy="2677656"/>
            <a:chOff x="2638425" y="657225"/>
            <a:chExt cx="8686800" cy="267765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451E648-472A-4C94-A6BF-A54C2C708A3D}"/>
                </a:ext>
              </a:extLst>
            </p:cNvPr>
            <p:cNvSpPr txBox="1"/>
            <p:nvPr/>
          </p:nvSpPr>
          <p:spPr>
            <a:xfrm>
              <a:off x="2638425" y="657225"/>
              <a:ext cx="86868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Người ta xây một bức tường thành bao quanh một khu đất có dạng hình vuông ABCD. Mỗi cạnh dài 2324 bước chân.</a:t>
              </a:r>
            </a:p>
            <a:p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a) Bức tường thành dài </a:t>
              </a:r>
              <a:r>
                <a:rPr lang="en-US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         </a:t>
              </a:r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bước chân.</a:t>
              </a:r>
            </a:p>
            <a:p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b) Người ta xây một chòi canh gác ở trung điểm I của cạnh AB. Đoạn AI dài </a:t>
              </a:r>
              <a:r>
                <a:rPr lang="en-US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      </a:t>
              </a:r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bước chân.</a:t>
              </a:r>
              <a:endParaRPr lang="en-US" sz="28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966E346-5E4F-480E-B826-3482931A3016}"/>
                </a:ext>
              </a:extLst>
            </p:cNvPr>
            <p:cNvSpPr/>
            <p:nvPr/>
          </p:nvSpPr>
          <p:spPr>
            <a:xfrm>
              <a:off x="6677025" y="1924050"/>
              <a:ext cx="571500" cy="47625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3CD957-0BAC-4095-A1EB-568BC6F96234}"/>
                </a:ext>
              </a:extLst>
            </p:cNvPr>
            <p:cNvSpPr/>
            <p:nvPr/>
          </p:nvSpPr>
          <p:spPr>
            <a:xfrm>
              <a:off x="6810375" y="2847975"/>
              <a:ext cx="571500" cy="47625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F266FA8-FD7E-4FCB-B077-E64EFA6A0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3264044"/>
            <a:ext cx="2590800" cy="26938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DDE8E5-2928-44E7-4781-AC65BF62B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26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2952A50F-5BF2-4D3F-A7D9-A2BB89AFA666}"/>
              </a:ext>
            </a:extLst>
          </p:cNvPr>
          <p:cNvGrpSpPr/>
          <p:nvPr/>
        </p:nvGrpSpPr>
        <p:grpSpPr>
          <a:xfrm>
            <a:off x="123825" y="276225"/>
            <a:ext cx="11753849" cy="6324600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2EB3E90A-6582-461C-87E8-A131A81C1E3E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01500865-1245-420F-95DE-5B1657BFF097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7A08544-A135-47D2-9E31-00280066629E}"/>
              </a:ext>
            </a:extLst>
          </p:cNvPr>
          <p:cNvSpPr txBox="1"/>
          <p:nvPr/>
        </p:nvSpPr>
        <p:spPr>
          <a:xfrm>
            <a:off x="1495425" y="390525"/>
            <a:ext cx="9646187" cy="580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vi-VN" sz="36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giải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</a:t>
            </a:r>
            <a:r>
              <a:rPr lang="en-US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Bức tường dài số bước chân là: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2 324 x 4 = 9 296 (bước chân)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Đoạn AI dài số bước chân là: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 2 324 : 2 = 1162 (bước chân)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Đáp số: a) 9 296 bước chân</a:t>
            </a:r>
            <a:endParaRPr lang="en-US" sz="3600" b="1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               </a:t>
            </a: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1162 bước chân</a:t>
            </a:r>
            <a:endParaRPr lang="en-US" sz="3600" b="1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950E6B-58B3-7FA2-2EAB-19FA03554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04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B75105-AD18-497D-852D-03F5117DE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43" y="823927"/>
            <a:ext cx="11302964" cy="404809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7EF041-0CC0-2548-A676-44656656EF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8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424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7</cp:revision>
  <dcterms:created xsi:type="dcterms:W3CDTF">2025-03-03T03:49:04Z</dcterms:created>
  <dcterms:modified xsi:type="dcterms:W3CDTF">2025-03-10T04:52:56Z</dcterms:modified>
</cp:coreProperties>
</file>