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8" r:id="rId2"/>
  </p:sldMasterIdLst>
  <p:notesMasterIdLst>
    <p:notesMasterId r:id="rId10"/>
  </p:notesMasterIdLst>
  <p:sldIdLst>
    <p:sldId id="431" r:id="rId3"/>
    <p:sldId id="376" r:id="rId4"/>
    <p:sldId id="369" r:id="rId5"/>
    <p:sldId id="686" r:id="rId6"/>
    <p:sldId id="410" r:id="rId7"/>
    <p:sldId id="415" r:id="rId8"/>
    <p:sldId id="418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EE729F-67AD-4CC4-8F44-D3642E7B9EB6}" type="datetimeFigureOut">
              <a:rPr lang="en-US" smtClean="0"/>
              <a:t>1/2/2025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502D86-42C3-4C14-911C-7FC19508A6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750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66879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2972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01872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bg>
      <p:bgPr>
        <a:solidFill>
          <a:schemeClr val="accent2"/>
        </a:solidFill>
        <a:effectLst/>
      </p:bgPr>
    </p:bg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Google Shape;40;p3"/>
          <p:cNvGrpSpPr/>
          <p:nvPr/>
        </p:nvGrpSpPr>
        <p:grpSpPr>
          <a:xfrm>
            <a:off x="314401" y="284734"/>
            <a:ext cx="11563191" cy="6288533"/>
            <a:chOff x="235800" y="213550"/>
            <a:chExt cx="8672393" cy="4716400"/>
          </a:xfrm>
        </p:grpSpPr>
        <p:sp>
          <p:nvSpPr>
            <p:cNvPr id="41" name="Google Shape;41;p3"/>
            <p:cNvSpPr/>
            <p:nvPr/>
          </p:nvSpPr>
          <p:spPr>
            <a:xfrm>
              <a:off x="420024" y="213550"/>
              <a:ext cx="8311596" cy="4715505"/>
            </a:xfrm>
            <a:custGeom>
              <a:avLst/>
              <a:gdLst/>
              <a:ahLst/>
              <a:cxnLst/>
              <a:rect l="l" t="t" r="r" b="b"/>
              <a:pathLst>
                <a:path w="141824" h="89559" extrusionOk="0">
                  <a:moveTo>
                    <a:pt x="9819" y="0"/>
                  </a:moveTo>
                  <a:cubicBezTo>
                    <a:pt x="4591" y="0"/>
                    <a:pt x="304" y="4267"/>
                    <a:pt x="285" y="9500"/>
                  </a:cubicBezTo>
                  <a:lnTo>
                    <a:pt x="20" y="79757"/>
                  </a:lnTo>
                  <a:cubicBezTo>
                    <a:pt x="1" y="85001"/>
                    <a:pt x="4276" y="89308"/>
                    <a:pt x="9520" y="89327"/>
                  </a:cubicBezTo>
                  <a:lnTo>
                    <a:pt x="40300" y="89442"/>
                  </a:lnTo>
                  <a:lnTo>
                    <a:pt x="135808" y="89551"/>
                  </a:lnTo>
                  <a:lnTo>
                    <a:pt x="137983" y="89559"/>
                  </a:lnTo>
                  <a:cubicBezTo>
                    <a:pt x="137987" y="89559"/>
                    <a:pt x="137992" y="89559"/>
                    <a:pt x="137996" y="89559"/>
                  </a:cubicBezTo>
                  <a:cubicBezTo>
                    <a:pt x="139922" y="89559"/>
                    <a:pt x="141502" y="87986"/>
                    <a:pt x="141510" y="86060"/>
                  </a:cubicBezTo>
                  <a:lnTo>
                    <a:pt x="141818" y="3758"/>
                  </a:lnTo>
                  <a:cubicBezTo>
                    <a:pt x="141823" y="1829"/>
                    <a:pt x="140249" y="242"/>
                    <a:pt x="138319" y="235"/>
                  </a:cubicBezTo>
                  <a:lnTo>
                    <a:pt x="136144" y="225"/>
                  </a:lnTo>
                  <a:lnTo>
                    <a:pt x="40635" y="116"/>
                  </a:lnTo>
                  <a:lnTo>
                    <a:pt x="9855" y="0"/>
                  </a:lnTo>
                  <a:cubicBezTo>
                    <a:pt x="9843" y="0"/>
                    <a:pt x="9831" y="0"/>
                    <a:pt x="981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" name="Google Shape;42;p3"/>
            <p:cNvSpPr/>
            <p:nvPr/>
          </p:nvSpPr>
          <p:spPr>
            <a:xfrm>
              <a:off x="596481" y="214234"/>
              <a:ext cx="8311713" cy="4715716"/>
            </a:xfrm>
            <a:custGeom>
              <a:avLst/>
              <a:gdLst/>
              <a:ahLst/>
              <a:cxnLst/>
              <a:rect l="l" t="t" r="r" b="b"/>
              <a:pathLst>
                <a:path w="141826" h="89563" extrusionOk="0">
                  <a:moveTo>
                    <a:pt x="9822" y="1"/>
                  </a:moveTo>
                  <a:cubicBezTo>
                    <a:pt x="4592" y="1"/>
                    <a:pt x="306" y="4268"/>
                    <a:pt x="285" y="9501"/>
                  </a:cubicBezTo>
                  <a:lnTo>
                    <a:pt x="21" y="79759"/>
                  </a:lnTo>
                  <a:cubicBezTo>
                    <a:pt x="1" y="85004"/>
                    <a:pt x="4276" y="89308"/>
                    <a:pt x="9520" y="89329"/>
                  </a:cubicBezTo>
                  <a:lnTo>
                    <a:pt x="40301" y="89445"/>
                  </a:lnTo>
                  <a:lnTo>
                    <a:pt x="135810" y="89553"/>
                  </a:lnTo>
                  <a:lnTo>
                    <a:pt x="137984" y="89562"/>
                  </a:lnTo>
                  <a:cubicBezTo>
                    <a:pt x="137988" y="89562"/>
                    <a:pt x="137993" y="89562"/>
                    <a:pt x="137997" y="89562"/>
                  </a:cubicBezTo>
                  <a:cubicBezTo>
                    <a:pt x="139924" y="89562"/>
                    <a:pt x="141504" y="87990"/>
                    <a:pt x="141511" y="86063"/>
                  </a:cubicBezTo>
                  <a:lnTo>
                    <a:pt x="141820" y="3761"/>
                  </a:lnTo>
                  <a:cubicBezTo>
                    <a:pt x="141826" y="1827"/>
                    <a:pt x="140249" y="239"/>
                    <a:pt x="138317" y="233"/>
                  </a:cubicBezTo>
                  <a:lnTo>
                    <a:pt x="136143" y="225"/>
                  </a:lnTo>
                  <a:lnTo>
                    <a:pt x="40635" y="117"/>
                  </a:lnTo>
                  <a:lnTo>
                    <a:pt x="9856" y="1"/>
                  </a:lnTo>
                  <a:cubicBezTo>
                    <a:pt x="9845" y="1"/>
                    <a:pt x="9833" y="1"/>
                    <a:pt x="982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" name="Google Shape;43;p3"/>
            <p:cNvSpPr/>
            <p:nvPr/>
          </p:nvSpPr>
          <p:spPr>
            <a:xfrm>
              <a:off x="810919" y="559949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3" y="0"/>
                  </a:moveTo>
                  <a:lnTo>
                    <a:pt x="0" y="5896"/>
                  </a:lnTo>
                  <a:lnTo>
                    <a:pt x="5897" y="5920"/>
                  </a:lnTo>
                  <a:lnTo>
                    <a:pt x="5918" y="2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" name="Google Shape;44;p3"/>
            <p:cNvSpPr/>
            <p:nvPr/>
          </p:nvSpPr>
          <p:spPr>
            <a:xfrm>
              <a:off x="250174" y="605967"/>
              <a:ext cx="733502" cy="85034"/>
            </a:xfrm>
            <a:custGeom>
              <a:avLst/>
              <a:gdLst/>
              <a:ahLst/>
              <a:cxnLst/>
              <a:rect l="l" t="t" r="r" b="b"/>
              <a:pathLst>
                <a:path w="13931" h="1615" extrusionOk="0">
                  <a:moveTo>
                    <a:pt x="786" y="0"/>
                  </a:moveTo>
                  <a:cubicBezTo>
                    <a:pt x="355" y="0"/>
                    <a:pt x="3" y="349"/>
                    <a:pt x="2" y="782"/>
                  </a:cubicBezTo>
                  <a:cubicBezTo>
                    <a:pt x="1" y="1214"/>
                    <a:pt x="350" y="1567"/>
                    <a:pt x="783" y="1568"/>
                  </a:cubicBezTo>
                  <a:lnTo>
                    <a:pt x="13141" y="1614"/>
                  </a:lnTo>
                  <a:cubicBezTo>
                    <a:pt x="13141" y="1614"/>
                    <a:pt x="13142" y="1614"/>
                    <a:pt x="13142" y="1614"/>
                  </a:cubicBezTo>
                  <a:cubicBezTo>
                    <a:pt x="13574" y="1614"/>
                    <a:pt x="13926" y="1265"/>
                    <a:pt x="13927" y="833"/>
                  </a:cubicBezTo>
                  <a:cubicBezTo>
                    <a:pt x="13930" y="399"/>
                    <a:pt x="13579" y="47"/>
                    <a:pt x="13147" y="46"/>
                  </a:cubicBezTo>
                  <a:lnTo>
                    <a:pt x="788" y="0"/>
                  </a:lnTo>
                  <a:cubicBezTo>
                    <a:pt x="788" y="0"/>
                    <a:pt x="787" y="0"/>
                    <a:pt x="7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" name="Google Shape;45;p3"/>
            <p:cNvSpPr/>
            <p:nvPr/>
          </p:nvSpPr>
          <p:spPr>
            <a:xfrm>
              <a:off x="249700" y="738071"/>
              <a:ext cx="733397" cy="85034"/>
            </a:xfrm>
            <a:custGeom>
              <a:avLst/>
              <a:gdLst/>
              <a:ahLst/>
              <a:cxnLst/>
              <a:rect l="l" t="t" r="r" b="b"/>
              <a:pathLst>
                <a:path w="13929" h="1615" extrusionOk="0">
                  <a:moveTo>
                    <a:pt x="782" y="0"/>
                  </a:moveTo>
                  <a:cubicBezTo>
                    <a:pt x="353" y="0"/>
                    <a:pt x="3" y="350"/>
                    <a:pt x="1" y="782"/>
                  </a:cubicBezTo>
                  <a:cubicBezTo>
                    <a:pt x="0" y="1214"/>
                    <a:pt x="349" y="1566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3" y="1614"/>
                    <a:pt x="13144" y="1614"/>
                  </a:cubicBezTo>
                  <a:cubicBezTo>
                    <a:pt x="13575" y="1614"/>
                    <a:pt x="13926" y="1265"/>
                    <a:pt x="13927" y="833"/>
                  </a:cubicBezTo>
                  <a:cubicBezTo>
                    <a:pt x="13929" y="400"/>
                    <a:pt x="13580" y="47"/>
                    <a:pt x="13145" y="46"/>
                  </a:cubicBezTo>
                  <a:lnTo>
                    <a:pt x="788" y="0"/>
                  </a:lnTo>
                  <a:cubicBezTo>
                    <a:pt x="786" y="0"/>
                    <a:pt x="784" y="0"/>
                    <a:pt x="78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" name="Google Shape;46;p3"/>
            <p:cNvSpPr/>
            <p:nvPr/>
          </p:nvSpPr>
          <p:spPr>
            <a:xfrm>
              <a:off x="808918" y="1088367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3" y="1"/>
                  </a:moveTo>
                  <a:lnTo>
                    <a:pt x="1" y="5898"/>
                  </a:lnTo>
                  <a:lnTo>
                    <a:pt x="5897" y="5920"/>
                  </a:lnTo>
                  <a:lnTo>
                    <a:pt x="5919" y="23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" name="Google Shape;47;p3"/>
            <p:cNvSpPr/>
            <p:nvPr/>
          </p:nvSpPr>
          <p:spPr>
            <a:xfrm>
              <a:off x="248173" y="1134385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4" y="0"/>
                  </a:moveTo>
                  <a:cubicBezTo>
                    <a:pt x="353" y="0"/>
                    <a:pt x="2" y="348"/>
                    <a:pt x="1" y="782"/>
                  </a:cubicBezTo>
                  <a:cubicBezTo>
                    <a:pt x="0" y="1213"/>
                    <a:pt x="349" y="1566"/>
                    <a:pt x="783" y="1568"/>
                  </a:cubicBezTo>
                  <a:lnTo>
                    <a:pt x="13141" y="1615"/>
                  </a:lnTo>
                  <a:cubicBezTo>
                    <a:pt x="13142" y="1615"/>
                    <a:pt x="13142" y="1615"/>
                    <a:pt x="13143" y="1615"/>
                  </a:cubicBezTo>
                  <a:cubicBezTo>
                    <a:pt x="13574" y="1615"/>
                    <a:pt x="13927" y="1266"/>
                    <a:pt x="13928" y="834"/>
                  </a:cubicBezTo>
                  <a:cubicBezTo>
                    <a:pt x="13930" y="399"/>
                    <a:pt x="13582" y="48"/>
                    <a:pt x="13145" y="47"/>
                  </a:cubicBezTo>
                  <a:lnTo>
                    <a:pt x="788" y="0"/>
                  </a:lnTo>
                  <a:cubicBezTo>
                    <a:pt x="787" y="0"/>
                    <a:pt x="785" y="0"/>
                    <a:pt x="78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" name="Google Shape;48;p3"/>
            <p:cNvSpPr/>
            <p:nvPr/>
          </p:nvSpPr>
          <p:spPr>
            <a:xfrm>
              <a:off x="247647" y="1266594"/>
              <a:ext cx="733502" cy="84981"/>
            </a:xfrm>
            <a:custGeom>
              <a:avLst/>
              <a:gdLst/>
              <a:ahLst/>
              <a:cxnLst/>
              <a:rect l="l" t="t" r="r" b="b"/>
              <a:pathLst>
                <a:path w="13931" h="1614" extrusionOk="0">
                  <a:moveTo>
                    <a:pt x="785" y="0"/>
                  </a:moveTo>
                  <a:cubicBezTo>
                    <a:pt x="354" y="0"/>
                    <a:pt x="3" y="348"/>
                    <a:pt x="2" y="780"/>
                  </a:cubicBezTo>
                  <a:cubicBezTo>
                    <a:pt x="1" y="1212"/>
                    <a:pt x="350" y="1565"/>
                    <a:pt x="783" y="1566"/>
                  </a:cubicBezTo>
                  <a:lnTo>
                    <a:pt x="13141" y="1613"/>
                  </a:lnTo>
                  <a:cubicBezTo>
                    <a:pt x="13142" y="1613"/>
                    <a:pt x="13143" y="1613"/>
                    <a:pt x="13144" y="1613"/>
                  </a:cubicBezTo>
                  <a:cubicBezTo>
                    <a:pt x="13578" y="1613"/>
                    <a:pt x="13927" y="1265"/>
                    <a:pt x="13928" y="832"/>
                  </a:cubicBezTo>
                  <a:cubicBezTo>
                    <a:pt x="13930" y="399"/>
                    <a:pt x="13581" y="47"/>
                    <a:pt x="13146" y="47"/>
                  </a:cubicBezTo>
                  <a:lnTo>
                    <a:pt x="788" y="0"/>
                  </a:lnTo>
                  <a:cubicBezTo>
                    <a:pt x="787" y="0"/>
                    <a:pt x="786" y="0"/>
                    <a:pt x="78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" name="Google Shape;49;p3"/>
            <p:cNvSpPr/>
            <p:nvPr/>
          </p:nvSpPr>
          <p:spPr>
            <a:xfrm>
              <a:off x="806970" y="1616837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2" y="1"/>
                  </a:moveTo>
                  <a:lnTo>
                    <a:pt x="0" y="5898"/>
                  </a:lnTo>
                  <a:lnTo>
                    <a:pt x="5897" y="5920"/>
                  </a:lnTo>
                  <a:lnTo>
                    <a:pt x="5918" y="24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" name="Google Shape;50;p3"/>
            <p:cNvSpPr/>
            <p:nvPr/>
          </p:nvSpPr>
          <p:spPr>
            <a:xfrm>
              <a:off x="246172" y="1662802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7" y="0"/>
                  </a:moveTo>
                  <a:cubicBezTo>
                    <a:pt x="356" y="0"/>
                    <a:pt x="4" y="350"/>
                    <a:pt x="3" y="781"/>
                  </a:cubicBezTo>
                  <a:cubicBezTo>
                    <a:pt x="1" y="1214"/>
                    <a:pt x="350" y="1567"/>
                    <a:pt x="784" y="1568"/>
                  </a:cubicBezTo>
                  <a:lnTo>
                    <a:pt x="13142" y="1615"/>
                  </a:lnTo>
                  <a:cubicBezTo>
                    <a:pt x="13143" y="1615"/>
                    <a:pt x="13145" y="1615"/>
                    <a:pt x="13147" y="1615"/>
                  </a:cubicBezTo>
                  <a:cubicBezTo>
                    <a:pt x="13577" y="1615"/>
                    <a:pt x="13927" y="1265"/>
                    <a:pt x="13928" y="835"/>
                  </a:cubicBezTo>
                  <a:cubicBezTo>
                    <a:pt x="13929" y="400"/>
                    <a:pt x="13580" y="48"/>
                    <a:pt x="13147" y="47"/>
                  </a:cubicBezTo>
                  <a:lnTo>
                    <a:pt x="789" y="0"/>
                  </a:lnTo>
                  <a:cubicBezTo>
                    <a:pt x="789" y="0"/>
                    <a:pt x="788" y="0"/>
                    <a:pt x="7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" name="Google Shape;51;p3"/>
            <p:cNvSpPr/>
            <p:nvPr/>
          </p:nvSpPr>
          <p:spPr>
            <a:xfrm>
              <a:off x="245751" y="1794959"/>
              <a:ext cx="733344" cy="85034"/>
            </a:xfrm>
            <a:custGeom>
              <a:avLst/>
              <a:gdLst/>
              <a:ahLst/>
              <a:cxnLst/>
              <a:rect l="l" t="t" r="r" b="b"/>
              <a:pathLst>
                <a:path w="13928" h="1615" extrusionOk="0">
                  <a:moveTo>
                    <a:pt x="787" y="0"/>
                  </a:moveTo>
                  <a:cubicBezTo>
                    <a:pt x="355" y="0"/>
                    <a:pt x="2" y="349"/>
                    <a:pt x="1" y="782"/>
                  </a:cubicBezTo>
                  <a:cubicBezTo>
                    <a:pt x="0" y="1214"/>
                    <a:pt x="350" y="1565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3" y="1614"/>
                    <a:pt x="13144" y="1614"/>
                  </a:cubicBezTo>
                  <a:cubicBezTo>
                    <a:pt x="13575" y="1614"/>
                    <a:pt x="13926" y="1266"/>
                    <a:pt x="13927" y="834"/>
                  </a:cubicBezTo>
                  <a:cubicBezTo>
                    <a:pt x="13928" y="400"/>
                    <a:pt x="13579" y="47"/>
                    <a:pt x="13146" y="47"/>
                  </a:cubicBezTo>
                  <a:lnTo>
                    <a:pt x="789" y="0"/>
                  </a:lnTo>
                  <a:cubicBezTo>
                    <a:pt x="788" y="0"/>
                    <a:pt x="788" y="0"/>
                    <a:pt x="7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" name="Google Shape;52;p3"/>
            <p:cNvSpPr/>
            <p:nvPr/>
          </p:nvSpPr>
          <p:spPr>
            <a:xfrm>
              <a:off x="804969" y="2145307"/>
              <a:ext cx="311650" cy="311703"/>
            </a:xfrm>
            <a:custGeom>
              <a:avLst/>
              <a:gdLst/>
              <a:ahLst/>
              <a:cxnLst/>
              <a:rect l="l" t="t" r="r" b="b"/>
              <a:pathLst>
                <a:path w="5919" h="5920" extrusionOk="0">
                  <a:moveTo>
                    <a:pt x="23" y="1"/>
                  </a:moveTo>
                  <a:lnTo>
                    <a:pt x="1" y="5897"/>
                  </a:lnTo>
                  <a:lnTo>
                    <a:pt x="5896" y="5919"/>
                  </a:lnTo>
                  <a:lnTo>
                    <a:pt x="5919" y="24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" name="Google Shape;53;p3"/>
            <p:cNvSpPr/>
            <p:nvPr/>
          </p:nvSpPr>
          <p:spPr>
            <a:xfrm>
              <a:off x="244172" y="2191325"/>
              <a:ext cx="733502" cy="85034"/>
            </a:xfrm>
            <a:custGeom>
              <a:avLst/>
              <a:gdLst/>
              <a:ahLst/>
              <a:cxnLst/>
              <a:rect l="l" t="t" r="r" b="b"/>
              <a:pathLst>
                <a:path w="13931" h="1615" extrusionOk="0">
                  <a:moveTo>
                    <a:pt x="786" y="0"/>
                  </a:moveTo>
                  <a:cubicBezTo>
                    <a:pt x="353" y="0"/>
                    <a:pt x="2" y="349"/>
                    <a:pt x="1" y="780"/>
                  </a:cubicBezTo>
                  <a:cubicBezTo>
                    <a:pt x="0" y="1214"/>
                    <a:pt x="349" y="1567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1" y="1614"/>
                    <a:pt x="13142" y="1614"/>
                  </a:cubicBezTo>
                  <a:cubicBezTo>
                    <a:pt x="13574" y="1614"/>
                    <a:pt x="13927" y="1265"/>
                    <a:pt x="13928" y="833"/>
                  </a:cubicBezTo>
                  <a:cubicBezTo>
                    <a:pt x="13931" y="400"/>
                    <a:pt x="13581" y="48"/>
                    <a:pt x="13146" y="46"/>
                  </a:cubicBezTo>
                  <a:lnTo>
                    <a:pt x="788" y="0"/>
                  </a:lnTo>
                  <a:cubicBezTo>
                    <a:pt x="787" y="0"/>
                    <a:pt x="787" y="0"/>
                    <a:pt x="7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" name="Google Shape;54;p3"/>
            <p:cNvSpPr/>
            <p:nvPr/>
          </p:nvSpPr>
          <p:spPr>
            <a:xfrm>
              <a:off x="243645" y="2323324"/>
              <a:ext cx="733555" cy="85086"/>
            </a:xfrm>
            <a:custGeom>
              <a:avLst/>
              <a:gdLst/>
              <a:ahLst/>
              <a:cxnLst/>
              <a:rect l="l" t="t" r="r" b="b"/>
              <a:pathLst>
                <a:path w="13932" h="1616" extrusionOk="0">
                  <a:moveTo>
                    <a:pt x="788" y="1"/>
                  </a:moveTo>
                  <a:cubicBezTo>
                    <a:pt x="356" y="1"/>
                    <a:pt x="4" y="350"/>
                    <a:pt x="3" y="782"/>
                  </a:cubicBezTo>
                  <a:cubicBezTo>
                    <a:pt x="1" y="1216"/>
                    <a:pt x="352" y="1568"/>
                    <a:pt x="784" y="1569"/>
                  </a:cubicBezTo>
                  <a:lnTo>
                    <a:pt x="13143" y="1616"/>
                  </a:lnTo>
                  <a:cubicBezTo>
                    <a:pt x="13144" y="1616"/>
                    <a:pt x="13145" y="1616"/>
                    <a:pt x="13146" y="1616"/>
                  </a:cubicBezTo>
                  <a:cubicBezTo>
                    <a:pt x="13577" y="1616"/>
                    <a:pt x="13928" y="1266"/>
                    <a:pt x="13929" y="835"/>
                  </a:cubicBezTo>
                  <a:cubicBezTo>
                    <a:pt x="13931" y="401"/>
                    <a:pt x="13581" y="51"/>
                    <a:pt x="13147" y="47"/>
                  </a:cubicBezTo>
                  <a:lnTo>
                    <a:pt x="789" y="1"/>
                  </a:lnTo>
                  <a:cubicBezTo>
                    <a:pt x="789" y="1"/>
                    <a:pt x="788" y="1"/>
                    <a:pt x="78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" name="Google Shape;55;p3"/>
            <p:cNvSpPr/>
            <p:nvPr/>
          </p:nvSpPr>
          <p:spPr>
            <a:xfrm>
              <a:off x="802968" y="2673830"/>
              <a:ext cx="311650" cy="311703"/>
            </a:xfrm>
            <a:custGeom>
              <a:avLst/>
              <a:gdLst/>
              <a:ahLst/>
              <a:cxnLst/>
              <a:rect l="l" t="t" r="r" b="b"/>
              <a:pathLst>
                <a:path w="5919" h="5920" extrusionOk="0">
                  <a:moveTo>
                    <a:pt x="23" y="1"/>
                  </a:moveTo>
                  <a:lnTo>
                    <a:pt x="0" y="5897"/>
                  </a:lnTo>
                  <a:lnTo>
                    <a:pt x="5898" y="5919"/>
                  </a:lnTo>
                  <a:lnTo>
                    <a:pt x="5918" y="22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" name="Google Shape;56;p3"/>
            <p:cNvSpPr/>
            <p:nvPr/>
          </p:nvSpPr>
          <p:spPr>
            <a:xfrm>
              <a:off x="242224" y="2719638"/>
              <a:ext cx="733502" cy="85139"/>
            </a:xfrm>
            <a:custGeom>
              <a:avLst/>
              <a:gdLst/>
              <a:ahLst/>
              <a:cxnLst/>
              <a:rect l="l" t="t" r="r" b="b"/>
              <a:pathLst>
                <a:path w="13931" h="1617" extrusionOk="0">
                  <a:moveTo>
                    <a:pt x="790" y="1"/>
                  </a:moveTo>
                  <a:cubicBezTo>
                    <a:pt x="356" y="1"/>
                    <a:pt x="5" y="350"/>
                    <a:pt x="2" y="782"/>
                  </a:cubicBezTo>
                  <a:cubicBezTo>
                    <a:pt x="1" y="1217"/>
                    <a:pt x="351" y="1569"/>
                    <a:pt x="783" y="1570"/>
                  </a:cubicBezTo>
                  <a:lnTo>
                    <a:pt x="13140" y="1617"/>
                  </a:lnTo>
                  <a:cubicBezTo>
                    <a:pt x="13575" y="1617"/>
                    <a:pt x="13926" y="1270"/>
                    <a:pt x="13927" y="838"/>
                  </a:cubicBezTo>
                  <a:cubicBezTo>
                    <a:pt x="13930" y="402"/>
                    <a:pt x="13580" y="51"/>
                    <a:pt x="13149" y="48"/>
                  </a:cubicBezTo>
                  <a:lnTo>
                    <a:pt x="79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7" name="Google Shape;57;p3"/>
            <p:cNvSpPr/>
            <p:nvPr/>
          </p:nvSpPr>
          <p:spPr>
            <a:xfrm>
              <a:off x="241697" y="2851795"/>
              <a:ext cx="733502" cy="85086"/>
            </a:xfrm>
            <a:custGeom>
              <a:avLst/>
              <a:gdLst/>
              <a:ahLst/>
              <a:cxnLst/>
              <a:rect l="l" t="t" r="r" b="b"/>
              <a:pathLst>
                <a:path w="13931" h="1616" extrusionOk="0">
                  <a:moveTo>
                    <a:pt x="787" y="1"/>
                  </a:moveTo>
                  <a:cubicBezTo>
                    <a:pt x="354" y="1"/>
                    <a:pt x="4" y="350"/>
                    <a:pt x="2" y="783"/>
                  </a:cubicBezTo>
                  <a:cubicBezTo>
                    <a:pt x="0" y="1216"/>
                    <a:pt x="350" y="1569"/>
                    <a:pt x="784" y="1570"/>
                  </a:cubicBezTo>
                  <a:lnTo>
                    <a:pt x="13141" y="1616"/>
                  </a:lnTo>
                  <a:cubicBezTo>
                    <a:pt x="13142" y="1616"/>
                    <a:pt x="13142" y="1616"/>
                    <a:pt x="13143" y="1616"/>
                  </a:cubicBezTo>
                  <a:cubicBezTo>
                    <a:pt x="13577" y="1616"/>
                    <a:pt x="13927" y="1266"/>
                    <a:pt x="13930" y="835"/>
                  </a:cubicBezTo>
                  <a:cubicBezTo>
                    <a:pt x="13931" y="401"/>
                    <a:pt x="13582" y="49"/>
                    <a:pt x="13147" y="48"/>
                  </a:cubicBezTo>
                  <a:lnTo>
                    <a:pt x="789" y="1"/>
                  </a:lnTo>
                  <a:cubicBezTo>
                    <a:pt x="788" y="1"/>
                    <a:pt x="788" y="1"/>
                    <a:pt x="7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8" name="Google Shape;58;p3"/>
            <p:cNvSpPr/>
            <p:nvPr/>
          </p:nvSpPr>
          <p:spPr>
            <a:xfrm>
              <a:off x="800968" y="3202195"/>
              <a:ext cx="311703" cy="311808"/>
            </a:xfrm>
            <a:custGeom>
              <a:avLst/>
              <a:gdLst/>
              <a:ahLst/>
              <a:cxnLst/>
              <a:rect l="l" t="t" r="r" b="b"/>
              <a:pathLst>
                <a:path w="5920" h="5922" extrusionOk="0">
                  <a:moveTo>
                    <a:pt x="23" y="1"/>
                  </a:moveTo>
                  <a:lnTo>
                    <a:pt x="1" y="5897"/>
                  </a:lnTo>
                  <a:lnTo>
                    <a:pt x="5898" y="5921"/>
                  </a:lnTo>
                  <a:lnTo>
                    <a:pt x="5920" y="24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" name="Google Shape;59;p3"/>
            <p:cNvSpPr/>
            <p:nvPr/>
          </p:nvSpPr>
          <p:spPr>
            <a:xfrm>
              <a:off x="240275" y="3248161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7" y="1"/>
                  </a:moveTo>
                  <a:cubicBezTo>
                    <a:pt x="353" y="1"/>
                    <a:pt x="2" y="350"/>
                    <a:pt x="1" y="782"/>
                  </a:cubicBezTo>
                  <a:cubicBezTo>
                    <a:pt x="0" y="1216"/>
                    <a:pt x="350" y="1568"/>
                    <a:pt x="783" y="1570"/>
                  </a:cubicBezTo>
                  <a:lnTo>
                    <a:pt x="13141" y="1616"/>
                  </a:lnTo>
                  <a:cubicBezTo>
                    <a:pt x="13142" y="1616"/>
                    <a:pt x="13144" y="1616"/>
                    <a:pt x="13145" y="1616"/>
                  </a:cubicBezTo>
                  <a:cubicBezTo>
                    <a:pt x="13575" y="1616"/>
                    <a:pt x="13927" y="1268"/>
                    <a:pt x="13928" y="835"/>
                  </a:cubicBezTo>
                  <a:cubicBezTo>
                    <a:pt x="13930" y="401"/>
                    <a:pt x="13581" y="50"/>
                    <a:pt x="13146" y="48"/>
                  </a:cubicBezTo>
                  <a:lnTo>
                    <a:pt x="789" y="1"/>
                  </a:lnTo>
                  <a:cubicBezTo>
                    <a:pt x="788" y="1"/>
                    <a:pt x="788" y="1"/>
                    <a:pt x="7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" name="Google Shape;60;p3"/>
            <p:cNvSpPr/>
            <p:nvPr/>
          </p:nvSpPr>
          <p:spPr>
            <a:xfrm>
              <a:off x="239749" y="3380318"/>
              <a:ext cx="733502" cy="84981"/>
            </a:xfrm>
            <a:custGeom>
              <a:avLst/>
              <a:gdLst/>
              <a:ahLst/>
              <a:cxnLst/>
              <a:rect l="l" t="t" r="r" b="b"/>
              <a:pathLst>
                <a:path w="13931" h="1614" extrusionOk="0">
                  <a:moveTo>
                    <a:pt x="783" y="1"/>
                  </a:moveTo>
                  <a:cubicBezTo>
                    <a:pt x="353" y="1"/>
                    <a:pt x="5" y="350"/>
                    <a:pt x="2" y="780"/>
                  </a:cubicBezTo>
                  <a:cubicBezTo>
                    <a:pt x="1" y="1215"/>
                    <a:pt x="351" y="1566"/>
                    <a:pt x="783" y="1569"/>
                  </a:cubicBezTo>
                  <a:lnTo>
                    <a:pt x="13141" y="1614"/>
                  </a:lnTo>
                  <a:cubicBezTo>
                    <a:pt x="13142" y="1614"/>
                    <a:pt x="13144" y="1614"/>
                    <a:pt x="13146" y="1614"/>
                  </a:cubicBezTo>
                  <a:cubicBezTo>
                    <a:pt x="13576" y="1614"/>
                    <a:pt x="13926" y="1263"/>
                    <a:pt x="13927" y="835"/>
                  </a:cubicBezTo>
                  <a:cubicBezTo>
                    <a:pt x="13930" y="400"/>
                    <a:pt x="13580" y="48"/>
                    <a:pt x="13147" y="45"/>
                  </a:cubicBezTo>
                  <a:lnTo>
                    <a:pt x="788" y="1"/>
                  </a:lnTo>
                  <a:cubicBezTo>
                    <a:pt x="787" y="1"/>
                    <a:pt x="785" y="1"/>
                    <a:pt x="78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" name="Google Shape;61;p3"/>
            <p:cNvSpPr/>
            <p:nvPr/>
          </p:nvSpPr>
          <p:spPr>
            <a:xfrm>
              <a:off x="799019" y="3730665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2" y="1"/>
                  </a:moveTo>
                  <a:lnTo>
                    <a:pt x="0" y="5897"/>
                  </a:lnTo>
                  <a:lnTo>
                    <a:pt x="5898" y="5920"/>
                  </a:lnTo>
                  <a:lnTo>
                    <a:pt x="5918" y="23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2" name="Google Shape;62;p3"/>
            <p:cNvSpPr/>
            <p:nvPr/>
          </p:nvSpPr>
          <p:spPr>
            <a:xfrm>
              <a:off x="238275" y="3776578"/>
              <a:ext cx="733449" cy="85034"/>
            </a:xfrm>
            <a:custGeom>
              <a:avLst/>
              <a:gdLst/>
              <a:ahLst/>
              <a:cxnLst/>
              <a:rect l="l" t="t" r="r" b="b"/>
              <a:pathLst>
                <a:path w="13930" h="1615" extrusionOk="0">
                  <a:moveTo>
                    <a:pt x="786" y="1"/>
                  </a:moveTo>
                  <a:cubicBezTo>
                    <a:pt x="355" y="1"/>
                    <a:pt x="3" y="351"/>
                    <a:pt x="2" y="782"/>
                  </a:cubicBezTo>
                  <a:cubicBezTo>
                    <a:pt x="1" y="1215"/>
                    <a:pt x="350" y="1568"/>
                    <a:pt x="783" y="1569"/>
                  </a:cubicBezTo>
                  <a:lnTo>
                    <a:pt x="13140" y="1615"/>
                  </a:lnTo>
                  <a:cubicBezTo>
                    <a:pt x="13142" y="1615"/>
                    <a:pt x="13144" y="1615"/>
                    <a:pt x="13146" y="1615"/>
                  </a:cubicBezTo>
                  <a:cubicBezTo>
                    <a:pt x="13577" y="1615"/>
                    <a:pt x="13926" y="1267"/>
                    <a:pt x="13928" y="834"/>
                  </a:cubicBezTo>
                  <a:cubicBezTo>
                    <a:pt x="13929" y="404"/>
                    <a:pt x="13580" y="50"/>
                    <a:pt x="13147" y="48"/>
                  </a:cubicBezTo>
                  <a:lnTo>
                    <a:pt x="788" y="1"/>
                  </a:lnTo>
                  <a:cubicBezTo>
                    <a:pt x="788" y="1"/>
                    <a:pt x="787" y="1"/>
                    <a:pt x="78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3" name="Google Shape;63;p3"/>
            <p:cNvSpPr/>
            <p:nvPr/>
          </p:nvSpPr>
          <p:spPr>
            <a:xfrm>
              <a:off x="237801" y="3908683"/>
              <a:ext cx="733449" cy="85139"/>
            </a:xfrm>
            <a:custGeom>
              <a:avLst/>
              <a:gdLst/>
              <a:ahLst/>
              <a:cxnLst/>
              <a:rect l="l" t="t" r="r" b="b"/>
              <a:pathLst>
                <a:path w="13930" h="1617" extrusionOk="0">
                  <a:moveTo>
                    <a:pt x="789" y="1"/>
                  </a:moveTo>
                  <a:cubicBezTo>
                    <a:pt x="354" y="1"/>
                    <a:pt x="2" y="350"/>
                    <a:pt x="1" y="782"/>
                  </a:cubicBezTo>
                  <a:cubicBezTo>
                    <a:pt x="0" y="1216"/>
                    <a:pt x="349" y="1569"/>
                    <a:pt x="783" y="1570"/>
                  </a:cubicBezTo>
                  <a:lnTo>
                    <a:pt x="13140" y="1617"/>
                  </a:lnTo>
                  <a:cubicBezTo>
                    <a:pt x="13141" y="1617"/>
                    <a:pt x="13141" y="1617"/>
                    <a:pt x="13142" y="1617"/>
                  </a:cubicBezTo>
                  <a:cubicBezTo>
                    <a:pt x="13575" y="1617"/>
                    <a:pt x="13926" y="1267"/>
                    <a:pt x="13927" y="835"/>
                  </a:cubicBezTo>
                  <a:cubicBezTo>
                    <a:pt x="13930" y="402"/>
                    <a:pt x="13579" y="50"/>
                    <a:pt x="13146" y="47"/>
                  </a:cubicBezTo>
                  <a:lnTo>
                    <a:pt x="78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4" name="Google Shape;64;p3"/>
            <p:cNvSpPr/>
            <p:nvPr/>
          </p:nvSpPr>
          <p:spPr>
            <a:xfrm>
              <a:off x="1326852" y="576450"/>
              <a:ext cx="7375789" cy="3990588"/>
            </a:xfrm>
            <a:custGeom>
              <a:avLst/>
              <a:gdLst/>
              <a:ahLst/>
              <a:cxnLst/>
              <a:rect l="l" t="t" r="r" b="b"/>
              <a:pathLst>
                <a:path w="275216" h="156509" extrusionOk="0">
                  <a:moveTo>
                    <a:pt x="6251" y="311"/>
                  </a:moveTo>
                  <a:lnTo>
                    <a:pt x="6251" y="6247"/>
                  </a:lnTo>
                  <a:lnTo>
                    <a:pt x="315" y="6247"/>
                  </a:lnTo>
                  <a:lnTo>
                    <a:pt x="315" y="311"/>
                  </a:lnTo>
                  <a:close/>
                  <a:moveTo>
                    <a:pt x="12498" y="311"/>
                  </a:moveTo>
                  <a:lnTo>
                    <a:pt x="12498" y="6247"/>
                  </a:lnTo>
                  <a:lnTo>
                    <a:pt x="6562" y="6247"/>
                  </a:lnTo>
                  <a:lnTo>
                    <a:pt x="6562" y="311"/>
                  </a:lnTo>
                  <a:close/>
                  <a:moveTo>
                    <a:pt x="18745" y="311"/>
                  </a:moveTo>
                  <a:lnTo>
                    <a:pt x="18745" y="6247"/>
                  </a:lnTo>
                  <a:lnTo>
                    <a:pt x="12810" y="6247"/>
                  </a:lnTo>
                  <a:lnTo>
                    <a:pt x="12810" y="311"/>
                  </a:lnTo>
                  <a:close/>
                  <a:moveTo>
                    <a:pt x="24992" y="311"/>
                  </a:moveTo>
                  <a:lnTo>
                    <a:pt x="24992" y="6247"/>
                  </a:lnTo>
                  <a:lnTo>
                    <a:pt x="19058" y="6247"/>
                  </a:lnTo>
                  <a:lnTo>
                    <a:pt x="19058" y="311"/>
                  </a:lnTo>
                  <a:close/>
                  <a:moveTo>
                    <a:pt x="31241" y="311"/>
                  </a:moveTo>
                  <a:lnTo>
                    <a:pt x="31241" y="6247"/>
                  </a:lnTo>
                  <a:lnTo>
                    <a:pt x="25305" y="6247"/>
                  </a:lnTo>
                  <a:lnTo>
                    <a:pt x="25305" y="311"/>
                  </a:lnTo>
                  <a:close/>
                  <a:moveTo>
                    <a:pt x="37489" y="311"/>
                  </a:moveTo>
                  <a:lnTo>
                    <a:pt x="37489" y="6247"/>
                  </a:lnTo>
                  <a:lnTo>
                    <a:pt x="31553" y="6247"/>
                  </a:lnTo>
                  <a:lnTo>
                    <a:pt x="31553" y="311"/>
                  </a:lnTo>
                  <a:close/>
                  <a:moveTo>
                    <a:pt x="43737" y="311"/>
                  </a:moveTo>
                  <a:lnTo>
                    <a:pt x="43737" y="6247"/>
                  </a:lnTo>
                  <a:lnTo>
                    <a:pt x="37802" y="6247"/>
                  </a:lnTo>
                  <a:lnTo>
                    <a:pt x="37802" y="311"/>
                  </a:lnTo>
                  <a:close/>
                  <a:moveTo>
                    <a:pt x="49985" y="311"/>
                  </a:moveTo>
                  <a:lnTo>
                    <a:pt x="49985" y="6247"/>
                  </a:lnTo>
                  <a:lnTo>
                    <a:pt x="44049" y="6247"/>
                  </a:lnTo>
                  <a:lnTo>
                    <a:pt x="44049" y="311"/>
                  </a:lnTo>
                  <a:close/>
                  <a:moveTo>
                    <a:pt x="56232" y="311"/>
                  </a:moveTo>
                  <a:lnTo>
                    <a:pt x="56232" y="6247"/>
                  </a:lnTo>
                  <a:lnTo>
                    <a:pt x="50296" y="6247"/>
                  </a:lnTo>
                  <a:lnTo>
                    <a:pt x="50296" y="311"/>
                  </a:lnTo>
                  <a:close/>
                  <a:moveTo>
                    <a:pt x="62480" y="311"/>
                  </a:moveTo>
                  <a:lnTo>
                    <a:pt x="62480" y="6247"/>
                  </a:lnTo>
                  <a:lnTo>
                    <a:pt x="56545" y="6247"/>
                  </a:lnTo>
                  <a:lnTo>
                    <a:pt x="56545" y="311"/>
                  </a:lnTo>
                  <a:close/>
                  <a:moveTo>
                    <a:pt x="68727" y="311"/>
                  </a:moveTo>
                  <a:lnTo>
                    <a:pt x="68727" y="6247"/>
                  </a:lnTo>
                  <a:lnTo>
                    <a:pt x="62792" y="6247"/>
                  </a:lnTo>
                  <a:lnTo>
                    <a:pt x="62792" y="311"/>
                  </a:lnTo>
                  <a:close/>
                  <a:moveTo>
                    <a:pt x="74975" y="311"/>
                  </a:moveTo>
                  <a:lnTo>
                    <a:pt x="74975" y="6247"/>
                  </a:lnTo>
                  <a:lnTo>
                    <a:pt x="69039" y="6247"/>
                  </a:lnTo>
                  <a:lnTo>
                    <a:pt x="69039" y="311"/>
                  </a:lnTo>
                  <a:close/>
                  <a:moveTo>
                    <a:pt x="81223" y="311"/>
                  </a:moveTo>
                  <a:lnTo>
                    <a:pt x="81223" y="6247"/>
                  </a:lnTo>
                  <a:lnTo>
                    <a:pt x="75286" y="6247"/>
                  </a:lnTo>
                  <a:lnTo>
                    <a:pt x="75286" y="311"/>
                  </a:lnTo>
                  <a:close/>
                  <a:moveTo>
                    <a:pt x="87470" y="311"/>
                  </a:moveTo>
                  <a:lnTo>
                    <a:pt x="87470" y="6247"/>
                  </a:lnTo>
                  <a:lnTo>
                    <a:pt x="81535" y="6247"/>
                  </a:lnTo>
                  <a:lnTo>
                    <a:pt x="81535" y="311"/>
                  </a:lnTo>
                  <a:close/>
                  <a:moveTo>
                    <a:pt x="93720" y="311"/>
                  </a:moveTo>
                  <a:lnTo>
                    <a:pt x="93720" y="6247"/>
                  </a:lnTo>
                  <a:lnTo>
                    <a:pt x="87784" y="6247"/>
                  </a:lnTo>
                  <a:lnTo>
                    <a:pt x="87784" y="311"/>
                  </a:lnTo>
                  <a:close/>
                  <a:moveTo>
                    <a:pt x="99967" y="311"/>
                  </a:moveTo>
                  <a:lnTo>
                    <a:pt x="99967" y="6247"/>
                  </a:lnTo>
                  <a:lnTo>
                    <a:pt x="94031" y="6247"/>
                  </a:lnTo>
                  <a:lnTo>
                    <a:pt x="94031" y="311"/>
                  </a:lnTo>
                  <a:close/>
                  <a:moveTo>
                    <a:pt x="106214" y="311"/>
                  </a:moveTo>
                  <a:lnTo>
                    <a:pt x="106214" y="6247"/>
                  </a:lnTo>
                  <a:lnTo>
                    <a:pt x="100280" y="6247"/>
                  </a:lnTo>
                  <a:lnTo>
                    <a:pt x="100280" y="311"/>
                  </a:lnTo>
                  <a:close/>
                  <a:moveTo>
                    <a:pt x="112461" y="311"/>
                  </a:moveTo>
                  <a:lnTo>
                    <a:pt x="112461" y="6247"/>
                  </a:lnTo>
                  <a:lnTo>
                    <a:pt x="106527" y="6247"/>
                  </a:lnTo>
                  <a:lnTo>
                    <a:pt x="106527" y="311"/>
                  </a:lnTo>
                  <a:close/>
                  <a:moveTo>
                    <a:pt x="118710" y="311"/>
                  </a:moveTo>
                  <a:lnTo>
                    <a:pt x="118710" y="6247"/>
                  </a:lnTo>
                  <a:lnTo>
                    <a:pt x="112774" y="6247"/>
                  </a:lnTo>
                  <a:lnTo>
                    <a:pt x="112774" y="311"/>
                  </a:lnTo>
                  <a:close/>
                  <a:moveTo>
                    <a:pt x="124957" y="311"/>
                  </a:moveTo>
                  <a:lnTo>
                    <a:pt x="124957" y="6247"/>
                  </a:lnTo>
                  <a:lnTo>
                    <a:pt x="119021" y="6247"/>
                  </a:lnTo>
                  <a:lnTo>
                    <a:pt x="119021" y="311"/>
                  </a:lnTo>
                  <a:close/>
                  <a:moveTo>
                    <a:pt x="131204" y="311"/>
                  </a:moveTo>
                  <a:lnTo>
                    <a:pt x="131204" y="6247"/>
                  </a:lnTo>
                  <a:lnTo>
                    <a:pt x="125270" y="6247"/>
                  </a:lnTo>
                  <a:lnTo>
                    <a:pt x="125270" y="311"/>
                  </a:lnTo>
                  <a:close/>
                  <a:moveTo>
                    <a:pt x="137451" y="311"/>
                  </a:moveTo>
                  <a:lnTo>
                    <a:pt x="137451" y="6247"/>
                  </a:lnTo>
                  <a:lnTo>
                    <a:pt x="131517" y="6247"/>
                  </a:lnTo>
                  <a:lnTo>
                    <a:pt x="131517" y="311"/>
                  </a:lnTo>
                  <a:close/>
                  <a:moveTo>
                    <a:pt x="143702" y="311"/>
                  </a:moveTo>
                  <a:lnTo>
                    <a:pt x="143702" y="6247"/>
                  </a:lnTo>
                  <a:lnTo>
                    <a:pt x="137766" y="6247"/>
                  </a:lnTo>
                  <a:lnTo>
                    <a:pt x="137766" y="311"/>
                  </a:lnTo>
                  <a:close/>
                  <a:moveTo>
                    <a:pt x="149949" y="311"/>
                  </a:moveTo>
                  <a:lnTo>
                    <a:pt x="149949" y="6247"/>
                  </a:lnTo>
                  <a:lnTo>
                    <a:pt x="144015" y="6247"/>
                  </a:lnTo>
                  <a:lnTo>
                    <a:pt x="144015" y="311"/>
                  </a:lnTo>
                  <a:close/>
                  <a:moveTo>
                    <a:pt x="156196" y="311"/>
                  </a:moveTo>
                  <a:lnTo>
                    <a:pt x="156196" y="6247"/>
                  </a:lnTo>
                  <a:lnTo>
                    <a:pt x="150262" y="6247"/>
                  </a:lnTo>
                  <a:lnTo>
                    <a:pt x="150262" y="311"/>
                  </a:lnTo>
                  <a:close/>
                  <a:moveTo>
                    <a:pt x="162445" y="311"/>
                  </a:moveTo>
                  <a:lnTo>
                    <a:pt x="162445" y="6247"/>
                  </a:lnTo>
                  <a:lnTo>
                    <a:pt x="156509" y="6247"/>
                  </a:lnTo>
                  <a:lnTo>
                    <a:pt x="156509" y="311"/>
                  </a:lnTo>
                  <a:close/>
                  <a:moveTo>
                    <a:pt x="168692" y="311"/>
                  </a:moveTo>
                  <a:lnTo>
                    <a:pt x="168692" y="6247"/>
                  </a:lnTo>
                  <a:lnTo>
                    <a:pt x="162756" y="6247"/>
                  </a:lnTo>
                  <a:lnTo>
                    <a:pt x="162756" y="311"/>
                  </a:lnTo>
                  <a:close/>
                  <a:moveTo>
                    <a:pt x="174939" y="311"/>
                  </a:moveTo>
                  <a:lnTo>
                    <a:pt x="174939" y="6247"/>
                  </a:lnTo>
                  <a:lnTo>
                    <a:pt x="169005" y="6247"/>
                  </a:lnTo>
                  <a:lnTo>
                    <a:pt x="169005" y="311"/>
                  </a:lnTo>
                  <a:close/>
                  <a:moveTo>
                    <a:pt x="181186" y="311"/>
                  </a:moveTo>
                  <a:lnTo>
                    <a:pt x="181186" y="6247"/>
                  </a:lnTo>
                  <a:lnTo>
                    <a:pt x="175252" y="6247"/>
                  </a:lnTo>
                  <a:lnTo>
                    <a:pt x="175252" y="311"/>
                  </a:lnTo>
                  <a:close/>
                  <a:moveTo>
                    <a:pt x="187435" y="311"/>
                  </a:moveTo>
                  <a:lnTo>
                    <a:pt x="187435" y="6247"/>
                  </a:lnTo>
                  <a:lnTo>
                    <a:pt x="181499" y="6247"/>
                  </a:lnTo>
                  <a:lnTo>
                    <a:pt x="181499" y="311"/>
                  </a:lnTo>
                  <a:close/>
                  <a:moveTo>
                    <a:pt x="193684" y="311"/>
                  </a:moveTo>
                  <a:lnTo>
                    <a:pt x="193684" y="6247"/>
                  </a:lnTo>
                  <a:lnTo>
                    <a:pt x="187749" y="6247"/>
                  </a:lnTo>
                  <a:lnTo>
                    <a:pt x="187749" y="311"/>
                  </a:lnTo>
                  <a:close/>
                  <a:moveTo>
                    <a:pt x="199931" y="311"/>
                  </a:moveTo>
                  <a:lnTo>
                    <a:pt x="199931" y="6247"/>
                  </a:lnTo>
                  <a:lnTo>
                    <a:pt x="193996" y="6247"/>
                  </a:lnTo>
                  <a:lnTo>
                    <a:pt x="193996" y="311"/>
                  </a:lnTo>
                  <a:close/>
                  <a:moveTo>
                    <a:pt x="206180" y="311"/>
                  </a:moveTo>
                  <a:lnTo>
                    <a:pt x="206180" y="6247"/>
                  </a:lnTo>
                  <a:lnTo>
                    <a:pt x="200244" y="6247"/>
                  </a:lnTo>
                  <a:lnTo>
                    <a:pt x="200244" y="311"/>
                  </a:lnTo>
                  <a:close/>
                  <a:moveTo>
                    <a:pt x="212427" y="311"/>
                  </a:moveTo>
                  <a:lnTo>
                    <a:pt x="212427" y="6247"/>
                  </a:lnTo>
                  <a:lnTo>
                    <a:pt x="206491" y="6247"/>
                  </a:lnTo>
                  <a:lnTo>
                    <a:pt x="206491" y="311"/>
                  </a:lnTo>
                  <a:close/>
                  <a:moveTo>
                    <a:pt x="218674" y="311"/>
                  </a:moveTo>
                  <a:lnTo>
                    <a:pt x="218674" y="6247"/>
                  </a:lnTo>
                  <a:lnTo>
                    <a:pt x="212739" y="6247"/>
                  </a:lnTo>
                  <a:lnTo>
                    <a:pt x="212739" y="311"/>
                  </a:lnTo>
                  <a:close/>
                  <a:moveTo>
                    <a:pt x="224921" y="311"/>
                  </a:moveTo>
                  <a:lnTo>
                    <a:pt x="224921" y="6247"/>
                  </a:lnTo>
                  <a:lnTo>
                    <a:pt x="218987" y="6247"/>
                  </a:lnTo>
                  <a:lnTo>
                    <a:pt x="218987" y="311"/>
                  </a:lnTo>
                  <a:close/>
                  <a:moveTo>
                    <a:pt x="231170" y="311"/>
                  </a:moveTo>
                  <a:lnTo>
                    <a:pt x="231170" y="6247"/>
                  </a:lnTo>
                  <a:lnTo>
                    <a:pt x="225234" y="6247"/>
                  </a:lnTo>
                  <a:lnTo>
                    <a:pt x="225234" y="311"/>
                  </a:lnTo>
                  <a:close/>
                  <a:moveTo>
                    <a:pt x="237417" y="311"/>
                  </a:moveTo>
                  <a:lnTo>
                    <a:pt x="237417" y="6247"/>
                  </a:lnTo>
                  <a:lnTo>
                    <a:pt x="231481" y="6247"/>
                  </a:lnTo>
                  <a:lnTo>
                    <a:pt x="231481" y="311"/>
                  </a:lnTo>
                  <a:close/>
                  <a:moveTo>
                    <a:pt x="243664" y="311"/>
                  </a:moveTo>
                  <a:lnTo>
                    <a:pt x="243664" y="6247"/>
                  </a:lnTo>
                  <a:lnTo>
                    <a:pt x="237729" y="6247"/>
                  </a:lnTo>
                  <a:lnTo>
                    <a:pt x="237729" y="311"/>
                  </a:lnTo>
                  <a:close/>
                  <a:moveTo>
                    <a:pt x="249914" y="311"/>
                  </a:moveTo>
                  <a:lnTo>
                    <a:pt x="249914" y="6247"/>
                  </a:lnTo>
                  <a:lnTo>
                    <a:pt x="243978" y="6247"/>
                  </a:lnTo>
                  <a:lnTo>
                    <a:pt x="243978" y="311"/>
                  </a:lnTo>
                  <a:close/>
                  <a:moveTo>
                    <a:pt x="256161" y="311"/>
                  </a:moveTo>
                  <a:lnTo>
                    <a:pt x="256161" y="6247"/>
                  </a:lnTo>
                  <a:lnTo>
                    <a:pt x="250225" y="6247"/>
                  </a:lnTo>
                  <a:lnTo>
                    <a:pt x="250225" y="311"/>
                  </a:lnTo>
                  <a:close/>
                  <a:moveTo>
                    <a:pt x="262409" y="311"/>
                  </a:moveTo>
                  <a:lnTo>
                    <a:pt x="262409" y="6247"/>
                  </a:lnTo>
                  <a:lnTo>
                    <a:pt x="256474" y="6247"/>
                  </a:lnTo>
                  <a:lnTo>
                    <a:pt x="256474" y="311"/>
                  </a:lnTo>
                  <a:close/>
                  <a:moveTo>
                    <a:pt x="268656" y="311"/>
                  </a:moveTo>
                  <a:lnTo>
                    <a:pt x="268656" y="6247"/>
                  </a:lnTo>
                  <a:lnTo>
                    <a:pt x="262721" y="6247"/>
                  </a:lnTo>
                  <a:lnTo>
                    <a:pt x="262721" y="311"/>
                  </a:lnTo>
                  <a:close/>
                  <a:moveTo>
                    <a:pt x="274904" y="311"/>
                  </a:moveTo>
                  <a:lnTo>
                    <a:pt x="274904" y="6247"/>
                  </a:lnTo>
                  <a:lnTo>
                    <a:pt x="268968" y="6247"/>
                  </a:lnTo>
                  <a:lnTo>
                    <a:pt x="268968" y="311"/>
                  </a:lnTo>
                  <a:close/>
                  <a:moveTo>
                    <a:pt x="6251" y="6560"/>
                  </a:moveTo>
                  <a:lnTo>
                    <a:pt x="6251" y="12494"/>
                  </a:lnTo>
                  <a:lnTo>
                    <a:pt x="315" y="12494"/>
                  </a:lnTo>
                  <a:lnTo>
                    <a:pt x="315" y="6560"/>
                  </a:lnTo>
                  <a:close/>
                  <a:moveTo>
                    <a:pt x="12498" y="6560"/>
                  </a:moveTo>
                  <a:lnTo>
                    <a:pt x="12498" y="12494"/>
                  </a:lnTo>
                  <a:lnTo>
                    <a:pt x="6562" y="12494"/>
                  </a:lnTo>
                  <a:lnTo>
                    <a:pt x="6562" y="6560"/>
                  </a:lnTo>
                  <a:close/>
                  <a:moveTo>
                    <a:pt x="18745" y="6560"/>
                  </a:moveTo>
                  <a:lnTo>
                    <a:pt x="18745" y="12494"/>
                  </a:lnTo>
                  <a:lnTo>
                    <a:pt x="12810" y="12494"/>
                  </a:lnTo>
                  <a:lnTo>
                    <a:pt x="12810" y="6560"/>
                  </a:lnTo>
                  <a:close/>
                  <a:moveTo>
                    <a:pt x="24992" y="6560"/>
                  </a:moveTo>
                  <a:lnTo>
                    <a:pt x="24992" y="12494"/>
                  </a:lnTo>
                  <a:lnTo>
                    <a:pt x="19058" y="12494"/>
                  </a:lnTo>
                  <a:lnTo>
                    <a:pt x="19058" y="6560"/>
                  </a:lnTo>
                  <a:close/>
                  <a:moveTo>
                    <a:pt x="31241" y="6560"/>
                  </a:moveTo>
                  <a:lnTo>
                    <a:pt x="31241" y="12494"/>
                  </a:lnTo>
                  <a:lnTo>
                    <a:pt x="25305" y="12494"/>
                  </a:lnTo>
                  <a:lnTo>
                    <a:pt x="25305" y="6560"/>
                  </a:lnTo>
                  <a:close/>
                  <a:moveTo>
                    <a:pt x="37489" y="6560"/>
                  </a:moveTo>
                  <a:lnTo>
                    <a:pt x="37489" y="12494"/>
                  </a:lnTo>
                  <a:lnTo>
                    <a:pt x="31553" y="12494"/>
                  </a:lnTo>
                  <a:lnTo>
                    <a:pt x="31553" y="6560"/>
                  </a:lnTo>
                  <a:close/>
                  <a:moveTo>
                    <a:pt x="43737" y="6560"/>
                  </a:moveTo>
                  <a:lnTo>
                    <a:pt x="43737" y="12494"/>
                  </a:lnTo>
                  <a:lnTo>
                    <a:pt x="37802" y="12494"/>
                  </a:lnTo>
                  <a:lnTo>
                    <a:pt x="37802" y="6560"/>
                  </a:lnTo>
                  <a:close/>
                  <a:moveTo>
                    <a:pt x="49985" y="6560"/>
                  </a:moveTo>
                  <a:lnTo>
                    <a:pt x="49985" y="12494"/>
                  </a:lnTo>
                  <a:lnTo>
                    <a:pt x="44049" y="12494"/>
                  </a:lnTo>
                  <a:lnTo>
                    <a:pt x="44049" y="6560"/>
                  </a:lnTo>
                  <a:close/>
                  <a:moveTo>
                    <a:pt x="56232" y="6560"/>
                  </a:moveTo>
                  <a:lnTo>
                    <a:pt x="56232" y="12494"/>
                  </a:lnTo>
                  <a:lnTo>
                    <a:pt x="50296" y="12494"/>
                  </a:lnTo>
                  <a:lnTo>
                    <a:pt x="50296" y="6560"/>
                  </a:lnTo>
                  <a:close/>
                  <a:moveTo>
                    <a:pt x="62480" y="6560"/>
                  </a:moveTo>
                  <a:lnTo>
                    <a:pt x="62480" y="12494"/>
                  </a:lnTo>
                  <a:lnTo>
                    <a:pt x="56545" y="12494"/>
                  </a:lnTo>
                  <a:lnTo>
                    <a:pt x="56545" y="6560"/>
                  </a:lnTo>
                  <a:close/>
                  <a:moveTo>
                    <a:pt x="68727" y="6560"/>
                  </a:moveTo>
                  <a:lnTo>
                    <a:pt x="68727" y="12494"/>
                  </a:lnTo>
                  <a:lnTo>
                    <a:pt x="62792" y="12494"/>
                  </a:lnTo>
                  <a:lnTo>
                    <a:pt x="62792" y="6560"/>
                  </a:lnTo>
                  <a:close/>
                  <a:moveTo>
                    <a:pt x="74975" y="6560"/>
                  </a:moveTo>
                  <a:lnTo>
                    <a:pt x="74975" y="12494"/>
                  </a:lnTo>
                  <a:lnTo>
                    <a:pt x="69039" y="12494"/>
                  </a:lnTo>
                  <a:lnTo>
                    <a:pt x="69039" y="6560"/>
                  </a:lnTo>
                  <a:close/>
                  <a:moveTo>
                    <a:pt x="81223" y="6560"/>
                  </a:moveTo>
                  <a:lnTo>
                    <a:pt x="81223" y="12494"/>
                  </a:lnTo>
                  <a:lnTo>
                    <a:pt x="75286" y="12494"/>
                  </a:lnTo>
                  <a:lnTo>
                    <a:pt x="75286" y="6560"/>
                  </a:lnTo>
                  <a:close/>
                  <a:moveTo>
                    <a:pt x="87470" y="6560"/>
                  </a:moveTo>
                  <a:lnTo>
                    <a:pt x="87470" y="12494"/>
                  </a:lnTo>
                  <a:lnTo>
                    <a:pt x="81535" y="12494"/>
                  </a:lnTo>
                  <a:lnTo>
                    <a:pt x="81535" y="6560"/>
                  </a:lnTo>
                  <a:close/>
                  <a:moveTo>
                    <a:pt x="93720" y="6560"/>
                  </a:moveTo>
                  <a:lnTo>
                    <a:pt x="93720" y="12494"/>
                  </a:lnTo>
                  <a:lnTo>
                    <a:pt x="87784" y="12494"/>
                  </a:lnTo>
                  <a:lnTo>
                    <a:pt x="87784" y="6560"/>
                  </a:lnTo>
                  <a:close/>
                  <a:moveTo>
                    <a:pt x="99967" y="6560"/>
                  </a:moveTo>
                  <a:lnTo>
                    <a:pt x="99967" y="12494"/>
                  </a:lnTo>
                  <a:lnTo>
                    <a:pt x="94031" y="12494"/>
                  </a:lnTo>
                  <a:lnTo>
                    <a:pt x="94031" y="6560"/>
                  </a:lnTo>
                  <a:close/>
                  <a:moveTo>
                    <a:pt x="106214" y="6560"/>
                  </a:moveTo>
                  <a:lnTo>
                    <a:pt x="106214" y="12494"/>
                  </a:lnTo>
                  <a:lnTo>
                    <a:pt x="100280" y="12494"/>
                  </a:lnTo>
                  <a:lnTo>
                    <a:pt x="100280" y="6560"/>
                  </a:lnTo>
                  <a:close/>
                  <a:moveTo>
                    <a:pt x="112461" y="6560"/>
                  </a:moveTo>
                  <a:lnTo>
                    <a:pt x="112461" y="12494"/>
                  </a:lnTo>
                  <a:lnTo>
                    <a:pt x="106527" y="12494"/>
                  </a:lnTo>
                  <a:lnTo>
                    <a:pt x="106527" y="6560"/>
                  </a:lnTo>
                  <a:close/>
                  <a:moveTo>
                    <a:pt x="118710" y="6560"/>
                  </a:moveTo>
                  <a:lnTo>
                    <a:pt x="118710" y="12494"/>
                  </a:lnTo>
                  <a:lnTo>
                    <a:pt x="112774" y="12494"/>
                  </a:lnTo>
                  <a:lnTo>
                    <a:pt x="112774" y="6560"/>
                  </a:lnTo>
                  <a:close/>
                  <a:moveTo>
                    <a:pt x="124957" y="6560"/>
                  </a:moveTo>
                  <a:lnTo>
                    <a:pt x="124957" y="12494"/>
                  </a:lnTo>
                  <a:lnTo>
                    <a:pt x="119021" y="12494"/>
                  </a:lnTo>
                  <a:lnTo>
                    <a:pt x="119021" y="6560"/>
                  </a:lnTo>
                  <a:close/>
                  <a:moveTo>
                    <a:pt x="131204" y="6560"/>
                  </a:moveTo>
                  <a:lnTo>
                    <a:pt x="131204" y="12494"/>
                  </a:lnTo>
                  <a:lnTo>
                    <a:pt x="125270" y="12494"/>
                  </a:lnTo>
                  <a:lnTo>
                    <a:pt x="125270" y="6560"/>
                  </a:lnTo>
                  <a:close/>
                  <a:moveTo>
                    <a:pt x="137451" y="6560"/>
                  </a:moveTo>
                  <a:lnTo>
                    <a:pt x="137451" y="12494"/>
                  </a:lnTo>
                  <a:lnTo>
                    <a:pt x="131517" y="12494"/>
                  </a:lnTo>
                  <a:lnTo>
                    <a:pt x="131517" y="6560"/>
                  </a:lnTo>
                  <a:close/>
                  <a:moveTo>
                    <a:pt x="143702" y="6560"/>
                  </a:moveTo>
                  <a:lnTo>
                    <a:pt x="143702" y="12494"/>
                  </a:lnTo>
                  <a:lnTo>
                    <a:pt x="137766" y="12494"/>
                  </a:lnTo>
                  <a:lnTo>
                    <a:pt x="137766" y="6560"/>
                  </a:lnTo>
                  <a:close/>
                  <a:moveTo>
                    <a:pt x="149949" y="6560"/>
                  </a:moveTo>
                  <a:lnTo>
                    <a:pt x="149949" y="12494"/>
                  </a:lnTo>
                  <a:lnTo>
                    <a:pt x="144015" y="12494"/>
                  </a:lnTo>
                  <a:lnTo>
                    <a:pt x="144015" y="6560"/>
                  </a:lnTo>
                  <a:close/>
                  <a:moveTo>
                    <a:pt x="156196" y="6560"/>
                  </a:moveTo>
                  <a:lnTo>
                    <a:pt x="156196" y="12494"/>
                  </a:lnTo>
                  <a:lnTo>
                    <a:pt x="150262" y="12494"/>
                  </a:lnTo>
                  <a:lnTo>
                    <a:pt x="150262" y="6560"/>
                  </a:lnTo>
                  <a:close/>
                  <a:moveTo>
                    <a:pt x="162445" y="6560"/>
                  </a:moveTo>
                  <a:lnTo>
                    <a:pt x="162445" y="12494"/>
                  </a:lnTo>
                  <a:lnTo>
                    <a:pt x="156509" y="12494"/>
                  </a:lnTo>
                  <a:lnTo>
                    <a:pt x="156509" y="6560"/>
                  </a:lnTo>
                  <a:close/>
                  <a:moveTo>
                    <a:pt x="168692" y="6560"/>
                  </a:moveTo>
                  <a:lnTo>
                    <a:pt x="168692" y="12494"/>
                  </a:lnTo>
                  <a:lnTo>
                    <a:pt x="162756" y="12494"/>
                  </a:lnTo>
                  <a:lnTo>
                    <a:pt x="162756" y="6560"/>
                  </a:lnTo>
                  <a:close/>
                  <a:moveTo>
                    <a:pt x="174939" y="6560"/>
                  </a:moveTo>
                  <a:lnTo>
                    <a:pt x="174939" y="12494"/>
                  </a:lnTo>
                  <a:lnTo>
                    <a:pt x="169005" y="12494"/>
                  </a:lnTo>
                  <a:lnTo>
                    <a:pt x="169005" y="6560"/>
                  </a:lnTo>
                  <a:close/>
                  <a:moveTo>
                    <a:pt x="181186" y="6560"/>
                  </a:moveTo>
                  <a:lnTo>
                    <a:pt x="181186" y="12494"/>
                  </a:lnTo>
                  <a:lnTo>
                    <a:pt x="175252" y="12494"/>
                  </a:lnTo>
                  <a:lnTo>
                    <a:pt x="175252" y="6560"/>
                  </a:lnTo>
                  <a:close/>
                  <a:moveTo>
                    <a:pt x="187435" y="6560"/>
                  </a:moveTo>
                  <a:lnTo>
                    <a:pt x="187435" y="12494"/>
                  </a:lnTo>
                  <a:lnTo>
                    <a:pt x="181499" y="12494"/>
                  </a:lnTo>
                  <a:lnTo>
                    <a:pt x="181499" y="6560"/>
                  </a:lnTo>
                  <a:close/>
                  <a:moveTo>
                    <a:pt x="193684" y="6560"/>
                  </a:moveTo>
                  <a:lnTo>
                    <a:pt x="193684" y="12494"/>
                  </a:lnTo>
                  <a:lnTo>
                    <a:pt x="187749" y="12494"/>
                  </a:lnTo>
                  <a:lnTo>
                    <a:pt x="187749" y="6560"/>
                  </a:lnTo>
                  <a:close/>
                  <a:moveTo>
                    <a:pt x="199931" y="6560"/>
                  </a:moveTo>
                  <a:lnTo>
                    <a:pt x="199931" y="12494"/>
                  </a:lnTo>
                  <a:lnTo>
                    <a:pt x="193996" y="12494"/>
                  </a:lnTo>
                  <a:lnTo>
                    <a:pt x="193996" y="6560"/>
                  </a:lnTo>
                  <a:close/>
                  <a:moveTo>
                    <a:pt x="206180" y="6560"/>
                  </a:moveTo>
                  <a:lnTo>
                    <a:pt x="206180" y="12494"/>
                  </a:lnTo>
                  <a:lnTo>
                    <a:pt x="200244" y="12494"/>
                  </a:lnTo>
                  <a:lnTo>
                    <a:pt x="200244" y="6560"/>
                  </a:lnTo>
                  <a:close/>
                  <a:moveTo>
                    <a:pt x="212427" y="6560"/>
                  </a:moveTo>
                  <a:lnTo>
                    <a:pt x="212427" y="12494"/>
                  </a:lnTo>
                  <a:lnTo>
                    <a:pt x="206491" y="12494"/>
                  </a:lnTo>
                  <a:lnTo>
                    <a:pt x="206491" y="6560"/>
                  </a:lnTo>
                  <a:close/>
                  <a:moveTo>
                    <a:pt x="218674" y="6560"/>
                  </a:moveTo>
                  <a:lnTo>
                    <a:pt x="218674" y="12494"/>
                  </a:lnTo>
                  <a:lnTo>
                    <a:pt x="212739" y="12494"/>
                  </a:lnTo>
                  <a:lnTo>
                    <a:pt x="212739" y="6560"/>
                  </a:lnTo>
                  <a:close/>
                  <a:moveTo>
                    <a:pt x="224921" y="6560"/>
                  </a:moveTo>
                  <a:lnTo>
                    <a:pt x="224921" y="12494"/>
                  </a:lnTo>
                  <a:lnTo>
                    <a:pt x="218987" y="12494"/>
                  </a:lnTo>
                  <a:lnTo>
                    <a:pt x="218987" y="6560"/>
                  </a:lnTo>
                  <a:close/>
                  <a:moveTo>
                    <a:pt x="231170" y="6560"/>
                  </a:moveTo>
                  <a:lnTo>
                    <a:pt x="231170" y="12494"/>
                  </a:lnTo>
                  <a:lnTo>
                    <a:pt x="225234" y="12494"/>
                  </a:lnTo>
                  <a:lnTo>
                    <a:pt x="225234" y="6560"/>
                  </a:lnTo>
                  <a:close/>
                  <a:moveTo>
                    <a:pt x="237417" y="6560"/>
                  </a:moveTo>
                  <a:lnTo>
                    <a:pt x="237417" y="12494"/>
                  </a:lnTo>
                  <a:lnTo>
                    <a:pt x="231481" y="12494"/>
                  </a:lnTo>
                  <a:lnTo>
                    <a:pt x="231481" y="6560"/>
                  </a:lnTo>
                  <a:close/>
                  <a:moveTo>
                    <a:pt x="243664" y="6560"/>
                  </a:moveTo>
                  <a:lnTo>
                    <a:pt x="243664" y="12494"/>
                  </a:lnTo>
                  <a:lnTo>
                    <a:pt x="237729" y="12494"/>
                  </a:lnTo>
                  <a:lnTo>
                    <a:pt x="237729" y="6560"/>
                  </a:lnTo>
                  <a:close/>
                  <a:moveTo>
                    <a:pt x="249914" y="6560"/>
                  </a:moveTo>
                  <a:lnTo>
                    <a:pt x="249914" y="12494"/>
                  </a:lnTo>
                  <a:lnTo>
                    <a:pt x="243978" y="12494"/>
                  </a:lnTo>
                  <a:lnTo>
                    <a:pt x="243978" y="6560"/>
                  </a:lnTo>
                  <a:close/>
                  <a:moveTo>
                    <a:pt x="256161" y="6560"/>
                  </a:moveTo>
                  <a:lnTo>
                    <a:pt x="256161" y="12494"/>
                  </a:lnTo>
                  <a:lnTo>
                    <a:pt x="250225" y="12494"/>
                  </a:lnTo>
                  <a:lnTo>
                    <a:pt x="250225" y="6560"/>
                  </a:lnTo>
                  <a:close/>
                  <a:moveTo>
                    <a:pt x="262409" y="6560"/>
                  </a:moveTo>
                  <a:lnTo>
                    <a:pt x="262409" y="12494"/>
                  </a:lnTo>
                  <a:lnTo>
                    <a:pt x="256474" y="12494"/>
                  </a:lnTo>
                  <a:lnTo>
                    <a:pt x="256474" y="6560"/>
                  </a:lnTo>
                  <a:close/>
                  <a:moveTo>
                    <a:pt x="268656" y="6560"/>
                  </a:moveTo>
                  <a:lnTo>
                    <a:pt x="268656" y="12494"/>
                  </a:lnTo>
                  <a:lnTo>
                    <a:pt x="262721" y="12494"/>
                  </a:lnTo>
                  <a:lnTo>
                    <a:pt x="262721" y="6560"/>
                  </a:lnTo>
                  <a:close/>
                  <a:moveTo>
                    <a:pt x="274904" y="6560"/>
                  </a:moveTo>
                  <a:lnTo>
                    <a:pt x="274904" y="12494"/>
                  </a:lnTo>
                  <a:lnTo>
                    <a:pt x="268968" y="12494"/>
                  </a:lnTo>
                  <a:lnTo>
                    <a:pt x="268968" y="6560"/>
                  </a:lnTo>
                  <a:close/>
                  <a:moveTo>
                    <a:pt x="6251" y="12807"/>
                  </a:moveTo>
                  <a:lnTo>
                    <a:pt x="6251" y="18742"/>
                  </a:lnTo>
                  <a:lnTo>
                    <a:pt x="315" y="18742"/>
                  </a:lnTo>
                  <a:lnTo>
                    <a:pt x="315" y="12807"/>
                  </a:lnTo>
                  <a:close/>
                  <a:moveTo>
                    <a:pt x="12498" y="12807"/>
                  </a:moveTo>
                  <a:lnTo>
                    <a:pt x="12498" y="18742"/>
                  </a:lnTo>
                  <a:lnTo>
                    <a:pt x="6562" y="18742"/>
                  </a:lnTo>
                  <a:lnTo>
                    <a:pt x="6562" y="12807"/>
                  </a:lnTo>
                  <a:close/>
                  <a:moveTo>
                    <a:pt x="18745" y="12807"/>
                  </a:moveTo>
                  <a:lnTo>
                    <a:pt x="18745" y="18742"/>
                  </a:lnTo>
                  <a:lnTo>
                    <a:pt x="12810" y="18742"/>
                  </a:lnTo>
                  <a:lnTo>
                    <a:pt x="12810" y="12807"/>
                  </a:lnTo>
                  <a:close/>
                  <a:moveTo>
                    <a:pt x="24992" y="12807"/>
                  </a:moveTo>
                  <a:lnTo>
                    <a:pt x="24992" y="18742"/>
                  </a:lnTo>
                  <a:lnTo>
                    <a:pt x="19058" y="18742"/>
                  </a:lnTo>
                  <a:lnTo>
                    <a:pt x="19058" y="12807"/>
                  </a:lnTo>
                  <a:close/>
                  <a:moveTo>
                    <a:pt x="31241" y="12807"/>
                  </a:moveTo>
                  <a:lnTo>
                    <a:pt x="31241" y="18742"/>
                  </a:lnTo>
                  <a:lnTo>
                    <a:pt x="25305" y="18742"/>
                  </a:lnTo>
                  <a:lnTo>
                    <a:pt x="25305" y="12807"/>
                  </a:lnTo>
                  <a:close/>
                  <a:moveTo>
                    <a:pt x="37489" y="12807"/>
                  </a:moveTo>
                  <a:lnTo>
                    <a:pt x="37489" y="18742"/>
                  </a:lnTo>
                  <a:lnTo>
                    <a:pt x="31553" y="18742"/>
                  </a:lnTo>
                  <a:lnTo>
                    <a:pt x="31553" y="12807"/>
                  </a:lnTo>
                  <a:close/>
                  <a:moveTo>
                    <a:pt x="43737" y="12807"/>
                  </a:moveTo>
                  <a:lnTo>
                    <a:pt x="43737" y="18742"/>
                  </a:lnTo>
                  <a:lnTo>
                    <a:pt x="37802" y="18742"/>
                  </a:lnTo>
                  <a:lnTo>
                    <a:pt x="37802" y="12807"/>
                  </a:lnTo>
                  <a:close/>
                  <a:moveTo>
                    <a:pt x="49985" y="12807"/>
                  </a:moveTo>
                  <a:lnTo>
                    <a:pt x="49985" y="18742"/>
                  </a:lnTo>
                  <a:lnTo>
                    <a:pt x="44049" y="18742"/>
                  </a:lnTo>
                  <a:lnTo>
                    <a:pt x="44049" y="12807"/>
                  </a:lnTo>
                  <a:close/>
                  <a:moveTo>
                    <a:pt x="56232" y="12807"/>
                  </a:moveTo>
                  <a:lnTo>
                    <a:pt x="56232" y="18742"/>
                  </a:lnTo>
                  <a:lnTo>
                    <a:pt x="50296" y="18742"/>
                  </a:lnTo>
                  <a:lnTo>
                    <a:pt x="50296" y="12807"/>
                  </a:lnTo>
                  <a:close/>
                  <a:moveTo>
                    <a:pt x="62480" y="12807"/>
                  </a:moveTo>
                  <a:lnTo>
                    <a:pt x="62480" y="18742"/>
                  </a:lnTo>
                  <a:lnTo>
                    <a:pt x="56545" y="18742"/>
                  </a:lnTo>
                  <a:lnTo>
                    <a:pt x="56545" y="12807"/>
                  </a:lnTo>
                  <a:close/>
                  <a:moveTo>
                    <a:pt x="68727" y="12807"/>
                  </a:moveTo>
                  <a:lnTo>
                    <a:pt x="68727" y="18742"/>
                  </a:lnTo>
                  <a:lnTo>
                    <a:pt x="62792" y="18742"/>
                  </a:lnTo>
                  <a:lnTo>
                    <a:pt x="62792" y="12807"/>
                  </a:lnTo>
                  <a:close/>
                  <a:moveTo>
                    <a:pt x="74975" y="12807"/>
                  </a:moveTo>
                  <a:lnTo>
                    <a:pt x="74975" y="18742"/>
                  </a:lnTo>
                  <a:lnTo>
                    <a:pt x="69039" y="18742"/>
                  </a:lnTo>
                  <a:lnTo>
                    <a:pt x="69039" y="12807"/>
                  </a:lnTo>
                  <a:close/>
                  <a:moveTo>
                    <a:pt x="81223" y="12807"/>
                  </a:moveTo>
                  <a:lnTo>
                    <a:pt x="81223" y="18742"/>
                  </a:lnTo>
                  <a:lnTo>
                    <a:pt x="75286" y="18742"/>
                  </a:lnTo>
                  <a:lnTo>
                    <a:pt x="75286" y="12807"/>
                  </a:lnTo>
                  <a:close/>
                  <a:moveTo>
                    <a:pt x="87470" y="12807"/>
                  </a:moveTo>
                  <a:lnTo>
                    <a:pt x="87470" y="18742"/>
                  </a:lnTo>
                  <a:lnTo>
                    <a:pt x="81535" y="18742"/>
                  </a:lnTo>
                  <a:lnTo>
                    <a:pt x="81535" y="12807"/>
                  </a:lnTo>
                  <a:close/>
                  <a:moveTo>
                    <a:pt x="93720" y="12807"/>
                  </a:moveTo>
                  <a:lnTo>
                    <a:pt x="93720" y="18742"/>
                  </a:lnTo>
                  <a:lnTo>
                    <a:pt x="87784" y="18742"/>
                  </a:lnTo>
                  <a:lnTo>
                    <a:pt x="87784" y="12807"/>
                  </a:lnTo>
                  <a:close/>
                  <a:moveTo>
                    <a:pt x="99967" y="12807"/>
                  </a:moveTo>
                  <a:lnTo>
                    <a:pt x="99967" y="18742"/>
                  </a:lnTo>
                  <a:lnTo>
                    <a:pt x="94031" y="18742"/>
                  </a:lnTo>
                  <a:lnTo>
                    <a:pt x="94031" y="12807"/>
                  </a:lnTo>
                  <a:close/>
                  <a:moveTo>
                    <a:pt x="106214" y="12807"/>
                  </a:moveTo>
                  <a:lnTo>
                    <a:pt x="106214" y="18742"/>
                  </a:lnTo>
                  <a:lnTo>
                    <a:pt x="100280" y="18742"/>
                  </a:lnTo>
                  <a:lnTo>
                    <a:pt x="100280" y="12807"/>
                  </a:lnTo>
                  <a:close/>
                  <a:moveTo>
                    <a:pt x="112461" y="12807"/>
                  </a:moveTo>
                  <a:lnTo>
                    <a:pt x="112461" y="18742"/>
                  </a:lnTo>
                  <a:lnTo>
                    <a:pt x="106527" y="18742"/>
                  </a:lnTo>
                  <a:lnTo>
                    <a:pt x="106527" y="12807"/>
                  </a:lnTo>
                  <a:close/>
                  <a:moveTo>
                    <a:pt x="118710" y="12807"/>
                  </a:moveTo>
                  <a:lnTo>
                    <a:pt x="118710" y="18742"/>
                  </a:lnTo>
                  <a:lnTo>
                    <a:pt x="112774" y="18742"/>
                  </a:lnTo>
                  <a:lnTo>
                    <a:pt x="112774" y="12807"/>
                  </a:lnTo>
                  <a:close/>
                  <a:moveTo>
                    <a:pt x="124957" y="12807"/>
                  </a:moveTo>
                  <a:lnTo>
                    <a:pt x="124957" y="18742"/>
                  </a:lnTo>
                  <a:lnTo>
                    <a:pt x="119021" y="18742"/>
                  </a:lnTo>
                  <a:lnTo>
                    <a:pt x="119021" y="12807"/>
                  </a:lnTo>
                  <a:close/>
                  <a:moveTo>
                    <a:pt x="131204" y="12807"/>
                  </a:moveTo>
                  <a:lnTo>
                    <a:pt x="131204" y="18742"/>
                  </a:lnTo>
                  <a:lnTo>
                    <a:pt x="125270" y="18742"/>
                  </a:lnTo>
                  <a:lnTo>
                    <a:pt x="125270" y="12807"/>
                  </a:lnTo>
                  <a:close/>
                  <a:moveTo>
                    <a:pt x="137451" y="12807"/>
                  </a:moveTo>
                  <a:lnTo>
                    <a:pt x="137451" y="18742"/>
                  </a:lnTo>
                  <a:lnTo>
                    <a:pt x="131517" y="18742"/>
                  </a:lnTo>
                  <a:lnTo>
                    <a:pt x="131517" y="12807"/>
                  </a:lnTo>
                  <a:close/>
                  <a:moveTo>
                    <a:pt x="143702" y="12807"/>
                  </a:moveTo>
                  <a:lnTo>
                    <a:pt x="143702" y="18742"/>
                  </a:lnTo>
                  <a:lnTo>
                    <a:pt x="137766" y="18742"/>
                  </a:lnTo>
                  <a:lnTo>
                    <a:pt x="137766" y="12807"/>
                  </a:lnTo>
                  <a:close/>
                  <a:moveTo>
                    <a:pt x="149949" y="12807"/>
                  </a:moveTo>
                  <a:lnTo>
                    <a:pt x="149949" y="18742"/>
                  </a:lnTo>
                  <a:lnTo>
                    <a:pt x="144015" y="18742"/>
                  </a:lnTo>
                  <a:lnTo>
                    <a:pt x="144015" y="12807"/>
                  </a:lnTo>
                  <a:close/>
                  <a:moveTo>
                    <a:pt x="156196" y="12807"/>
                  </a:moveTo>
                  <a:lnTo>
                    <a:pt x="156196" y="18742"/>
                  </a:lnTo>
                  <a:lnTo>
                    <a:pt x="150262" y="18742"/>
                  </a:lnTo>
                  <a:lnTo>
                    <a:pt x="150262" y="12807"/>
                  </a:lnTo>
                  <a:close/>
                  <a:moveTo>
                    <a:pt x="162445" y="12807"/>
                  </a:moveTo>
                  <a:lnTo>
                    <a:pt x="162445" y="18742"/>
                  </a:lnTo>
                  <a:lnTo>
                    <a:pt x="156509" y="18742"/>
                  </a:lnTo>
                  <a:lnTo>
                    <a:pt x="156509" y="12807"/>
                  </a:lnTo>
                  <a:close/>
                  <a:moveTo>
                    <a:pt x="168692" y="12807"/>
                  </a:moveTo>
                  <a:lnTo>
                    <a:pt x="168692" y="18742"/>
                  </a:lnTo>
                  <a:lnTo>
                    <a:pt x="162756" y="18742"/>
                  </a:lnTo>
                  <a:lnTo>
                    <a:pt x="162756" y="12807"/>
                  </a:lnTo>
                  <a:close/>
                  <a:moveTo>
                    <a:pt x="174939" y="12807"/>
                  </a:moveTo>
                  <a:lnTo>
                    <a:pt x="174939" y="18742"/>
                  </a:lnTo>
                  <a:lnTo>
                    <a:pt x="169005" y="18742"/>
                  </a:lnTo>
                  <a:lnTo>
                    <a:pt x="169005" y="12807"/>
                  </a:lnTo>
                  <a:close/>
                  <a:moveTo>
                    <a:pt x="181186" y="12807"/>
                  </a:moveTo>
                  <a:lnTo>
                    <a:pt x="181186" y="18742"/>
                  </a:lnTo>
                  <a:lnTo>
                    <a:pt x="175252" y="18742"/>
                  </a:lnTo>
                  <a:lnTo>
                    <a:pt x="175252" y="12807"/>
                  </a:lnTo>
                  <a:close/>
                  <a:moveTo>
                    <a:pt x="187435" y="12807"/>
                  </a:moveTo>
                  <a:lnTo>
                    <a:pt x="187435" y="18742"/>
                  </a:lnTo>
                  <a:lnTo>
                    <a:pt x="181499" y="18742"/>
                  </a:lnTo>
                  <a:lnTo>
                    <a:pt x="181499" y="12807"/>
                  </a:lnTo>
                  <a:close/>
                  <a:moveTo>
                    <a:pt x="193684" y="12807"/>
                  </a:moveTo>
                  <a:lnTo>
                    <a:pt x="193684" y="18742"/>
                  </a:lnTo>
                  <a:lnTo>
                    <a:pt x="187749" y="18742"/>
                  </a:lnTo>
                  <a:lnTo>
                    <a:pt x="187749" y="12807"/>
                  </a:lnTo>
                  <a:close/>
                  <a:moveTo>
                    <a:pt x="199931" y="12807"/>
                  </a:moveTo>
                  <a:lnTo>
                    <a:pt x="199931" y="18742"/>
                  </a:lnTo>
                  <a:lnTo>
                    <a:pt x="193996" y="18742"/>
                  </a:lnTo>
                  <a:lnTo>
                    <a:pt x="193996" y="12807"/>
                  </a:lnTo>
                  <a:close/>
                  <a:moveTo>
                    <a:pt x="206180" y="12807"/>
                  </a:moveTo>
                  <a:lnTo>
                    <a:pt x="206180" y="18742"/>
                  </a:lnTo>
                  <a:lnTo>
                    <a:pt x="200244" y="18742"/>
                  </a:lnTo>
                  <a:lnTo>
                    <a:pt x="200244" y="12807"/>
                  </a:lnTo>
                  <a:close/>
                  <a:moveTo>
                    <a:pt x="212427" y="12807"/>
                  </a:moveTo>
                  <a:lnTo>
                    <a:pt x="212427" y="18742"/>
                  </a:lnTo>
                  <a:lnTo>
                    <a:pt x="206491" y="18742"/>
                  </a:lnTo>
                  <a:lnTo>
                    <a:pt x="206491" y="12807"/>
                  </a:lnTo>
                  <a:close/>
                  <a:moveTo>
                    <a:pt x="218674" y="12807"/>
                  </a:moveTo>
                  <a:lnTo>
                    <a:pt x="218674" y="18742"/>
                  </a:lnTo>
                  <a:lnTo>
                    <a:pt x="212739" y="18742"/>
                  </a:lnTo>
                  <a:lnTo>
                    <a:pt x="212739" y="12807"/>
                  </a:lnTo>
                  <a:close/>
                  <a:moveTo>
                    <a:pt x="224921" y="12807"/>
                  </a:moveTo>
                  <a:lnTo>
                    <a:pt x="224921" y="18742"/>
                  </a:lnTo>
                  <a:lnTo>
                    <a:pt x="218987" y="18742"/>
                  </a:lnTo>
                  <a:lnTo>
                    <a:pt x="218987" y="12807"/>
                  </a:lnTo>
                  <a:close/>
                  <a:moveTo>
                    <a:pt x="231170" y="12807"/>
                  </a:moveTo>
                  <a:lnTo>
                    <a:pt x="231170" y="18742"/>
                  </a:lnTo>
                  <a:lnTo>
                    <a:pt x="225234" y="18742"/>
                  </a:lnTo>
                  <a:lnTo>
                    <a:pt x="225234" y="12807"/>
                  </a:lnTo>
                  <a:close/>
                  <a:moveTo>
                    <a:pt x="237417" y="12807"/>
                  </a:moveTo>
                  <a:lnTo>
                    <a:pt x="237417" y="18742"/>
                  </a:lnTo>
                  <a:lnTo>
                    <a:pt x="231481" y="18742"/>
                  </a:lnTo>
                  <a:lnTo>
                    <a:pt x="231481" y="12807"/>
                  </a:lnTo>
                  <a:close/>
                  <a:moveTo>
                    <a:pt x="243664" y="12807"/>
                  </a:moveTo>
                  <a:lnTo>
                    <a:pt x="243664" y="18742"/>
                  </a:lnTo>
                  <a:lnTo>
                    <a:pt x="237729" y="18742"/>
                  </a:lnTo>
                  <a:lnTo>
                    <a:pt x="237729" y="12807"/>
                  </a:lnTo>
                  <a:close/>
                  <a:moveTo>
                    <a:pt x="249914" y="12807"/>
                  </a:moveTo>
                  <a:lnTo>
                    <a:pt x="249914" y="18742"/>
                  </a:lnTo>
                  <a:lnTo>
                    <a:pt x="243978" y="18742"/>
                  </a:lnTo>
                  <a:lnTo>
                    <a:pt x="243978" y="12807"/>
                  </a:lnTo>
                  <a:close/>
                  <a:moveTo>
                    <a:pt x="256161" y="12807"/>
                  </a:moveTo>
                  <a:lnTo>
                    <a:pt x="256161" y="18742"/>
                  </a:lnTo>
                  <a:lnTo>
                    <a:pt x="250225" y="18742"/>
                  </a:lnTo>
                  <a:lnTo>
                    <a:pt x="250225" y="12807"/>
                  </a:lnTo>
                  <a:close/>
                  <a:moveTo>
                    <a:pt x="262409" y="12807"/>
                  </a:moveTo>
                  <a:lnTo>
                    <a:pt x="262409" y="18742"/>
                  </a:lnTo>
                  <a:lnTo>
                    <a:pt x="256474" y="18742"/>
                  </a:lnTo>
                  <a:lnTo>
                    <a:pt x="256474" y="12807"/>
                  </a:lnTo>
                  <a:close/>
                  <a:moveTo>
                    <a:pt x="268656" y="12807"/>
                  </a:moveTo>
                  <a:lnTo>
                    <a:pt x="268656" y="18742"/>
                  </a:lnTo>
                  <a:lnTo>
                    <a:pt x="262721" y="18742"/>
                  </a:lnTo>
                  <a:lnTo>
                    <a:pt x="262721" y="12807"/>
                  </a:lnTo>
                  <a:close/>
                  <a:moveTo>
                    <a:pt x="274904" y="12807"/>
                  </a:moveTo>
                  <a:lnTo>
                    <a:pt x="274904" y="18742"/>
                  </a:lnTo>
                  <a:lnTo>
                    <a:pt x="268968" y="18742"/>
                  </a:lnTo>
                  <a:lnTo>
                    <a:pt x="268968" y="12807"/>
                  </a:lnTo>
                  <a:close/>
                  <a:moveTo>
                    <a:pt x="6251" y="19054"/>
                  </a:moveTo>
                  <a:lnTo>
                    <a:pt x="6251" y="24990"/>
                  </a:lnTo>
                  <a:lnTo>
                    <a:pt x="315" y="24990"/>
                  </a:lnTo>
                  <a:lnTo>
                    <a:pt x="315" y="19054"/>
                  </a:lnTo>
                  <a:close/>
                  <a:moveTo>
                    <a:pt x="12498" y="19054"/>
                  </a:moveTo>
                  <a:lnTo>
                    <a:pt x="12498" y="24990"/>
                  </a:lnTo>
                  <a:lnTo>
                    <a:pt x="6562" y="24990"/>
                  </a:lnTo>
                  <a:lnTo>
                    <a:pt x="6562" y="19054"/>
                  </a:lnTo>
                  <a:close/>
                  <a:moveTo>
                    <a:pt x="18745" y="19054"/>
                  </a:moveTo>
                  <a:lnTo>
                    <a:pt x="18745" y="24990"/>
                  </a:lnTo>
                  <a:lnTo>
                    <a:pt x="12810" y="24990"/>
                  </a:lnTo>
                  <a:lnTo>
                    <a:pt x="12810" y="19054"/>
                  </a:lnTo>
                  <a:close/>
                  <a:moveTo>
                    <a:pt x="24992" y="19054"/>
                  </a:moveTo>
                  <a:lnTo>
                    <a:pt x="24992" y="24990"/>
                  </a:lnTo>
                  <a:lnTo>
                    <a:pt x="19058" y="24990"/>
                  </a:lnTo>
                  <a:lnTo>
                    <a:pt x="19058" y="19054"/>
                  </a:lnTo>
                  <a:close/>
                  <a:moveTo>
                    <a:pt x="31241" y="19054"/>
                  </a:moveTo>
                  <a:lnTo>
                    <a:pt x="31241" y="24990"/>
                  </a:lnTo>
                  <a:lnTo>
                    <a:pt x="25305" y="24990"/>
                  </a:lnTo>
                  <a:lnTo>
                    <a:pt x="25305" y="19054"/>
                  </a:lnTo>
                  <a:close/>
                  <a:moveTo>
                    <a:pt x="37489" y="19054"/>
                  </a:moveTo>
                  <a:lnTo>
                    <a:pt x="37489" y="24990"/>
                  </a:lnTo>
                  <a:lnTo>
                    <a:pt x="31553" y="24990"/>
                  </a:lnTo>
                  <a:lnTo>
                    <a:pt x="31553" y="19054"/>
                  </a:lnTo>
                  <a:close/>
                  <a:moveTo>
                    <a:pt x="43737" y="19054"/>
                  </a:moveTo>
                  <a:lnTo>
                    <a:pt x="43737" y="24990"/>
                  </a:lnTo>
                  <a:lnTo>
                    <a:pt x="37802" y="24990"/>
                  </a:lnTo>
                  <a:lnTo>
                    <a:pt x="37802" y="19054"/>
                  </a:lnTo>
                  <a:close/>
                  <a:moveTo>
                    <a:pt x="49985" y="19054"/>
                  </a:moveTo>
                  <a:lnTo>
                    <a:pt x="49985" y="24990"/>
                  </a:lnTo>
                  <a:lnTo>
                    <a:pt x="44049" y="24990"/>
                  </a:lnTo>
                  <a:lnTo>
                    <a:pt x="44049" y="19054"/>
                  </a:lnTo>
                  <a:close/>
                  <a:moveTo>
                    <a:pt x="56232" y="19054"/>
                  </a:moveTo>
                  <a:lnTo>
                    <a:pt x="56232" y="24990"/>
                  </a:lnTo>
                  <a:lnTo>
                    <a:pt x="50296" y="24990"/>
                  </a:lnTo>
                  <a:lnTo>
                    <a:pt x="50296" y="19054"/>
                  </a:lnTo>
                  <a:close/>
                  <a:moveTo>
                    <a:pt x="62480" y="19054"/>
                  </a:moveTo>
                  <a:lnTo>
                    <a:pt x="62480" y="24990"/>
                  </a:lnTo>
                  <a:lnTo>
                    <a:pt x="56545" y="24990"/>
                  </a:lnTo>
                  <a:lnTo>
                    <a:pt x="56545" y="19054"/>
                  </a:lnTo>
                  <a:close/>
                  <a:moveTo>
                    <a:pt x="68727" y="19054"/>
                  </a:moveTo>
                  <a:lnTo>
                    <a:pt x="68727" y="24990"/>
                  </a:lnTo>
                  <a:lnTo>
                    <a:pt x="62792" y="24990"/>
                  </a:lnTo>
                  <a:lnTo>
                    <a:pt x="62792" y="19054"/>
                  </a:lnTo>
                  <a:close/>
                  <a:moveTo>
                    <a:pt x="74975" y="19054"/>
                  </a:moveTo>
                  <a:lnTo>
                    <a:pt x="74975" y="24990"/>
                  </a:lnTo>
                  <a:lnTo>
                    <a:pt x="69039" y="24990"/>
                  </a:lnTo>
                  <a:lnTo>
                    <a:pt x="69039" y="19054"/>
                  </a:lnTo>
                  <a:close/>
                  <a:moveTo>
                    <a:pt x="81223" y="19054"/>
                  </a:moveTo>
                  <a:lnTo>
                    <a:pt x="81223" y="24990"/>
                  </a:lnTo>
                  <a:lnTo>
                    <a:pt x="75286" y="24990"/>
                  </a:lnTo>
                  <a:lnTo>
                    <a:pt x="75286" y="19054"/>
                  </a:lnTo>
                  <a:close/>
                  <a:moveTo>
                    <a:pt x="87470" y="19054"/>
                  </a:moveTo>
                  <a:lnTo>
                    <a:pt x="87470" y="24990"/>
                  </a:lnTo>
                  <a:lnTo>
                    <a:pt x="81535" y="24990"/>
                  </a:lnTo>
                  <a:lnTo>
                    <a:pt x="81535" y="19054"/>
                  </a:lnTo>
                  <a:close/>
                  <a:moveTo>
                    <a:pt x="93720" y="19054"/>
                  </a:moveTo>
                  <a:lnTo>
                    <a:pt x="93720" y="24990"/>
                  </a:lnTo>
                  <a:lnTo>
                    <a:pt x="87784" y="24990"/>
                  </a:lnTo>
                  <a:lnTo>
                    <a:pt x="87784" y="19054"/>
                  </a:lnTo>
                  <a:close/>
                  <a:moveTo>
                    <a:pt x="99967" y="19054"/>
                  </a:moveTo>
                  <a:lnTo>
                    <a:pt x="99967" y="24990"/>
                  </a:lnTo>
                  <a:lnTo>
                    <a:pt x="94031" y="24990"/>
                  </a:lnTo>
                  <a:lnTo>
                    <a:pt x="94031" y="19054"/>
                  </a:lnTo>
                  <a:close/>
                  <a:moveTo>
                    <a:pt x="106214" y="19054"/>
                  </a:moveTo>
                  <a:lnTo>
                    <a:pt x="106214" y="24990"/>
                  </a:lnTo>
                  <a:lnTo>
                    <a:pt x="100280" y="24990"/>
                  </a:lnTo>
                  <a:lnTo>
                    <a:pt x="100280" y="19054"/>
                  </a:lnTo>
                  <a:close/>
                  <a:moveTo>
                    <a:pt x="112461" y="19054"/>
                  </a:moveTo>
                  <a:lnTo>
                    <a:pt x="112461" y="24990"/>
                  </a:lnTo>
                  <a:lnTo>
                    <a:pt x="106527" y="24990"/>
                  </a:lnTo>
                  <a:lnTo>
                    <a:pt x="106527" y="19054"/>
                  </a:lnTo>
                  <a:close/>
                  <a:moveTo>
                    <a:pt x="118710" y="19054"/>
                  </a:moveTo>
                  <a:lnTo>
                    <a:pt x="118710" y="24990"/>
                  </a:lnTo>
                  <a:lnTo>
                    <a:pt x="112774" y="24990"/>
                  </a:lnTo>
                  <a:lnTo>
                    <a:pt x="112774" y="19054"/>
                  </a:lnTo>
                  <a:close/>
                  <a:moveTo>
                    <a:pt x="124957" y="19054"/>
                  </a:moveTo>
                  <a:lnTo>
                    <a:pt x="124957" y="24990"/>
                  </a:lnTo>
                  <a:lnTo>
                    <a:pt x="119021" y="24990"/>
                  </a:lnTo>
                  <a:lnTo>
                    <a:pt x="119021" y="19054"/>
                  </a:lnTo>
                  <a:close/>
                  <a:moveTo>
                    <a:pt x="131204" y="19054"/>
                  </a:moveTo>
                  <a:lnTo>
                    <a:pt x="131204" y="24990"/>
                  </a:lnTo>
                  <a:lnTo>
                    <a:pt x="125270" y="24990"/>
                  </a:lnTo>
                  <a:lnTo>
                    <a:pt x="125270" y="19054"/>
                  </a:lnTo>
                  <a:close/>
                  <a:moveTo>
                    <a:pt x="137451" y="19054"/>
                  </a:moveTo>
                  <a:lnTo>
                    <a:pt x="137451" y="24990"/>
                  </a:lnTo>
                  <a:lnTo>
                    <a:pt x="131517" y="24990"/>
                  </a:lnTo>
                  <a:lnTo>
                    <a:pt x="131517" y="19054"/>
                  </a:lnTo>
                  <a:close/>
                  <a:moveTo>
                    <a:pt x="143702" y="19054"/>
                  </a:moveTo>
                  <a:lnTo>
                    <a:pt x="143702" y="24990"/>
                  </a:lnTo>
                  <a:lnTo>
                    <a:pt x="137766" y="24990"/>
                  </a:lnTo>
                  <a:lnTo>
                    <a:pt x="137766" y="19054"/>
                  </a:lnTo>
                  <a:close/>
                  <a:moveTo>
                    <a:pt x="149949" y="19054"/>
                  </a:moveTo>
                  <a:lnTo>
                    <a:pt x="149949" y="24990"/>
                  </a:lnTo>
                  <a:lnTo>
                    <a:pt x="144015" y="24990"/>
                  </a:lnTo>
                  <a:lnTo>
                    <a:pt x="144015" y="19054"/>
                  </a:lnTo>
                  <a:close/>
                  <a:moveTo>
                    <a:pt x="156196" y="19054"/>
                  </a:moveTo>
                  <a:lnTo>
                    <a:pt x="156196" y="24990"/>
                  </a:lnTo>
                  <a:lnTo>
                    <a:pt x="150262" y="24990"/>
                  </a:lnTo>
                  <a:lnTo>
                    <a:pt x="150262" y="19054"/>
                  </a:lnTo>
                  <a:close/>
                  <a:moveTo>
                    <a:pt x="162445" y="19054"/>
                  </a:moveTo>
                  <a:lnTo>
                    <a:pt x="162445" y="24990"/>
                  </a:lnTo>
                  <a:lnTo>
                    <a:pt x="156509" y="24990"/>
                  </a:lnTo>
                  <a:lnTo>
                    <a:pt x="156509" y="19054"/>
                  </a:lnTo>
                  <a:close/>
                  <a:moveTo>
                    <a:pt x="168692" y="19054"/>
                  </a:moveTo>
                  <a:lnTo>
                    <a:pt x="168692" y="24990"/>
                  </a:lnTo>
                  <a:lnTo>
                    <a:pt x="162756" y="24990"/>
                  </a:lnTo>
                  <a:lnTo>
                    <a:pt x="162756" y="19054"/>
                  </a:lnTo>
                  <a:close/>
                  <a:moveTo>
                    <a:pt x="174939" y="19054"/>
                  </a:moveTo>
                  <a:lnTo>
                    <a:pt x="174939" y="24990"/>
                  </a:lnTo>
                  <a:lnTo>
                    <a:pt x="169005" y="24990"/>
                  </a:lnTo>
                  <a:lnTo>
                    <a:pt x="169005" y="19054"/>
                  </a:lnTo>
                  <a:close/>
                  <a:moveTo>
                    <a:pt x="181186" y="19054"/>
                  </a:moveTo>
                  <a:lnTo>
                    <a:pt x="181186" y="24990"/>
                  </a:lnTo>
                  <a:lnTo>
                    <a:pt x="175252" y="24990"/>
                  </a:lnTo>
                  <a:lnTo>
                    <a:pt x="175252" y="19054"/>
                  </a:lnTo>
                  <a:close/>
                  <a:moveTo>
                    <a:pt x="187435" y="19054"/>
                  </a:moveTo>
                  <a:lnTo>
                    <a:pt x="187435" y="24990"/>
                  </a:lnTo>
                  <a:lnTo>
                    <a:pt x="181499" y="24990"/>
                  </a:lnTo>
                  <a:lnTo>
                    <a:pt x="181499" y="19054"/>
                  </a:lnTo>
                  <a:close/>
                  <a:moveTo>
                    <a:pt x="193684" y="19054"/>
                  </a:moveTo>
                  <a:lnTo>
                    <a:pt x="193684" y="24990"/>
                  </a:lnTo>
                  <a:lnTo>
                    <a:pt x="187749" y="24990"/>
                  </a:lnTo>
                  <a:lnTo>
                    <a:pt x="187749" y="19054"/>
                  </a:lnTo>
                  <a:close/>
                  <a:moveTo>
                    <a:pt x="199931" y="19054"/>
                  </a:moveTo>
                  <a:lnTo>
                    <a:pt x="199931" y="24990"/>
                  </a:lnTo>
                  <a:lnTo>
                    <a:pt x="193996" y="24990"/>
                  </a:lnTo>
                  <a:lnTo>
                    <a:pt x="193996" y="19054"/>
                  </a:lnTo>
                  <a:close/>
                  <a:moveTo>
                    <a:pt x="206180" y="19054"/>
                  </a:moveTo>
                  <a:lnTo>
                    <a:pt x="206180" y="24990"/>
                  </a:lnTo>
                  <a:lnTo>
                    <a:pt x="200244" y="24990"/>
                  </a:lnTo>
                  <a:lnTo>
                    <a:pt x="200244" y="19054"/>
                  </a:lnTo>
                  <a:close/>
                  <a:moveTo>
                    <a:pt x="212427" y="19054"/>
                  </a:moveTo>
                  <a:lnTo>
                    <a:pt x="212427" y="24990"/>
                  </a:lnTo>
                  <a:lnTo>
                    <a:pt x="206491" y="24990"/>
                  </a:lnTo>
                  <a:lnTo>
                    <a:pt x="206491" y="19054"/>
                  </a:lnTo>
                  <a:close/>
                  <a:moveTo>
                    <a:pt x="218674" y="19054"/>
                  </a:moveTo>
                  <a:lnTo>
                    <a:pt x="218674" y="24990"/>
                  </a:lnTo>
                  <a:lnTo>
                    <a:pt x="212739" y="24990"/>
                  </a:lnTo>
                  <a:lnTo>
                    <a:pt x="212739" y="19054"/>
                  </a:lnTo>
                  <a:close/>
                  <a:moveTo>
                    <a:pt x="224921" y="19054"/>
                  </a:moveTo>
                  <a:lnTo>
                    <a:pt x="224921" y="24990"/>
                  </a:lnTo>
                  <a:lnTo>
                    <a:pt x="218987" y="24990"/>
                  </a:lnTo>
                  <a:lnTo>
                    <a:pt x="218987" y="19054"/>
                  </a:lnTo>
                  <a:close/>
                  <a:moveTo>
                    <a:pt x="231170" y="19054"/>
                  </a:moveTo>
                  <a:lnTo>
                    <a:pt x="231170" y="24990"/>
                  </a:lnTo>
                  <a:lnTo>
                    <a:pt x="225234" y="24990"/>
                  </a:lnTo>
                  <a:lnTo>
                    <a:pt x="225234" y="19054"/>
                  </a:lnTo>
                  <a:close/>
                  <a:moveTo>
                    <a:pt x="237417" y="19054"/>
                  </a:moveTo>
                  <a:lnTo>
                    <a:pt x="237417" y="24990"/>
                  </a:lnTo>
                  <a:lnTo>
                    <a:pt x="231481" y="24990"/>
                  </a:lnTo>
                  <a:lnTo>
                    <a:pt x="231481" y="19054"/>
                  </a:lnTo>
                  <a:close/>
                  <a:moveTo>
                    <a:pt x="243664" y="19054"/>
                  </a:moveTo>
                  <a:lnTo>
                    <a:pt x="243664" y="24990"/>
                  </a:lnTo>
                  <a:lnTo>
                    <a:pt x="237729" y="24990"/>
                  </a:lnTo>
                  <a:lnTo>
                    <a:pt x="237729" y="19054"/>
                  </a:lnTo>
                  <a:close/>
                  <a:moveTo>
                    <a:pt x="249911" y="19054"/>
                  </a:moveTo>
                  <a:lnTo>
                    <a:pt x="249911" y="24990"/>
                  </a:lnTo>
                  <a:lnTo>
                    <a:pt x="243977" y="24990"/>
                  </a:lnTo>
                  <a:lnTo>
                    <a:pt x="243977" y="19054"/>
                  </a:lnTo>
                  <a:close/>
                  <a:moveTo>
                    <a:pt x="256161" y="19054"/>
                  </a:moveTo>
                  <a:lnTo>
                    <a:pt x="256161" y="24990"/>
                  </a:lnTo>
                  <a:lnTo>
                    <a:pt x="250225" y="24990"/>
                  </a:lnTo>
                  <a:lnTo>
                    <a:pt x="250225" y="19054"/>
                  </a:lnTo>
                  <a:close/>
                  <a:moveTo>
                    <a:pt x="262409" y="19054"/>
                  </a:moveTo>
                  <a:lnTo>
                    <a:pt x="262409" y="24990"/>
                  </a:lnTo>
                  <a:lnTo>
                    <a:pt x="256474" y="24990"/>
                  </a:lnTo>
                  <a:lnTo>
                    <a:pt x="256474" y="19054"/>
                  </a:lnTo>
                  <a:close/>
                  <a:moveTo>
                    <a:pt x="268656" y="19054"/>
                  </a:moveTo>
                  <a:lnTo>
                    <a:pt x="268656" y="24990"/>
                  </a:lnTo>
                  <a:lnTo>
                    <a:pt x="262721" y="24990"/>
                  </a:lnTo>
                  <a:lnTo>
                    <a:pt x="262721" y="19054"/>
                  </a:lnTo>
                  <a:close/>
                  <a:moveTo>
                    <a:pt x="274904" y="19054"/>
                  </a:moveTo>
                  <a:lnTo>
                    <a:pt x="274904" y="24990"/>
                  </a:lnTo>
                  <a:lnTo>
                    <a:pt x="268968" y="24990"/>
                  </a:lnTo>
                  <a:lnTo>
                    <a:pt x="268968" y="19054"/>
                  </a:lnTo>
                  <a:close/>
                  <a:moveTo>
                    <a:pt x="6251" y="25301"/>
                  </a:moveTo>
                  <a:lnTo>
                    <a:pt x="6251" y="31237"/>
                  </a:lnTo>
                  <a:lnTo>
                    <a:pt x="315" y="31237"/>
                  </a:lnTo>
                  <a:lnTo>
                    <a:pt x="315" y="25301"/>
                  </a:lnTo>
                  <a:close/>
                  <a:moveTo>
                    <a:pt x="12498" y="25301"/>
                  </a:moveTo>
                  <a:lnTo>
                    <a:pt x="12498" y="31237"/>
                  </a:lnTo>
                  <a:lnTo>
                    <a:pt x="6562" y="31237"/>
                  </a:lnTo>
                  <a:lnTo>
                    <a:pt x="6562" y="25301"/>
                  </a:lnTo>
                  <a:close/>
                  <a:moveTo>
                    <a:pt x="18745" y="25301"/>
                  </a:moveTo>
                  <a:lnTo>
                    <a:pt x="18745" y="31237"/>
                  </a:lnTo>
                  <a:lnTo>
                    <a:pt x="12810" y="31237"/>
                  </a:lnTo>
                  <a:lnTo>
                    <a:pt x="12810" y="25301"/>
                  </a:lnTo>
                  <a:close/>
                  <a:moveTo>
                    <a:pt x="24992" y="25301"/>
                  </a:moveTo>
                  <a:lnTo>
                    <a:pt x="24992" y="31237"/>
                  </a:lnTo>
                  <a:lnTo>
                    <a:pt x="19058" y="31237"/>
                  </a:lnTo>
                  <a:lnTo>
                    <a:pt x="19058" y="25301"/>
                  </a:lnTo>
                  <a:close/>
                  <a:moveTo>
                    <a:pt x="31241" y="25301"/>
                  </a:moveTo>
                  <a:lnTo>
                    <a:pt x="31241" y="31237"/>
                  </a:lnTo>
                  <a:lnTo>
                    <a:pt x="25305" y="31237"/>
                  </a:lnTo>
                  <a:lnTo>
                    <a:pt x="25305" y="25301"/>
                  </a:lnTo>
                  <a:close/>
                  <a:moveTo>
                    <a:pt x="37489" y="25301"/>
                  </a:moveTo>
                  <a:lnTo>
                    <a:pt x="37489" y="31237"/>
                  </a:lnTo>
                  <a:lnTo>
                    <a:pt x="31553" y="31237"/>
                  </a:lnTo>
                  <a:lnTo>
                    <a:pt x="31553" y="25301"/>
                  </a:lnTo>
                  <a:close/>
                  <a:moveTo>
                    <a:pt x="43737" y="25301"/>
                  </a:moveTo>
                  <a:lnTo>
                    <a:pt x="43737" y="31237"/>
                  </a:lnTo>
                  <a:lnTo>
                    <a:pt x="37802" y="31237"/>
                  </a:lnTo>
                  <a:lnTo>
                    <a:pt x="37802" y="25301"/>
                  </a:lnTo>
                  <a:close/>
                  <a:moveTo>
                    <a:pt x="49985" y="25301"/>
                  </a:moveTo>
                  <a:lnTo>
                    <a:pt x="49985" y="31237"/>
                  </a:lnTo>
                  <a:lnTo>
                    <a:pt x="44049" y="31237"/>
                  </a:lnTo>
                  <a:lnTo>
                    <a:pt x="44049" y="25301"/>
                  </a:lnTo>
                  <a:close/>
                  <a:moveTo>
                    <a:pt x="56232" y="25301"/>
                  </a:moveTo>
                  <a:lnTo>
                    <a:pt x="56232" y="31237"/>
                  </a:lnTo>
                  <a:lnTo>
                    <a:pt x="50296" y="31237"/>
                  </a:lnTo>
                  <a:lnTo>
                    <a:pt x="50296" y="25301"/>
                  </a:lnTo>
                  <a:close/>
                  <a:moveTo>
                    <a:pt x="62480" y="25301"/>
                  </a:moveTo>
                  <a:lnTo>
                    <a:pt x="62480" y="31237"/>
                  </a:lnTo>
                  <a:lnTo>
                    <a:pt x="56545" y="31237"/>
                  </a:lnTo>
                  <a:lnTo>
                    <a:pt x="56545" y="25301"/>
                  </a:lnTo>
                  <a:close/>
                  <a:moveTo>
                    <a:pt x="68727" y="25301"/>
                  </a:moveTo>
                  <a:lnTo>
                    <a:pt x="68727" y="31237"/>
                  </a:lnTo>
                  <a:lnTo>
                    <a:pt x="62792" y="31237"/>
                  </a:lnTo>
                  <a:lnTo>
                    <a:pt x="62792" y="25301"/>
                  </a:lnTo>
                  <a:close/>
                  <a:moveTo>
                    <a:pt x="74975" y="25301"/>
                  </a:moveTo>
                  <a:lnTo>
                    <a:pt x="74975" y="31237"/>
                  </a:lnTo>
                  <a:lnTo>
                    <a:pt x="69039" y="31237"/>
                  </a:lnTo>
                  <a:lnTo>
                    <a:pt x="69039" y="25301"/>
                  </a:lnTo>
                  <a:close/>
                  <a:moveTo>
                    <a:pt x="81223" y="25301"/>
                  </a:moveTo>
                  <a:lnTo>
                    <a:pt x="81223" y="31237"/>
                  </a:lnTo>
                  <a:lnTo>
                    <a:pt x="75286" y="31237"/>
                  </a:lnTo>
                  <a:lnTo>
                    <a:pt x="75286" y="25301"/>
                  </a:lnTo>
                  <a:close/>
                  <a:moveTo>
                    <a:pt x="87470" y="25301"/>
                  </a:moveTo>
                  <a:lnTo>
                    <a:pt x="87470" y="31237"/>
                  </a:lnTo>
                  <a:lnTo>
                    <a:pt x="81535" y="31237"/>
                  </a:lnTo>
                  <a:lnTo>
                    <a:pt x="81535" y="25301"/>
                  </a:lnTo>
                  <a:close/>
                  <a:moveTo>
                    <a:pt x="93720" y="25301"/>
                  </a:moveTo>
                  <a:lnTo>
                    <a:pt x="93720" y="31237"/>
                  </a:lnTo>
                  <a:lnTo>
                    <a:pt x="87784" y="31237"/>
                  </a:lnTo>
                  <a:lnTo>
                    <a:pt x="87784" y="25301"/>
                  </a:lnTo>
                  <a:close/>
                  <a:moveTo>
                    <a:pt x="99967" y="25301"/>
                  </a:moveTo>
                  <a:lnTo>
                    <a:pt x="99967" y="31237"/>
                  </a:lnTo>
                  <a:lnTo>
                    <a:pt x="94031" y="31237"/>
                  </a:lnTo>
                  <a:lnTo>
                    <a:pt x="94031" y="25301"/>
                  </a:lnTo>
                  <a:close/>
                  <a:moveTo>
                    <a:pt x="106214" y="25301"/>
                  </a:moveTo>
                  <a:lnTo>
                    <a:pt x="106214" y="31237"/>
                  </a:lnTo>
                  <a:lnTo>
                    <a:pt x="100280" y="31237"/>
                  </a:lnTo>
                  <a:lnTo>
                    <a:pt x="100280" y="25301"/>
                  </a:lnTo>
                  <a:close/>
                  <a:moveTo>
                    <a:pt x="112461" y="25301"/>
                  </a:moveTo>
                  <a:lnTo>
                    <a:pt x="112461" y="31237"/>
                  </a:lnTo>
                  <a:lnTo>
                    <a:pt x="106527" y="31237"/>
                  </a:lnTo>
                  <a:lnTo>
                    <a:pt x="106527" y="25301"/>
                  </a:lnTo>
                  <a:close/>
                  <a:moveTo>
                    <a:pt x="118710" y="25301"/>
                  </a:moveTo>
                  <a:lnTo>
                    <a:pt x="118710" y="31237"/>
                  </a:lnTo>
                  <a:lnTo>
                    <a:pt x="112774" y="31237"/>
                  </a:lnTo>
                  <a:lnTo>
                    <a:pt x="112774" y="25301"/>
                  </a:lnTo>
                  <a:close/>
                  <a:moveTo>
                    <a:pt x="124957" y="25301"/>
                  </a:moveTo>
                  <a:lnTo>
                    <a:pt x="124957" y="31237"/>
                  </a:lnTo>
                  <a:lnTo>
                    <a:pt x="119021" y="31237"/>
                  </a:lnTo>
                  <a:lnTo>
                    <a:pt x="119021" y="25301"/>
                  </a:lnTo>
                  <a:close/>
                  <a:moveTo>
                    <a:pt x="131204" y="25301"/>
                  </a:moveTo>
                  <a:lnTo>
                    <a:pt x="131204" y="31237"/>
                  </a:lnTo>
                  <a:lnTo>
                    <a:pt x="125270" y="31237"/>
                  </a:lnTo>
                  <a:lnTo>
                    <a:pt x="125270" y="25301"/>
                  </a:lnTo>
                  <a:close/>
                  <a:moveTo>
                    <a:pt x="137451" y="25301"/>
                  </a:moveTo>
                  <a:lnTo>
                    <a:pt x="137451" y="31237"/>
                  </a:lnTo>
                  <a:lnTo>
                    <a:pt x="131517" y="31237"/>
                  </a:lnTo>
                  <a:lnTo>
                    <a:pt x="131517" y="25301"/>
                  </a:lnTo>
                  <a:close/>
                  <a:moveTo>
                    <a:pt x="143702" y="25301"/>
                  </a:moveTo>
                  <a:lnTo>
                    <a:pt x="143702" y="31237"/>
                  </a:lnTo>
                  <a:lnTo>
                    <a:pt x="137766" y="31237"/>
                  </a:lnTo>
                  <a:lnTo>
                    <a:pt x="137766" y="25301"/>
                  </a:lnTo>
                  <a:close/>
                  <a:moveTo>
                    <a:pt x="149949" y="25301"/>
                  </a:moveTo>
                  <a:lnTo>
                    <a:pt x="149949" y="31237"/>
                  </a:lnTo>
                  <a:lnTo>
                    <a:pt x="144015" y="31237"/>
                  </a:lnTo>
                  <a:lnTo>
                    <a:pt x="144015" y="25301"/>
                  </a:lnTo>
                  <a:close/>
                  <a:moveTo>
                    <a:pt x="156196" y="25301"/>
                  </a:moveTo>
                  <a:lnTo>
                    <a:pt x="156196" y="31237"/>
                  </a:lnTo>
                  <a:lnTo>
                    <a:pt x="150262" y="31237"/>
                  </a:lnTo>
                  <a:lnTo>
                    <a:pt x="150262" y="25301"/>
                  </a:lnTo>
                  <a:close/>
                  <a:moveTo>
                    <a:pt x="162445" y="25301"/>
                  </a:moveTo>
                  <a:lnTo>
                    <a:pt x="162445" y="31237"/>
                  </a:lnTo>
                  <a:lnTo>
                    <a:pt x="156509" y="31237"/>
                  </a:lnTo>
                  <a:lnTo>
                    <a:pt x="156509" y="25301"/>
                  </a:lnTo>
                  <a:close/>
                  <a:moveTo>
                    <a:pt x="168692" y="25301"/>
                  </a:moveTo>
                  <a:lnTo>
                    <a:pt x="168692" y="31237"/>
                  </a:lnTo>
                  <a:lnTo>
                    <a:pt x="162756" y="31237"/>
                  </a:lnTo>
                  <a:lnTo>
                    <a:pt x="162756" y="25301"/>
                  </a:lnTo>
                  <a:close/>
                  <a:moveTo>
                    <a:pt x="174939" y="25301"/>
                  </a:moveTo>
                  <a:lnTo>
                    <a:pt x="174939" y="31237"/>
                  </a:lnTo>
                  <a:lnTo>
                    <a:pt x="169005" y="31237"/>
                  </a:lnTo>
                  <a:lnTo>
                    <a:pt x="169005" y="25301"/>
                  </a:lnTo>
                  <a:close/>
                  <a:moveTo>
                    <a:pt x="181186" y="25301"/>
                  </a:moveTo>
                  <a:lnTo>
                    <a:pt x="181186" y="31237"/>
                  </a:lnTo>
                  <a:lnTo>
                    <a:pt x="175252" y="31237"/>
                  </a:lnTo>
                  <a:lnTo>
                    <a:pt x="175252" y="25301"/>
                  </a:lnTo>
                  <a:close/>
                  <a:moveTo>
                    <a:pt x="187435" y="25301"/>
                  </a:moveTo>
                  <a:lnTo>
                    <a:pt x="187435" y="31237"/>
                  </a:lnTo>
                  <a:lnTo>
                    <a:pt x="181499" y="31237"/>
                  </a:lnTo>
                  <a:lnTo>
                    <a:pt x="181499" y="25301"/>
                  </a:lnTo>
                  <a:close/>
                  <a:moveTo>
                    <a:pt x="193684" y="25301"/>
                  </a:moveTo>
                  <a:lnTo>
                    <a:pt x="193684" y="31237"/>
                  </a:lnTo>
                  <a:lnTo>
                    <a:pt x="187749" y="31237"/>
                  </a:lnTo>
                  <a:lnTo>
                    <a:pt x="187749" y="25301"/>
                  </a:lnTo>
                  <a:close/>
                  <a:moveTo>
                    <a:pt x="199931" y="25301"/>
                  </a:moveTo>
                  <a:lnTo>
                    <a:pt x="199931" y="31237"/>
                  </a:lnTo>
                  <a:lnTo>
                    <a:pt x="193996" y="31237"/>
                  </a:lnTo>
                  <a:lnTo>
                    <a:pt x="193996" y="25301"/>
                  </a:lnTo>
                  <a:close/>
                  <a:moveTo>
                    <a:pt x="206180" y="25301"/>
                  </a:moveTo>
                  <a:lnTo>
                    <a:pt x="206180" y="31237"/>
                  </a:lnTo>
                  <a:lnTo>
                    <a:pt x="200244" y="31237"/>
                  </a:lnTo>
                  <a:lnTo>
                    <a:pt x="200244" y="25301"/>
                  </a:lnTo>
                  <a:close/>
                  <a:moveTo>
                    <a:pt x="212427" y="25301"/>
                  </a:moveTo>
                  <a:lnTo>
                    <a:pt x="212427" y="31237"/>
                  </a:lnTo>
                  <a:lnTo>
                    <a:pt x="206491" y="31237"/>
                  </a:lnTo>
                  <a:lnTo>
                    <a:pt x="206491" y="25301"/>
                  </a:lnTo>
                  <a:close/>
                  <a:moveTo>
                    <a:pt x="218674" y="25301"/>
                  </a:moveTo>
                  <a:lnTo>
                    <a:pt x="218674" y="31237"/>
                  </a:lnTo>
                  <a:lnTo>
                    <a:pt x="212739" y="31237"/>
                  </a:lnTo>
                  <a:lnTo>
                    <a:pt x="212739" y="25301"/>
                  </a:lnTo>
                  <a:close/>
                  <a:moveTo>
                    <a:pt x="224921" y="25301"/>
                  </a:moveTo>
                  <a:lnTo>
                    <a:pt x="224921" y="31237"/>
                  </a:lnTo>
                  <a:lnTo>
                    <a:pt x="218987" y="31237"/>
                  </a:lnTo>
                  <a:lnTo>
                    <a:pt x="218987" y="25301"/>
                  </a:lnTo>
                  <a:close/>
                  <a:moveTo>
                    <a:pt x="231170" y="25301"/>
                  </a:moveTo>
                  <a:lnTo>
                    <a:pt x="231170" y="31237"/>
                  </a:lnTo>
                  <a:lnTo>
                    <a:pt x="225234" y="31237"/>
                  </a:lnTo>
                  <a:lnTo>
                    <a:pt x="225234" y="25301"/>
                  </a:lnTo>
                  <a:close/>
                  <a:moveTo>
                    <a:pt x="237417" y="25301"/>
                  </a:moveTo>
                  <a:lnTo>
                    <a:pt x="237417" y="31237"/>
                  </a:lnTo>
                  <a:lnTo>
                    <a:pt x="231481" y="31237"/>
                  </a:lnTo>
                  <a:lnTo>
                    <a:pt x="231481" y="25301"/>
                  </a:lnTo>
                  <a:close/>
                  <a:moveTo>
                    <a:pt x="243664" y="25301"/>
                  </a:moveTo>
                  <a:lnTo>
                    <a:pt x="243664" y="31237"/>
                  </a:lnTo>
                  <a:lnTo>
                    <a:pt x="237729" y="31237"/>
                  </a:lnTo>
                  <a:lnTo>
                    <a:pt x="237729" y="25301"/>
                  </a:lnTo>
                  <a:close/>
                  <a:moveTo>
                    <a:pt x="249911" y="25301"/>
                  </a:moveTo>
                  <a:lnTo>
                    <a:pt x="249911" y="31237"/>
                  </a:lnTo>
                  <a:lnTo>
                    <a:pt x="243977" y="31237"/>
                  </a:lnTo>
                  <a:lnTo>
                    <a:pt x="243977" y="25301"/>
                  </a:lnTo>
                  <a:close/>
                  <a:moveTo>
                    <a:pt x="256161" y="25301"/>
                  </a:moveTo>
                  <a:lnTo>
                    <a:pt x="256161" y="31237"/>
                  </a:lnTo>
                  <a:lnTo>
                    <a:pt x="250225" y="31237"/>
                  </a:lnTo>
                  <a:lnTo>
                    <a:pt x="250225" y="25301"/>
                  </a:lnTo>
                  <a:close/>
                  <a:moveTo>
                    <a:pt x="262409" y="25301"/>
                  </a:moveTo>
                  <a:lnTo>
                    <a:pt x="262409" y="31237"/>
                  </a:lnTo>
                  <a:lnTo>
                    <a:pt x="256474" y="31237"/>
                  </a:lnTo>
                  <a:lnTo>
                    <a:pt x="256474" y="25301"/>
                  </a:lnTo>
                  <a:close/>
                  <a:moveTo>
                    <a:pt x="268656" y="25301"/>
                  </a:moveTo>
                  <a:lnTo>
                    <a:pt x="268656" y="31237"/>
                  </a:lnTo>
                  <a:lnTo>
                    <a:pt x="262721" y="31237"/>
                  </a:lnTo>
                  <a:lnTo>
                    <a:pt x="262721" y="25301"/>
                  </a:lnTo>
                  <a:close/>
                  <a:moveTo>
                    <a:pt x="274904" y="25301"/>
                  </a:moveTo>
                  <a:lnTo>
                    <a:pt x="274904" y="31237"/>
                  </a:lnTo>
                  <a:lnTo>
                    <a:pt x="268968" y="31237"/>
                  </a:lnTo>
                  <a:lnTo>
                    <a:pt x="268968" y="25301"/>
                  </a:lnTo>
                  <a:close/>
                  <a:moveTo>
                    <a:pt x="6251" y="31548"/>
                  </a:moveTo>
                  <a:lnTo>
                    <a:pt x="6251" y="31550"/>
                  </a:lnTo>
                  <a:lnTo>
                    <a:pt x="6251" y="37484"/>
                  </a:lnTo>
                  <a:lnTo>
                    <a:pt x="315" y="37484"/>
                  </a:lnTo>
                  <a:lnTo>
                    <a:pt x="315" y="31548"/>
                  </a:lnTo>
                  <a:close/>
                  <a:moveTo>
                    <a:pt x="12498" y="31548"/>
                  </a:moveTo>
                  <a:lnTo>
                    <a:pt x="12498" y="31550"/>
                  </a:lnTo>
                  <a:lnTo>
                    <a:pt x="12498" y="37484"/>
                  </a:lnTo>
                  <a:lnTo>
                    <a:pt x="6562" y="37484"/>
                  </a:lnTo>
                  <a:lnTo>
                    <a:pt x="6562" y="31548"/>
                  </a:lnTo>
                  <a:close/>
                  <a:moveTo>
                    <a:pt x="18745" y="31548"/>
                  </a:moveTo>
                  <a:lnTo>
                    <a:pt x="18745" y="31550"/>
                  </a:lnTo>
                  <a:lnTo>
                    <a:pt x="18745" y="37484"/>
                  </a:lnTo>
                  <a:lnTo>
                    <a:pt x="12810" y="37484"/>
                  </a:lnTo>
                  <a:lnTo>
                    <a:pt x="12810" y="31548"/>
                  </a:lnTo>
                  <a:close/>
                  <a:moveTo>
                    <a:pt x="24992" y="31548"/>
                  </a:moveTo>
                  <a:lnTo>
                    <a:pt x="24992" y="31550"/>
                  </a:lnTo>
                  <a:lnTo>
                    <a:pt x="24992" y="37484"/>
                  </a:lnTo>
                  <a:lnTo>
                    <a:pt x="19058" y="37484"/>
                  </a:lnTo>
                  <a:lnTo>
                    <a:pt x="19058" y="31548"/>
                  </a:lnTo>
                  <a:close/>
                  <a:moveTo>
                    <a:pt x="31242" y="31548"/>
                  </a:moveTo>
                  <a:lnTo>
                    <a:pt x="31242" y="31550"/>
                  </a:lnTo>
                  <a:lnTo>
                    <a:pt x="31242" y="37484"/>
                  </a:lnTo>
                  <a:lnTo>
                    <a:pt x="25305" y="37484"/>
                  </a:lnTo>
                  <a:lnTo>
                    <a:pt x="25305" y="31548"/>
                  </a:lnTo>
                  <a:close/>
                  <a:moveTo>
                    <a:pt x="162445" y="31548"/>
                  </a:moveTo>
                  <a:lnTo>
                    <a:pt x="162445" y="31550"/>
                  </a:lnTo>
                  <a:lnTo>
                    <a:pt x="162445" y="37484"/>
                  </a:lnTo>
                  <a:lnTo>
                    <a:pt x="156509" y="37484"/>
                  </a:lnTo>
                  <a:lnTo>
                    <a:pt x="156509" y="31548"/>
                  </a:lnTo>
                  <a:close/>
                  <a:moveTo>
                    <a:pt x="168692" y="31548"/>
                  </a:moveTo>
                  <a:lnTo>
                    <a:pt x="168692" y="31550"/>
                  </a:lnTo>
                  <a:lnTo>
                    <a:pt x="168692" y="37484"/>
                  </a:lnTo>
                  <a:lnTo>
                    <a:pt x="162756" y="37484"/>
                  </a:lnTo>
                  <a:lnTo>
                    <a:pt x="162756" y="31548"/>
                  </a:lnTo>
                  <a:close/>
                  <a:moveTo>
                    <a:pt x="174939" y="31548"/>
                  </a:moveTo>
                  <a:lnTo>
                    <a:pt x="174939" y="31550"/>
                  </a:lnTo>
                  <a:lnTo>
                    <a:pt x="174939" y="37484"/>
                  </a:lnTo>
                  <a:lnTo>
                    <a:pt x="169005" y="37484"/>
                  </a:lnTo>
                  <a:lnTo>
                    <a:pt x="169005" y="31548"/>
                  </a:lnTo>
                  <a:close/>
                  <a:moveTo>
                    <a:pt x="181186" y="31548"/>
                  </a:moveTo>
                  <a:lnTo>
                    <a:pt x="181186" y="31550"/>
                  </a:lnTo>
                  <a:lnTo>
                    <a:pt x="181186" y="37484"/>
                  </a:lnTo>
                  <a:lnTo>
                    <a:pt x="175252" y="37484"/>
                  </a:lnTo>
                  <a:lnTo>
                    <a:pt x="175252" y="31548"/>
                  </a:lnTo>
                  <a:close/>
                  <a:moveTo>
                    <a:pt x="187435" y="31548"/>
                  </a:moveTo>
                  <a:lnTo>
                    <a:pt x="187435" y="31550"/>
                  </a:lnTo>
                  <a:lnTo>
                    <a:pt x="187435" y="37484"/>
                  </a:lnTo>
                  <a:lnTo>
                    <a:pt x="181499" y="37484"/>
                  </a:lnTo>
                  <a:lnTo>
                    <a:pt x="181499" y="31548"/>
                  </a:lnTo>
                  <a:close/>
                  <a:moveTo>
                    <a:pt x="37489" y="31552"/>
                  </a:moveTo>
                  <a:lnTo>
                    <a:pt x="37489" y="37486"/>
                  </a:lnTo>
                  <a:lnTo>
                    <a:pt x="31553" y="37486"/>
                  </a:lnTo>
                  <a:lnTo>
                    <a:pt x="31553" y="31552"/>
                  </a:lnTo>
                  <a:close/>
                  <a:moveTo>
                    <a:pt x="43737" y="31552"/>
                  </a:moveTo>
                  <a:lnTo>
                    <a:pt x="43737" y="37486"/>
                  </a:lnTo>
                  <a:lnTo>
                    <a:pt x="37802" y="37486"/>
                  </a:lnTo>
                  <a:lnTo>
                    <a:pt x="37802" y="31552"/>
                  </a:lnTo>
                  <a:close/>
                  <a:moveTo>
                    <a:pt x="49985" y="31552"/>
                  </a:moveTo>
                  <a:lnTo>
                    <a:pt x="49985" y="37486"/>
                  </a:lnTo>
                  <a:lnTo>
                    <a:pt x="44049" y="37486"/>
                  </a:lnTo>
                  <a:lnTo>
                    <a:pt x="44049" y="31552"/>
                  </a:lnTo>
                  <a:close/>
                  <a:moveTo>
                    <a:pt x="56232" y="31552"/>
                  </a:moveTo>
                  <a:lnTo>
                    <a:pt x="56232" y="37486"/>
                  </a:lnTo>
                  <a:lnTo>
                    <a:pt x="50296" y="37486"/>
                  </a:lnTo>
                  <a:lnTo>
                    <a:pt x="50296" y="31552"/>
                  </a:lnTo>
                  <a:close/>
                  <a:moveTo>
                    <a:pt x="62480" y="31552"/>
                  </a:moveTo>
                  <a:lnTo>
                    <a:pt x="62480" y="37486"/>
                  </a:lnTo>
                  <a:lnTo>
                    <a:pt x="56545" y="37486"/>
                  </a:lnTo>
                  <a:lnTo>
                    <a:pt x="56545" y="31552"/>
                  </a:lnTo>
                  <a:close/>
                  <a:moveTo>
                    <a:pt x="68727" y="31552"/>
                  </a:moveTo>
                  <a:lnTo>
                    <a:pt x="68727" y="37486"/>
                  </a:lnTo>
                  <a:lnTo>
                    <a:pt x="62792" y="37486"/>
                  </a:lnTo>
                  <a:lnTo>
                    <a:pt x="62792" y="31552"/>
                  </a:lnTo>
                  <a:close/>
                  <a:moveTo>
                    <a:pt x="74975" y="31552"/>
                  </a:moveTo>
                  <a:lnTo>
                    <a:pt x="74975" y="37486"/>
                  </a:lnTo>
                  <a:lnTo>
                    <a:pt x="69039" y="37486"/>
                  </a:lnTo>
                  <a:lnTo>
                    <a:pt x="69039" y="31552"/>
                  </a:lnTo>
                  <a:close/>
                  <a:moveTo>
                    <a:pt x="81223" y="31552"/>
                  </a:moveTo>
                  <a:lnTo>
                    <a:pt x="81223" y="37486"/>
                  </a:lnTo>
                  <a:lnTo>
                    <a:pt x="75286" y="37486"/>
                  </a:lnTo>
                  <a:lnTo>
                    <a:pt x="75286" y="31552"/>
                  </a:lnTo>
                  <a:close/>
                  <a:moveTo>
                    <a:pt x="87470" y="31552"/>
                  </a:moveTo>
                  <a:lnTo>
                    <a:pt x="87470" y="37486"/>
                  </a:lnTo>
                  <a:lnTo>
                    <a:pt x="81535" y="37486"/>
                  </a:lnTo>
                  <a:lnTo>
                    <a:pt x="81535" y="31552"/>
                  </a:lnTo>
                  <a:close/>
                  <a:moveTo>
                    <a:pt x="93720" y="31552"/>
                  </a:moveTo>
                  <a:lnTo>
                    <a:pt x="93720" y="37486"/>
                  </a:lnTo>
                  <a:lnTo>
                    <a:pt x="87784" y="37486"/>
                  </a:lnTo>
                  <a:lnTo>
                    <a:pt x="87784" y="31552"/>
                  </a:lnTo>
                  <a:close/>
                  <a:moveTo>
                    <a:pt x="99967" y="31552"/>
                  </a:moveTo>
                  <a:lnTo>
                    <a:pt x="99967" y="37486"/>
                  </a:lnTo>
                  <a:lnTo>
                    <a:pt x="94031" y="37486"/>
                  </a:lnTo>
                  <a:lnTo>
                    <a:pt x="94031" y="31552"/>
                  </a:lnTo>
                  <a:close/>
                  <a:moveTo>
                    <a:pt x="106214" y="31552"/>
                  </a:moveTo>
                  <a:lnTo>
                    <a:pt x="106214" y="37486"/>
                  </a:lnTo>
                  <a:lnTo>
                    <a:pt x="100280" y="37486"/>
                  </a:lnTo>
                  <a:lnTo>
                    <a:pt x="100280" y="31552"/>
                  </a:lnTo>
                  <a:close/>
                  <a:moveTo>
                    <a:pt x="112461" y="31552"/>
                  </a:moveTo>
                  <a:lnTo>
                    <a:pt x="112461" y="37486"/>
                  </a:lnTo>
                  <a:lnTo>
                    <a:pt x="106527" y="37486"/>
                  </a:lnTo>
                  <a:lnTo>
                    <a:pt x="106527" y="31552"/>
                  </a:lnTo>
                  <a:close/>
                  <a:moveTo>
                    <a:pt x="118710" y="31552"/>
                  </a:moveTo>
                  <a:lnTo>
                    <a:pt x="118710" y="37486"/>
                  </a:lnTo>
                  <a:lnTo>
                    <a:pt x="112774" y="37486"/>
                  </a:lnTo>
                  <a:lnTo>
                    <a:pt x="112774" y="31552"/>
                  </a:lnTo>
                  <a:close/>
                  <a:moveTo>
                    <a:pt x="124957" y="31552"/>
                  </a:moveTo>
                  <a:lnTo>
                    <a:pt x="124957" y="37486"/>
                  </a:lnTo>
                  <a:lnTo>
                    <a:pt x="119021" y="37486"/>
                  </a:lnTo>
                  <a:lnTo>
                    <a:pt x="119021" y="31552"/>
                  </a:lnTo>
                  <a:close/>
                  <a:moveTo>
                    <a:pt x="131204" y="31552"/>
                  </a:moveTo>
                  <a:lnTo>
                    <a:pt x="131204" y="37486"/>
                  </a:lnTo>
                  <a:lnTo>
                    <a:pt x="125270" y="37486"/>
                  </a:lnTo>
                  <a:lnTo>
                    <a:pt x="125270" y="31552"/>
                  </a:lnTo>
                  <a:close/>
                  <a:moveTo>
                    <a:pt x="137451" y="31552"/>
                  </a:moveTo>
                  <a:lnTo>
                    <a:pt x="137451" y="37486"/>
                  </a:lnTo>
                  <a:lnTo>
                    <a:pt x="131517" y="37486"/>
                  </a:lnTo>
                  <a:lnTo>
                    <a:pt x="131517" y="31552"/>
                  </a:lnTo>
                  <a:close/>
                  <a:moveTo>
                    <a:pt x="143702" y="31552"/>
                  </a:moveTo>
                  <a:lnTo>
                    <a:pt x="143702" y="37486"/>
                  </a:lnTo>
                  <a:lnTo>
                    <a:pt x="137766" y="37486"/>
                  </a:lnTo>
                  <a:lnTo>
                    <a:pt x="137766" y="31552"/>
                  </a:lnTo>
                  <a:close/>
                  <a:moveTo>
                    <a:pt x="149949" y="31552"/>
                  </a:moveTo>
                  <a:lnTo>
                    <a:pt x="149949" y="37486"/>
                  </a:lnTo>
                  <a:lnTo>
                    <a:pt x="144015" y="37486"/>
                  </a:lnTo>
                  <a:lnTo>
                    <a:pt x="144015" y="31552"/>
                  </a:lnTo>
                  <a:close/>
                  <a:moveTo>
                    <a:pt x="156196" y="31552"/>
                  </a:moveTo>
                  <a:lnTo>
                    <a:pt x="156196" y="37486"/>
                  </a:lnTo>
                  <a:lnTo>
                    <a:pt x="150262" y="37486"/>
                  </a:lnTo>
                  <a:lnTo>
                    <a:pt x="150262" y="31552"/>
                  </a:lnTo>
                  <a:close/>
                  <a:moveTo>
                    <a:pt x="193684" y="31552"/>
                  </a:moveTo>
                  <a:lnTo>
                    <a:pt x="193684" y="37486"/>
                  </a:lnTo>
                  <a:lnTo>
                    <a:pt x="187749" y="37486"/>
                  </a:lnTo>
                  <a:lnTo>
                    <a:pt x="187749" y="31552"/>
                  </a:lnTo>
                  <a:close/>
                  <a:moveTo>
                    <a:pt x="199931" y="31552"/>
                  </a:moveTo>
                  <a:lnTo>
                    <a:pt x="199931" y="37486"/>
                  </a:lnTo>
                  <a:lnTo>
                    <a:pt x="193996" y="37486"/>
                  </a:lnTo>
                  <a:lnTo>
                    <a:pt x="193996" y="31552"/>
                  </a:lnTo>
                  <a:close/>
                  <a:moveTo>
                    <a:pt x="206180" y="31552"/>
                  </a:moveTo>
                  <a:lnTo>
                    <a:pt x="206180" y="37486"/>
                  </a:lnTo>
                  <a:lnTo>
                    <a:pt x="200244" y="37486"/>
                  </a:lnTo>
                  <a:lnTo>
                    <a:pt x="200244" y="31552"/>
                  </a:lnTo>
                  <a:close/>
                  <a:moveTo>
                    <a:pt x="212427" y="31552"/>
                  </a:moveTo>
                  <a:lnTo>
                    <a:pt x="212427" y="37486"/>
                  </a:lnTo>
                  <a:lnTo>
                    <a:pt x="206491" y="37486"/>
                  </a:lnTo>
                  <a:lnTo>
                    <a:pt x="206491" y="31552"/>
                  </a:lnTo>
                  <a:close/>
                  <a:moveTo>
                    <a:pt x="218674" y="31552"/>
                  </a:moveTo>
                  <a:lnTo>
                    <a:pt x="218674" y="37486"/>
                  </a:lnTo>
                  <a:lnTo>
                    <a:pt x="212739" y="37486"/>
                  </a:lnTo>
                  <a:lnTo>
                    <a:pt x="212739" y="31552"/>
                  </a:lnTo>
                  <a:close/>
                  <a:moveTo>
                    <a:pt x="224921" y="31552"/>
                  </a:moveTo>
                  <a:lnTo>
                    <a:pt x="224921" y="37486"/>
                  </a:lnTo>
                  <a:lnTo>
                    <a:pt x="218987" y="37486"/>
                  </a:lnTo>
                  <a:lnTo>
                    <a:pt x="218987" y="31552"/>
                  </a:lnTo>
                  <a:close/>
                  <a:moveTo>
                    <a:pt x="231170" y="31552"/>
                  </a:moveTo>
                  <a:lnTo>
                    <a:pt x="231170" y="37486"/>
                  </a:lnTo>
                  <a:lnTo>
                    <a:pt x="225234" y="37486"/>
                  </a:lnTo>
                  <a:lnTo>
                    <a:pt x="225234" y="31552"/>
                  </a:lnTo>
                  <a:close/>
                  <a:moveTo>
                    <a:pt x="237417" y="31552"/>
                  </a:moveTo>
                  <a:lnTo>
                    <a:pt x="237417" y="37486"/>
                  </a:lnTo>
                  <a:lnTo>
                    <a:pt x="231481" y="37486"/>
                  </a:lnTo>
                  <a:lnTo>
                    <a:pt x="231481" y="31552"/>
                  </a:lnTo>
                  <a:close/>
                  <a:moveTo>
                    <a:pt x="243664" y="31552"/>
                  </a:moveTo>
                  <a:lnTo>
                    <a:pt x="243664" y="37486"/>
                  </a:lnTo>
                  <a:lnTo>
                    <a:pt x="237729" y="37486"/>
                  </a:lnTo>
                  <a:lnTo>
                    <a:pt x="237729" y="31552"/>
                  </a:lnTo>
                  <a:close/>
                  <a:moveTo>
                    <a:pt x="249911" y="31552"/>
                  </a:moveTo>
                  <a:lnTo>
                    <a:pt x="249911" y="37486"/>
                  </a:lnTo>
                  <a:lnTo>
                    <a:pt x="243977" y="37486"/>
                  </a:lnTo>
                  <a:lnTo>
                    <a:pt x="243977" y="31552"/>
                  </a:lnTo>
                  <a:close/>
                  <a:moveTo>
                    <a:pt x="256161" y="31552"/>
                  </a:moveTo>
                  <a:lnTo>
                    <a:pt x="256161" y="37486"/>
                  </a:lnTo>
                  <a:lnTo>
                    <a:pt x="250225" y="37486"/>
                  </a:lnTo>
                  <a:lnTo>
                    <a:pt x="250225" y="31552"/>
                  </a:lnTo>
                  <a:close/>
                  <a:moveTo>
                    <a:pt x="262409" y="31552"/>
                  </a:moveTo>
                  <a:lnTo>
                    <a:pt x="262409" y="37486"/>
                  </a:lnTo>
                  <a:lnTo>
                    <a:pt x="256474" y="37486"/>
                  </a:lnTo>
                  <a:lnTo>
                    <a:pt x="256474" y="31552"/>
                  </a:lnTo>
                  <a:close/>
                  <a:moveTo>
                    <a:pt x="268656" y="31552"/>
                  </a:moveTo>
                  <a:lnTo>
                    <a:pt x="268656" y="37486"/>
                  </a:lnTo>
                  <a:lnTo>
                    <a:pt x="262721" y="37486"/>
                  </a:lnTo>
                  <a:lnTo>
                    <a:pt x="262721" y="31552"/>
                  </a:lnTo>
                  <a:close/>
                  <a:moveTo>
                    <a:pt x="274904" y="31552"/>
                  </a:moveTo>
                  <a:lnTo>
                    <a:pt x="274904" y="37486"/>
                  </a:lnTo>
                  <a:lnTo>
                    <a:pt x="268968" y="37486"/>
                  </a:lnTo>
                  <a:lnTo>
                    <a:pt x="268968" y="31552"/>
                  </a:lnTo>
                  <a:close/>
                  <a:moveTo>
                    <a:pt x="6251" y="37799"/>
                  </a:moveTo>
                  <a:lnTo>
                    <a:pt x="6251" y="43735"/>
                  </a:lnTo>
                  <a:lnTo>
                    <a:pt x="315" y="43735"/>
                  </a:lnTo>
                  <a:lnTo>
                    <a:pt x="315" y="37799"/>
                  </a:lnTo>
                  <a:close/>
                  <a:moveTo>
                    <a:pt x="12498" y="37799"/>
                  </a:moveTo>
                  <a:lnTo>
                    <a:pt x="12498" y="43735"/>
                  </a:lnTo>
                  <a:lnTo>
                    <a:pt x="6562" y="43735"/>
                  </a:lnTo>
                  <a:lnTo>
                    <a:pt x="6562" y="37799"/>
                  </a:lnTo>
                  <a:close/>
                  <a:moveTo>
                    <a:pt x="18745" y="37799"/>
                  </a:moveTo>
                  <a:lnTo>
                    <a:pt x="18745" y="43735"/>
                  </a:lnTo>
                  <a:lnTo>
                    <a:pt x="12810" y="43735"/>
                  </a:lnTo>
                  <a:lnTo>
                    <a:pt x="12810" y="37799"/>
                  </a:lnTo>
                  <a:close/>
                  <a:moveTo>
                    <a:pt x="24992" y="37799"/>
                  </a:moveTo>
                  <a:lnTo>
                    <a:pt x="24992" y="43735"/>
                  </a:lnTo>
                  <a:lnTo>
                    <a:pt x="19058" y="43735"/>
                  </a:lnTo>
                  <a:lnTo>
                    <a:pt x="19058" y="37799"/>
                  </a:lnTo>
                  <a:close/>
                  <a:moveTo>
                    <a:pt x="31242" y="37799"/>
                  </a:moveTo>
                  <a:lnTo>
                    <a:pt x="31242" y="43735"/>
                  </a:lnTo>
                  <a:lnTo>
                    <a:pt x="25305" y="43735"/>
                  </a:lnTo>
                  <a:lnTo>
                    <a:pt x="25305" y="37799"/>
                  </a:lnTo>
                  <a:close/>
                  <a:moveTo>
                    <a:pt x="37489" y="37799"/>
                  </a:moveTo>
                  <a:lnTo>
                    <a:pt x="37489" y="43735"/>
                  </a:lnTo>
                  <a:lnTo>
                    <a:pt x="31553" y="43735"/>
                  </a:lnTo>
                  <a:lnTo>
                    <a:pt x="31553" y="37799"/>
                  </a:lnTo>
                  <a:close/>
                  <a:moveTo>
                    <a:pt x="43737" y="37799"/>
                  </a:moveTo>
                  <a:lnTo>
                    <a:pt x="43737" y="43735"/>
                  </a:lnTo>
                  <a:lnTo>
                    <a:pt x="37802" y="43735"/>
                  </a:lnTo>
                  <a:lnTo>
                    <a:pt x="37802" y="37799"/>
                  </a:lnTo>
                  <a:close/>
                  <a:moveTo>
                    <a:pt x="49985" y="37799"/>
                  </a:moveTo>
                  <a:lnTo>
                    <a:pt x="49985" y="43735"/>
                  </a:lnTo>
                  <a:lnTo>
                    <a:pt x="44049" y="43735"/>
                  </a:lnTo>
                  <a:lnTo>
                    <a:pt x="44049" y="37799"/>
                  </a:lnTo>
                  <a:close/>
                  <a:moveTo>
                    <a:pt x="56232" y="37799"/>
                  </a:moveTo>
                  <a:lnTo>
                    <a:pt x="56232" y="43735"/>
                  </a:lnTo>
                  <a:lnTo>
                    <a:pt x="50296" y="43735"/>
                  </a:lnTo>
                  <a:lnTo>
                    <a:pt x="50296" y="37799"/>
                  </a:lnTo>
                  <a:close/>
                  <a:moveTo>
                    <a:pt x="62480" y="37799"/>
                  </a:moveTo>
                  <a:lnTo>
                    <a:pt x="62480" y="43735"/>
                  </a:lnTo>
                  <a:lnTo>
                    <a:pt x="56545" y="43735"/>
                  </a:lnTo>
                  <a:lnTo>
                    <a:pt x="56545" y="37799"/>
                  </a:lnTo>
                  <a:close/>
                  <a:moveTo>
                    <a:pt x="68727" y="37799"/>
                  </a:moveTo>
                  <a:lnTo>
                    <a:pt x="68727" y="43735"/>
                  </a:lnTo>
                  <a:lnTo>
                    <a:pt x="62792" y="43735"/>
                  </a:lnTo>
                  <a:lnTo>
                    <a:pt x="62792" y="37799"/>
                  </a:lnTo>
                  <a:close/>
                  <a:moveTo>
                    <a:pt x="74975" y="37799"/>
                  </a:moveTo>
                  <a:lnTo>
                    <a:pt x="74975" y="43735"/>
                  </a:lnTo>
                  <a:lnTo>
                    <a:pt x="69039" y="43735"/>
                  </a:lnTo>
                  <a:lnTo>
                    <a:pt x="69039" y="37799"/>
                  </a:lnTo>
                  <a:close/>
                  <a:moveTo>
                    <a:pt x="81223" y="37799"/>
                  </a:moveTo>
                  <a:lnTo>
                    <a:pt x="81223" y="43735"/>
                  </a:lnTo>
                  <a:lnTo>
                    <a:pt x="75286" y="43735"/>
                  </a:lnTo>
                  <a:lnTo>
                    <a:pt x="75286" y="37799"/>
                  </a:lnTo>
                  <a:close/>
                  <a:moveTo>
                    <a:pt x="87470" y="37799"/>
                  </a:moveTo>
                  <a:lnTo>
                    <a:pt x="87470" y="43735"/>
                  </a:lnTo>
                  <a:lnTo>
                    <a:pt x="81535" y="43735"/>
                  </a:lnTo>
                  <a:lnTo>
                    <a:pt x="81535" y="37799"/>
                  </a:lnTo>
                  <a:close/>
                  <a:moveTo>
                    <a:pt x="93720" y="37799"/>
                  </a:moveTo>
                  <a:lnTo>
                    <a:pt x="93720" y="43735"/>
                  </a:lnTo>
                  <a:lnTo>
                    <a:pt x="87784" y="43735"/>
                  </a:lnTo>
                  <a:lnTo>
                    <a:pt x="87784" y="37799"/>
                  </a:lnTo>
                  <a:close/>
                  <a:moveTo>
                    <a:pt x="99967" y="37799"/>
                  </a:moveTo>
                  <a:lnTo>
                    <a:pt x="99967" y="43735"/>
                  </a:lnTo>
                  <a:lnTo>
                    <a:pt x="94031" y="43735"/>
                  </a:lnTo>
                  <a:lnTo>
                    <a:pt x="94031" y="37799"/>
                  </a:lnTo>
                  <a:close/>
                  <a:moveTo>
                    <a:pt x="106214" y="37799"/>
                  </a:moveTo>
                  <a:lnTo>
                    <a:pt x="106214" y="43735"/>
                  </a:lnTo>
                  <a:lnTo>
                    <a:pt x="100280" y="43735"/>
                  </a:lnTo>
                  <a:lnTo>
                    <a:pt x="100280" y="37799"/>
                  </a:lnTo>
                  <a:close/>
                  <a:moveTo>
                    <a:pt x="112461" y="37799"/>
                  </a:moveTo>
                  <a:lnTo>
                    <a:pt x="112461" y="43735"/>
                  </a:lnTo>
                  <a:lnTo>
                    <a:pt x="106527" y="43735"/>
                  </a:lnTo>
                  <a:lnTo>
                    <a:pt x="106527" y="37799"/>
                  </a:lnTo>
                  <a:close/>
                  <a:moveTo>
                    <a:pt x="118710" y="37799"/>
                  </a:moveTo>
                  <a:lnTo>
                    <a:pt x="118710" y="43735"/>
                  </a:lnTo>
                  <a:lnTo>
                    <a:pt x="112774" y="43735"/>
                  </a:lnTo>
                  <a:lnTo>
                    <a:pt x="112774" y="37799"/>
                  </a:lnTo>
                  <a:close/>
                  <a:moveTo>
                    <a:pt x="124957" y="37799"/>
                  </a:moveTo>
                  <a:lnTo>
                    <a:pt x="124957" y="43735"/>
                  </a:lnTo>
                  <a:lnTo>
                    <a:pt x="119021" y="43735"/>
                  </a:lnTo>
                  <a:lnTo>
                    <a:pt x="119021" y="37799"/>
                  </a:lnTo>
                  <a:close/>
                  <a:moveTo>
                    <a:pt x="131204" y="37799"/>
                  </a:moveTo>
                  <a:lnTo>
                    <a:pt x="131204" y="43735"/>
                  </a:lnTo>
                  <a:lnTo>
                    <a:pt x="125270" y="43735"/>
                  </a:lnTo>
                  <a:lnTo>
                    <a:pt x="125270" y="37799"/>
                  </a:lnTo>
                  <a:close/>
                  <a:moveTo>
                    <a:pt x="137451" y="37799"/>
                  </a:moveTo>
                  <a:lnTo>
                    <a:pt x="137451" y="43735"/>
                  </a:lnTo>
                  <a:lnTo>
                    <a:pt x="131517" y="43735"/>
                  </a:lnTo>
                  <a:lnTo>
                    <a:pt x="131517" y="37799"/>
                  </a:lnTo>
                  <a:close/>
                  <a:moveTo>
                    <a:pt x="143702" y="37799"/>
                  </a:moveTo>
                  <a:lnTo>
                    <a:pt x="143702" y="43735"/>
                  </a:lnTo>
                  <a:lnTo>
                    <a:pt x="137766" y="43735"/>
                  </a:lnTo>
                  <a:lnTo>
                    <a:pt x="137766" y="37799"/>
                  </a:lnTo>
                  <a:close/>
                  <a:moveTo>
                    <a:pt x="149949" y="37799"/>
                  </a:moveTo>
                  <a:lnTo>
                    <a:pt x="149949" y="43735"/>
                  </a:lnTo>
                  <a:lnTo>
                    <a:pt x="144015" y="43735"/>
                  </a:lnTo>
                  <a:lnTo>
                    <a:pt x="144015" y="37799"/>
                  </a:lnTo>
                  <a:close/>
                  <a:moveTo>
                    <a:pt x="156196" y="37799"/>
                  </a:moveTo>
                  <a:lnTo>
                    <a:pt x="156196" y="43735"/>
                  </a:lnTo>
                  <a:lnTo>
                    <a:pt x="150262" y="43735"/>
                  </a:lnTo>
                  <a:lnTo>
                    <a:pt x="150262" y="37799"/>
                  </a:lnTo>
                  <a:close/>
                  <a:moveTo>
                    <a:pt x="162445" y="37799"/>
                  </a:moveTo>
                  <a:lnTo>
                    <a:pt x="162445" y="43735"/>
                  </a:lnTo>
                  <a:lnTo>
                    <a:pt x="156509" y="43735"/>
                  </a:lnTo>
                  <a:lnTo>
                    <a:pt x="156509" y="37799"/>
                  </a:lnTo>
                  <a:close/>
                  <a:moveTo>
                    <a:pt x="168692" y="37799"/>
                  </a:moveTo>
                  <a:lnTo>
                    <a:pt x="168692" y="43735"/>
                  </a:lnTo>
                  <a:lnTo>
                    <a:pt x="162756" y="43735"/>
                  </a:lnTo>
                  <a:lnTo>
                    <a:pt x="162756" y="37799"/>
                  </a:lnTo>
                  <a:close/>
                  <a:moveTo>
                    <a:pt x="174939" y="37799"/>
                  </a:moveTo>
                  <a:lnTo>
                    <a:pt x="174939" y="43735"/>
                  </a:lnTo>
                  <a:lnTo>
                    <a:pt x="169005" y="43735"/>
                  </a:lnTo>
                  <a:lnTo>
                    <a:pt x="169005" y="37799"/>
                  </a:lnTo>
                  <a:close/>
                  <a:moveTo>
                    <a:pt x="181186" y="37799"/>
                  </a:moveTo>
                  <a:lnTo>
                    <a:pt x="181186" y="43735"/>
                  </a:lnTo>
                  <a:lnTo>
                    <a:pt x="175252" y="43735"/>
                  </a:lnTo>
                  <a:lnTo>
                    <a:pt x="175252" y="37799"/>
                  </a:lnTo>
                  <a:close/>
                  <a:moveTo>
                    <a:pt x="187435" y="37799"/>
                  </a:moveTo>
                  <a:lnTo>
                    <a:pt x="187435" y="43735"/>
                  </a:lnTo>
                  <a:lnTo>
                    <a:pt x="181499" y="43735"/>
                  </a:lnTo>
                  <a:lnTo>
                    <a:pt x="181499" y="37799"/>
                  </a:lnTo>
                  <a:close/>
                  <a:moveTo>
                    <a:pt x="193684" y="37799"/>
                  </a:moveTo>
                  <a:lnTo>
                    <a:pt x="193684" y="43735"/>
                  </a:lnTo>
                  <a:lnTo>
                    <a:pt x="187749" y="43735"/>
                  </a:lnTo>
                  <a:lnTo>
                    <a:pt x="187749" y="37799"/>
                  </a:lnTo>
                  <a:close/>
                  <a:moveTo>
                    <a:pt x="199931" y="37799"/>
                  </a:moveTo>
                  <a:lnTo>
                    <a:pt x="199931" y="43735"/>
                  </a:lnTo>
                  <a:lnTo>
                    <a:pt x="193996" y="43735"/>
                  </a:lnTo>
                  <a:lnTo>
                    <a:pt x="193996" y="37799"/>
                  </a:lnTo>
                  <a:close/>
                  <a:moveTo>
                    <a:pt x="206180" y="37799"/>
                  </a:moveTo>
                  <a:lnTo>
                    <a:pt x="206180" y="43735"/>
                  </a:lnTo>
                  <a:lnTo>
                    <a:pt x="200244" y="43735"/>
                  </a:lnTo>
                  <a:lnTo>
                    <a:pt x="200244" y="37799"/>
                  </a:lnTo>
                  <a:close/>
                  <a:moveTo>
                    <a:pt x="212427" y="37799"/>
                  </a:moveTo>
                  <a:lnTo>
                    <a:pt x="212427" y="43735"/>
                  </a:lnTo>
                  <a:lnTo>
                    <a:pt x="206491" y="43735"/>
                  </a:lnTo>
                  <a:lnTo>
                    <a:pt x="206491" y="37799"/>
                  </a:lnTo>
                  <a:close/>
                  <a:moveTo>
                    <a:pt x="218674" y="37799"/>
                  </a:moveTo>
                  <a:lnTo>
                    <a:pt x="218674" y="43735"/>
                  </a:lnTo>
                  <a:lnTo>
                    <a:pt x="212739" y="43735"/>
                  </a:lnTo>
                  <a:lnTo>
                    <a:pt x="212739" y="37799"/>
                  </a:lnTo>
                  <a:close/>
                  <a:moveTo>
                    <a:pt x="224921" y="37799"/>
                  </a:moveTo>
                  <a:lnTo>
                    <a:pt x="224921" y="43735"/>
                  </a:lnTo>
                  <a:lnTo>
                    <a:pt x="218987" y="43735"/>
                  </a:lnTo>
                  <a:lnTo>
                    <a:pt x="218987" y="37799"/>
                  </a:lnTo>
                  <a:close/>
                  <a:moveTo>
                    <a:pt x="231170" y="37799"/>
                  </a:moveTo>
                  <a:lnTo>
                    <a:pt x="231170" y="43735"/>
                  </a:lnTo>
                  <a:lnTo>
                    <a:pt x="225234" y="43735"/>
                  </a:lnTo>
                  <a:lnTo>
                    <a:pt x="225234" y="37799"/>
                  </a:lnTo>
                  <a:close/>
                  <a:moveTo>
                    <a:pt x="237417" y="37799"/>
                  </a:moveTo>
                  <a:lnTo>
                    <a:pt x="237417" y="43735"/>
                  </a:lnTo>
                  <a:lnTo>
                    <a:pt x="231481" y="43735"/>
                  </a:lnTo>
                  <a:lnTo>
                    <a:pt x="231481" y="37799"/>
                  </a:lnTo>
                  <a:close/>
                  <a:moveTo>
                    <a:pt x="243664" y="37799"/>
                  </a:moveTo>
                  <a:lnTo>
                    <a:pt x="243664" y="43735"/>
                  </a:lnTo>
                  <a:lnTo>
                    <a:pt x="237729" y="43735"/>
                  </a:lnTo>
                  <a:lnTo>
                    <a:pt x="237729" y="37799"/>
                  </a:lnTo>
                  <a:close/>
                  <a:moveTo>
                    <a:pt x="249911" y="37799"/>
                  </a:moveTo>
                  <a:lnTo>
                    <a:pt x="249911" y="43735"/>
                  </a:lnTo>
                  <a:lnTo>
                    <a:pt x="243977" y="43735"/>
                  </a:lnTo>
                  <a:lnTo>
                    <a:pt x="243977" y="37799"/>
                  </a:lnTo>
                  <a:close/>
                  <a:moveTo>
                    <a:pt x="256161" y="37799"/>
                  </a:moveTo>
                  <a:lnTo>
                    <a:pt x="256161" y="43735"/>
                  </a:lnTo>
                  <a:lnTo>
                    <a:pt x="250225" y="43735"/>
                  </a:lnTo>
                  <a:lnTo>
                    <a:pt x="250225" y="37799"/>
                  </a:lnTo>
                  <a:close/>
                  <a:moveTo>
                    <a:pt x="262409" y="37799"/>
                  </a:moveTo>
                  <a:lnTo>
                    <a:pt x="262409" y="43735"/>
                  </a:lnTo>
                  <a:lnTo>
                    <a:pt x="256474" y="43735"/>
                  </a:lnTo>
                  <a:lnTo>
                    <a:pt x="256474" y="37799"/>
                  </a:lnTo>
                  <a:close/>
                  <a:moveTo>
                    <a:pt x="268656" y="37799"/>
                  </a:moveTo>
                  <a:lnTo>
                    <a:pt x="268656" y="43735"/>
                  </a:lnTo>
                  <a:lnTo>
                    <a:pt x="262721" y="43735"/>
                  </a:lnTo>
                  <a:lnTo>
                    <a:pt x="262721" y="37799"/>
                  </a:lnTo>
                  <a:close/>
                  <a:moveTo>
                    <a:pt x="274904" y="37799"/>
                  </a:moveTo>
                  <a:lnTo>
                    <a:pt x="274904" y="43735"/>
                  </a:lnTo>
                  <a:lnTo>
                    <a:pt x="268968" y="43735"/>
                  </a:lnTo>
                  <a:lnTo>
                    <a:pt x="268968" y="37799"/>
                  </a:lnTo>
                  <a:close/>
                  <a:moveTo>
                    <a:pt x="6251" y="44046"/>
                  </a:moveTo>
                  <a:lnTo>
                    <a:pt x="6251" y="49982"/>
                  </a:lnTo>
                  <a:lnTo>
                    <a:pt x="315" y="49982"/>
                  </a:lnTo>
                  <a:lnTo>
                    <a:pt x="315" y="44046"/>
                  </a:lnTo>
                  <a:close/>
                  <a:moveTo>
                    <a:pt x="12498" y="44046"/>
                  </a:moveTo>
                  <a:lnTo>
                    <a:pt x="12498" y="49982"/>
                  </a:lnTo>
                  <a:lnTo>
                    <a:pt x="6562" y="49982"/>
                  </a:lnTo>
                  <a:lnTo>
                    <a:pt x="6562" y="44046"/>
                  </a:lnTo>
                  <a:close/>
                  <a:moveTo>
                    <a:pt x="18745" y="44046"/>
                  </a:moveTo>
                  <a:lnTo>
                    <a:pt x="18745" y="49982"/>
                  </a:lnTo>
                  <a:lnTo>
                    <a:pt x="12810" y="49982"/>
                  </a:lnTo>
                  <a:lnTo>
                    <a:pt x="12810" y="44046"/>
                  </a:lnTo>
                  <a:close/>
                  <a:moveTo>
                    <a:pt x="24992" y="44046"/>
                  </a:moveTo>
                  <a:lnTo>
                    <a:pt x="24992" y="49982"/>
                  </a:lnTo>
                  <a:lnTo>
                    <a:pt x="19058" y="49982"/>
                  </a:lnTo>
                  <a:lnTo>
                    <a:pt x="19058" y="44046"/>
                  </a:lnTo>
                  <a:close/>
                  <a:moveTo>
                    <a:pt x="31242" y="44046"/>
                  </a:moveTo>
                  <a:lnTo>
                    <a:pt x="31242" y="49982"/>
                  </a:lnTo>
                  <a:lnTo>
                    <a:pt x="25305" y="49982"/>
                  </a:lnTo>
                  <a:lnTo>
                    <a:pt x="25305" y="44046"/>
                  </a:lnTo>
                  <a:close/>
                  <a:moveTo>
                    <a:pt x="37489" y="44046"/>
                  </a:moveTo>
                  <a:lnTo>
                    <a:pt x="37489" y="49982"/>
                  </a:lnTo>
                  <a:lnTo>
                    <a:pt x="31553" y="49982"/>
                  </a:lnTo>
                  <a:lnTo>
                    <a:pt x="31553" y="44046"/>
                  </a:lnTo>
                  <a:close/>
                  <a:moveTo>
                    <a:pt x="43737" y="44046"/>
                  </a:moveTo>
                  <a:lnTo>
                    <a:pt x="43737" y="49982"/>
                  </a:lnTo>
                  <a:lnTo>
                    <a:pt x="37802" y="49982"/>
                  </a:lnTo>
                  <a:lnTo>
                    <a:pt x="37802" y="44046"/>
                  </a:lnTo>
                  <a:close/>
                  <a:moveTo>
                    <a:pt x="49985" y="44046"/>
                  </a:moveTo>
                  <a:lnTo>
                    <a:pt x="49985" y="49982"/>
                  </a:lnTo>
                  <a:lnTo>
                    <a:pt x="44049" y="49982"/>
                  </a:lnTo>
                  <a:lnTo>
                    <a:pt x="44049" y="44046"/>
                  </a:lnTo>
                  <a:close/>
                  <a:moveTo>
                    <a:pt x="56232" y="44046"/>
                  </a:moveTo>
                  <a:lnTo>
                    <a:pt x="56232" y="49982"/>
                  </a:lnTo>
                  <a:lnTo>
                    <a:pt x="50296" y="49982"/>
                  </a:lnTo>
                  <a:lnTo>
                    <a:pt x="50296" y="44046"/>
                  </a:lnTo>
                  <a:close/>
                  <a:moveTo>
                    <a:pt x="62480" y="44046"/>
                  </a:moveTo>
                  <a:lnTo>
                    <a:pt x="62480" y="49982"/>
                  </a:lnTo>
                  <a:lnTo>
                    <a:pt x="56545" y="49982"/>
                  </a:lnTo>
                  <a:lnTo>
                    <a:pt x="56545" y="44046"/>
                  </a:lnTo>
                  <a:close/>
                  <a:moveTo>
                    <a:pt x="68727" y="44046"/>
                  </a:moveTo>
                  <a:lnTo>
                    <a:pt x="68727" y="49982"/>
                  </a:lnTo>
                  <a:lnTo>
                    <a:pt x="62792" y="49982"/>
                  </a:lnTo>
                  <a:lnTo>
                    <a:pt x="62792" y="44046"/>
                  </a:lnTo>
                  <a:close/>
                  <a:moveTo>
                    <a:pt x="74975" y="44046"/>
                  </a:moveTo>
                  <a:lnTo>
                    <a:pt x="74975" y="49982"/>
                  </a:lnTo>
                  <a:lnTo>
                    <a:pt x="69039" y="49982"/>
                  </a:lnTo>
                  <a:lnTo>
                    <a:pt x="69039" y="44046"/>
                  </a:lnTo>
                  <a:close/>
                  <a:moveTo>
                    <a:pt x="81223" y="44046"/>
                  </a:moveTo>
                  <a:lnTo>
                    <a:pt x="81223" y="49982"/>
                  </a:lnTo>
                  <a:lnTo>
                    <a:pt x="75286" y="49982"/>
                  </a:lnTo>
                  <a:lnTo>
                    <a:pt x="75286" y="44046"/>
                  </a:lnTo>
                  <a:close/>
                  <a:moveTo>
                    <a:pt x="87470" y="44046"/>
                  </a:moveTo>
                  <a:lnTo>
                    <a:pt x="87470" y="49982"/>
                  </a:lnTo>
                  <a:lnTo>
                    <a:pt x="81535" y="49982"/>
                  </a:lnTo>
                  <a:lnTo>
                    <a:pt x="81535" y="44046"/>
                  </a:lnTo>
                  <a:close/>
                  <a:moveTo>
                    <a:pt x="93720" y="44046"/>
                  </a:moveTo>
                  <a:lnTo>
                    <a:pt x="93720" y="49982"/>
                  </a:lnTo>
                  <a:lnTo>
                    <a:pt x="87784" y="49982"/>
                  </a:lnTo>
                  <a:lnTo>
                    <a:pt x="87784" y="44046"/>
                  </a:lnTo>
                  <a:close/>
                  <a:moveTo>
                    <a:pt x="99967" y="44046"/>
                  </a:moveTo>
                  <a:lnTo>
                    <a:pt x="99967" y="49982"/>
                  </a:lnTo>
                  <a:lnTo>
                    <a:pt x="94031" y="49982"/>
                  </a:lnTo>
                  <a:lnTo>
                    <a:pt x="94031" y="44046"/>
                  </a:lnTo>
                  <a:close/>
                  <a:moveTo>
                    <a:pt x="106214" y="44046"/>
                  </a:moveTo>
                  <a:lnTo>
                    <a:pt x="106214" y="49982"/>
                  </a:lnTo>
                  <a:lnTo>
                    <a:pt x="100278" y="49982"/>
                  </a:lnTo>
                  <a:lnTo>
                    <a:pt x="100278" y="44046"/>
                  </a:lnTo>
                  <a:close/>
                  <a:moveTo>
                    <a:pt x="112461" y="44046"/>
                  </a:moveTo>
                  <a:lnTo>
                    <a:pt x="112461" y="49982"/>
                  </a:lnTo>
                  <a:lnTo>
                    <a:pt x="106527" y="49982"/>
                  </a:lnTo>
                  <a:lnTo>
                    <a:pt x="106527" y="44046"/>
                  </a:lnTo>
                  <a:close/>
                  <a:moveTo>
                    <a:pt x="118710" y="44046"/>
                  </a:moveTo>
                  <a:lnTo>
                    <a:pt x="118710" y="49982"/>
                  </a:lnTo>
                  <a:lnTo>
                    <a:pt x="112774" y="49982"/>
                  </a:lnTo>
                  <a:lnTo>
                    <a:pt x="112774" y="44046"/>
                  </a:lnTo>
                  <a:close/>
                  <a:moveTo>
                    <a:pt x="124957" y="44046"/>
                  </a:moveTo>
                  <a:lnTo>
                    <a:pt x="124957" y="49982"/>
                  </a:lnTo>
                  <a:lnTo>
                    <a:pt x="119021" y="49982"/>
                  </a:lnTo>
                  <a:lnTo>
                    <a:pt x="119021" y="44046"/>
                  </a:lnTo>
                  <a:close/>
                  <a:moveTo>
                    <a:pt x="131204" y="44046"/>
                  </a:moveTo>
                  <a:lnTo>
                    <a:pt x="131204" y="49982"/>
                  </a:lnTo>
                  <a:lnTo>
                    <a:pt x="125270" y="49982"/>
                  </a:lnTo>
                  <a:lnTo>
                    <a:pt x="125270" y="44046"/>
                  </a:lnTo>
                  <a:close/>
                  <a:moveTo>
                    <a:pt x="137451" y="44046"/>
                  </a:moveTo>
                  <a:lnTo>
                    <a:pt x="137451" y="49982"/>
                  </a:lnTo>
                  <a:lnTo>
                    <a:pt x="131517" y="49982"/>
                  </a:lnTo>
                  <a:lnTo>
                    <a:pt x="131517" y="44046"/>
                  </a:lnTo>
                  <a:close/>
                  <a:moveTo>
                    <a:pt x="143702" y="44046"/>
                  </a:moveTo>
                  <a:lnTo>
                    <a:pt x="143702" y="49982"/>
                  </a:lnTo>
                  <a:lnTo>
                    <a:pt x="137766" y="49982"/>
                  </a:lnTo>
                  <a:lnTo>
                    <a:pt x="137766" y="44046"/>
                  </a:lnTo>
                  <a:close/>
                  <a:moveTo>
                    <a:pt x="149949" y="44046"/>
                  </a:moveTo>
                  <a:lnTo>
                    <a:pt x="149949" y="49982"/>
                  </a:lnTo>
                  <a:lnTo>
                    <a:pt x="144015" y="49982"/>
                  </a:lnTo>
                  <a:lnTo>
                    <a:pt x="144015" y="44046"/>
                  </a:lnTo>
                  <a:close/>
                  <a:moveTo>
                    <a:pt x="156196" y="44046"/>
                  </a:moveTo>
                  <a:lnTo>
                    <a:pt x="156196" y="49982"/>
                  </a:lnTo>
                  <a:lnTo>
                    <a:pt x="150262" y="49982"/>
                  </a:lnTo>
                  <a:lnTo>
                    <a:pt x="150262" y="44046"/>
                  </a:lnTo>
                  <a:close/>
                  <a:moveTo>
                    <a:pt x="162445" y="44046"/>
                  </a:moveTo>
                  <a:lnTo>
                    <a:pt x="162445" y="49982"/>
                  </a:lnTo>
                  <a:lnTo>
                    <a:pt x="156509" y="49982"/>
                  </a:lnTo>
                  <a:lnTo>
                    <a:pt x="156509" y="44046"/>
                  </a:lnTo>
                  <a:close/>
                  <a:moveTo>
                    <a:pt x="168692" y="44046"/>
                  </a:moveTo>
                  <a:lnTo>
                    <a:pt x="168692" y="49982"/>
                  </a:lnTo>
                  <a:lnTo>
                    <a:pt x="162756" y="49982"/>
                  </a:lnTo>
                  <a:lnTo>
                    <a:pt x="162756" y="44046"/>
                  </a:lnTo>
                  <a:close/>
                  <a:moveTo>
                    <a:pt x="174939" y="44046"/>
                  </a:moveTo>
                  <a:lnTo>
                    <a:pt x="174939" y="49982"/>
                  </a:lnTo>
                  <a:lnTo>
                    <a:pt x="169005" y="49982"/>
                  </a:lnTo>
                  <a:lnTo>
                    <a:pt x="169005" y="44046"/>
                  </a:lnTo>
                  <a:close/>
                  <a:moveTo>
                    <a:pt x="181186" y="44046"/>
                  </a:moveTo>
                  <a:lnTo>
                    <a:pt x="181186" y="49982"/>
                  </a:lnTo>
                  <a:lnTo>
                    <a:pt x="175252" y="49982"/>
                  </a:lnTo>
                  <a:lnTo>
                    <a:pt x="175252" y="44046"/>
                  </a:lnTo>
                  <a:close/>
                  <a:moveTo>
                    <a:pt x="187435" y="44046"/>
                  </a:moveTo>
                  <a:lnTo>
                    <a:pt x="187435" y="49982"/>
                  </a:lnTo>
                  <a:lnTo>
                    <a:pt x="181499" y="49982"/>
                  </a:lnTo>
                  <a:lnTo>
                    <a:pt x="181499" y="44046"/>
                  </a:lnTo>
                  <a:close/>
                  <a:moveTo>
                    <a:pt x="193684" y="44046"/>
                  </a:moveTo>
                  <a:lnTo>
                    <a:pt x="193684" y="49982"/>
                  </a:lnTo>
                  <a:lnTo>
                    <a:pt x="187749" y="49982"/>
                  </a:lnTo>
                  <a:lnTo>
                    <a:pt x="187749" y="44046"/>
                  </a:lnTo>
                  <a:close/>
                  <a:moveTo>
                    <a:pt x="199931" y="44046"/>
                  </a:moveTo>
                  <a:lnTo>
                    <a:pt x="199931" y="49982"/>
                  </a:lnTo>
                  <a:lnTo>
                    <a:pt x="193996" y="49982"/>
                  </a:lnTo>
                  <a:lnTo>
                    <a:pt x="193996" y="44046"/>
                  </a:lnTo>
                  <a:close/>
                  <a:moveTo>
                    <a:pt x="206180" y="44046"/>
                  </a:moveTo>
                  <a:lnTo>
                    <a:pt x="206180" y="49982"/>
                  </a:lnTo>
                  <a:lnTo>
                    <a:pt x="200244" y="49982"/>
                  </a:lnTo>
                  <a:lnTo>
                    <a:pt x="200244" y="44046"/>
                  </a:lnTo>
                  <a:close/>
                  <a:moveTo>
                    <a:pt x="212427" y="44046"/>
                  </a:moveTo>
                  <a:lnTo>
                    <a:pt x="212427" y="49982"/>
                  </a:lnTo>
                  <a:lnTo>
                    <a:pt x="206491" y="49982"/>
                  </a:lnTo>
                  <a:lnTo>
                    <a:pt x="206491" y="44046"/>
                  </a:lnTo>
                  <a:close/>
                  <a:moveTo>
                    <a:pt x="218674" y="44046"/>
                  </a:moveTo>
                  <a:lnTo>
                    <a:pt x="218674" y="49982"/>
                  </a:lnTo>
                  <a:lnTo>
                    <a:pt x="212739" y="49982"/>
                  </a:lnTo>
                  <a:lnTo>
                    <a:pt x="212739" y="44046"/>
                  </a:lnTo>
                  <a:close/>
                  <a:moveTo>
                    <a:pt x="224921" y="44046"/>
                  </a:moveTo>
                  <a:lnTo>
                    <a:pt x="224921" y="49982"/>
                  </a:lnTo>
                  <a:lnTo>
                    <a:pt x="218987" y="49982"/>
                  </a:lnTo>
                  <a:lnTo>
                    <a:pt x="218987" y="44046"/>
                  </a:lnTo>
                  <a:close/>
                  <a:moveTo>
                    <a:pt x="231170" y="44046"/>
                  </a:moveTo>
                  <a:lnTo>
                    <a:pt x="231170" y="49982"/>
                  </a:lnTo>
                  <a:lnTo>
                    <a:pt x="225234" y="49982"/>
                  </a:lnTo>
                  <a:lnTo>
                    <a:pt x="225234" y="44046"/>
                  </a:lnTo>
                  <a:close/>
                  <a:moveTo>
                    <a:pt x="237417" y="44046"/>
                  </a:moveTo>
                  <a:lnTo>
                    <a:pt x="237417" y="49982"/>
                  </a:lnTo>
                  <a:lnTo>
                    <a:pt x="231481" y="49982"/>
                  </a:lnTo>
                  <a:lnTo>
                    <a:pt x="231481" y="44046"/>
                  </a:lnTo>
                  <a:close/>
                  <a:moveTo>
                    <a:pt x="243664" y="44046"/>
                  </a:moveTo>
                  <a:lnTo>
                    <a:pt x="243664" y="49982"/>
                  </a:lnTo>
                  <a:lnTo>
                    <a:pt x="237729" y="49982"/>
                  </a:lnTo>
                  <a:lnTo>
                    <a:pt x="237729" y="44046"/>
                  </a:lnTo>
                  <a:close/>
                  <a:moveTo>
                    <a:pt x="249911" y="44046"/>
                  </a:moveTo>
                  <a:lnTo>
                    <a:pt x="249911" y="49982"/>
                  </a:lnTo>
                  <a:lnTo>
                    <a:pt x="243977" y="49982"/>
                  </a:lnTo>
                  <a:lnTo>
                    <a:pt x="243977" y="44046"/>
                  </a:lnTo>
                  <a:close/>
                  <a:moveTo>
                    <a:pt x="256161" y="44046"/>
                  </a:moveTo>
                  <a:lnTo>
                    <a:pt x="256161" y="49982"/>
                  </a:lnTo>
                  <a:lnTo>
                    <a:pt x="250225" y="49982"/>
                  </a:lnTo>
                  <a:lnTo>
                    <a:pt x="250225" y="44046"/>
                  </a:lnTo>
                  <a:close/>
                  <a:moveTo>
                    <a:pt x="262409" y="44046"/>
                  </a:moveTo>
                  <a:lnTo>
                    <a:pt x="262409" y="49982"/>
                  </a:lnTo>
                  <a:lnTo>
                    <a:pt x="256474" y="49982"/>
                  </a:lnTo>
                  <a:lnTo>
                    <a:pt x="256474" y="44046"/>
                  </a:lnTo>
                  <a:close/>
                  <a:moveTo>
                    <a:pt x="268656" y="44046"/>
                  </a:moveTo>
                  <a:lnTo>
                    <a:pt x="268656" y="49982"/>
                  </a:lnTo>
                  <a:lnTo>
                    <a:pt x="262721" y="49982"/>
                  </a:lnTo>
                  <a:lnTo>
                    <a:pt x="262721" y="44046"/>
                  </a:lnTo>
                  <a:close/>
                  <a:moveTo>
                    <a:pt x="274904" y="44046"/>
                  </a:moveTo>
                  <a:lnTo>
                    <a:pt x="274904" y="49982"/>
                  </a:lnTo>
                  <a:lnTo>
                    <a:pt x="268968" y="49982"/>
                  </a:lnTo>
                  <a:lnTo>
                    <a:pt x="268968" y="44046"/>
                  </a:lnTo>
                  <a:close/>
                  <a:moveTo>
                    <a:pt x="6251" y="50295"/>
                  </a:moveTo>
                  <a:lnTo>
                    <a:pt x="6251" y="56229"/>
                  </a:lnTo>
                  <a:lnTo>
                    <a:pt x="315" y="56229"/>
                  </a:lnTo>
                  <a:lnTo>
                    <a:pt x="315" y="50295"/>
                  </a:lnTo>
                  <a:close/>
                  <a:moveTo>
                    <a:pt x="12498" y="50295"/>
                  </a:moveTo>
                  <a:lnTo>
                    <a:pt x="12498" y="56229"/>
                  </a:lnTo>
                  <a:lnTo>
                    <a:pt x="6562" y="56229"/>
                  </a:lnTo>
                  <a:lnTo>
                    <a:pt x="6562" y="50295"/>
                  </a:lnTo>
                  <a:close/>
                  <a:moveTo>
                    <a:pt x="18745" y="50295"/>
                  </a:moveTo>
                  <a:lnTo>
                    <a:pt x="18745" y="56229"/>
                  </a:lnTo>
                  <a:lnTo>
                    <a:pt x="12810" y="56229"/>
                  </a:lnTo>
                  <a:lnTo>
                    <a:pt x="12810" y="50295"/>
                  </a:lnTo>
                  <a:close/>
                  <a:moveTo>
                    <a:pt x="24992" y="50295"/>
                  </a:moveTo>
                  <a:lnTo>
                    <a:pt x="24992" y="56229"/>
                  </a:lnTo>
                  <a:lnTo>
                    <a:pt x="19058" y="56229"/>
                  </a:lnTo>
                  <a:lnTo>
                    <a:pt x="19058" y="50295"/>
                  </a:lnTo>
                  <a:close/>
                  <a:moveTo>
                    <a:pt x="31242" y="50295"/>
                  </a:moveTo>
                  <a:lnTo>
                    <a:pt x="31242" y="56229"/>
                  </a:lnTo>
                  <a:lnTo>
                    <a:pt x="25305" y="56229"/>
                  </a:lnTo>
                  <a:lnTo>
                    <a:pt x="25305" y="50295"/>
                  </a:lnTo>
                  <a:close/>
                  <a:moveTo>
                    <a:pt x="37489" y="50295"/>
                  </a:moveTo>
                  <a:lnTo>
                    <a:pt x="37489" y="56229"/>
                  </a:lnTo>
                  <a:lnTo>
                    <a:pt x="31553" y="56229"/>
                  </a:lnTo>
                  <a:lnTo>
                    <a:pt x="31553" y="50295"/>
                  </a:lnTo>
                  <a:close/>
                  <a:moveTo>
                    <a:pt x="43737" y="50295"/>
                  </a:moveTo>
                  <a:lnTo>
                    <a:pt x="43737" y="56229"/>
                  </a:lnTo>
                  <a:lnTo>
                    <a:pt x="37802" y="56229"/>
                  </a:lnTo>
                  <a:lnTo>
                    <a:pt x="37802" y="50295"/>
                  </a:lnTo>
                  <a:close/>
                  <a:moveTo>
                    <a:pt x="49985" y="50295"/>
                  </a:moveTo>
                  <a:lnTo>
                    <a:pt x="49985" y="56229"/>
                  </a:lnTo>
                  <a:lnTo>
                    <a:pt x="44049" y="56229"/>
                  </a:lnTo>
                  <a:lnTo>
                    <a:pt x="44049" y="50295"/>
                  </a:lnTo>
                  <a:close/>
                  <a:moveTo>
                    <a:pt x="56232" y="50295"/>
                  </a:moveTo>
                  <a:lnTo>
                    <a:pt x="56232" y="56229"/>
                  </a:lnTo>
                  <a:lnTo>
                    <a:pt x="50296" y="56229"/>
                  </a:lnTo>
                  <a:lnTo>
                    <a:pt x="50296" y="50295"/>
                  </a:lnTo>
                  <a:close/>
                  <a:moveTo>
                    <a:pt x="62480" y="50295"/>
                  </a:moveTo>
                  <a:lnTo>
                    <a:pt x="62480" y="56229"/>
                  </a:lnTo>
                  <a:lnTo>
                    <a:pt x="56545" y="56229"/>
                  </a:lnTo>
                  <a:lnTo>
                    <a:pt x="56545" y="50295"/>
                  </a:lnTo>
                  <a:close/>
                  <a:moveTo>
                    <a:pt x="68727" y="50295"/>
                  </a:moveTo>
                  <a:lnTo>
                    <a:pt x="68727" y="56229"/>
                  </a:lnTo>
                  <a:lnTo>
                    <a:pt x="62792" y="56229"/>
                  </a:lnTo>
                  <a:lnTo>
                    <a:pt x="62792" y="50295"/>
                  </a:lnTo>
                  <a:close/>
                  <a:moveTo>
                    <a:pt x="74975" y="50295"/>
                  </a:moveTo>
                  <a:lnTo>
                    <a:pt x="74975" y="56229"/>
                  </a:lnTo>
                  <a:lnTo>
                    <a:pt x="69039" y="56229"/>
                  </a:lnTo>
                  <a:lnTo>
                    <a:pt x="69039" y="50295"/>
                  </a:lnTo>
                  <a:close/>
                  <a:moveTo>
                    <a:pt x="81223" y="50295"/>
                  </a:moveTo>
                  <a:lnTo>
                    <a:pt x="81223" y="56229"/>
                  </a:lnTo>
                  <a:lnTo>
                    <a:pt x="75286" y="56229"/>
                  </a:lnTo>
                  <a:lnTo>
                    <a:pt x="75286" y="50295"/>
                  </a:lnTo>
                  <a:close/>
                  <a:moveTo>
                    <a:pt x="87470" y="50295"/>
                  </a:moveTo>
                  <a:lnTo>
                    <a:pt x="87470" y="56229"/>
                  </a:lnTo>
                  <a:lnTo>
                    <a:pt x="81535" y="56229"/>
                  </a:lnTo>
                  <a:lnTo>
                    <a:pt x="81535" y="50295"/>
                  </a:lnTo>
                  <a:close/>
                  <a:moveTo>
                    <a:pt x="93720" y="50295"/>
                  </a:moveTo>
                  <a:lnTo>
                    <a:pt x="93720" y="56229"/>
                  </a:lnTo>
                  <a:lnTo>
                    <a:pt x="87784" y="56229"/>
                  </a:lnTo>
                  <a:lnTo>
                    <a:pt x="87784" y="50295"/>
                  </a:lnTo>
                  <a:close/>
                  <a:moveTo>
                    <a:pt x="99967" y="50295"/>
                  </a:moveTo>
                  <a:lnTo>
                    <a:pt x="99967" y="56229"/>
                  </a:lnTo>
                  <a:lnTo>
                    <a:pt x="94031" y="56229"/>
                  </a:lnTo>
                  <a:lnTo>
                    <a:pt x="94031" y="50295"/>
                  </a:lnTo>
                  <a:close/>
                  <a:moveTo>
                    <a:pt x="106214" y="50295"/>
                  </a:moveTo>
                  <a:lnTo>
                    <a:pt x="106214" y="56229"/>
                  </a:lnTo>
                  <a:lnTo>
                    <a:pt x="100278" y="56229"/>
                  </a:lnTo>
                  <a:lnTo>
                    <a:pt x="100278" y="50295"/>
                  </a:lnTo>
                  <a:close/>
                  <a:moveTo>
                    <a:pt x="112461" y="50295"/>
                  </a:moveTo>
                  <a:lnTo>
                    <a:pt x="112461" y="56229"/>
                  </a:lnTo>
                  <a:lnTo>
                    <a:pt x="106527" y="56229"/>
                  </a:lnTo>
                  <a:lnTo>
                    <a:pt x="106527" y="50295"/>
                  </a:lnTo>
                  <a:close/>
                  <a:moveTo>
                    <a:pt x="118710" y="50295"/>
                  </a:moveTo>
                  <a:lnTo>
                    <a:pt x="118710" y="56229"/>
                  </a:lnTo>
                  <a:lnTo>
                    <a:pt x="112774" y="56229"/>
                  </a:lnTo>
                  <a:lnTo>
                    <a:pt x="112774" y="50295"/>
                  </a:lnTo>
                  <a:close/>
                  <a:moveTo>
                    <a:pt x="124957" y="50295"/>
                  </a:moveTo>
                  <a:lnTo>
                    <a:pt x="124957" y="56229"/>
                  </a:lnTo>
                  <a:lnTo>
                    <a:pt x="119021" y="56229"/>
                  </a:lnTo>
                  <a:lnTo>
                    <a:pt x="119021" y="50295"/>
                  </a:lnTo>
                  <a:close/>
                  <a:moveTo>
                    <a:pt x="131204" y="50295"/>
                  </a:moveTo>
                  <a:lnTo>
                    <a:pt x="131204" y="56229"/>
                  </a:lnTo>
                  <a:lnTo>
                    <a:pt x="125270" y="56229"/>
                  </a:lnTo>
                  <a:lnTo>
                    <a:pt x="125270" y="50295"/>
                  </a:lnTo>
                  <a:close/>
                  <a:moveTo>
                    <a:pt x="137451" y="50295"/>
                  </a:moveTo>
                  <a:lnTo>
                    <a:pt x="137451" y="56229"/>
                  </a:lnTo>
                  <a:lnTo>
                    <a:pt x="131517" y="56229"/>
                  </a:lnTo>
                  <a:lnTo>
                    <a:pt x="131517" y="50295"/>
                  </a:lnTo>
                  <a:close/>
                  <a:moveTo>
                    <a:pt x="143702" y="50295"/>
                  </a:moveTo>
                  <a:lnTo>
                    <a:pt x="143702" y="56229"/>
                  </a:lnTo>
                  <a:lnTo>
                    <a:pt x="137766" y="56229"/>
                  </a:lnTo>
                  <a:lnTo>
                    <a:pt x="137766" y="50295"/>
                  </a:lnTo>
                  <a:close/>
                  <a:moveTo>
                    <a:pt x="149949" y="50295"/>
                  </a:moveTo>
                  <a:lnTo>
                    <a:pt x="149949" y="56229"/>
                  </a:lnTo>
                  <a:lnTo>
                    <a:pt x="144015" y="56229"/>
                  </a:lnTo>
                  <a:lnTo>
                    <a:pt x="144015" y="50295"/>
                  </a:lnTo>
                  <a:close/>
                  <a:moveTo>
                    <a:pt x="156196" y="50295"/>
                  </a:moveTo>
                  <a:lnTo>
                    <a:pt x="156196" y="56229"/>
                  </a:lnTo>
                  <a:lnTo>
                    <a:pt x="150262" y="56229"/>
                  </a:lnTo>
                  <a:lnTo>
                    <a:pt x="150262" y="50295"/>
                  </a:lnTo>
                  <a:close/>
                  <a:moveTo>
                    <a:pt x="162445" y="50295"/>
                  </a:moveTo>
                  <a:lnTo>
                    <a:pt x="162445" y="56229"/>
                  </a:lnTo>
                  <a:lnTo>
                    <a:pt x="156509" y="56229"/>
                  </a:lnTo>
                  <a:lnTo>
                    <a:pt x="156509" y="50295"/>
                  </a:lnTo>
                  <a:close/>
                  <a:moveTo>
                    <a:pt x="168692" y="50295"/>
                  </a:moveTo>
                  <a:lnTo>
                    <a:pt x="168692" y="56229"/>
                  </a:lnTo>
                  <a:lnTo>
                    <a:pt x="162756" y="56229"/>
                  </a:lnTo>
                  <a:lnTo>
                    <a:pt x="162756" y="50295"/>
                  </a:lnTo>
                  <a:close/>
                  <a:moveTo>
                    <a:pt x="174939" y="50295"/>
                  </a:moveTo>
                  <a:lnTo>
                    <a:pt x="174939" y="56229"/>
                  </a:lnTo>
                  <a:lnTo>
                    <a:pt x="169005" y="56229"/>
                  </a:lnTo>
                  <a:lnTo>
                    <a:pt x="169005" y="50295"/>
                  </a:lnTo>
                  <a:close/>
                  <a:moveTo>
                    <a:pt x="181186" y="50295"/>
                  </a:moveTo>
                  <a:lnTo>
                    <a:pt x="181186" y="56229"/>
                  </a:lnTo>
                  <a:lnTo>
                    <a:pt x="175252" y="56229"/>
                  </a:lnTo>
                  <a:lnTo>
                    <a:pt x="175252" y="50295"/>
                  </a:lnTo>
                  <a:close/>
                  <a:moveTo>
                    <a:pt x="187435" y="50295"/>
                  </a:moveTo>
                  <a:lnTo>
                    <a:pt x="187435" y="56229"/>
                  </a:lnTo>
                  <a:lnTo>
                    <a:pt x="181499" y="56229"/>
                  </a:lnTo>
                  <a:lnTo>
                    <a:pt x="181499" y="50295"/>
                  </a:lnTo>
                  <a:close/>
                  <a:moveTo>
                    <a:pt x="193684" y="50295"/>
                  </a:moveTo>
                  <a:lnTo>
                    <a:pt x="193684" y="56229"/>
                  </a:lnTo>
                  <a:lnTo>
                    <a:pt x="187749" y="56229"/>
                  </a:lnTo>
                  <a:lnTo>
                    <a:pt x="187749" y="50295"/>
                  </a:lnTo>
                  <a:close/>
                  <a:moveTo>
                    <a:pt x="199931" y="50295"/>
                  </a:moveTo>
                  <a:lnTo>
                    <a:pt x="199931" y="56229"/>
                  </a:lnTo>
                  <a:lnTo>
                    <a:pt x="193996" y="56229"/>
                  </a:lnTo>
                  <a:lnTo>
                    <a:pt x="193996" y="50295"/>
                  </a:lnTo>
                  <a:close/>
                  <a:moveTo>
                    <a:pt x="206180" y="50295"/>
                  </a:moveTo>
                  <a:lnTo>
                    <a:pt x="206180" y="56229"/>
                  </a:lnTo>
                  <a:lnTo>
                    <a:pt x="200244" y="56229"/>
                  </a:lnTo>
                  <a:lnTo>
                    <a:pt x="200244" y="50295"/>
                  </a:lnTo>
                  <a:close/>
                  <a:moveTo>
                    <a:pt x="212427" y="50295"/>
                  </a:moveTo>
                  <a:lnTo>
                    <a:pt x="212427" y="56229"/>
                  </a:lnTo>
                  <a:lnTo>
                    <a:pt x="206491" y="56229"/>
                  </a:lnTo>
                  <a:lnTo>
                    <a:pt x="206491" y="50295"/>
                  </a:lnTo>
                  <a:close/>
                  <a:moveTo>
                    <a:pt x="218674" y="50295"/>
                  </a:moveTo>
                  <a:lnTo>
                    <a:pt x="218674" y="56229"/>
                  </a:lnTo>
                  <a:lnTo>
                    <a:pt x="212739" y="56229"/>
                  </a:lnTo>
                  <a:lnTo>
                    <a:pt x="212739" y="50295"/>
                  </a:lnTo>
                  <a:close/>
                  <a:moveTo>
                    <a:pt x="224921" y="50295"/>
                  </a:moveTo>
                  <a:lnTo>
                    <a:pt x="224921" y="56229"/>
                  </a:lnTo>
                  <a:lnTo>
                    <a:pt x="218987" y="56229"/>
                  </a:lnTo>
                  <a:lnTo>
                    <a:pt x="218987" y="50295"/>
                  </a:lnTo>
                  <a:close/>
                  <a:moveTo>
                    <a:pt x="231170" y="50295"/>
                  </a:moveTo>
                  <a:lnTo>
                    <a:pt x="231170" y="56229"/>
                  </a:lnTo>
                  <a:lnTo>
                    <a:pt x="225234" y="56229"/>
                  </a:lnTo>
                  <a:lnTo>
                    <a:pt x="225234" y="50295"/>
                  </a:lnTo>
                  <a:close/>
                  <a:moveTo>
                    <a:pt x="237417" y="50295"/>
                  </a:moveTo>
                  <a:lnTo>
                    <a:pt x="237417" y="56229"/>
                  </a:lnTo>
                  <a:lnTo>
                    <a:pt x="231481" y="56229"/>
                  </a:lnTo>
                  <a:lnTo>
                    <a:pt x="231481" y="50295"/>
                  </a:lnTo>
                  <a:close/>
                  <a:moveTo>
                    <a:pt x="243664" y="50295"/>
                  </a:moveTo>
                  <a:lnTo>
                    <a:pt x="243664" y="56229"/>
                  </a:lnTo>
                  <a:lnTo>
                    <a:pt x="237729" y="56229"/>
                  </a:lnTo>
                  <a:lnTo>
                    <a:pt x="237729" y="50295"/>
                  </a:lnTo>
                  <a:close/>
                  <a:moveTo>
                    <a:pt x="249911" y="50295"/>
                  </a:moveTo>
                  <a:lnTo>
                    <a:pt x="249911" y="56229"/>
                  </a:lnTo>
                  <a:lnTo>
                    <a:pt x="243977" y="56229"/>
                  </a:lnTo>
                  <a:lnTo>
                    <a:pt x="243977" y="50295"/>
                  </a:lnTo>
                  <a:close/>
                  <a:moveTo>
                    <a:pt x="256161" y="50295"/>
                  </a:moveTo>
                  <a:lnTo>
                    <a:pt x="256161" y="56229"/>
                  </a:lnTo>
                  <a:lnTo>
                    <a:pt x="250225" y="56229"/>
                  </a:lnTo>
                  <a:lnTo>
                    <a:pt x="250225" y="50295"/>
                  </a:lnTo>
                  <a:close/>
                  <a:moveTo>
                    <a:pt x="262409" y="50295"/>
                  </a:moveTo>
                  <a:lnTo>
                    <a:pt x="262409" y="56229"/>
                  </a:lnTo>
                  <a:lnTo>
                    <a:pt x="256474" y="56229"/>
                  </a:lnTo>
                  <a:lnTo>
                    <a:pt x="256474" y="50295"/>
                  </a:lnTo>
                  <a:close/>
                  <a:moveTo>
                    <a:pt x="268656" y="50295"/>
                  </a:moveTo>
                  <a:lnTo>
                    <a:pt x="268656" y="56229"/>
                  </a:lnTo>
                  <a:lnTo>
                    <a:pt x="262721" y="56229"/>
                  </a:lnTo>
                  <a:lnTo>
                    <a:pt x="262721" y="50295"/>
                  </a:lnTo>
                  <a:close/>
                  <a:moveTo>
                    <a:pt x="274904" y="50295"/>
                  </a:moveTo>
                  <a:lnTo>
                    <a:pt x="274904" y="56229"/>
                  </a:lnTo>
                  <a:lnTo>
                    <a:pt x="268968" y="56229"/>
                  </a:lnTo>
                  <a:lnTo>
                    <a:pt x="268968" y="50295"/>
                  </a:lnTo>
                  <a:close/>
                  <a:moveTo>
                    <a:pt x="6251" y="56542"/>
                  </a:moveTo>
                  <a:lnTo>
                    <a:pt x="6251" y="62476"/>
                  </a:lnTo>
                  <a:lnTo>
                    <a:pt x="315" y="62476"/>
                  </a:lnTo>
                  <a:lnTo>
                    <a:pt x="315" y="56542"/>
                  </a:lnTo>
                  <a:close/>
                  <a:moveTo>
                    <a:pt x="12498" y="56542"/>
                  </a:moveTo>
                  <a:lnTo>
                    <a:pt x="12498" y="62476"/>
                  </a:lnTo>
                  <a:lnTo>
                    <a:pt x="6562" y="62476"/>
                  </a:lnTo>
                  <a:lnTo>
                    <a:pt x="6562" y="56542"/>
                  </a:lnTo>
                  <a:close/>
                  <a:moveTo>
                    <a:pt x="18745" y="56542"/>
                  </a:moveTo>
                  <a:lnTo>
                    <a:pt x="18745" y="62476"/>
                  </a:lnTo>
                  <a:lnTo>
                    <a:pt x="12810" y="62476"/>
                  </a:lnTo>
                  <a:lnTo>
                    <a:pt x="12810" y="56542"/>
                  </a:lnTo>
                  <a:close/>
                  <a:moveTo>
                    <a:pt x="24992" y="56542"/>
                  </a:moveTo>
                  <a:lnTo>
                    <a:pt x="24992" y="62476"/>
                  </a:lnTo>
                  <a:lnTo>
                    <a:pt x="19058" y="62476"/>
                  </a:lnTo>
                  <a:lnTo>
                    <a:pt x="19058" y="56542"/>
                  </a:lnTo>
                  <a:close/>
                  <a:moveTo>
                    <a:pt x="31242" y="56542"/>
                  </a:moveTo>
                  <a:lnTo>
                    <a:pt x="31242" y="62476"/>
                  </a:lnTo>
                  <a:lnTo>
                    <a:pt x="25305" y="62476"/>
                  </a:lnTo>
                  <a:lnTo>
                    <a:pt x="25305" y="56542"/>
                  </a:lnTo>
                  <a:close/>
                  <a:moveTo>
                    <a:pt x="37489" y="56542"/>
                  </a:moveTo>
                  <a:lnTo>
                    <a:pt x="37489" y="62476"/>
                  </a:lnTo>
                  <a:lnTo>
                    <a:pt x="31553" y="62476"/>
                  </a:lnTo>
                  <a:lnTo>
                    <a:pt x="31553" y="56542"/>
                  </a:lnTo>
                  <a:close/>
                  <a:moveTo>
                    <a:pt x="43737" y="56542"/>
                  </a:moveTo>
                  <a:lnTo>
                    <a:pt x="43737" y="62476"/>
                  </a:lnTo>
                  <a:lnTo>
                    <a:pt x="37802" y="62476"/>
                  </a:lnTo>
                  <a:lnTo>
                    <a:pt x="37802" y="56542"/>
                  </a:lnTo>
                  <a:close/>
                  <a:moveTo>
                    <a:pt x="49985" y="56542"/>
                  </a:moveTo>
                  <a:lnTo>
                    <a:pt x="49985" y="62476"/>
                  </a:lnTo>
                  <a:lnTo>
                    <a:pt x="44049" y="62476"/>
                  </a:lnTo>
                  <a:lnTo>
                    <a:pt x="44049" y="56542"/>
                  </a:lnTo>
                  <a:close/>
                  <a:moveTo>
                    <a:pt x="56232" y="56542"/>
                  </a:moveTo>
                  <a:lnTo>
                    <a:pt x="56232" y="62476"/>
                  </a:lnTo>
                  <a:lnTo>
                    <a:pt x="50296" y="62476"/>
                  </a:lnTo>
                  <a:lnTo>
                    <a:pt x="50296" y="56542"/>
                  </a:lnTo>
                  <a:close/>
                  <a:moveTo>
                    <a:pt x="62480" y="56542"/>
                  </a:moveTo>
                  <a:lnTo>
                    <a:pt x="62480" y="62476"/>
                  </a:lnTo>
                  <a:lnTo>
                    <a:pt x="56545" y="62476"/>
                  </a:lnTo>
                  <a:lnTo>
                    <a:pt x="56545" y="56542"/>
                  </a:lnTo>
                  <a:close/>
                  <a:moveTo>
                    <a:pt x="68727" y="56542"/>
                  </a:moveTo>
                  <a:lnTo>
                    <a:pt x="68727" y="62476"/>
                  </a:lnTo>
                  <a:lnTo>
                    <a:pt x="62792" y="62476"/>
                  </a:lnTo>
                  <a:lnTo>
                    <a:pt x="62792" y="56542"/>
                  </a:lnTo>
                  <a:close/>
                  <a:moveTo>
                    <a:pt x="74975" y="56542"/>
                  </a:moveTo>
                  <a:lnTo>
                    <a:pt x="74975" y="62476"/>
                  </a:lnTo>
                  <a:lnTo>
                    <a:pt x="69039" y="62476"/>
                  </a:lnTo>
                  <a:lnTo>
                    <a:pt x="69039" y="56542"/>
                  </a:lnTo>
                  <a:close/>
                  <a:moveTo>
                    <a:pt x="81223" y="56542"/>
                  </a:moveTo>
                  <a:lnTo>
                    <a:pt x="81223" y="62476"/>
                  </a:lnTo>
                  <a:lnTo>
                    <a:pt x="75286" y="62476"/>
                  </a:lnTo>
                  <a:lnTo>
                    <a:pt x="75286" y="56542"/>
                  </a:lnTo>
                  <a:close/>
                  <a:moveTo>
                    <a:pt x="87470" y="56542"/>
                  </a:moveTo>
                  <a:lnTo>
                    <a:pt x="87470" y="62476"/>
                  </a:lnTo>
                  <a:lnTo>
                    <a:pt x="81535" y="62476"/>
                  </a:lnTo>
                  <a:lnTo>
                    <a:pt x="81535" y="56542"/>
                  </a:lnTo>
                  <a:close/>
                  <a:moveTo>
                    <a:pt x="93718" y="56542"/>
                  </a:moveTo>
                  <a:lnTo>
                    <a:pt x="93718" y="62476"/>
                  </a:lnTo>
                  <a:lnTo>
                    <a:pt x="87784" y="62476"/>
                  </a:lnTo>
                  <a:lnTo>
                    <a:pt x="87784" y="56542"/>
                  </a:lnTo>
                  <a:close/>
                  <a:moveTo>
                    <a:pt x="99967" y="56542"/>
                  </a:moveTo>
                  <a:lnTo>
                    <a:pt x="99967" y="62476"/>
                  </a:lnTo>
                  <a:lnTo>
                    <a:pt x="94031" y="62476"/>
                  </a:lnTo>
                  <a:lnTo>
                    <a:pt x="94031" y="56542"/>
                  </a:lnTo>
                  <a:close/>
                  <a:moveTo>
                    <a:pt x="106214" y="56542"/>
                  </a:moveTo>
                  <a:lnTo>
                    <a:pt x="106214" y="62476"/>
                  </a:lnTo>
                  <a:lnTo>
                    <a:pt x="100278" y="62476"/>
                  </a:lnTo>
                  <a:lnTo>
                    <a:pt x="100278" y="56542"/>
                  </a:lnTo>
                  <a:close/>
                  <a:moveTo>
                    <a:pt x="112461" y="56542"/>
                  </a:moveTo>
                  <a:lnTo>
                    <a:pt x="112461" y="62476"/>
                  </a:lnTo>
                  <a:lnTo>
                    <a:pt x="106527" y="62476"/>
                  </a:lnTo>
                  <a:lnTo>
                    <a:pt x="106527" y="56542"/>
                  </a:lnTo>
                  <a:close/>
                  <a:moveTo>
                    <a:pt x="118710" y="56542"/>
                  </a:moveTo>
                  <a:lnTo>
                    <a:pt x="118710" y="62476"/>
                  </a:lnTo>
                  <a:lnTo>
                    <a:pt x="112774" y="62476"/>
                  </a:lnTo>
                  <a:lnTo>
                    <a:pt x="112774" y="56542"/>
                  </a:lnTo>
                  <a:close/>
                  <a:moveTo>
                    <a:pt x="124957" y="56542"/>
                  </a:moveTo>
                  <a:lnTo>
                    <a:pt x="124957" y="62476"/>
                  </a:lnTo>
                  <a:lnTo>
                    <a:pt x="119021" y="62476"/>
                  </a:lnTo>
                  <a:lnTo>
                    <a:pt x="119021" y="56542"/>
                  </a:lnTo>
                  <a:close/>
                  <a:moveTo>
                    <a:pt x="131204" y="56542"/>
                  </a:moveTo>
                  <a:lnTo>
                    <a:pt x="131204" y="62476"/>
                  </a:lnTo>
                  <a:lnTo>
                    <a:pt x="125270" y="62476"/>
                  </a:lnTo>
                  <a:lnTo>
                    <a:pt x="125270" y="56542"/>
                  </a:lnTo>
                  <a:close/>
                  <a:moveTo>
                    <a:pt x="137451" y="56542"/>
                  </a:moveTo>
                  <a:lnTo>
                    <a:pt x="137451" y="62476"/>
                  </a:lnTo>
                  <a:lnTo>
                    <a:pt x="131517" y="62476"/>
                  </a:lnTo>
                  <a:lnTo>
                    <a:pt x="131517" y="56542"/>
                  </a:lnTo>
                  <a:close/>
                  <a:moveTo>
                    <a:pt x="143702" y="56542"/>
                  </a:moveTo>
                  <a:lnTo>
                    <a:pt x="143702" y="62476"/>
                  </a:lnTo>
                  <a:lnTo>
                    <a:pt x="137766" y="62476"/>
                  </a:lnTo>
                  <a:lnTo>
                    <a:pt x="137766" y="56542"/>
                  </a:lnTo>
                  <a:close/>
                  <a:moveTo>
                    <a:pt x="149949" y="56542"/>
                  </a:moveTo>
                  <a:lnTo>
                    <a:pt x="149949" y="62476"/>
                  </a:lnTo>
                  <a:lnTo>
                    <a:pt x="144015" y="62476"/>
                  </a:lnTo>
                  <a:lnTo>
                    <a:pt x="144015" y="56542"/>
                  </a:lnTo>
                  <a:close/>
                  <a:moveTo>
                    <a:pt x="156196" y="56542"/>
                  </a:moveTo>
                  <a:lnTo>
                    <a:pt x="156196" y="62476"/>
                  </a:lnTo>
                  <a:lnTo>
                    <a:pt x="150262" y="62476"/>
                  </a:lnTo>
                  <a:lnTo>
                    <a:pt x="150262" y="56542"/>
                  </a:lnTo>
                  <a:close/>
                  <a:moveTo>
                    <a:pt x="162445" y="56542"/>
                  </a:moveTo>
                  <a:lnTo>
                    <a:pt x="162445" y="62476"/>
                  </a:lnTo>
                  <a:lnTo>
                    <a:pt x="156509" y="62476"/>
                  </a:lnTo>
                  <a:lnTo>
                    <a:pt x="156509" y="56542"/>
                  </a:lnTo>
                  <a:close/>
                  <a:moveTo>
                    <a:pt x="168692" y="56542"/>
                  </a:moveTo>
                  <a:lnTo>
                    <a:pt x="168692" y="62476"/>
                  </a:lnTo>
                  <a:lnTo>
                    <a:pt x="162756" y="62476"/>
                  </a:lnTo>
                  <a:lnTo>
                    <a:pt x="162756" y="56542"/>
                  </a:lnTo>
                  <a:close/>
                  <a:moveTo>
                    <a:pt x="174939" y="56542"/>
                  </a:moveTo>
                  <a:lnTo>
                    <a:pt x="174939" y="62476"/>
                  </a:lnTo>
                  <a:lnTo>
                    <a:pt x="169005" y="62476"/>
                  </a:lnTo>
                  <a:lnTo>
                    <a:pt x="169005" y="56542"/>
                  </a:lnTo>
                  <a:close/>
                  <a:moveTo>
                    <a:pt x="181186" y="56542"/>
                  </a:moveTo>
                  <a:lnTo>
                    <a:pt x="181186" y="62476"/>
                  </a:lnTo>
                  <a:lnTo>
                    <a:pt x="175252" y="62476"/>
                  </a:lnTo>
                  <a:lnTo>
                    <a:pt x="175252" y="56542"/>
                  </a:lnTo>
                  <a:close/>
                  <a:moveTo>
                    <a:pt x="187435" y="56542"/>
                  </a:moveTo>
                  <a:lnTo>
                    <a:pt x="187435" y="62476"/>
                  </a:lnTo>
                  <a:lnTo>
                    <a:pt x="181499" y="62476"/>
                  </a:lnTo>
                  <a:lnTo>
                    <a:pt x="181499" y="56542"/>
                  </a:lnTo>
                  <a:close/>
                  <a:moveTo>
                    <a:pt x="193684" y="56542"/>
                  </a:moveTo>
                  <a:lnTo>
                    <a:pt x="193684" y="62476"/>
                  </a:lnTo>
                  <a:lnTo>
                    <a:pt x="187749" y="62476"/>
                  </a:lnTo>
                  <a:lnTo>
                    <a:pt x="187749" y="56542"/>
                  </a:lnTo>
                  <a:close/>
                  <a:moveTo>
                    <a:pt x="199931" y="56542"/>
                  </a:moveTo>
                  <a:lnTo>
                    <a:pt x="199931" y="62476"/>
                  </a:lnTo>
                  <a:lnTo>
                    <a:pt x="193996" y="62476"/>
                  </a:lnTo>
                  <a:lnTo>
                    <a:pt x="193996" y="56542"/>
                  </a:lnTo>
                  <a:close/>
                  <a:moveTo>
                    <a:pt x="206180" y="56542"/>
                  </a:moveTo>
                  <a:lnTo>
                    <a:pt x="206180" y="62476"/>
                  </a:lnTo>
                  <a:lnTo>
                    <a:pt x="200244" y="62476"/>
                  </a:lnTo>
                  <a:lnTo>
                    <a:pt x="200244" y="56542"/>
                  </a:lnTo>
                  <a:close/>
                  <a:moveTo>
                    <a:pt x="212427" y="56542"/>
                  </a:moveTo>
                  <a:lnTo>
                    <a:pt x="212427" y="62476"/>
                  </a:lnTo>
                  <a:lnTo>
                    <a:pt x="206491" y="62476"/>
                  </a:lnTo>
                  <a:lnTo>
                    <a:pt x="206491" y="56542"/>
                  </a:lnTo>
                  <a:close/>
                  <a:moveTo>
                    <a:pt x="218674" y="56542"/>
                  </a:moveTo>
                  <a:lnTo>
                    <a:pt x="218674" y="62476"/>
                  </a:lnTo>
                  <a:lnTo>
                    <a:pt x="212739" y="62476"/>
                  </a:lnTo>
                  <a:lnTo>
                    <a:pt x="212739" y="56542"/>
                  </a:lnTo>
                  <a:close/>
                  <a:moveTo>
                    <a:pt x="224921" y="56542"/>
                  </a:moveTo>
                  <a:lnTo>
                    <a:pt x="224921" y="62476"/>
                  </a:lnTo>
                  <a:lnTo>
                    <a:pt x="218987" y="62476"/>
                  </a:lnTo>
                  <a:lnTo>
                    <a:pt x="218987" y="56542"/>
                  </a:lnTo>
                  <a:close/>
                  <a:moveTo>
                    <a:pt x="231170" y="56542"/>
                  </a:moveTo>
                  <a:lnTo>
                    <a:pt x="231170" y="62476"/>
                  </a:lnTo>
                  <a:lnTo>
                    <a:pt x="225234" y="62476"/>
                  </a:lnTo>
                  <a:lnTo>
                    <a:pt x="225234" y="56542"/>
                  </a:lnTo>
                  <a:close/>
                  <a:moveTo>
                    <a:pt x="237417" y="56542"/>
                  </a:moveTo>
                  <a:lnTo>
                    <a:pt x="237417" y="62476"/>
                  </a:lnTo>
                  <a:lnTo>
                    <a:pt x="231481" y="62476"/>
                  </a:lnTo>
                  <a:lnTo>
                    <a:pt x="231481" y="56542"/>
                  </a:lnTo>
                  <a:close/>
                  <a:moveTo>
                    <a:pt x="243664" y="56542"/>
                  </a:moveTo>
                  <a:lnTo>
                    <a:pt x="243664" y="62476"/>
                  </a:lnTo>
                  <a:lnTo>
                    <a:pt x="237729" y="62476"/>
                  </a:lnTo>
                  <a:lnTo>
                    <a:pt x="237729" y="56542"/>
                  </a:lnTo>
                  <a:close/>
                  <a:moveTo>
                    <a:pt x="249911" y="56542"/>
                  </a:moveTo>
                  <a:lnTo>
                    <a:pt x="249911" y="62476"/>
                  </a:lnTo>
                  <a:lnTo>
                    <a:pt x="243977" y="62476"/>
                  </a:lnTo>
                  <a:lnTo>
                    <a:pt x="243977" y="56542"/>
                  </a:lnTo>
                  <a:close/>
                  <a:moveTo>
                    <a:pt x="256161" y="56542"/>
                  </a:moveTo>
                  <a:lnTo>
                    <a:pt x="256161" y="62476"/>
                  </a:lnTo>
                  <a:lnTo>
                    <a:pt x="250225" y="62476"/>
                  </a:lnTo>
                  <a:lnTo>
                    <a:pt x="250225" y="56542"/>
                  </a:lnTo>
                  <a:close/>
                  <a:moveTo>
                    <a:pt x="262409" y="56542"/>
                  </a:moveTo>
                  <a:lnTo>
                    <a:pt x="262409" y="62476"/>
                  </a:lnTo>
                  <a:lnTo>
                    <a:pt x="256474" y="62476"/>
                  </a:lnTo>
                  <a:lnTo>
                    <a:pt x="256474" y="56542"/>
                  </a:lnTo>
                  <a:close/>
                  <a:moveTo>
                    <a:pt x="268656" y="56542"/>
                  </a:moveTo>
                  <a:lnTo>
                    <a:pt x="268656" y="62476"/>
                  </a:lnTo>
                  <a:lnTo>
                    <a:pt x="262721" y="62476"/>
                  </a:lnTo>
                  <a:lnTo>
                    <a:pt x="262721" y="56542"/>
                  </a:lnTo>
                  <a:close/>
                  <a:moveTo>
                    <a:pt x="274904" y="56542"/>
                  </a:moveTo>
                  <a:lnTo>
                    <a:pt x="274904" y="62476"/>
                  </a:lnTo>
                  <a:lnTo>
                    <a:pt x="268968" y="62476"/>
                  </a:lnTo>
                  <a:lnTo>
                    <a:pt x="268968" y="56542"/>
                  </a:lnTo>
                  <a:close/>
                  <a:moveTo>
                    <a:pt x="6251" y="62789"/>
                  </a:moveTo>
                  <a:lnTo>
                    <a:pt x="6251" y="68725"/>
                  </a:lnTo>
                  <a:lnTo>
                    <a:pt x="315" y="68725"/>
                  </a:lnTo>
                  <a:lnTo>
                    <a:pt x="315" y="62789"/>
                  </a:lnTo>
                  <a:close/>
                  <a:moveTo>
                    <a:pt x="12498" y="62789"/>
                  </a:moveTo>
                  <a:lnTo>
                    <a:pt x="12498" y="68725"/>
                  </a:lnTo>
                  <a:lnTo>
                    <a:pt x="6562" y="68725"/>
                  </a:lnTo>
                  <a:lnTo>
                    <a:pt x="6562" y="62789"/>
                  </a:lnTo>
                  <a:close/>
                  <a:moveTo>
                    <a:pt x="18745" y="62789"/>
                  </a:moveTo>
                  <a:lnTo>
                    <a:pt x="18745" y="68725"/>
                  </a:lnTo>
                  <a:lnTo>
                    <a:pt x="12810" y="68725"/>
                  </a:lnTo>
                  <a:lnTo>
                    <a:pt x="12810" y="62789"/>
                  </a:lnTo>
                  <a:close/>
                  <a:moveTo>
                    <a:pt x="24992" y="62789"/>
                  </a:moveTo>
                  <a:lnTo>
                    <a:pt x="24992" y="68725"/>
                  </a:lnTo>
                  <a:lnTo>
                    <a:pt x="19058" y="68725"/>
                  </a:lnTo>
                  <a:lnTo>
                    <a:pt x="19058" y="62789"/>
                  </a:lnTo>
                  <a:close/>
                  <a:moveTo>
                    <a:pt x="31242" y="62789"/>
                  </a:moveTo>
                  <a:lnTo>
                    <a:pt x="31242" y="68725"/>
                  </a:lnTo>
                  <a:lnTo>
                    <a:pt x="25305" y="68725"/>
                  </a:lnTo>
                  <a:lnTo>
                    <a:pt x="25305" y="62789"/>
                  </a:lnTo>
                  <a:close/>
                  <a:moveTo>
                    <a:pt x="37489" y="62789"/>
                  </a:moveTo>
                  <a:lnTo>
                    <a:pt x="37489" y="68725"/>
                  </a:lnTo>
                  <a:lnTo>
                    <a:pt x="31553" y="68725"/>
                  </a:lnTo>
                  <a:lnTo>
                    <a:pt x="31553" y="62789"/>
                  </a:lnTo>
                  <a:close/>
                  <a:moveTo>
                    <a:pt x="43737" y="62789"/>
                  </a:moveTo>
                  <a:lnTo>
                    <a:pt x="43737" y="68725"/>
                  </a:lnTo>
                  <a:lnTo>
                    <a:pt x="37802" y="68725"/>
                  </a:lnTo>
                  <a:lnTo>
                    <a:pt x="37802" y="62789"/>
                  </a:lnTo>
                  <a:close/>
                  <a:moveTo>
                    <a:pt x="49985" y="62789"/>
                  </a:moveTo>
                  <a:lnTo>
                    <a:pt x="49985" y="68725"/>
                  </a:lnTo>
                  <a:lnTo>
                    <a:pt x="44049" y="68725"/>
                  </a:lnTo>
                  <a:lnTo>
                    <a:pt x="44049" y="62789"/>
                  </a:lnTo>
                  <a:close/>
                  <a:moveTo>
                    <a:pt x="56232" y="62789"/>
                  </a:moveTo>
                  <a:lnTo>
                    <a:pt x="56232" y="68725"/>
                  </a:lnTo>
                  <a:lnTo>
                    <a:pt x="50296" y="68725"/>
                  </a:lnTo>
                  <a:lnTo>
                    <a:pt x="50296" y="62789"/>
                  </a:lnTo>
                  <a:close/>
                  <a:moveTo>
                    <a:pt x="62480" y="62789"/>
                  </a:moveTo>
                  <a:lnTo>
                    <a:pt x="62480" y="68725"/>
                  </a:lnTo>
                  <a:lnTo>
                    <a:pt x="56545" y="68725"/>
                  </a:lnTo>
                  <a:lnTo>
                    <a:pt x="56545" y="62789"/>
                  </a:lnTo>
                  <a:close/>
                  <a:moveTo>
                    <a:pt x="68727" y="62789"/>
                  </a:moveTo>
                  <a:lnTo>
                    <a:pt x="68727" y="68725"/>
                  </a:lnTo>
                  <a:lnTo>
                    <a:pt x="62792" y="68725"/>
                  </a:lnTo>
                  <a:lnTo>
                    <a:pt x="62792" y="62789"/>
                  </a:lnTo>
                  <a:close/>
                  <a:moveTo>
                    <a:pt x="74975" y="62789"/>
                  </a:moveTo>
                  <a:lnTo>
                    <a:pt x="74975" y="68725"/>
                  </a:lnTo>
                  <a:lnTo>
                    <a:pt x="69039" y="68725"/>
                  </a:lnTo>
                  <a:lnTo>
                    <a:pt x="69039" y="62789"/>
                  </a:lnTo>
                  <a:close/>
                  <a:moveTo>
                    <a:pt x="81223" y="62789"/>
                  </a:moveTo>
                  <a:lnTo>
                    <a:pt x="81223" y="68725"/>
                  </a:lnTo>
                  <a:lnTo>
                    <a:pt x="75286" y="68725"/>
                  </a:lnTo>
                  <a:lnTo>
                    <a:pt x="75286" y="62789"/>
                  </a:lnTo>
                  <a:close/>
                  <a:moveTo>
                    <a:pt x="87470" y="62789"/>
                  </a:moveTo>
                  <a:lnTo>
                    <a:pt x="87470" y="68725"/>
                  </a:lnTo>
                  <a:lnTo>
                    <a:pt x="81535" y="68725"/>
                  </a:lnTo>
                  <a:lnTo>
                    <a:pt x="81535" y="62789"/>
                  </a:lnTo>
                  <a:close/>
                  <a:moveTo>
                    <a:pt x="93718" y="62789"/>
                  </a:moveTo>
                  <a:lnTo>
                    <a:pt x="93718" y="68725"/>
                  </a:lnTo>
                  <a:lnTo>
                    <a:pt x="87784" y="68725"/>
                  </a:lnTo>
                  <a:lnTo>
                    <a:pt x="87784" y="62789"/>
                  </a:lnTo>
                  <a:close/>
                  <a:moveTo>
                    <a:pt x="99967" y="62789"/>
                  </a:moveTo>
                  <a:lnTo>
                    <a:pt x="99967" y="68725"/>
                  </a:lnTo>
                  <a:lnTo>
                    <a:pt x="94031" y="68725"/>
                  </a:lnTo>
                  <a:lnTo>
                    <a:pt x="94031" y="62789"/>
                  </a:lnTo>
                  <a:close/>
                  <a:moveTo>
                    <a:pt x="106214" y="62789"/>
                  </a:moveTo>
                  <a:lnTo>
                    <a:pt x="106214" y="68725"/>
                  </a:lnTo>
                  <a:lnTo>
                    <a:pt x="100278" y="68725"/>
                  </a:lnTo>
                  <a:lnTo>
                    <a:pt x="100278" y="62789"/>
                  </a:lnTo>
                  <a:close/>
                  <a:moveTo>
                    <a:pt x="112461" y="62789"/>
                  </a:moveTo>
                  <a:lnTo>
                    <a:pt x="112461" y="68725"/>
                  </a:lnTo>
                  <a:lnTo>
                    <a:pt x="106527" y="68725"/>
                  </a:lnTo>
                  <a:lnTo>
                    <a:pt x="106527" y="62789"/>
                  </a:lnTo>
                  <a:close/>
                  <a:moveTo>
                    <a:pt x="118710" y="62789"/>
                  </a:moveTo>
                  <a:lnTo>
                    <a:pt x="118710" y="68725"/>
                  </a:lnTo>
                  <a:lnTo>
                    <a:pt x="112774" y="68725"/>
                  </a:lnTo>
                  <a:lnTo>
                    <a:pt x="112774" y="62789"/>
                  </a:lnTo>
                  <a:close/>
                  <a:moveTo>
                    <a:pt x="124957" y="62789"/>
                  </a:moveTo>
                  <a:lnTo>
                    <a:pt x="124957" y="68725"/>
                  </a:lnTo>
                  <a:lnTo>
                    <a:pt x="119021" y="68725"/>
                  </a:lnTo>
                  <a:lnTo>
                    <a:pt x="119021" y="62789"/>
                  </a:lnTo>
                  <a:close/>
                  <a:moveTo>
                    <a:pt x="131204" y="62789"/>
                  </a:moveTo>
                  <a:lnTo>
                    <a:pt x="131204" y="68725"/>
                  </a:lnTo>
                  <a:lnTo>
                    <a:pt x="125270" y="68725"/>
                  </a:lnTo>
                  <a:lnTo>
                    <a:pt x="125270" y="62789"/>
                  </a:lnTo>
                  <a:close/>
                  <a:moveTo>
                    <a:pt x="137451" y="62789"/>
                  </a:moveTo>
                  <a:lnTo>
                    <a:pt x="137451" y="68725"/>
                  </a:lnTo>
                  <a:lnTo>
                    <a:pt x="131517" y="68725"/>
                  </a:lnTo>
                  <a:lnTo>
                    <a:pt x="131517" y="62789"/>
                  </a:lnTo>
                  <a:close/>
                  <a:moveTo>
                    <a:pt x="143702" y="62789"/>
                  </a:moveTo>
                  <a:lnTo>
                    <a:pt x="143702" y="68725"/>
                  </a:lnTo>
                  <a:lnTo>
                    <a:pt x="137766" y="68725"/>
                  </a:lnTo>
                  <a:lnTo>
                    <a:pt x="137766" y="62789"/>
                  </a:lnTo>
                  <a:close/>
                  <a:moveTo>
                    <a:pt x="149949" y="62789"/>
                  </a:moveTo>
                  <a:lnTo>
                    <a:pt x="149949" y="68725"/>
                  </a:lnTo>
                  <a:lnTo>
                    <a:pt x="144015" y="68725"/>
                  </a:lnTo>
                  <a:lnTo>
                    <a:pt x="144015" y="62789"/>
                  </a:lnTo>
                  <a:close/>
                  <a:moveTo>
                    <a:pt x="156196" y="62789"/>
                  </a:moveTo>
                  <a:lnTo>
                    <a:pt x="156196" y="68725"/>
                  </a:lnTo>
                  <a:lnTo>
                    <a:pt x="150262" y="68725"/>
                  </a:lnTo>
                  <a:lnTo>
                    <a:pt x="150262" y="62789"/>
                  </a:lnTo>
                  <a:close/>
                  <a:moveTo>
                    <a:pt x="162445" y="62789"/>
                  </a:moveTo>
                  <a:lnTo>
                    <a:pt x="162445" y="68725"/>
                  </a:lnTo>
                  <a:lnTo>
                    <a:pt x="156509" y="68725"/>
                  </a:lnTo>
                  <a:lnTo>
                    <a:pt x="156509" y="62789"/>
                  </a:lnTo>
                  <a:close/>
                  <a:moveTo>
                    <a:pt x="168692" y="62789"/>
                  </a:moveTo>
                  <a:lnTo>
                    <a:pt x="168692" y="68725"/>
                  </a:lnTo>
                  <a:lnTo>
                    <a:pt x="162756" y="68725"/>
                  </a:lnTo>
                  <a:lnTo>
                    <a:pt x="162756" y="62789"/>
                  </a:lnTo>
                  <a:close/>
                  <a:moveTo>
                    <a:pt x="174939" y="62789"/>
                  </a:moveTo>
                  <a:lnTo>
                    <a:pt x="174939" y="68725"/>
                  </a:lnTo>
                  <a:lnTo>
                    <a:pt x="169005" y="68725"/>
                  </a:lnTo>
                  <a:lnTo>
                    <a:pt x="169005" y="62789"/>
                  </a:lnTo>
                  <a:close/>
                  <a:moveTo>
                    <a:pt x="181186" y="62789"/>
                  </a:moveTo>
                  <a:lnTo>
                    <a:pt x="181186" y="68725"/>
                  </a:lnTo>
                  <a:lnTo>
                    <a:pt x="175252" y="68725"/>
                  </a:lnTo>
                  <a:lnTo>
                    <a:pt x="175252" y="62789"/>
                  </a:lnTo>
                  <a:close/>
                  <a:moveTo>
                    <a:pt x="187435" y="62789"/>
                  </a:moveTo>
                  <a:lnTo>
                    <a:pt x="187435" y="68725"/>
                  </a:lnTo>
                  <a:lnTo>
                    <a:pt x="181499" y="68725"/>
                  </a:lnTo>
                  <a:lnTo>
                    <a:pt x="181499" y="62789"/>
                  </a:lnTo>
                  <a:close/>
                  <a:moveTo>
                    <a:pt x="193684" y="62789"/>
                  </a:moveTo>
                  <a:lnTo>
                    <a:pt x="193684" y="68725"/>
                  </a:lnTo>
                  <a:lnTo>
                    <a:pt x="187749" y="68725"/>
                  </a:lnTo>
                  <a:lnTo>
                    <a:pt x="187749" y="62789"/>
                  </a:lnTo>
                  <a:close/>
                  <a:moveTo>
                    <a:pt x="199931" y="62789"/>
                  </a:moveTo>
                  <a:lnTo>
                    <a:pt x="199931" y="68725"/>
                  </a:lnTo>
                  <a:lnTo>
                    <a:pt x="193996" y="68725"/>
                  </a:lnTo>
                  <a:lnTo>
                    <a:pt x="193996" y="62789"/>
                  </a:lnTo>
                  <a:close/>
                  <a:moveTo>
                    <a:pt x="206180" y="62789"/>
                  </a:moveTo>
                  <a:lnTo>
                    <a:pt x="206180" y="68725"/>
                  </a:lnTo>
                  <a:lnTo>
                    <a:pt x="200244" y="68725"/>
                  </a:lnTo>
                  <a:lnTo>
                    <a:pt x="200244" y="62789"/>
                  </a:lnTo>
                  <a:close/>
                  <a:moveTo>
                    <a:pt x="212427" y="62789"/>
                  </a:moveTo>
                  <a:lnTo>
                    <a:pt x="212427" y="68725"/>
                  </a:lnTo>
                  <a:lnTo>
                    <a:pt x="206491" y="68725"/>
                  </a:lnTo>
                  <a:lnTo>
                    <a:pt x="206491" y="62789"/>
                  </a:lnTo>
                  <a:close/>
                  <a:moveTo>
                    <a:pt x="218674" y="62789"/>
                  </a:moveTo>
                  <a:lnTo>
                    <a:pt x="218674" y="68725"/>
                  </a:lnTo>
                  <a:lnTo>
                    <a:pt x="212739" y="68725"/>
                  </a:lnTo>
                  <a:lnTo>
                    <a:pt x="212739" y="62789"/>
                  </a:lnTo>
                  <a:close/>
                  <a:moveTo>
                    <a:pt x="224921" y="62789"/>
                  </a:moveTo>
                  <a:lnTo>
                    <a:pt x="224921" y="68725"/>
                  </a:lnTo>
                  <a:lnTo>
                    <a:pt x="218987" y="68725"/>
                  </a:lnTo>
                  <a:lnTo>
                    <a:pt x="218987" y="62789"/>
                  </a:lnTo>
                  <a:close/>
                  <a:moveTo>
                    <a:pt x="231170" y="62789"/>
                  </a:moveTo>
                  <a:lnTo>
                    <a:pt x="231170" y="68725"/>
                  </a:lnTo>
                  <a:lnTo>
                    <a:pt x="225234" y="68725"/>
                  </a:lnTo>
                  <a:lnTo>
                    <a:pt x="225234" y="62789"/>
                  </a:lnTo>
                  <a:close/>
                  <a:moveTo>
                    <a:pt x="237417" y="62789"/>
                  </a:moveTo>
                  <a:lnTo>
                    <a:pt x="237417" y="68725"/>
                  </a:lnTo>
                  <a:lnTo>
                    <a:pt x="231481" y="68725"/>
                  </a:lnTo>
                  <a:lnTo>
                    <a:pt x="231481" y="62789"/>
                  </a:lnTo>
                  <a:close/>
                  <a:moveTo>
                    <a:pt x="243664" y="62789"/>
                  </a:moveTo>
                  <a:lnTo>
                    <a:pt x="243664" y="68725"/>
                  </a:lnTo>
                  <a:lnTo>
                    <a:pt x="237729" y="68725"/>
                  </a:lnTo>
                  <a:lnTo>
                    <a:pt x="237729" y="62789"/>
                  </a:lnTo>
                  <a:close/>
                  <a:moveTo>
                    <a:pt x="249911" y="62789"/>
                  </a:moveTo>
                  <a:lnTo>
                    <a:pt x="249911" y="68725"/>
                  </a:lnTo>
                  <a:lnTo>
                    <a:pt x="243977" y="68725"/>
                  </a:lnTo>
                  <a:lnTo>
                    <a:pt x="243977" y="62789"/>
                  </a:lnTo>
                  <a:close/>
                  <a:moveTo>
                    <a:pt x="256161" y="62789"/>
                  </a:moveTo>
                  <a:lnTo>
                    <a:pt x="256161" y="68725"/>
                  </a:lnTo>
                  <a:lnTo>
                    <a:pt x="250225" y="68725"/>
                  </a:lnTo>
                  <a:lnTo>
                    <a:pt x="250225" y="62789"/>
                  </a:lnTo>
                  <a:close/>
                  <a:moveTo>
                    <a:pt x="262409" y="62789"/>
                  </a:moveTo>
                  <a:lnTo>
                    <a:pt x="262409" y="68725"/>
                  </a:lnTo>
                  <a:lnTo>
                    <a:pt x="256474" y="68725"/>
                  </a:lnTo>
                  <a:lnTo>
                    <a:pt x="256474" y="62789"/>
                  </a:lnTo>
                  <a:close/>
                  <a:moveTo>
                    <a:pt x="268656" y="62789"/>
                  </a:moveTo>
                  <a:lnTo>
                    <a:pt x="268656" y="68725"/>
                  </a:lnTo>
                  <a:lnTo>
                    <a:pt x="262721" y="68725"/>
                  </a:lnTo>
                  <a:lnTo>
                    <a:pt x="262721" y="62789"/>
                  </a:lnTo>
                  <a:close/>
                  <a:moveTo>
                    <a:pt x="274904" y="62789"/>
                  </a:moveTo>
                  <a:lnTo>
                    <a:pt x="274904" y="68725"/>
                  </a:lnTo>
                  <a:lnTo>
                    <a:pt x="268968" y="68725"/>
                  </a:lnTo>
                  <a:lnTo>
                    <a:pt x="268968" y="62789"/>
                  </a:lnTo>
                  <a:close/>
                  <a:moveTo>
                    <a:pt x="6251" y="69036"/>
                  </a:moveTo>
                  <a:lnTo>
                    <a:pt x="6251" y="74972"/>
                  </a:lnTo>
                  <a:lnTo>
                    <a:pt x="315" y="74972"/>
                  </a:lnTo>
                  <a:lnTo>
                    <a:pt x="315" y="69036"/>
                  </a:lnTo>
                  <a:close/>
                  <a:moveTo>
                    <a:pt x="12498" y="69036"/>
                  </a:moveTo>
                  <a:lnTo>
                    <a:pt x="12498" y="74972"/>
                  </a:lnTo>
                  <a:lnTo>
                    <a:pt x="6562" y="74972"/>
                  </a:lnTo>
                  <a:lnTo>
                    <a:pt x="6562" y="69036"/>
                  </a:lnTo>
                  <a:close/>
                  <a:moveTo>
                    <a:pt x="18745" y="69036"/>
                  </a:moveTo>
                  <a:lnTo>
                    <a:pt x="18745" y="74972"/>
                  </a:lnTo>
                  <a:lnTo>
                    <a:pt x="12810" y="74972"/>
                  </a:lnTo>
                  <a:lnTo>
                    <a:pt x="12810" y="69036"/>
                  </a:lnTo>
                  <a:close/>
                  <a:moveTo>
                    <a:pt x="24992" y="69036"/>
                  </a:moveTo>
                  <a:lnTo>
                    <a:pt x="24992" y="74972"/>
                  </a:lnTo>
                  <a:lnTo>
                    <a:pt x="19058" y="74972"/>
                  </a:lnTo>
                  <a:lnTo>
                    <a:pt x="19058" y="69036"/>
                  </a:lnTo>
                  <a:close/>
                  <a:moveTo>
                    <a:pt x="31242" y="69036"/>
                  </a:moveTo>
                  <a:lnTo>
                    <a:pt x="31242" y="74972"/>
                  </a:lnTo>
                  <a:lnTo>
                    <a:pt x="25305" y="74972"/>
                  </a:lnTo>
                  <a:lnTo>
                    <a:pt x="25305" y="69036"/>
                  </a:lnTo>
                  <a:close/>
                  <a:moveTo>
                    <a:pt x="37489" y="69036"/>
                  </a:moveTo>
                  <a:lnTo>
                    <a:pt x="37489" y="74972"/>
                  </a:lnTo>
                  <a:lnTo>
                    <a:pt x="31553" y="74972"/>
                  </a:lnTo>
                  <a:lnTo>
                    <a:pt x="31553" y="69036"/>
                  </a:lnTo>
                  <a:close/>
                  <a:moveTo>
                    <a:pt x="43737" y="69036"/>
                  </a:moveTo>
                  <a:lnTo>
                    <a:pt x="43737" y="74972"/>
                  </a:lnTo>
                  <a:lnTo>
                    <a:pt x="37802" y="74972"/>
                  </a:lnTo>
                  <a:lnTo>
                    <a:pt x="37802" y="69036"/>
                  </a:lnTo>
                  <a:close/>
                  <a:moveTo>
                    <a:pt x="49985" y="69036"/>
                  </a:moveTo>
                  <a:lnTo>
                    <a:pt x="49985" y="74972"/>
                  </a:lnTo>
                  <a:lnTo>
                    <a:pt x="44049" y="74972"/>
                  </a:lnTo>
                  <a:lnTo>
                    <a:pt x="44049" y="69036"/>
                  </a:lnTo>
                  <a:close/>
                  <a:moveTo>
                    <a:pt x="56232" y="69036"/>
                  </a:moveTo>
                  <a:lnTo>
                    <a:pt x="56232" y="74972"/>
                  </a:lnTo>
                  <a:lnTo>
                    <a:pt x="50296" y="74972"/>
                  </a:lnTo>
                  <a:lnTo>
                    <a:pt x="50296" y="69036"/>
                  </a:lnTo>
                  <a:close/>
                  <a:moveTo>
                    <a:pt x="62480" y="69036"/>
                  </a:moveTo>
                  <a:lnTo>
                    <a:pt x="62480" y="74972"/>
                  </a:lnTo>
                  <a:lnTo>
                    <a:pt x="56545" y="74972"/>
                  </a:lnTo>
                  <a:lnTo>
                    <a:pt x="56545" y="69036"/>
                  </a:lnTo>
                  <a:close/>
                  <a:moveTo>
                    <a:pt x="68727" y="69036"/>
                  </a:moveTo>
                  <a:lnTo>
                    <a:pt x="68727" y="74972"/>
                  </a:lnTo>
                  <a:lnTo>
                    <a:pt x="62792" y="74972"/>
                  </a:lnTo>
                  <a:lnTo>
                    <a:pt x="62792" y="69036"/>
                  </a:lnTo>
                  <a:close/>
                  <a:moveTo>
                    <a:pt x="74975" y="69036"/>
                  </a:moveTo>
                  <a:lnTo>
                    <a:pt x="74975" y="74972"/>
                  </a:lnTo>
                  <a:lnTo>
                    <a:pt x="69039" y="74972"/>
                  </a:lnTo>
                  <a:lnTo>
                    <a:pt x="69039" y="69036"/>
                  </a:lnTo>
                  <a:close/>
                  <a:moveTo>
                    <a:pt x="81223" y="69036"/>
                  </a:moveTo>
                  <a:lnTo>
                    <a:pt x="81223" y="74972"/>
                  </a:lnTo>
                  <a:lnTo>
                    <a:pt x="75286" y="74972"/>
                  </a:lnTo>
                  <a:lnTo>
                    <a:pt x="75286" y="69036"/>
                  </a:lnTo>
                  <a:close/>
                  <a:moveTo>
                    <a:pt x="87470" y="69036"/>
                  </a:moveTo>
                  <a:lnTo>
                    <a:pt x="87470" y="74972"/>
                  </a:lnTo>
                  <a:lnTo>
                    <a:pt x="81535" y="74972"/>
                  </a:lnTo>
                  <a:lnTo>
                    <a:pt x="81535" y="69036"/>
                  </a:lnTo>
                  <a:close/>
                  <a:moveTo>
                    <a:pt x="93718" y="69036"/>
                  </a:moveTo>
                  <a:lnTo>
                    <a:pt x="93718" y="74972"/>
                  </a:lnTo>
                  <a:lnTo>
                    <a:pt x="87784" y="74972"/>
                  </a:lnTo>
                  <a:lnTo>
                    <a:pt x="87784" y="69036"/>
                  </a:lnTo>
                  <a:close/>
                  <a:moveTo>
                    <a:pt x="99967" y="69036"/>
                  </a:moveTo>
                  <a:lnTo>
                    <a:pt x="99967" y="74972"/>
                  </a:lnTo>
                  <a:lnTo>
                    <a:pt x="94031" y="74972"/>
                  </a:lnTo>
                  <a:lnTo>
                    <a:pt x="94031" y="69036"/>
                  </a:lnTo>
                  <a:close/>
                  <a:moveTo>
                    <a:pt x="106214" y="69036"/>
                  </a:moveTo>
                  <a:lnTo>
                    <a:pt x="106214" y="74972"/>
                  </a:lnTo>
                  <a:lnTo>
                    <a:pt x="100278" y="74972"/>
                  </a:lnTo>
                  <a:lnTo>
                    <a:pt x="100278" y="69036"/>
                  </a:lnTo>
                  <a:close/>
                  <a:moveTo>
                    <a:pt x="112461" y="69036"/>
                  </a:moveTo>
                  <a:lnTo>
                    <a:pt x="112461" y="74972"/>
                  </a:lnTo>
                  <a:lnTo>
                    <a:pt x="106527" y="74972"/>
                  </a:lnTo>
                  <a:lnTo>
                    <a:pt x="106527" y="69036"/>
                  </a:lnTo>
                  <a:close/>
                  <a:moveTo>
                    <a:pt x="118710" y="69036"/>
                  </a:moveTo>
                  <a:lnTo>
                    <a:pt x="118710" y="74972"/>
                  </a:lnTo>
                  <a:lnTo>
                    <a:pt x="112774" y="74972"/>
                  </a:lnTo>
                  <a:lnTo>
                    <a:pt x="112774" y="69036"/>
                  </a:lnTo>
                  <a:close/>
                  <a:moveTo>
                    <a:pt x="124957" y="69036"/>
                  </a:moveTo>
                  <a:lnTo>
                    <a:pt x="124957" y="74972"/>
                  </a:lnTo>
                  <a:lnTo>
                    <a:pt x="119021" y="74972"/>
                  </a:lnTo>
                  <a:lnTo>
                    <a:pt x="119021" y="69036"/>
                  </a:lnTo>
                  <a:close/>
                  <a:moveTo>
                    <a:pt x="131204" y="69036"/>
                  </a:moveTo>
                  <a:lnTo>
                    <a:pt x="131204" y="74972"/>
                  </a:lnTo>
                  <a:lnTo>
                    <a:pt x="125270" y="74972"/>
                  </a:lnTo>
                  <a:lnTo>
                    <a:pt x="125270" y="69036"/>
                  </a:lnTo>
                  <a:close/>
                  <a:moveTo>
                    <a:pt x="137451" y="69036"/>
                  </a:moveTo>
                  <a:lnTo>
                    <a:pt x="137451" y="74972"/>
                  </a:lnTo>
                  <a:lnTo>
                    <a:pt x="131517" y="74972"/>
                  </a:lnTo>
                  <a:lnTo>
                    <a:pt x="131517" y="69036"/>
                  </a:lnTo>
                  <a:close/>
                  <a:moveTo>
                    <a:pt x="143702" y="69036"/>
                  </a:moveTo>
                  <a:lnTo>
                    <a:pt x="143702" y="74972"/>
                  </a:lnTo>
                  <a:lnTo>
                    <a:pt x="137766" y="74972"/>
                  </a:lnTo>
                  <a:lnTo>
                    <a:pt x="137766" y="69036"/>
                  </a:lnTo>
                  <a:close/>
                  <a:moveTo>
                    <a:pt x="149949" y="69036"/>
                  </a:moveTo>
                  <a:lnTo>
                    <a:pt x="149949" y="74972"/>
                  </a:lnTo>
                  <a:lnTo>
                    <a:pt x="144015" y="74972"/>
                  </a:lnTo>
                  <a:lnTo>
                    <a:pt x="144015" y="69036"/>
                  </a:lnTo>
                  <a:close/>
                  <a:moveTo>
                    <a:pt x="156196" y="69036"/>
                  </a:moveTo>
                  <a:lnTo>
                    <a:pt x="156196" y="74972"/>
                  </a:lnTo>
                  <a:lnTo>
                    <a:pt x="150262" y="74972"/>
                  </a:lnTo>
                  <a:lnTo>
                    <a:pt x="150262" y="69036"/>
                  </a:lnTo>
                  <a:close/>
                  <a:moveTo>
                    <a:pt x="162445" y="69036"/>
                  </a:moveTo>
                  <a:lnTo>
                    <a:pt x="162445" y="74972"/>
                  </a:lnTo>
                  <a:lnTo>
                    <a:pt x="156509" y="74972"/>
                  </a:lnTo>
                  <a:lnTo>
                    <a:pt x="156509" y="69036"/>
                  </a:lnTo>
                  <a:close/>
                  <a:moveTo>
                    <a:pt x="168692" y="69036"/>
                  </a:moveTo>
                  <a:lnTo>
                    <a:pt x="168692" y="74972"/>
                  </a:lnTo>
                  <a:lnTo>
                    <a:pt x="162756" y="74972"/>
                  </a:lnTo>
                  <a:lnTo>
                    <a:pt x="162756" y="69036"/>
                  </a:lnTo>
                  <a:close/>
                  <a:moveTo>
                    <a:pt x="174939" y="69036"/>
                  </a:moveTo>
                  <a:lnTo>
                    <a:pt x="174939" y="74972"/>
                  </a:lnTo>
                  <a:lnTo>
                    <a:pt x="169005" y="74972"/>
                  </a:lnTo>
                  <a:lnTo>
                    <a:pt x="169005" y="69036"/>
                  </a:lnTo>
                  <a:close/>
                  <a:moveTo>
                    <a:pt x="181186" y="69036"/>
                  </a:moveTo>
                  <a:lnTo>
                    <a:pt x="181186" y="74972"/>
                  </a:lnTo>
                  <a:lnTo>
                    <a:pt x="175252" y="74972"/>
                  </a:lnTo>
                  <a:lnTo>
                    <a:pt x="175252" y="69036"/>
                  </a:lnTo>
                  <a:close/>
                  <a:moveTo>
                    <a:pt x="187435" y="69036"/>
                  </a:moveTo>
                  <a:lnTo>
                    <a:pt x="187435" y="74972"/>
                  </a:lnTo>
                  <a:lnTo>
                    <a:pt x="181499" y="74972"/>
                  </a:lnTo>
                  <a:lnTo>
                    <a:pt x="181499" y="69036"/>
                  </a:lnTo>
                  <a:close/>
                  <a:moveTo>
                    <a:pt x="193684" y="69036"/>
                  </a:moveTo>
                  <a:lnTo>
                    <a:pt x="193684" y="74972"/>
                  </a:lnTo>
                  <a:lnTo>
                    <a:pt x="187749" y="74972"/>
                  </a:lnTo>
                  <a:lnTo>
                    <a:pt x="187749" y="69036"/>
                  </a:lnTo>
                  <a:close/>
                  <a:moveTo>
                    <a:pt x="199931" y="69036"/>
                  </a:moveTo>
                  <a:lnTo>
                    <a:pt x="199931" y="74972"/>
                  </a:lnTo>
                  <a:lnTo>
                    <a:pt x="193996" y="74972"/>
                  </a:lnTo>
                  <a:lnTo>
                    <a:pt x="193996" y="69036"/>
                  </a:lnTo>
                  <a:close/>
                  <a:moveTo>
                    <a:pt x="206180" y="69036"/>
                  </a:moveTo>
                  <a:lnTo>
                    <a:pt x="206180" y="74972"/>
                  </a:lnTo>
                  <a:lnTo>
                    <a:pt x="200244" y="74972"/>
                  </a:lnTo>
                  <a:lnTo>
                    <a:pt x="200244" y="69036"/>
                  </a:lnTo>
                  <a:close/>
                  <a:moveTo>
                    <a:pt x="212427" y="69036"/>
                  </a:moveTo>
                  <a:lnTo>
                    <a:pt x="212427" y="74972"/>
                  </a:lnTo>
                  <a:lnTo>
                    <a:pt x="206491" y="74972"/>
                  </a:lnTo>
                  <a:lnTo>
                    <a:pt x="206491" y="69036"/>
                  </a:lnTo>
                  <a:close/>
                  <a:moveTo>
                    <a:pt x="218674" y="69036"/>
                  </a:moveTo>
                  <a:lnTo>
                    <a:pt x="218674" y="74972"/>
                  </a:lnTo>
                  <a:lnTo>
                    <a:pt x="212739" y="74972"/>
                  </a:lnTo>
                  <a:lnTo>
                    <a:pt x="212739" y="69036"/>
                  </a:lnTo>
                  <a:close/>
                  <a:moveTo>
                    <a:pt x="224921" y="69036"/>
                  </a:moveTo>
                  <a:lnTo>
                    <a:pt x="224921" y="74972"/>
                  </a:lnTo>
                  <a:lnTo>
                    <a:pt x="218987" y="74972"/>
                  </a:lnTo>
                  <a:lnTo>
                    <a:pt x="218987" y="69036"/>
                  </a:lnTo>
                  <a:close/>
                  <a:moveTo>
                    <a:pt x="231170" y="69036"/>
                  </a:moveTo>
                  <a:lnTo>
                    <a:pt x="231170" y="74972"/>
                  </a:lnTo>
                  <a:lnTo>
                    <a:pt x="225234" y="74972"/>
                  </a:lnTo>
                  <a:lnTo>
                    <a:pt x="225234" y="69036"/>
                  </a:lnTo>
                  <a:close/>
                  <a:moveTo>
                    <a:pt x="237417" y="69036"/>
                  </a:moveTo>
                  <a:lnTo>
                    <a:pt x="237417" y="74972"/>
                  </a:lnTo>
                  <a:lnTo>
                    <a:pt x="231481" y="74972"/>
                  </a:lnTo>
                  <a:lnTo>
                    <a:pt x="231481" y="69036"/>
                  </a:lnTo>
                  <a:close/>
                  <a:moveTo>
                    <a:pt x="243664" y="69036"/>
                  </a:moveTo>
                  <a:lnTo>
                    <a:pt x="243664" y="74972"/>
                  </a:lnTo>
                  <a:lnTo>
                    <a:pt x="237729" y="74972"/>
                  </a:lnTo>
                  <a:lnTo>
                    <a:pt x="237729" y="69036"/>
                  </a:lnTo>
                  <a:close/>
                  <a:moveTo>
                    <a:pt x="249911" y="69036"/>
                  </a:moveTo>
                  <a:lnTo>
                    <a:pt x="249911" y="74972"/>
                  </a:lnTo>
                  <a:lnTo>
                    <a:pt x="243977" y="74972"/>
                  </a:lnTo>
                  <a:lnTo>
                    <a:pt x="243977" y="69036"/>
                  </a:lnTo>
                  <a:close/>
                  <a:moveTo>
                    <a:pt x="256161" y="69036"/>
                  </a:moveTo>
                  <a:lnTo>
                    <a:pt x="256161" y="74972"/>
                  </a:lnTo>
                  <a:lnTo>
                    <a:pt x="250225" y="74972"/>
                  </a:lnTo>
                  <a:lnTo>
                    <a:pt x="250225" y="69036"/>
                  </a:lnTo>
                  <a:close/>
                  <a:moveTo>
                    <a:pt x="262409" y="69036"/>
                  </a:moveTo>
                  <a:lnTo>
                    <a:pt x="262409" y="74972"/>
                  </a:lnTo>
                  <a:lnTo>
                    <a:pt x="256474" y="74972"/>
                  </a:lnTo>
                  <a:lnTo>
                    <a:pt x="256474" y="69036"/>
                  </a:lnTo>
                  <a:close/>
                  <a:moveTo>
                    <a:pt x="268656" y="69036"/>
                  </a:moveTo>
                  <a:lnTo>
                    <a:pt x="268656" y="74972"/>
                  </a:lnTo>
                  <a:lnTo>
                    <a:pt x="262721" y="74972"/>
                  </a:lnTo>
                  <a:lnTo>
                    <a:pt x="262721" y="69036"/>
                  </a:lnTo>
                  <a:close/>
                  <a:moveTo>
                    <a:pt x="274904" y="69036"/>
                  </a:moveTo>
                  <a:lnTo>
                    <a:pt x="274904" y="74972"/>
                  </a:lnTo>
                  <a:lnTo>
                    <a:pt x="268968" y="74972"/>
                  </a:lnTo>
                  <a:lnTo>
                    <a:pt x="268968" y="69036"/>
                  </a:lnTo>
                  <a:close/>
                  <a:moveTo>
                    <a:pt x="6251" y="75285"/>
                  </a:moveTo>
                  <a:lnTo>
                    <a:pt x="6251" y="81219"/>
                  </a:lnTo>
                  <a:lnTo>
                    <a:pt x="315" y="81219"/>
                  </a:lnTo>
                  <a:lnTo>
                    <a:pt x="315" y="75285"/>
                  </a:lnTo>
                  <a:close/>
                  <a:moveTo>
                    <a:pt x="12498" y="75285"/>
                  </a:moveTo>
                  <a:lnTo>
                    <a:pt x="12498" y="81219"/>
                  </a:lnTo>
                  <a:lnTo>
                    <a:pt x="6562" y="81219"/>
                  </a:lnTo>
                  <a:lnTo>
                    <a:pt x="6562" y="75285"/>
                  </a:lnTo>
                  <a:close/>
                  <a:moveTo>
                    <a:pt x="18745" y="75285"/>
                  </a:moveTo>
                  <a:lnTo>
                    <a:pt x="18745" y="81219"/>
                  </a:lnTo>
                  <a:lnTo>
                    <a:pt x="12810" y="81219"/>
                  </a:lnTo>
                  <a:lnTo>
                    <a:pt x="12810" y="75285"/>
                  </a:lnTo>
                  <a:close/>
                  <a:moveTo>
                    <a:pt x="24992" y="75285"/>
                  </a:moveTo>
                  <a:lnTo>
                    <a:pt x="24992" y="81219"/>
                  </a:lnTo>
                  <a:lnTo>
                    <a:pt x="19058" y="81219"/>
                  </a:lnTo>
                  <a:lnTo>
                    <a:pt x="19058" y="75285"/>
                  </a:lnTo>
                  <a:close/>
                  <a:moveTo>
                    <a:pt x="31242" y="75285"/>
                  </a:moveTo>
                  <a:lnTo>
                    <a:pt x="31242" y="81219"/>
                  </a:lnTo>
                  <a:lnTo>
                    <a:pt x="25305" y="81219"/>
                  </a:lnTo>
                  <a:lnTo>
                    <a:pt x="25305" y="75285"/>
                  </a:lnTo>
                  <a:close/>
                  <a:moveTo>
                    <a:pt x="37489" y="75285"/>
                  </a:moveTo>
                  <a:lnTo>
                    <a:pt x="37489" y="81219"/>
                  </a:lnTo>
                  <a:lnTo>
                    <a:pt x="31553" y="81219"/>
                  </a:lnTo>
                  <a:lnTo>
                    <a:pt x="31553" y="75285"/>
                  </a:lnTo>
                  <a:close/>
                  <a:moveTo>
                    <a:pt x="43737" y="75285"/>
                  </a:moveTo>
                  <a:lnTo>
                    <a:pt x="43737" y="81219"/>
                  </a:lnTo>
                  <a:lnTo>
                    <a:pt x="37802" y="81219"/>
                  </a:lnTo>
                  <a:lnTo>
                    <a:pt x="37802" y="75285"/>
                  </a:lnTo>
                  <a:close/>
                  <a:moveTo>
                    <a:pt x="49985" y="75285"/>
                  </a:moveTo>
                  <a:lnTo>
                    <a:pt x="49985" y="81219"/>
                  </a:lnTo>
                  <a:lnTo>
                    <a:pt x="44049" y="81219"/>
                  </a:lnTo>
                  <a:lnTo>
                    <a:pt x="44049" y="75285"/>
                  </a:lnTo>
                  <a:close/>
                  <a:moveTo>
                    <a:pt x="56232" y="75285"/>
                  </a:moveTo>
                  <a:lnTo>
                    <a:pt x="56232" y="81219"/>
                  </a:lnTo>
                  <a:lnTo>
                    <a:pt x="50296" y="81219"/>
                  </a:lnTo>
                  <a:lnTo>
                    <a:pt x="50296" y="75285"/>
                  </a:lnTo>
                  <a:close/>
                  <a:moveTo>
                    <a:pt x="62480" y="75285"/>
                  </a:moveTo>
                  <a:lnTo>
                    <a:pt x="62480" y="81219"/>
                  </a:lnTo>
                  <a:lnTo>
                    <a:pt x="56545" y="81219"/>
                  </a:lnTo>
                  <a:lnTo>
                    <a:pt x="56545" y="75285"/>
                  </a:lnTo>
                  <a:close/>
                  <a:moveTo>
                    <a:pt x="68727" y="75285"/>
                  </a:moveTo>
                  <a:lnTo>
                    <a:pt x="68727" y="81219"/>
                  </a:lnTo>
                  <a:lnTo>
                    <a:pt x="62792" y="81219"/>
                  </a:lnTo>
                  <a:lnTo>
                    <a:pt x="62792" y="75285"/>
                  </a:lnTo>
                  <a:close/>
                  <a:moveTo>
                    <a:pt x="74975" y="75285"/>
                  </a:moveTo>
                  <a:lnTo>
                    <a:pt x="74975" y="81219"/>
                  </a:lnTo>
                  <a:lnTo>
                    <a:pt x="69039" y="81219"/>
                  </a:lnTo>
                  <a:lnTo>
                    <a:pt x="69039" y="75285"/>
                  </a:lnTo>
                  <a:close/>
                  <a:moveTo>
                    <a:pt x="81223" y="75285"/>
                  </a:moveTo>
                  <a:lnTo>
                    <a:pt x="81223" y="81219"/>
                  </a:lnTo>
                  <a:lnTo>
                    <a:pt x="75286" y="81219"/>
                  </a:lnTo>
                  <a:lnTo>
                    <a:pt x="75286" y="75285"/>
                  </a:lnTo>
                  <a:close/>
                  <a:moveTo>
                    <a:pt x="87470" y="75285"/>
                  </a:moveTo>
                  <a:lnTo>
                    <a:pt x="87470" y="81219"/>
                  </a:lnTo>
                  <a:lnTo>
                    <a:pt x="81535" y="81219"/>
                  </a:lnTo>
                  <a:lnTo>
                    <a:pt x="81535" y="75285"/>
                  </a:lnTo>
                  <a:close/>
                  <a:moveTo>
                    <a:pt x="93718" y="75285"/>
                  </a:moveTo>
                  <a:lnTo>
                    <a:pt x="93718" y="81219"/>
                  </a:lnTo>
                  <a:lnTo>
                    <a:pt x="87784" y="81219"/>
                  </a:lnTo>
                  <a:lnTo>
                    <a:pt x="87784" y="75285"/>
                  </a:lnTo>
                  <a:close/>
                  <a:moveTo>
                    <a:pt x="99967" y="75285"/>
                  </a:moveTo>
                  <a:lnTo>
                    <a:pt x="99967" y="81219"/>
                  </a:lnTo>
                  <a:lnTo>
                    <a:pt x="94031" y="81219"/>
                  </a:lnTo>
                  <a:lnTo>
                    <a:pt x="94031" y="75285"/>
                  </a:lnTo>
                  <a:close/>
                  <a:moveTo>
                    <a:pt x="106214" y="75285"/>
                  </a:moveTo>
                  <a:lnTo>
                    <a:pt x="106214" y="81219"/>
                  </a:lnTo>
                  <a:lnTo>
                    <a:pt x="100278" y="81219"/>
                  </a:lnTo>
                  <a:lnTo>
                    <a:pt x="100278" y="75285"/>
                  </a:lnTo>
                  <a:close/>
                  <a:moveTo>
                    <a:pt x="112461" y="75285"/>
                  </a:moveTo>
                  <a:lnTo>
                    <a:pt x="112461" y="81219"/>
                  </a:lnTo>
                  <a:lnTo>
                    <a:pt x="106527" y="81219"/>
                  </a:lnTo>
                  <a:lnTo>
                    <a:pt x="106527" y="75285"/>
                  </a:lnTo>
                  <a:close/>
                  <a:moveTo>
                    <a:pt x="118710" y="75285"/>
                  </a:moveTo>
                  <a:lnTo>
                    <a:pt x="118710" y="81219"/>
                  </a:lnTo>
                  <a:lnTo>
                    <a:pt x="112774" y="81219"/>
                  </a:lnTo>
                  <a:lnTo>
                    <a:pt x="112774" y="75285"/>
                  </a:lnTo>
                  <a:close/>
                  <a:moveTo>
                    <a:pt x="124957" y="75285"/>
                  </a:moveTo>
                  <a:lnTo>
                    <a:pt x="124957" y="81219"/>
                  </a:lnTo>
                  <a:lnTo>
                    <a:pt x="119021" y="81219"/>
                  </a:lnTo>
                  <a:lnTo>
                    <a:pt x="119021" y="75285"/>
                  </a:lnTo>
                  <a:close/>
                  <a:moveTo>
                    <a:pt x="131204" y="75285"/>
                  </a:moveTo>
                  <a:lnTo>
                    <a:pt x="131204" y="81219"/>
                  </a:lnTo>
                  <a:lnTo>
                    <a:pt x="125270" y="81219"/>
                  </a:lnTo>
                  <a:lnTo>
                    <a:pt x="125270" y="75285"/>
                  </a:lnTo>
                  <a:close/>
                  <a:moveTo>
                    <a:pt x="137451" y="75285"/>
                  </a:moveTo>
                  <a:lnTo>
                    <a:pt x="137451" y="81219"/>
                  </a:lnTo>
                  <a:lnTo>
                    <a:pt x="131517" y="81219"/>
                  </a:lnTo>
                  <a:lnTo>
                    <a:pt x="131517" y="75285"/>
                  </a:lnTo>
                  <a:close/>
                  <a:moveTo>
                    <a:pt x="143702" y="75285"/>
                  </a:moveTo>
                  <a:lnTo>
                    <a:pt x="143702" y="81219"/>
                  </a:lnTo>
                  <a:lnTo>
                    <a:pt x="137766" y="81219"/>
                  </a:lnTo>
                  <a:lnTo>
                    <a:pt x="137766" y="75285"/>
                  </a:lnTo>
                  <a:close/>
                  <a:moveTo>
                    <a:pt x="149949" y="75285"/>
                  </a:moveTo>
                  <a:lnTo>
                    <a:pt x="149949" y="81219"/>
                  </a:lnTo>
                  <a:lnTo>
                    <a:pt x="144015" y="81219"/>
                  </a:lnTo>
                  <a:lnTo>
                    <a:pt x="144015" y="75285"/>
                  </a:lnTo>
                  <a:close/>
                  <a:moveTo>
                    <a:pt x="156196" y="75285"/>
                  </a:moveTo>
                  <a:lnTo>
                    <a:pt x="156196" y="81219"/>
                  </a:lnTo>
                  <a:lnTo>
                    <a:pt x="150262" y="81219"/>
                  </a:lnTo>
                  <a:lnTo>
                    <a:pt x="150262" y="75285"/>
                  </a:lnTo>
                  <a:close/>
                  <a:moveTo>
                    <a:pt x="162445" y="75285"/>
                  </a:moveTo>
                  <a:lnTo>
                    <a:pt x="162445" y="81219"/>
                  </a:lnTo>
                  <a:lnTo>
                    <a:pt x="156509" y="81219"/>
                  </a:lnTo>
                  <a:lnTo>
                    <a:pt x="156509" y="75285"/>
                  </a:lnTo>
                  <a:close/>
                  <a:moveTo>
                    <a:pt x="168692" y="75285"/>
                  </a:moveTo>
                  <a:lnTo>
                    <a:pt x="168692" y="81219"/>
                  </a:lnTo>
                  <a:lnTo>
                    <a:pt x="162756" y="81219"/>
                  </a:lnTo>
                  <a:lnTo>
                    <a:pt x="162756" y="75285"/>
                  </a:lnTo>
                  <a:close/>
                  <a:moveTo>
                    <a:pt x="174939" y="75285"/>
                  </a:moveTo>
                  <a:lnTo>
                    <a:pt x="174939" y="81219"/>
                  </a:lnTo>
                  <a:lnTo>
                    <a:pt x="169005" y="81219"/>
                  </a:lnTo>
                  <a:lnTo>
                    <a:pt x="169005" y="75285"/>
                  </a:lnTo>
                  <a:close/>
                  <a:moveTo>
                    <a:pt x="181186" y="75285"/>
                  </a:moveTo>
                  <a:lnTo>
                    <a:pt x="181186" y="81219"/>
                  </a:lnTo>
                  <a:lnTo>
                    <a:pt x="175252" y="81219"/>
                  </a:lnTo>
                  <a:lnTo>
                    <a:pt x="175252" y="75285"/>
                  </a:lnTo>
                  <a:close/>
                  <a:moveTo>
                    <a:pt x="187435" y="75285"/>
                  </a:moveTo>
                  <a:lnTo>
                    <a:pt x="187435" y="81219"/>
                  </a:lnTo>
                  <a:lnTo>
                    <a:pt x="181499" y="81219"/>
                  </a:lnTo>
                  <a:lnTo>
                    <a:pt x="181499" y="75285"/>
                  </a:lnTo>
                  <a:close/>
                  <a:moveTo>
                    <a:pt x="193684" y="75285"/>
                  </a:moveTo>
                  <a:lnTo>
                    <a:pt x="193684" y="81219"/>
                  </a:lnTo>
                  <a:lnTo>
                    <a:pt x="187749" y="81219"/>
                  </a:lnTo>
                  <a:lnTo>
                    <a:pt x="187749" y="75285"/>
                  </a:lnTo>
                  <a:close/>
                  <a:moveTo>
                    <a:pt x="199931" y="75285"/>
                  </a:moveTo>
                  <a:lnTo>
                    <a:pt x="199931" y="81219"/>
                  </a:lnTo>
                  <a:lnTo>
                    <a:pt x="193996" y="81219"/>
                  </a:lnTo>
                  <a:lnTo>
                    <a:pt x="193996" y="75285"/>
                  </a:lnTo>
                  <a:close/>
                  <a:moveTo>
                    <a:pt x="206180" y="75285"/>
                  </a:moveTo>
                  <a:lnTo>
                    <a:pt x="206180" y="81219"/>
                  </a:lnTo>
                  <a:lnTo>
                    <a:pt x="200244" y="81219"/>
                  </a:lnTo>
                  <a:lnTo>
                    <a:pt x="200244" y="75285"/>
                  </a:lnTo>
                  <a:close/>
                  <a:moveTo>
                    <a:pt x="212427" y="75285"/>
                  </a:moveTo>
                  <a:lnTo>
                    <a:pt x="212427" y="81219"/>
                  </a:lnTo>
                  <a:lnTo>
                    <a:pt x="206491" y="81219"/>
                  </a:lnTo>
                  <a:lnTo>
                    <a:pt x="206491" y="75285"/>
                  </a:lnTo>
                  <a:close/>
                  <a:moveTo>
                    <a:pt x="218674" y="75285"/>
                  </a:moveTo>
                  <a:lnTo>
                    <a:pt x="218674" y="81219"/>
                  </a:lnTo>
                  <a:lnTo>
                    <a:pt x="212739" y="81219"/>
                  </a:lnTo>
                  <a:lnTo>
                    <a:pt x="212739" y="75285"/>
                  </a:lnTo>
                  <a:close/>
                  <a:moveTo>
                    <a:pt x="224921" y="75285"/>
                  </a:moveTo>
                  <a:lnTo>
                    <a:pt x="224921" y="81219"/>
                  </a:lnTo>
                  <a:lnTo>
                    <a:pt x="218987" y="81219"/>
                  </a:lnTo>
                  <a:lnTo>
                    <a:pt x="218987" y="75285"/>
                  </a:lnTo>
                  <a:close/>
                  <a:moveTo>
                    <a:pt x="231170" y="75285"/>
                  </a:moveTo>
                  <a:lnTo>
                    <a:pt x="231170" y="81219"/>
                  </a:lnTo>
                  <a:lnTo>
                    <a:pt x="225234" y="81219"/>
                  </a:lnTo>
                  <a:lnTo>
                    <a:pt x="225234" y="75285"/>
                  </a:lnTo>
                  <a:close/>
                  <a:moveTo>
                    <a:pt x="237417" y="75285"/>
                  </a:moveTo>
                  <a:lnTo>
                    <a:pt x="237417" y="81219"/>
                  </a:lnTo>
                  <a:lnTo>
                    <a:pt x="231481" y="81219"/>
                  </a:lnTo>
                  <a:lnTo>
                    <a:pt x="231481" y="75285"/>
                  </a:lnTo>
                  <a:close/>
                  <a:moveTo>
                    <a:pt x="243664" y="75285"/>
                  </a:moveTo>
                  <a:lnTo>
                    <a:pt x="243664" y="81219"/>
                  </a:lnTo>
                  <a:lnTo>
                    <a:pt x="237729" y="81219"/>
                  </a:lnTo>
                  <a:lnTo>
                    <a:pt x="237729" y="75285"/>
                  </a:lnTo>
                  <a:close/>
                  <a:moveTo>
                    <a:pt x="249911" y="75285"/>
                  </a:moveTo>
                  <a:lnTo>
                    <a:pt x="249911" y="81219"/>
                  </a:lnTo>
                  <a:lnTo>
                    <a:pt x="243977" y="81219"/>
                  </a:lnTo>
                  <a:lnTo>
                    <a:pt x="243977" y="75285"/>
                  </a:lnTo>
                  <a:close/>
                  <a:moveTo>
                    <a:pt x="256161" y="75285"/>
                  </a:moveTo>
                  <a:lnTo>
                    <a:pt x="256161" y="81219"/>
                  </a:lnTo>
                  <a:lnTo>
                    <a:pt x="250225" y="81219"/>
                  </a:lnTo>
                  <a:lnTo>
                    <a:pt x="250225" y="75285"/>
                  </a:lnTo>
                  <a:close/>
                  <a:moveTo>
                    <a:pt x="262409" y="75285"/>
                  </a:moveTo>
                  <a:lnTo>
                    <a:pt x="262409" y="81219"/>
                  </a:lnTo>
                  <a:lnTo>
                    <a:pt x="256474" y="81219"/>
                  </a:lnTo>
                  <a:lnTo>
                    <a:pt x="256474" y="75285"/>
                  </a:lnTo>
                  <a:close/>
                  <a:moveTo>
                    <a:pt x="268656" y="75285"/>
                  </a:moveTo>
                  <a:lnTo>
                    <a:pt x="268656" y="81219"/>
                  </a:lnTo>
                  <a:lnTo>
                    <a:pt x="262721" y="81219"/>
                  </a:lnTo>
                  <a:lnTo>
                    <a:pt x="262721" y="75285"/>
                  </a:lnTo>
                  <a:close/>
                  <a:moveTo>
                    <a:pt x="274904" y="75285"/>
                  </a:moveTo>
                  <a:lnTo>
                    <a:pt x="274904" y="81219"/>
                  </a:lnTo>
                  <a:lnTo>
                    <a:pt x="268968" y="81219"/>
                  </a:lnTo>
                  <a:lnTo>
                    <a:pt x="268968" y="75285"/>
                  </a:lnTo>
                  <a:close/>
                  <a:moveTo>
                    <a:pt x="6251" y="81532"/>
                  </a:moveTo>
                  <a:lnTo>
                    <a:pt x="6251" y="87466"/>
                  </a:lnTo>
                  <a:lnTo>
                    <a:pt x="315" y="87466"/>
                  </a:lnTo>
                  <a:lnTo>
                    <a:pt x="315" y="81532"/>
                  </a:lnTo>
                  <a:close/>
                  <a:moveTo>
                    <a:pt x="12498" y="81532"/>
                  </a:moveTo>
                  <a:lnTo>
                    <a:pt x="12498" y="87466"/>
                  </a:lnTo>
                  <a:lnTo>
                    <a:pt x="6562" y="87466"/>
                  </a:lnTo>
                  <a:lnTo>
                    <a:pt x="6562" y="81532"/>
                  </a:lnTo>
                  <a:close/>
                  <a:moveTo>
                    <a:pt x="18745" y="81532"/>
                  </a:moveTo>
                  <a:lnTo>
                    <a:pt x="18745" y="87466"/>
                  </a:lnTo>
                  <a:lnTo>
                    <a:pt x="12810" y="87466"/>
                  </a:lnTo>
                  <a:lnTo>
                    <a:pt x="12810" y="81532"/>
                  </a:lnTo>
                  <a:close/>
                  <a:moveTo>
                    <a:pt x="24992" y="81532"/>
                  </a:moveTo>
                  <a:lnTo>
                    <a:pt x="24992" y="87466"/>
                  </a:lnTo>
                  <a:lnTo>
                    <a:pt x="19058" y="87466"/>
                  </a:lnTo>
                  <a:lnTo>
                    <a:pt x="19058" y="81532"/>
                  </a:lnTo>
                  <a:close/>
                  <a:moveTo>
                    <a:pt x="31242" y="81532"/>
                  </a:moveTo>
                  <a:lnTo>
                    <a:pt x="31242" y="87466"/>
                  </a:lnTo>
                  <a:lnTo>
                    <a:pt x="25305" y="87466"/>
                  </a:lnTo>
                  <a:lnTo>
                    <a:pt x="25305" y="81532"/>
                  </a:lnTo>
                  <a:close/>
                  <a:moveTo>
                    <a:pt x="37489" y="81532"/>
                  </a:moveTo>
                  <a:lnTo>
                    <a:pt x="37489" y="87466"/>
                  </a:lnTo>
                  <a:lnTo>
                    <a:pt x="31553" y="87466"/>
                  </a:lnTo>
                  <a:lnTo>
                    <a:pt x="31553" y="81532"/>
                  </a:lnTo>
                  <a:close/>
                  <a:moveTo>
                    <a:pt x="43737" y="81532"/>
                  </a:moveTo>
                  <a:lnTo>
                    <a:pt x="43737" y="87466"/>
                  </a:lnTo>
                  <a:lnTo>
                    <a:pt x="37802" y="87466"/>
                  </a:lnTo>
                  <a:lnTo>
                    <a:pt x="37802" y="81532"/>
                  </a:lnTo>
                  <a:close/>
                  <a:moveTo>
                    <a:pt x="49985" y="81532"/>
                  </a:moveTo>
                  <a:lnTo>
                    <a:pt x="49985" y="87466"/>
                  </a:lnTo>
                  <a:lnTo>
                    <a:pt x="44049" y="87466"/>
                  </a:lnTo>
                  <a:lnTo>
                    <a:pt x="44049" y="81532"/>
                  </a:lnTo>
                  <a:close/>
                  <a:moveTo>
                    <a:pt x="56232" y="81532"/>
                  </a:moveTo>
                  <a:lnTo>
                    <a:pt x="56232" y="87466"/>
                  </a:lnTo>
                  <a:lnTo>
                    <a:pt x="50296" y="87466"/>
                  </a:lnTo>
                  <a:lnTo>
                    <a:pt x="50296" y="81532"/>
                  </a:lnTo>
                  <a:close/>
                  <a:moveTo>
                    <a:pt x="62480" y="81532"/>
                  </a:moveTo>
                  <a:lnTo>
                    <a:pt x="62480" y="87466"/>
                  </a:lnTo>
                  <a:lnTo>
                    <a:pt x="56545" y="87466"/>
                  </a:lnTo>
                  <a:lnTo>
                    <a:pt x="56545" y="81532"/>
                  </a:lnTo>
                  <a:close/>
                  <a:moveTo>
                    <a:pt x="68727" y="81532"/>
                  </a:moveTo>
                  <a:lnTo>
                    <a:pt x="68727" y="87466"/>
                  </a:lnTo>
                  <a:lnTo>
                    <a:pt x="62792" y="87466"/>
                  </a:lnTo>
                  <a:lnTo>
                    <a:pt x="62792" y="81532"/>
                  </a:lnTo>
                  <a:close/>
                  <a:moveTo>
                    <a:pt x="74975" y="81532"/>
                  </a:moveTo>
                  <a:lnTo>
                    <a:pt x="74975" y="87466"/>
                  </a:lnTo>
                  <a:lnTo>
                    <a:pt x="69039" y="87466"/>
                  </a:lnTo>
                  <a:lnTo>
                    <a:pt x="69039" y="81532"/>
                  </a:lnTo>
                  <a:close/>
                  <a:moveTo>
                    <a:pt x="81223" y="81532"/>
                  </a:moveTo>
                  <a:lnTo>
                    <a:pt x="81223" y="87466"/>
                  </a:lnTo>
                  <a:lnTo>
                    <a:pt x="75286" y="87466"/>
                  </a:lnTo>
                  <a:lnTo>
                    <a:pt x="75286" y="81532"/>
                  </a:lnTo>
                  <a:close/>
                  <a:moveTo>
                    <a:pt x="87470" y="81532"/>
                  </a:moveTo>
                  <a:lnTo>
                    <a:pt x="87470" y="87466"/>
                  </a:lnTo>
                  <a:lnTo>
                    <a:pt x="81535" y="87466"/>
                  </a:lnTo>
                  <a:lnTo>
                    <a:pt x="81535" y="81532"/>
                  </a:lnTo>
                  <a:close/>
                  <a:moveTo>
                    <a:pt x="93718" y="81532"/>
                  </a:moveTo>
                  <a:lnTo>
                    <a:pt x="93718" y="87466"/>
                  </a:lnTo>
                  <a:lnTo>
                    <a:pt x="87784" y="87466"/>
                  </a:lnTo>
                  <a:lnTo>
                    <a:pt x="87784" y="81532"/>
                  </a:lnTo>
                  <a:close/>
                  <a:moveTo>
                    <a:pt x="99967" y="81532"/>
                  </a:moveTo>
                  <a:lnTo>
                    <a:pt x="99967" y="87466"/>
                  </a:lnTo>
                  <a:lnTo>
                    <a:pt x="94031" y="87466"/>
                  </a:lnTo>
                  <a:lnTo>
                    <a:pt x="94031" y="81532"/>
                  </a:lnTo>
                  <a:close/>
                  <a:moveTo>
                    <a:pt x="106214" y="81532"/>
                  </a:moveTo>
                  <a:lnTo>
                    <a:pt x="106214" y="87466"/>
                  </a:lnTo>
                  <a:lnTo>
                    <a:pt x="100278" y="87466"/>
                  </a:lnTo>
                  <a:lnTo>
                    <a:pt x="100278" y="81532"/>
                  </a:lnTo>
                  <a:close/>
                  <a:moveTo>
                    <a:pt x="112461" y="81532"/>
                  </a:moveTo>
                  <a:lnTo>
                    <a:pt x="112461" y="87466"/>
                  </a:lnTo>
                  <a:lnTo>
                    <a:pt x="106527" y="87466"/>
                  </a:lnTo>
                  <a:lnTo>
                    <a:pt x="106527" y="81532"/>
                  </a:lnTo>
                  <a:close/>
                  <a:moveTo>
                    <a:pt x="118710" y="81532"/>
                  </a:moveTo>
                  <a:lnTo>
                    <a:pt x="118710" y="87466"/>
                  </a:lnTo>
                  <a:lnTo>
                    <a:pt x="112774" y="87466"/>
                  </a:lnTo>
                  <a:lnTo>
                    <a:pt x="112774" y="81532"/>
                  </a:lnTo>
                  <a:close/>
                  <a:moveTo>
                    <a:pt x="124957" y="81532"/>
                  </a:moveTo>
                  <a:lnTo>
                    <a:pt x="124957" y="87466"/>
                  </a:lnTo>
                  <a:lnTo>
                    <a:pt x="119021" y="87466"/>
                  </a:lnTo>
                  <a:lnTo>
                    <a:pt x="119021" y="81532"/>
                  </a:lnTo>
                  <a:close/>
                  <a:moveTo>
                    <a:pt x="131204" y="81532"/>
                  </a:moveTo>
                  <a:lnTo>
                    <a:pt x="131204" y="87466"/>
                  </a:lnTo>
                  <a:lnTo>
                    <a:pt x="125270" y="87466"/>
                  </a:lnTo>
                  <a:lnTo>
                    <a:pt x="125270" y="81532"/>
                  </a:lnTo>
                  <a:close/>
                  <a:moveTo>
                    <a:pt x="137451" y="81532"/>
                  </a:moveTo>
                  <a:lnTo>
                    <a:pt x="137451" y="87466"/>
                  </a:lnTo>
                  <a:lnTo>
                    <a:pt x="131517" y="87466"/>
                  </a:lnTo>
                  <a:lnTo>
                    <a:pt x="131517" y="81532"/>
                  </a:lnTo>
                  <a:close/>
                  <a:moveTo>
                    <a:pt x="143702" y="81532"/>
                  </a:moveTo>
                  <a:lnTo>
                    <a:pt x="143702" y="87466"/>
                  </a:lnTo>
                  <a:lnTo>
                    <a:pt x="137766" y="87466"/>
                  </a:lnTo>
                  <a:lnTo>
                    <a:pt x="137766" y="81532"/>
                  </a:lnTo>
                  <a:close/>
                  <a:moveTo>
                    <a:pt x="149949" y="81532"/>
                  </a:moveTo>
                  <a:lnTo>
                    <a:pt x="149949" y="87466"/>
                  </a:lnTo>
                  <a:lnTo>
                    <a:pt x="144015" y="87466"/>
                  </a:lnTo>
                  <a:lnTo>
                    <a:pt x="144015" y="81532"/>
                  </a:lnTo>
                  <a:close/>
                  <a:moveTo>
                    <a:pt x="156196" y="81532"/>
                  </a:moveTo>
                  <a:lnTo>
                    <a:pt x="156196" y="87466"/>
                  </a:lnTo>
                  <a:lnTo>
                    <a:pt x="150262" y="87466"/>
                  </a:lnTo>
                  <a:lnTo>
                    <a:pt x="150262" y="81532"/>
                  </a:lnTo>
                  <a:close/>
                  <a:moveTo>
                    <a:pt x="162445" y="81532"/>
                  </a:moveTo>
                  <a:lnTo>
                    <a:pt x="162445" y="87466"/>
                  </a:lnTo>
                  <a:lnTo>
                    <a:pt x="156509" y="87466"/>
                  </a:lnTo>
                  <a:lnTo>
                    <a:pt x="156509" y="81532"/>
                  </a:lnTo>
                  <a:close/>
                  <a:moveTo>
                    <a:pt x="168692" y="81532"/>
                  </a:moveTo>
                  <a:lnTo>
                    <a:pt x="168692" y="87466"/>
                  </a:lnTo>
                  <a:lnTo>
                    <a:pt x="162756" y="87466"/>
                  </a:lnTo>
                  <a:lnTo>
                    <a:pt x="162756" y="81532"/>
                  </a:lnTo>
                  <a:close/>
                  <a:moveTo>
                    <a:pt x="174939" y="81532"/>
                  </a:moveTo>
                  <a:lnTo>
                    <a:pt x="174939" y="87466"/>
                  </a:lnTo>
                  <a:lnTo>
                    <a:pt x="169005" y="87466"/>
                  </a:lnTo>
                  <a:lnTo>
                    <a:pt x="169005" y="81532"/>
                  </a:lnTo>
                  <a:close/>
                  <a:moveTo>
                    <a:pt x="181186" y="81532"/>
                  </a:moveTo>
                  <a:lnTo>
                    <a:pt x="181186" y="87466"/>
                  </a:lnTo>
                  <a:lnTo>
                    <a:pt x="175252" y="87466"/>
                  </a:lnTo>
                  <a:lnTo>
                    <a:pt x="175252" y="81532"/>
                  </a:lnTo>
                  <a:close/>
                  <a:moveTo>
                    <a:pt x="187435" y="81532"/>
                  </a:moveTo>
                  <a:lnTo>
                    <a:pt x="187435" y="87466"/>
                  </a:lnTo>
                  <a:lnTo>
                    <a:pt x="181499" y="87466"/>
                  </a:lnTo>
                  <a:lnTo>
                    <a:pt x="181499" y="81532"/>
                  </a:lnTo>
                  <a:close/>
                  <a:moveTo>
                    <a:pt x="193684" y="81532"/>
                  </a:moveTo>
                  <a:lnTo>
                    <a:pt x="193684" y="87466"/>
                  </a:lnTo>
                  <a:lnTo>
                    <a:pt x="187749" y="87466"/>
                  </a:lnTo>
                  <a:lnTo>
                    <a:pt x="187749" y="81532"/>
                  </a:lnTo>
                  <a:close/>
                  <a:moveTo>
                    <a:pt x="199931" y="81532"/>
                  </a:moveTo>
                  <a:lnTo>
                    <a:pt x="199931" y="87466"/>
                  </a:lnTo>
                  <a:lnTo>
                    <a:pt x="193996" y="87466"/>
                  </a:lnTo>
                  <a:lnTo>
                    <a:pt x="193996" y="81532"/>
                  </a:lnTo>
                  <a:close/>
                  <a:moveTo>
                    <a:pt x="206180" y="81532"/>
                  </a:moveTo>
                  <a:lnTo>
                    <a:pt x="206180" y="87466"/>
                  </a:lnTo>
                  <a:lnTo>
                    <a:pt x="200244" y="87466"/>
                  </a:lnTo>
                  <a:lnTo>
                    <a:pt x="200244" y="81532"/>
                  </a:lnTo>
                  <a:close/>
                  <a:moveTo>
                    <a:pt x="212427" y="81532"/>
                  </a:moveTo>
                  <a:lnTo>
                    <a:pt x="212427" y="87466"/>
                  </a:lnTo>
                  <a:lnTo>
                    <a:pt x="206491" y="87466"/>
                  </a:lnTo>
                  <a:lnTo>
                    <a:pt x="206491" y="81532"/>
                  </a:lnTo>
                  <a:close/>
                  <a:moveTo>
                    <a:pt x="218674" y="81532"/>
                  </a:moveTo>
                  <a:lnTo>
                    <a:pt x="218674" y="87466"/>
                  </a:lnTo>
                  <a:lnTo>
                    <a:pt x="212739" y="87466"/>
                  </a:lnTo>
                  <a:lnTo>
                    <a:pt x="212739" y="81532"/>
                  </a:lnTo>
                  <a:close/>
                  <a:moveTo>
                    <a:pt x="224921" y="81532"/>
                  </a:moveTo>
                  <a:lnTo>
                    <a:pt x="224921" y="87466"/>
                  </a:lnTo>
                  <a:lnTo>
                    <a:pt x="218987" y="87466"/>
                  </a:lnTo>
                  <a:lnTo>
                    <a:pt x="218987" y="81532"/>
                  </a:lnTo>
                  <a:close/>
                  <a:moveTo>
                    <a:pt x="231170" y="81532"/>
                  </a:moveTo>
                  <a:lnTo>
                    <a:pt x="231170" y="87466"/>
                  </a:lnTo>
                  <a:lnTo>
                    <a:pt x="225234" y="87466"/>
                  </a:lnTo>
                  <a:lnTo>
                    <a:pt x="225234" y="81532"/>
                  </a:lnTo>
                  <a:close/>
                  <a:moveTo>
                    <a:pt x="237417" y="81532"/>
                  </a:moveTo>
                  <a:lnTo>
                    <a:pt x="237417" y="87466"/>
                  </a:lnTo>
                  <a:lnTo>
                    <a:pt x="231481" y="87466"/>
                  </a:lnTo>
                  <a:lnTo>
                    <a:pt x="231481" y="81532"/>
                  </a:lnTo>
                  <a:close/>
                  <a:moveTo>
                    <a:pt x="243664" y="81532"/>
                  </a:moveTo>
                  <a:lnTo>
                    <a:pt x="243664" y="87466"/>
                  </a:lnTo>
                  <a:lnTo>
                    <a:pt x="237729" y="87466"/>
                  </a:lnTo>
                  <a:lnTo>
                    <a:pt x="237729" y="81532"/>
                  </a:lnTo>
                  <a:close/>
                  <a:moveTo>
                    <a:pt x="249911" y="81532"/>
                  </a:moveTo>
                  <a:lnTo>
                    <a:pt x="249911" y="87466"/>
                  </a:lnTo>
                  <a:lnTo>
                    <a:pt x="243977" y="87466"/>
                  </a:lnTo>
                  <a:lnTo>
                    <a:pt x="243977" y="81532"/>
                  </a:lnTo>
                  <a:close/>
                  <a:moveTo>
                    <a:pt x="256161" y="81532"/>
                  </a:moveTo>
                  <a:lnTo>
                    <a:pt x="256161" y="87466"/>
                  </a:lnTo>
                  <a:lnTo>
                    <a:pt x="250225" y="87466"/>
                  </a:lnTo>
                  <a:lnTo>
                    <a:pt x="250225" y="81532"/>
                  </a:lnTo>
                  <a:close/>
                  <a:moveTo>
                    <a:pt x="262409" y="81532"/>
                  </a:moveTo>
                  <a:lnTo>
                    <a:pt x="262409" y="87466"/>
                  </a:lnTo>
                  <a:lnTo>
                    <a:pt x="256474" y="87466"/>
                  </a:lnTo>
                  <a:lnTo>
                    <a:pt x="256474" y="81532"/>
                  </a:lnTo>
                  <a:close/>
                  <a:moveTo>
                    <a:pt x="268656" y="81532"/>
                  </a:moveTo>
                  <a:lnTo>
                    <a:pt x="268656" y="87466"/>
                  </a:lnTo>
                  <a:lnTo>
                    <a:pt x="262721" y="87466"/>
                  </a:lnTo>
                  <a:lnTo>
                    <a:pt x="262721" y="81532"/>
                  </a:lnTo>
                  <a:close/>
                  <a:moveTo>
                    <a:pt x="274904" y="81532"/>
                  </a:moveTo>
                  <a:lnTo>
                    <a:pt x="274904" y="87466"/>
                  </a:lnTo>
                  <a:lnTo>
                    <a:pt x="268968" y="87466"/>
                  </a:lnTo>
                  <a:lnTo>
                    <a:pt x="268968" y="81532"/>
                  </a:lnTo>
                  <a:close/>
                  <a:moveTo>
                    <a:pt x="6251" y="87779"/>
                  </a:moveTo>
                  <a:lnTo>
                    <a:pt x="6251" y="93713"/>
                  </a:lnTo>
                  <a:lnTo>
                    <a:pt x="315" y="93713"/>
                  </a:lnTo>
                  <a:lnTo>
                    <a:pt x="315" y="87779"/>
                  </a:lnTo>
                  <a:close/>
                  <a:moveTo>
                    <a:pt x="12498" y="87779"/>
                  </a:moveTo>
                  <a:lnTo>
                    <a:pt x="12498" y="93713"/>
                  </a:lnTo>
                  <a:lnTo>
                    <a:pt x="6562" y="93713"/>
                  </a:lnTo>
                  <a:lnTo>
                    <a:pt x="6562" y="87779"/>
                  </a:lnTo>
                  <a:close/>
                  <a:moveTo>
                    <a:pt x="18745" y="87779"/>
                  </a:moveTo>
                  <a:lnTo>
                    <a:pt x="18745" y="93713"/>
                  </a:lnTo>
                  <a:lnTo>
                    <a:pt x="12810" y="93713"/>
                  </a:lnTo>
                  <a:lnTo>
                    <a:pt x="12810" y="87779"/>
                  </a:lnTo>
                  <a:close/>
                  <a:moveTo>
                    <a:pt x="24992" y="87779"/>
                  </a:moveTo>
                  <a:lnTo>
                    <a:pt x="24992" y="93713"/>
                  </a:lnTo>
                  <a:lnTo>
                    <a:pt x="19058" y="93713"/>
                  </a:lnTo>
                  <a:lnTo>
                    <a:pt x="19058" y="87779"/>
                  </a:lnTo>
                  <a:close/>
                  <a:moveTo>
                    <a:pt x="31242" y="87779"/>
                  </a:moveTo>
                  <a:lnTo>
                    <a:pt x="31242" y="93713"/>
                  </a:lnTo>
                  <a:lnTo>
                    <a:pt x="25305" y="93713"/>
                  </a:lnTo>
                  <a:lnTo>
                    <a:pt x="25305" y="87779"/>
                  </a:lnTo>
                  <a:close/>
                  <a:moveTo>
                    <a:pt x="37489" y="87779"/>
                  </a:moveTo>
                  <a:lnTo>
                    <a:pt x="37489" y="93713"/>
                  </a:lnTo>
                  <a:lnTo>
                    <a:pt x="31553" y="93713"/>
                  </a:lnTo>
                  <a:lnTo>
                    <a:pt x="31553" y="87779"/>
                  </a:lnTo>
                  <a:close/>
                  <a:moveTo>
                    <a:pt x="43737" y="87779"/>
                  </a:moveTo>
                  <a:lnTo>
                    <a:pt x="43737" y="93713"/>
                  </a:lnTo>
                  <a:lnTo>
                    <a:pt x="37802" y="93713"/>
                  </a:lnTo>
                  <a:lnTo>
                    <a:pt x="37802" y="87779"/>
                  </a:lnTo>
                  <a:close/>
                  <a:moveTo>
                    <a:pt x="49985" y="87779"/>
                  </a:moveTo>
                  <a:lnTo>
                    <a:pt x="49985" y="93713"/>
                  </a:lnTo>
                  <a:lnTo>
                    <a:pt x="44049" y="93713"/>
                  </a:lnTo>
                  <a:lnTo>
                    <a:pt x="44049" y="87779"/>
                  </a:lnTo>
                  <a:close/>
                  <a:moveTo>
                    <a:pt x="56232" y="87779"/>
                  </a:moveTo>
                  <a:lnTo>
                    <a:pt x="56232" y="93713"/>
                  </a:lnTo>
                  <a:lnTo>
                    <a:pt x="50296" y="93713"/>
                  </a:lnTo>
                  <a:lnTo>
                    <a:pt x="50296" y="87779"/>
                  </a:lnTo>
                  <a:close/>
                  <a:moveTo>
                    <a:pt x="62480" y="87779"/>
                  </a:moveTo>
                  <a:lnTo>
                    <a:pt x="62480" y="93713"/>
                  </a:lnTo>
                  <a:lnTo>
                    <a:pt x="56545" y="93713"/>
                  </a:lnTo>
                  <a:lnTo>
                    <a:pt x="56545" y="87779"/>
                  </a:lnTo>
                  <a:close/>
                  <a:moveTo>
                    <a:pt x="68727" y="87779"/>
                  </a:moveTo>
                  <a:lnTo>
                    <a:pt x="68727" y="93713"/>
                  </a:lnTo>
                  <a:lnTo>
                    <a:pt x="62792" y="93713"/>
                  </a:lnTo>
                  <a:lnTo>
                    <a:pt x="62792" y="87779"/>
                  </a:lnTo>
                  <a:close/>
                  <a:moveTo>
                    <a:pt x="74975" y="87779"/>
                  </a:moveTo>
                  <a:lnTo>
                    <a:pt x="74975" y="93713"/>
                  </a:lnTo>
                  <a:lnTo>
                    <a:pt x="69039" y="93713"/>
                  </a:lnTo>
                  <a:lnTo>
                    <a:pt x="69039" y="87779"/>
                  </a:lnTo>
                  <a:close/>
                  <a:moveTo>
                    <a:pt x="81223" y="87779"/>
                  </a:moveTo>
                  <a:lnTo>
                    <a:pt x="81223" y="93713"/>
                  </a:lnTo>
                  <a:lnTo>
                    <a:pt x="75286" y="93713"/>
                  </a:lnTo>
                  <a:lnTo>
                    <a:pt x="75286" y="87779"/>
                  </a:lnTo>
                  <a:close/>
                  <a:moveTo>
                    <a:pt x="87470" y="87779"/>
                  </a:moveTo>
                  <a:lnTo>
                    <a:pt x="87470" y="93713"/>
                  </a:lnTo>
                  <a:lnTo>
                    <a:pt x="81535" y="93713"/>
                  </a:lnTo>
                  <a:lnTo>
                    <a:pt x="81535" y="87779"/>
                  </a:lnTo>
                  <a:close/>
                  <a:moveTo>
                    <a:pt x="93718" y="87779"/>
                  </a:moveTo>
                  <a:lnTo>
                    <a:pt x="93718" y="93713"/>
                  </a:lnTo>
                  <a:lnTo>
                    <a:pt x="87784" y="93713"/>
                  </a:lnTo>
                  <a:lnTo>
                    <a:pt x="87784" y="87779"/>
                  </a:lnTo>
                  <a:close/>
                  <a:moveTo>
                    <a:pt x="162445" y="87779"/>
                  </a:moveTo>
                  <a:lnTo>
                    <a:pt x="162445" y="93713"/>
                  </a:lnTo>
                  <a:lnTo>
                    <a:pt x="156509" y="93713"/>
                  </a:lnTo>
                  <a:lnTo>
                    <a:pt x="156509" y="87779"/>
                  </a:lnTo>
                  <a:close/>
                  <a:moveTo>
                    <a:pt x="168692" y="87779"/>
                  </a:moveTo>
                  <a:lnTo>
                    <a:pt x="168692" y="93713"/>
                  </a:lnTo>
                  <a:lnTo>
                    <a:pt x="162756" y="93713"/>
                  </a:lnTo>
                  <a:lnTo>
                    <a:pt x="162756" y="87779"/>
                  </a:lnTo>
                  <a:close/>
                  <a:moveTo>
                    <a:pt x="174939" y="87779"/>
                  </a:moveTo>
                  <a:lnTo>
                    <a:pt x="174939" y="93713"/>
                  </a:lnTo>
                  <a:lnTo>
                    <a:pt x="169005" y="93713"/>
                  </a:lnTo>
                  <a:lnTo>
                    <a:pt x="169005" y="87779"/>
                  </a:lnTo>
                  <a:close/>
                  <a:moveTo>
                    <a:pt x="181186" y="87779"/>
                  </a:moveTo>
                  <a:lnTo>
                    <a:pt x="181186" y="93713"/>
                  </a:lnTo>
                  <a:lnTo>
                    <a:pt x="175252" y="93713"/>
                  </a:lnTo>
                  <a:lnTo>
                    <a:pt x="175252" y="87779"/>
                  </a:lnTo>
                  <a:close/>
                  <a:moveTo>
                    <a:pt x="187435" y="87779"/>
                  </a:moveTo>
                  <a:lnTo>
                    <a:pt x="187435" y="93713"/>
                  </a:lnTo>
                  <a:lnTo>
                    <a:pt x="181499" y="93713"/>
                  </a:lnTo>
                  <a:lnTo>
                    <a:pt x="181499" y="87779"/>
                  </a:lnTo>
                  <a:close/>
                  <a:moveTo>
                    <a:pt x="193684" y="87779"/>
                  </a:moveTo>
                  <a:lnTo>
                    <a:pt x="193684" y="93713"/>
                  </a:lnTo>
                  <a:lnTo>
                    <a:pt x="187749" y="93713"/>
                  </a:lnTo>
                  <a:lnTo>
                    <a:pt x="187749" y="87779"/>
                  </a:lnTo>
                  <a:close/>
                  <a:moveTo>
                    <a:pt x="199931" y="87779"/>
                  </a:moveTo>
                  <a:lnTo>
                    <a:pt x="199931" y="93713"/>
                  </a:lnTo>
                  <a:lnTo>
                    <a:pt x="193996" y="93713"/>
                  </a:lnTo>
                  <a:lnTo>
                    <a:pt x="193996" y="87779"/>
                  </a:lnTo>
                  <a:close/>
                  <a:moveTo>
                    <a:pt x="206180" y="87779"/>
                  </a:moveTo>
                  <a:lnTo>
                    <a:pt x="206180" y="93713"/>
                  </a:lnTo>
                  <a:lnTo>
                    <a:pt x="200244" y="93713"/>
                  </a:lnTo>
                  <a:lnTo>
                    <a:pt x="200244" y="87779"/>
                  </a:lnTo>
                  <a:close/>
                  <a:moveTo>
                    <a:pt x="212427" y="87779"/>
                  </a:moveTo>
                  <a:lnTo>
                    <a:pt x="212427" y="93713"/>
                  </a:lnTo>
                  <a:lnTo>
                    <a:pt x="206491" y="93713"/>
                  </a:lnTo>
                  <a:lnTo>
                    <a:pt x="206491" y="87779"/>
                  </a:lnTo>
                  <a:close/>
                  <a:moveTo>
                    <a:pt x="99967" y="87781"/>
                  </a:moveTo>
                  <a:lnTo>
                    <a:pt x="99967" y="93717"/>
                  </a:lnTo>
                  <a:lnTo>
                    <a:pt x="94031" y="93717"/>
                  </a:lnTo>
                  <a:lnTo>
                    <a:pt x="94031" y="87781"/>
                  </a:lnTo>
                  <a:close/>
                  <a:moveTo>
                    <a:pt x="106214" y="87781"/>
                  </a:moveTo>
                  <a:lnTo>
                    <a:pt x="106214" y="93717"/>
                  </a:lnTo>
                  <a:lnTo>
                    <a:pt x="100278" y="93717"/>
                  </a:lnTo>
                  <a:lnTo>
                    <a:pt x="100278" y="87781"/>
                  </a:lnTo>
                  <a:close/>
                  <a:moveTo>
                    <a:pt x="112461" y="87781"/>
                  </a:moveTo>
                  <a:lnTo>
                    <a:pt x="112461" y="93717"/>
                  </a:lnTo>
                  <a:lnTo>
                    <a:pt x="106527" y="93717"/>
                  </a:lnTo>
                  <a:lnTo>
                    <a:pt x="106527" y="87781"/>
                  </a:lnTo>
                  <a:close/>
                  <a:moveTo>
                    <a:pt x="118710" y="87781"/>
                  </a:moveTo>
                  <a:lnTo>
                    <a:pt x="118710" y="93717"/>
                  </a:lnTo>
                  <a:lnTo>
                    <a:pt x="112774" y="93717"/>
                  </a:lnTo>
                  <a:lnTo>
                    <a:pt x="112774" y="87781"/>
                  </a:lnTo>
                  <a:close/>
                  <a:moveTo>
                    <a:pt x="124957" y="87781"/>
                  </a:moveTo>
                  <a:lnTo>
                    <a:pt x="124957" y="93717"/>
                  </a:lnTo>
                  <a:lnTo>
                    <a:pt x="119021" y="93717"/>
                  </a:lnTo>
                  <a:lnTo>
                    <a:pt x="119021" y="87781"/>
                  </a:lnTo>
                  <a:close/>
                  <a:moveTo>
                    <a:pt x="131204" y="87781"/>
                  </a:moveTo>
                  <a:lnTo>
                    <a:pt x="131204" y="93717"/>
                  </a:lnTo>
                  <a:lnTo>
                    <a:pt x="125270" y="93717"/>
                  </a:lnTo>
                  <a:lnTo>
                    <a:pt x="125270" y="87781"/>
                  </a:lnTo>
                  <a:close/>
                  <a:moveTo>
                    <a:pt x="137451" y="87781"/>
                  </a:moveTo>
                  <a:lnTo>
                    <a:pt x="137451" y="93717"/>
                  </a:lnTo>
                  <a:lnTo>
                    <a:pt x="131517" y="93717"/>
                  </a:lnTo>
                  <a:lnTo>
                    <a:pt x="131517" y="87781"/>
                  </a:lnTo>
                  <a:close/>
                  <a:moveTo>
                    <a:pt x="143702" y="87781"/>
                  </a:moveTo>
                  <a:lnTo>
                    <a:pt x="143702" y="93717"/>
                  </a:lnTo>
                  <a:lnTo>
                    <a:pt x="137766" y="93717"/>
                  </a:lnTo>
                  <a:lnTo>
                    <a:pt x="137766" y="87781"/>
                  </a:lnTo>
                  <a:close/>
                  <a:moveTo>
                    <a:pt x="149949" y="87781"/>
                  </a:moveTo>
                  <a:lnTo>
                    <a:pt x="149949" y="93717"/>
                  </a:lnTo>
                  <a:lnTo>
                    <a:pt x="144015" y="93717"/>
                  </a:lnTo>
                  <a:lnTo>
                    <a:pt x="144015" y="87781"/>
                  </a:lnTo>
                  <a:close/>
                  <a:moveTo>
                    <a:pt x="156196" y="87781"/>
                  </a:moveTo>
                  <a:lnTo>
                    <a:pt x="156196" y="93717"/>
                  </a:lnTo>
                  <a:lnTo>
                    <a:pt x="150262" y="93717"/>
                  </a:lnTo>
                  <a:lnTo>
                    <a:pt x="150262" y="87781"/>
                  </a:lnTo>
                  <a:close/>
                  <a:moveTo>
                    <a:pt x="218674" y="87781"/>
                  </a:moveTo>
                  <a:lnTo>
                    <a:pt x="218674" y="93717"/>
                  </a:lnTo>
                  <a:lnTo>
                    <a:pt x="212739" y="93717"/>
                  </a:lnTo>
                  <a:lnTo>
                    <a:pt x="212739" y="87781"/>
                  </a:lnTo>
                  <a:close/>
                  <a:moveTo>
                    <a:pt x="224921" y="87781"/>
                  </a:moveTo>
                  <a:lnTo>
                    <a:pt x="224921" y="93717"/>
                  </a:lnTo>
                  <a:lnTo>
                    <a:pt x="218987" y="93717"/>
                  </a:lnTo>
                  <a:lnTo>
                    <a:pt x="218987" y="87781"/>
                  </a:lnTo>
                  <a:close/>
                  <a:moveTo>
                    <a:pt x="231170" y="87781"/>
                  </a:moveTo>
                  <a:lnTo>
                    <a:pt x="231170" y="93717"/>
                  </a:lnTo>
                  <a:lnTo>
                    <a:pt x="225234" y="93717"/>
                  </a:lnTo>
                  <a:lnTo>
                    <a:pt x="225234" y="87781"/>
                  </a:lnTo>
                  <a:close/>
                  <a:moveTo>
                    <a:pt x="237417" y="87781"/>
                  </a:moveTo>
                  <a:lnTo>
                    <a:pt x="237417" y="93717"/>
                  </a:lnTo>
                  <a:lnTo>
                    <a:pt x="231481" y="93717"/>
                  </a:lnTo>
                  <a:lnTo>
                    <a:pt x="231481" y="87781"/>
                  </a:lnTo>
                  <a:close/>
                  <a:moveTo>
                    <a:pt x="243664" y="87781"/>
                  </a:moveTo>
                  <a:lnTo>
                    <a:pt x="243664" y="93717"/>
                  </a:lnTo>
                  <a:lnTo>
                    <a:pt x="237729" y="93717"/>
                  </a:lnTo>
                  <a:lnTo>
                    <a:pt x="237729" y="87781"/>
                  </a:lnTo>
                  <a:close/>
                  <a:moveTo>
                    <a:pt x="249911" y="87781"/>
                  </a:moveTo>
                  <a:lnTo>
                    <a:pt x="249911" y="93717"/>
                  </a:lnTo>
                  <a:lnTo>
                    <a:pt x="243977" y="93717"/>
                  </a:lnTo>
                  <a:lnTo>
                    <a:pt x="243977" y="87781"/>
                  </a:lnTo>
                  <a:close/>
                  <a:moveTo>
                    <a:pt x="256161" y="87781"/>
                  </a:moveTo>
                  <a:lnTo>
                    <a:pt x="256161" y="93717"/>
                  </a:lnTo>
                  <a:lnTo>
                    <a:pt x="250225" y="93717"/>
                  </a:lnTo>
                  <a:lnTo>
                    <a:pt x="250225" y="87781"/>
                  </a:lnTo>
                  <a:close/>
                  <a:moveTo>
                    <a:pt x="262409" y="87781"/>
                  </a:moveTo>
                  <a:lnTo>
                    <a:pt x="262409" y="93717"/>
                  </a:lnTo>
                  <a:lnTo>
                    <a:pt x="256474" y="93717"/>
                  </a:lnTo>
                  <a:lnTo>
                    <a:pt x="256474" y="87781"/>
                  </a:lnTo>
                  <a:close/>
                  <a:moveTo>
                    <a:pt x="268656" y="87781"/>
                  </a:moveTo>
                  <a:lnTo>
                    <a:pt x="268656" y="93717"/>
                  </a:lnTo>
                  <a:lnTo>
                    <a:pt x="262721" y="93717"/>
                  </a:lnTo>
                  <a:lnTo>
                    <a:pt x="262721" y="87781"/>
                  </a:lnTo>
                  <a:close/>
                  <a:moveTo>
                    <a:pt x="274904" y="87781"/>
                  </a:moveTo>
                  <a:lnTo>
                    <a:pt x="274904" y="93717"/>
                  </a:lnTo>
                  <a:lnTo>
                    <a:pt x="268968" y="93717"/>
                  </a:lnTo>
                  <a:lnTo>
                    <a:pt x="268968" y="87781"/>
                  </a:lnTo>
                  <a:close/>
                  <a:moveTo>
                    <a:pt x="6251" y="94028"/>
                  </a:moveTo>
                  <a:lnTo>
                    <a:pt x="6251" y="99964"/>
                  </a:lnTo>
                  <a:lnTo>
                    <a:pt x="315" y="99964"/>
                  </a:lnTo>
                  <a:lnTo>
                    <a:pt x="315" y="94028"/>
                  </a:lnTo>
                  <a:close/>
                  <a:moveTo>
                    <a:pt x="12498" y="94028"/>
                  </a:moveTo>
                  <a:lnTo>
                    <a:pt x="12498" y="99964"/>
                  </a:lnTo>
                  <a:lnTo>
                    <a:pt x="6562" y="99964"/>
                  </a:lnTo>
                  <a:lnTo>
                    <a:pt x="6562" y="94028"/>
                  </a:lnTo>
                  <a:close/>
                  <a:moveTo>
                    <a:pt x="18745" y="94028"/>
                  </a:moveTo>
                  <a:lnTo>
                    <a:pt x="18745" y="99964"/>
                  </a:lnTo>
                  <a:lnTo>
                    <a:pt x="12810" y="99964"/>
                  </a:lnTo>
                  <a:lnTo>
                    <a:pt x="12810" y="94028"/>
                  </a:lnTo>
                  <a:close/>
                  <a:moveTo>
                    <a:pt x="24992" y="94028"/>
                  </a:moveTo>
                  <a:lnTo>
                    <a:pt x="24992" y="99964"/>
                  </a:lnTo>
                  <a:lnTo>
                    <a:pt x="19058" y="99964"/>
                  </a:lnTo>
                  <a:lnTo>
                    <a:pt x="19058" y="94028"/>
                  </a:lnTo>
                  <a:close/>
                  <a:moveTo>
                    <a:pt x="31242" y="94028"/>
                  </a:moveTo>
                  <a:lnTo>
                    <a:pt x="31242" y="99964"/>
                  </a:lnTo>
                  <a:lnTo>
                    <a:pt x="25305" y="99964"/>
                  </a:lnTo>
                  <a:lnTo>
                    <a:pt x="25305" y="94028"/>
                  </a:lnTo>
                  <a:close/>
                  <a:moveTo>
                    <a:pt x="37489" y="94028"/>
                  </a:moveTo>
                  <a:lnTo>
                    <a:pt x="37489" y="99964"/>
                  </a:lnTo>
                  <a:lnTo>
                    <a:pt x="31553" y="99964"/>
                  </a:lnTo>
                  <a:lnTo>
                    <a:pt x="31553" y="94028"/>
                  </a:lnTo>
                  <a:close/>
                  <a:moveTo>
                    <a:pt x="43737" y="94028"/>
                  </a:moveTo>
                  <a:lnTo>
                    <a:pt x="43737" y="99964"/>
                  </a:lnTo>
                  <a:lnTo>
                    <a:pt x="37802" y="99964"/>
                  </a:lnTo>
                  <a:lnTo>
                    <a:pt x="37802" y="94028"/>
                  </a:lnTo>
                  <a:close/>
                  <a:moveTo>
                    <a:pt x="49985" y="94028"/>
                  </a:moveTo>
                  <a:lnTo>
                    <a:pt x="49985" y="99964"/>
                  </a:lnTo>
                  <a:lnTo>
                    <a:pt x="44049" y="99964"/>
                  </a:lnTo>
                  <a:lnTo>
                    <a:pt x="44049" y="94028"/>
                  </a:lnTo>
                  <a:close/>
                  <a:moveTo>
                    <a:pt x="56232" y="94028"/>
                  </a:moveTo>
                  <a:lnTo>
                    <a:pt x="56232" y="99964"/>
                  </a:lnTo>
                  <a:lnTo>
                    <a:pt x="50296" y="99964"/>
                  </a:lnTo>
                  <a:lnTo>
                    <a:pt x="50296" y="94028"/>
                  </a:lnTo>
                  <a:close/>
                  <a:moveTo>
                    <a:pt x="62480" y="94028"/>
                  </a:moveTo>
                  <a:lnTo>
                    <a:pt x="62480" y="99964"/>
                  </a:lnTo>
                  <a:lnTo>
                    <a:pt x="56545" y="99964"/>
                  </a:lnTo>
                  <a:lnTo>
                    <a:pt x="56545" y="94028"/>
                  </a:lnTo>
                  <a:close/>
                  <a:moveTo>
                    <a:pt x="68727" y="94028"/>
                  </a:moveTo>
                  <a:lnTo>
                    <a:pt x="68727" y="99964"/>
                  </a:lnTo>
                  <a:lnTo>
                    <a:pt x="62792" y="99964"/>
                  </a:lnTo>
                  <a:lnTo>
                    <a:pt x="62792" y="94028"/>
                  </a:lnTo>
                  <a:close/>
                  <a:moveTo>
                    <a:pt x="74975" y="94028"/>
                  </a:moveTo>
                  <a:lnTo>
                    <a:pt x="74975" y="99964"/>
                  </a:lnTo>
                  <a:lnTo>
                    <a:pt x="69039" y="99964"/>
                  </a:lnTo>
                  <a:lnTo>
                    <a:pt x="69039" y="94028"/>
                  </a:lnTo>
                  <a:close/>
                  <a:moveTo>
                    <a:pt x="81223" y="94028"/>
                  </a:moveTo>
                  <a:lnTo>
                    <a:pt x="81223" y="99964"/>
                  </a:lnTo>
                  <a:lnTo>
                    <a:pt x="75286" y="99964"/>
                  </a:lnTo>
                  <a:lnTo>
                    <a:pt x="75286" y="94028"/>
                  </a:lnTo>
                  <a:close/>
                  <a:moveTo>
                    <a:pt x="87470" y="94028"/>
                  </a:moveTo>
                  <a:lnTo>
                    <a:pt x="87470" y="99964"/>
                  </a:lnTo>
                  <a:lnTo>
                    <a:pt x="81535" y="99964"/>
                  </a:lnTo>
                  <a:lnTo>
                    <a:pt x="81535" y="94028"/>
                  </a:lnTo>
                  <a:close/>
                  <a:moveTo>
                    <a:pt x="93718" y="94028"/>
                  </a:moveTo>
                  <a:lnTo>
                    <a:pt x="93718" y="99964"/>
                  </a:lnTo>
                  <a:lnTo>
                    <a:pt x="87784" y="99964"/>
                  </a:lnTo>
                  <a:lnTo>
                    <a:pt x="87784" y="94028"/>
                  </a:lnTo>
                  <a:close/>
                  <a:moveTo>
                    <a:pt x="99967" y="94028"/>
                  </a:moveTo>
                  <a:lnTo>
                    <a:pt x="99967" y="99964"/>
                  </a:lnTo>
                  <a:lnTo>
                    <a:pt x="94031" y="99964"/>
                  </a:lnTo>
                  <a:lnTo>
                    <a:pt x="94031" y="94028"/>
                  </a:lnTo>
                  <a:close/>
                  <a:moveTo>
                    <a:pt x="106214" y="94029"/>
                  </a:moveTo>
                  <a:lnTo>
                    <a:pt x="106214" y="99964"/>
                  </a:lnTo>
                  <a:lnTo>
                    <a:pt x="100278" y="99964"/>
                  </a:lnTo>
                  <a:lnTo>
                    <a:pt x="100278" y="94029"/>
                  </a:lnTo>
                  <a:close/>
                  <a:moveTo>
                    <a:pt x="112461" y="94029"/>
                  </a:moveTo>
                  <a:lnTo>
                    <a:pt x="112461" y="99964"/>
                  </a:lnTo>
                  <a:lnTo>
                    <a:pt x="106527" y="99964"/>
                  </a:lnTo>
                  <a:lnTo>
                    <a:pt x="106527" y="94029"/>
                  </a:lnTo>
                  <a:close/>
                  <a:moveTo>
                    <a:pt x="118710" y="94029"/>
                  </a:moveTo>
                  <a:lnTo>
                    <a:pt x="118710" y="99964"/>
                  </a:lnTo>
                  <a:lnTo>
                    <a:pt x="112774" y="99964"/>
                  </a:lnTo>
                  <a:lnTo>
                    <a:pt x="112774" y="94029"/>
                  </a:lnTo>
                  <a:close/>
                  <a:moveTo>
                    <a:pt x="124957" y="94029"/>
                  </a:moveTo>
                  <a:lnTo>
                    <a:pt x="124957" y="99964"/>
                  </a:lnTo>
                  <a:lnTo>
                    <a:pt x="119021" y="99964"/>
                  </a:lnTo>
                  <a:lnTo>
                    <a:pt x="119021" y="94029"/>
                  </a:lnTo>
                  <a:close/>
                  <a:moveTo>
                    <a:pt x="131204" y="94029"/>
                  </a:moveTo>
                  <a:lnTo>
                    <a:pt x="131204" y="99964"/>
                  </a:lnTo>
                  <a:lnTo>
                    <a:pt x="125270" y="99964"/>
                  </a:lnTo>
                  <a:lnTo>
                    <a:pt x="125270" y="94029"/>
                  </a:lnTo>
                  <a:close/>
                  <a:moveTo>
                    <a:pt x="137451" y="94029"/>
                  </a:moveTo>
                  <a:lnTo>
                    <a:pt x="137451" y="99964"/>
                  </a:lnTo>
                  <a:lnTo>
                    <a:pt x="131517" y="99964"/>
                  </a:lnTo>
                  <a:lnTo>
                    <a:pt x="131517" y="94029"/>
                  </a:lnTo>
                  <a:close/>
                  <a:moveTo>
                    <a:pt x="143702" y="94029"/>
                  </a:moveTo>
                  <a:lnTo>
                    <a:pt x="143702" y="99964"/>
                  </a:lnTo>
                  <a:lnTo>
                    <a:pt x="137766" y="99964"/>
                  </a:lnTo>
                  <a:lnTo>
                    <a:pt x="137766" y="94029"/>
                  </a:lnTo>
                  <a:close/>
                  <a:moveTo>
                    <a:pt x="149949" y="94029"/>
                  </a:moveTo>
                  <a:lnTo>
                    <a:pt x="149949" y="99964"/>
                  </a:lnTo>
                  <a:lnTo>
                    <a:pt x="144015" y="99964"/>
                  </a:lnTo>
                  <a:lnTo>
                    <a:pt x="144015" y="94029"/>
                  </a:lnTo>
                  <a:close/>
                  <a:moveTo>
                    <a:pt x="156196" y="94029"/>
                  </a:moveTo>
                  <a:lnTo>
                    <a:pt x="156196" y="99964"/>
                  </a:lnTo>
                  <a:lnTo>
                    <a:pt x="150262" y="99964"/>
                  </a:lnTo>
                  <a:lnTo>
                    <a:pt x="150262" y="94029"/>
                  </a:lnTo>
                  <a:close/>
                  <a:moveTo>
                    <a:pt x="162445" y="94028"/>
                  </a:moveTo>
                  <a:lnTo>
                    <a:pt x="162445" y="99964"/>
                  </a:lnTo>
                  <a:lnTo>
                    <a:pt x="156509" y="99964"/>
                  </a:lnTo>
                  <a:lnTo>
                    <a:pt x="156509" y="94028"/>
                  </a:lnTo>
                  <a:close/>
                  <a:moveTo>
                    <a:pt x="168692" y="94028"/>
                  </a:moveTo>
                  <a:lnTo>
                    <a:pt x="168692" y="99964"/>
                  </a:lnTo>
                  <a:lnTo>
                    <a:pt x="162756" y="99964"/>
                  </a:lnTo>
                  <a:lnTo>
                    <a:pt x="162756" y="94028"/>
                  </a:lnTo>
                  <a:close/>
                  <a:moveTo>
                    <a:pt x="174939" y="94028"/>
                  </a:moveTo>
                  <a:lnTo>
                    <a:pt x="174939" y="99964"/>
                  </a:lnTo>
                  <a:lnTo>
                    <a:pt x="169005" y="99964"/>
                  </a:lnTo>
                  <a:lnTo>
                    <a:pt x="169005" y="94028"/>
                  </a:lnTo>
                  <a:close/>
                  <a:moveTo>
                    <a:pt x="181186" y="94028"/>
                  </a:moveTo>
                  <a:lnTo>
                    <a:pt x="181186" y="99964"/>
                  </a:lnTo>
                  <a:lnTo>
                    <a:pt x="175252" y="99964"/>
                  </a:lnTo>
                  <a:lnTo>
                    <a:pt x="175252" y="94028"/>
                  </a:lnTo>
                  <a:close/>
                  <a:moveTo>
                    <a:pt x="187435" y="94028"/>
                  </a:moveTo>
                  <a:lnTo>
                    <a:pt x="187435" y="99964"/>
                  </a:lnTo>
                  <a:lnTo>
                    <a:pt x="181499" y="99964"/>
                  </a:lnTo>
                  <a:lnTo>
                    <a:pt x="181499" y="94028"/>
                  </a:lnTo>
                  <a:close/>
                  <a:moveTo>
                    <a:pt x="193684" y="94028"/>
                  </a:moveTo>
                  <a:lnTo>
                    <a:pt x="193684" y="99964"/>
                  </a:lnTo>
                  <a:lnTo>
                    <a:pt x="187749" y="99964"/>
                  </a:lnTo>
                  <a:lnTo>
                    <a:pt x="187749" y="94028"/>
                  </a:lnTo>
                  <a:close/>
                  <a:moveTo>
                    <a:pt x="199931" y="94028"/>
                  </a:moveTo>
                  <a:lnTo>
                    <a:pt x="199931" y="99964"/>
                  </a:lnTo>
                  <a:lnTo>
                    <a:pt x="193996" y="99964"/>
                  </a:lnTo>
                  <a:lnTo>
                    <a:pt x="193996" y="94028"/>
                  </a:lnTo>
                  <a:close/>
                  <a:moveTo>
                    <a:pt x="206180" y="94028"/>
                  </a:moveTo>
                  <a:lnTo>
                    <a:pt x="206180" y="99964"/>
                  </a:lnTo>
                  <a:lnTo>
                    <a:pt x="200244" y="99964"/>
                  </a:lnTo>
                  <a:lnTo>
                    <a:pt x="200244" y="94028"/>
                  </a:lnTo>
                  <a:close/>
                  <a:moveTo>
                    <a:pt x="212427" y="94028"/>
                  </a:moveTo>
                  <a:lnTo>
                    <a:pt x="212427" y="99964"/>
                  </a:lnTo>
                  <a:lnTo>
                    <a:pt x="206491" y="99964"/>
                  </a:lnTo>
                  <a:lnTo>
                    <a:pt x="206491" y="94028"/>
                  </a:lnTo>
                  <a:close/>
                  <a:moveTo>
                    <a:pt x="218674" y="94028"/>
                  </a:moveTo>
                  <a:lnTo>
                    <a:pt x="218674" y="99964"/>
                  </a:lnTo>
                  <a:lnTo>
                    <a:pt x="212739" y="99964"/>
                  </a:lnTo>
                  <a:lnTo>
                    <a:pt x="212739" y="94028"/>
                  </a:lnTo>
                  <a:close/>
                  <a:moveTo>
                    <a:pt x="224921" y="94029"/>
                  </a:moveTo>
                  <a:lnTo>
                    <a:pt x="224921" y="99964"/>
                  </a:lnTo>
                  <a:lnTo>
                    <a:pt x="218987" y="99964"/>
                  </a:lnTo>
                  <a:lnTo>
                    <a:pt x="218987" y="94029"/>
                  </a:lnTo>
                  <a:close/>
                  <a:moveTo>
                    <a:pt x="231170" y="94029"/>
                  </a:moveTo>
                  <a:lnTo>
                    <a:pt x="231170" y="99964"/>
                  </a:lnTo>
                  <a:lnTo>
                    <a:pt x="225234" y="99964"/>
                  </a:lnTo>
                  <a:lnTo>
                    <a:pt x="225234" y="94029"/>
                  </a:lnTo>
                  <a:close/>
                  <a:moveTo>
                    <a:pt x="237417" y="94029"/>
                  </a:moveTo>
                  <a:lnTo>
                    <a:pt x="237417" y="99964"/>
                  </a:lnTo>
                  <a:lnTo>
                    <a:pt x="231481" y="99964"/>
                  </a:lnTo>
                  <a:lnTo>
                    <a:pt x="231481" y="94029"/>
                  </a:lnTo>
                  <a:close/>
                  <a:moveTo>
                    <a:pt x="243664" y="94029"/>
                  </a:moveTo>
                  <a:lnTo>
                    <a:pt x="243664" y="99964"/>
                  </a:lnTo>
                  <a:lnTo>
                    <a:pt x="237729" y="99964"/>
                  </a:lnTo>
                  <a:lnTo>
                    <a:pt x="237729" y="94029"/>
                  </a:lnTo>
                  <a:close/>
                  <a:moveTo>
                    <a:pt x="249911" y="94029"/>
                  </a:moveTo>
                  <a:lnTo>
                    <a:pt x="249911" y="99964"/>
                  </a:lnTo>
                  <a:lnTo>
                    <a:pt x="243977" y="99964"/>
                  </a:lnTo>
                  <a:lnTo>
                    <a:pt x="243977" y="94029"/>
                  </a:lnTo>
                  <a:close/>
                  <a:moveTo>
                    <a:pt x="256161" y="94029"/>
                  </a:moveTo>
                  <a:lnTo>
                    <a:pt x="256161" y="99964"/>
                  </a:lnTo>
                  <a:lnTo>
                    <a:pt x="250225" y="99964"/>
                  </a:lnTo>
                  <a:lnTo>
                    <a:pt x="250225" y="94029"/>
                  </a:lnTo>
                  <a:close/>
                  <a:moveTo>
                    <a:pt x="262409" y="94029"/>
                  </a:moveTo>
                  <a:lnTo>
                    <a:pt x="262409" y="99964"/>
                  </a:lnTo>
                  <a:lnTo>
                    <a:pt x="256474" y="99964"/>
                  </a:lnTo>
                  <a:lnTo>
                    <a:pt x="256474" y="94029"/>
                  </a:lnTo>
                  <a:close/>
                  <a:moveTo>
                    <a:pt x="268656" y="94029"/>
                  </a:moveTo>
                  <a:lnTo>
                    <a:pt x="268656" y="99964"/>
                  </a:lnTo>
                  <a:lnTo>
                    <a:pt x="262721" y="99964"/>
                  </a:lnTo>
                  <a:lnTo>
                    <a:pt x="262721" y="94029"/>
                  </a:lnTo>
                  <a:close/>
                  <a:moveTo>
                    <a:pt x="274904" y="94029"/>
                  </a:moveTo>
                  <a:lnTo>
                    <a:pt x="274904" y="99964"/>
                  </a:lnTo>
                  <a:lnTo>
                    <a:pt x="268968" y="99964"/>
                  </a:lnTo>
                  <a:lnTo>
                    <a:pt x="268968" y="94029"/>
                  </a:lnTo>
                  <a:close/>
                  <a:moveTo>
                    <a:pt x="6251" y="100276"/>
                  </a:moveTo>
                  <a:lnTo>
                    <a:pt x="6251" y="106211"/>
                  </a:lnTo>
                  <a:lnTo>
                    <a:pt x="315" y="106211"/>
                  </a:lnTo>
                  <a:lnTo>
                    <a:pt x="315" y="100276"/>
                  </a:lnTo>
                  <a:close/>
                  <a:moveTo>
                    <a:pt x="12498" y="100276"/>
                  </a:moveTo>
                  <a:lnTo>
                    <a:pt x="12498" y="106211"/>
                  </a:lnTo>
                  <a:lnTo>
                    <a:pt x="6562" y="106211"/>
                  </a:lnTo>
                  <a:lnTo>
                    <a:pt x="6562" y="100276"/>
                  </a:lnTo>
                  <a:close/>
                  <a:moveTo>
                    <a:pt x="18745" y="100276"/>
                  </a:moveTo>
                  <a:lnTo>
                    <a:pt x="18745" y="106211"/>
                  </a:lnTo>
                  <a:lnTo>
                    <a:pt x="12810" y="106211"/>
                  </a:lnTo>
                  <a:lnTo>
                    <a:pt x="12810" y="100276"/>
                  </a:lnTo>
                  <a:close/>
                  <a:moveTo>
                    <a:pt x="24992" y="100276"/>
                  </a:moveTo>
                  <a:lnTo>
                    <a:pt x="24992" y="106211"/>
                  </a:lnTo>
                  <a:lnTo>
                    <a:pt x="19058" y="106211"/>
                  </a:lnTo>
                  <a:lnTo>
                    <a:pt x="19058" y="100276"/>
                  </a:lnTo>
                  <a:close/>
                  <a:moveTo>
                    <a:pt x="31242" y="100276"/>
                  </a:moveTo>
                  <a:lnTo>
                    <a:pt x="31242" y="106211"/>
                  </a:lnTo>
                  <a:lnTo>
                    <a:pt x="25305" y="106211"/>
                  </a:lnTo>
                  <a:lnTo>
                    <a:pt x="25305" y="100276"/>
                  </a:lnTo>
                  <a:close/>
                  <a:moveTo>
                    <a:pt x="37489" y="100276"/>
                  </a:moveTo>
                  <a:lnTo>
                    <a:pt x="37489" y="106211"/>
                  </a:lnTo>
                  <a:lnTo>
                    <a:pt x="31553" y="106211"/>
                  </a:lnTo>
                  <a:lnTo>
                    <a:pt x="31553" y="100276"/>
                  </a:lnTo>
                  <a:close/>
                  <a:moveTo>
                    <a:pt x="43737" y="100276"/>
                  </a:moveTo>
                  <a:lnTo>
                    <a:pt x="43737" y="106211"/>
                  </a:lnTo>
                  <a:lnTo>
                    <a:pt x="37802" y="106211"/>
                  </a:lnTo>
                  <a:lnTo>
                    <a:pt x="37802" y="100276"/>
                  </a:lnTo>
                  <a:close/>
                  <a:moveTo>
                    <a:pt x="49985" y="100276"/>
                  </a:moveTo>
                  <a:lnTo>
                    <a:pt x="49985" y="106211"/>
                  </a:lnTo>
                  <a:lnTo>
                    <a:pt x="44049" y="106211"/>
                  </a:lnTo>
                  <a:lnTo>
                    <a:pt x="44049" y="100276"/>
                  </a:lnTo>
                  <a:close/>
                  <a:moveTo>
                    <a:pt x="56232" y="100276"/>
                  </a:moveTo>
                  <a:lnTo>
                    <a:pt x="56232" y="106211"/>
                  </a:lnTo>
                  <a:lnTo>
                    <a:pt x="50296" y="106211"/>
                  </a:lnTo>
                  <a:lnTo>
                    <a:pt x="50296" y="100276"/>
                  </a:lnTo>
                  <a:close/>
                  <a:moveTo>
                    <a:pt x="62480" y="100276"/>
                  </a:moveTo>
                  <a:lnTo>
                    <a:pt x="62480" y="106211"/>
                  </a:lnTo>
                  <a:lnTo>
                    <a:pt x="56545" y="106211"/>
                  </a:lnTo>
                  <a:lnTo>
                    <a:pt x="56545" y="100276"/>
                  </a:lnTo>
                  <a:close/>
                  <a:moveTo>
                    <a:pt x="68727" y="100276"/>
                  </a:moveTo>
                  <a:lnTo>
                    <a:pt x="68727" y="106211"/>
                  </a:lnTo>
                  <a:lnTo>
                    <a:pt x="62792" y="106211"/>
                  </a:lnTo>
                  <a:lnTo>
                    <a:pt x="62792" y="100276"/>
                  </a:lnTo>
                  <a:close/>
                  <a:moveTo>
                    <a:pt x="74975" y="100276"/>
                  </a:moveTo>
                  <a:lnTo>
                    <a:pt x="74975" y="106211"/>
                  </a:lnTo>
                  <a:lnTo>
                    <a:pt x="69039" y="106211"/>
                  </a:lnTo>
                  <a:lnTo>
                    <a:pt x="69039" y="100276"/>
                  </a:lnTo>
                  <a:close/>
                  <a:moveTo>
                    <a:pt x="81223" y="100276"/>
                  </a:moveTo>
                  <a:lnTo>
                    <a:pt x="81223" y="106211"/>
                  </a:lnTo>
                  <a:lnTo>
                    <a:pt x="75286" y="106211"/>
                  </a:lnTo>
                  <a:lnTo>
                    <a:pt x="75286" y="100276"/>
                  </a:lnTo>
                  <a:close/>
                  <a:moveTo>
                    <a:pt x="87470" y="100276"/>
                  </a:moveTo>
                  <a:lnTo>
                    <a:pt x="87470" y="106211"/>
                  </a:lnTo>
                  <a:lnTo>
                    <a:pt x="81535" y="106211"/>
                  </a:lnTo>
                  <a:lnTo>
                    <a:pt x="81535" y="100276"/>
                  </a:lnTo>
                  <a:close/>
                  <a:moveTo>
                    <a:pt x="93718" y="100276"/>
                  </a:moveTo>
                  <a:lnTo>
                    <a:pt x="93718" y="106211"/>
                  </a:lnTo>
                  <a:lnTo>
                    <a:pt x="87784" y="106211"/>
                  </a:lnTo>
                  <a:lnTo>
                    <a:pt x="87784" y="100276"/>
                  </a:lnTo>
                  <a:close/>
                  <a:moveTo>
                    <a:pt x="99967" y="100276"/>
                  </a:moveTo>
                  <a:lnTo>
                    <a:pt x="99967" y="106211"/>
                  </a:lnTo>
                  <a:lnTo>
                    <a:pt x="94031" y="106211"/>
                  </a:lnTo>
                  <a:lnTo>
                    <a:pt x="94031" y="100276"/>
                  </a:lnTo>
                  <a:close/>
                  <a:moveTo>
                    <a:pt x="106214" y="100276"/>
                  </a:moveTo>
                  <a:lnTo>
                    <a:pt x="106214" y="106211"/>
                  </a:lnTo>
                  <a:lnTo>
                    <a:pt x="100278" y="106211"/>
                  </a:lnTo>
                  <a:lnTo>
                    <a:pt x="100278" y="100276"/>
                  </a:lnTo>
                  <a:close/>
                  <a:moveTo>
                    <a:pt x="112461" y="100276"/>
                  </a:moveTo>
                  <a:lnTo>
                    <a:pt x="112461" y="106211"/>
                  </a:lnTo>
                  <a:lnTo>
                    <a:pt x="106527" y="106211"/>
                  </a:lnTo>
                  <a:lnTo>
                    <a:pt x="106527" y="100276"/>
                  </a:lnTo>
                  <a:close/>
                  <a:moveTo>
                    <a:pt x="118710" y="100276"/>
                  </a:moveTo>
                  <a:lnTo>
                    <a:pt x="118710" y="106211"/>
                  </a:lnTo>
                  <a:lnTo>
                    <a:pt x="112774" y="106211"/>
                  </a:lnTo>
                  <a:lnTo>
                    <a:pt x="112774" y="100276"/>
                  </a:lnTo>
                  <a:close/>
                  <a:moveTo>
                    <a:pt x="124957" y="100276"/>
                  </a:moveTo>
                  <a:lnTo>
                    <a:pt x="124957" y="106211"/>
                  </a:lnTo>
                  <a:lnTo>
                    <a:pt x="119021" y="106211"/>
                  </a:lnTo>
                  <a:lnTo>
                    <a:pt x="119021" y="100276"/>
                  </a:lnTo>
                  <a:close/>
                  <a:moveTo>
                    <a:pt x="131204" y="100276"/>
                  </a:moveTo>
                  <a:lnTo>
                    <a:pt x="131204" y="106211"/>
                  </a:lnTo>
                  <a:lnTo>
                    <a:pt x="125270" y="106211"/>
                  </a:lnTo>
                  <a:lnTo>
                    <a:pt x="125270" y="100276"/>
                  </a:lnTo>
                  <a:close/>
                  <a:moveTo>
                    <a:pt x="137451" y="100276"/>
                  </a:moveTo>
                  <a:lnTo>
                    <a:pt x="137451" y="106211"/>
                  </a:lnTo>
                  <a:lnTo>
                    <a:pt x="131517" y="106211"/>
                  </a:lnTo>
                  <a:lnTo>
                    <a:pt x="131517" y="100276"/>
                  </a:lnTo>
                  <a:close/>
                  <a:moveTo>
                    <a:pt x="143702" y="100276"/>
                  </a:moveTo>
                  <a:lnTo>
                    <a:pt x="143702" y="106211"/>
                  </a:lnTo>
                  <a:lnTo>
                    <a:pt x="137766" y="106211"/>
                  </a:lnTo>
                  <a:lnTo>
                    <a:pt x="137766" y="100276"/>
                  </a:lnTo>
                  <a:close/>
                  <a:moveTo>
                    <a:pt x="149949" y="100276"/>
                  </a:moveTo>
                  <a:lnTo>
                    <a:pt x="149949" y="106211"/>
                  </a:lnTo>
                  <a:lnTo>
                    <a:pt x="144015" y="106211"/>
                  </a:lnTo>
                  <a:lnTo>
                    <a:pt x="144015" y="100276"/>
                  </a:lnTo>
                  <a:close/>
                  <a:moveTo>
                    <a:pt x="156196" y="100276"/>
                  </a:moveTo>
                  <a:lnTo>
                    <a:pt x="156196" y="106211"/>
                  </a:lnTo>
                  <a:lnTo>
                    <a:pt x="150262" y="106211"/>
                  </a:lnTo>
                  <a:lnTo>
                    <a:pt x="150262" y="100276"/>
                  </a:lnTo>
                  <a:close/>
                  <a:moveTo>
                    <a:pt x="162445" y="100276"/>
                  </a:moveTo>
                  <a:lnTo>
                    <a:pt x="162445" y="106211"/>
                  </a:lnTo>
                  <a:lnTo>
                    <a:pt x="156509" y="106211"/>
                  </a:lnTo>
                  <a:lnTo>
                    <a:pt x="156509" y="100276"/>
                  </a:lnTo>
                  <a:close/>
                  <a:moveTo>
                    <a:pt x="168692" y="100276"/>
                  </a:moveTo>
                  <a:lnTo>
                    <a:pt x="168692" y="106211"/>
                  </a:lnTo>
                  <a:lnTo>
                    <a:pt x="162756" y="106211"/>
                  </a:lnTo>
                  <a:lnTo>
                    <a:pt x="162756" y="100276"/>
                  </a:lnTo>
                  <a:close/>
                  <a:moveTo>
                    <a:pt x="174939" y="100276"/>
                  </a:moveTo>
                  <a:lnTo>
                    <a:pt x="174939" y="106211"/>
                  </a:lnTo>
                  <a:lnTo>
                    <a:pt x="169005" y="106211"/>
                  </a:lnTo>
                  <a:lnTo>
                    <a:pt x="169005" y="100276"/>
                  </a:lnTo>
                  <a:close/>
                  <a:moveTo>
                    <a:pt x="181186" y="100276"/>
                  </a:moveTo>
                  <a:lnTo>
                    <a:pt x="181186" y="106211"/>
                  </a:lnTo>
                  <a:lnTo>
                    <a:pt x="175252" y="106211"/>
                  </a:lnTo>
                  <a:lnTo>
                    <a:pt x="175252" y="100276"/>
                  </a:lnTo>
                  <a:close/>
                  <a:moveTo>
                    <a:pt x="187435" y="100276"/>
                  </a:moveTo>
                  <a:lnTo>
                    <a:pt x="187435" y="106211"/>
                  </a:lnTo>
                  <a:lnTo>
                    <a:pt x="181499" y="106211"/>
                  </a:lnTo>
                  <a:lnTo>
                    <a:pt x="181499" y="100276"/>
                  </a:lnTo>
                  <a:close/>
                  <a:moveTo>
                    <a:pt x="193684" y="100276"/>
                  </a:moveTo>
                  <a:lnTo>
                    <a:pt x="193684" y="106211"/>
                  </a:lnTo>
                  <a:lnTo>
                    <a:pt x="187749" y="106211"/>
                  </a:lnTo>
                  <a:lnTo>
                    <a:pt x="187749" y="100276"/>
                  </a:lnTo>
                  <a:close/>
                  <a:moveTo>
                    <a:pt x="199931" y="100276"/>
                  </a:moveTo>
                  <a:lnTo>
                    <a:pt x="199931" y="106211"/>
                  </a:lnTo>
                  <a:lnTo>
                    <a:pt x="193996" y="106211"/>
                  </a:lnTo>
                  <a:lnTo>
                    <a:pt x="193996" y="100276"/>
                  </a:lnTo>
                  <a:close/>
                  <a:moveTo>
                    <a:pt x="206180" y="100276"/>
                  </a:moveTo>
                  <a:lnTo>
                    <a:pt x="206180" y="106211"/>
                  </a:lnTo>
                  <a:lnTo>
                    <a:pt x="200244" y="106211"/>
                  </a:lnTo>
                  <a:lnTo>
                    <a:pt x="200244" y="100276"/>
                  </a:lnTo>
                  <a:close/>
                  <a:moveTo>
                    <a:pt x="212427" y="100276"/>
                  </a:moveTo>
                  <a:lnTo>
                    <a:pt x="212427" y="106211"/>
                  </a:lnTo>
                  <a:lnTo>
                    <a:pt x="206491" y="106211"/>
                  </a:lnTo>
                  <a:lnTo>
                    <a:pt x="206491" y="100276"/>
                  </a:lnTo>
                  <a:close/>
                  <a:moveTo>
                    <a:pt x="218674" y="100276"/>
                  </a:moveTo>
                  <a:lnTo>
                    <a:pt x="218674" y="106211"/>
                  </a:lnTo>
                  <a:lnTo>
                    <a:pt x="212739" y="106211"/>
                  </a:lnTo>
                  <a:lnTo>
                    <a:pt x="212739" y="100276"/>
                  </a:lnTo>
                  <a:close/>
                  <a:moveTo>
                    <a:pt x="224921" y="100276"/>
                  </a:moveTo>
                  <a:lnTo>
                    <a:pt x="224921" y="106211"/>
                  </a:lnTo>
                  <a:lnTo>
                    <a:pt x="218987" y="106211"/>
                  </a:lnTo>
                  <a:lnTo>
                    <a:pt x="218987" y="100276"/>
                  </a:lnTo>
                  <a:close/>
                  <a:moveTo>
                    <a:pt x="231170" y="100276"/>
                  </a:moveTo>
                  <a:lnTo>
                    <a:pt x="231170" y="106211"/>
                  </a:lnTo>
                  <a:lnTo>
                    <a:pt x="225234" y="106211"/>
                  </a:lnTo>
                  <a:lnTo>
                    <a:pt x="225234" y="100276"/>
                  </a:lnTo>
                  <a:close/>
                  <a:moveTo>
                    <a:pt x="237417" y="100276"/>
                  </a:moveTo>
                  <a:lnTo>
                    <a:pt x="237417" y="106211"/>
                  </a:lnTo>
                  <a:lnTo>
                    <a:pt x="231481" y="106211"/>
                  </a:lnTo>
                  <a:lnTo>
                    <a:pt x="231481" y="100276"/>
                  </a:lnTo>
                  <a:close/>
                  <a:moveTo>
                    <a:pt x="243664" y="100276"/>
                  </a:moveTo>
                  <a:lnTo>
                    <a:pt x="243664" y="106211"/>
                  </a:lnTo>
                  <a:lnTo>
                    <a:pt x="237729" y="106211"/>
                  </a:lnTo>
                  <a:lnTo>
                    <a:pt x="237729" y="100276"/>
                  </a:lnTo>
                  <a:close/>
                  <a:moveTo>
                    <a:pt x="249911" y="100276"/>
                  </a:moveTo>
                  <a:lnTo>
                    <a:pt x="249911" y="106211"/>
                  </a:lnTo>
                  <a:lnTo>
                    <a:pt x="243977" y="106211"/>
                  </a:lnTo>
                  <a:lnTo>
                    <a:pt x="243977" y="100276"/>
                  </a:lnTo>
                  <a:close/>
                  <a:moveTo>
                    <a:pt x="256161" y="100276"/>
                  </a:moveTo>
                  <a:lnTo>
                    <a:pt x="256161" y="106211"/>
                  </a:lnTo>
                  <a:lnTo>
                    <a:pt x="250225" y="106211"/>
                  </a:lnTo>
                  <a:lnTo>
                    <a:pt x="250225" y="100276"/>
                  </a:lnTo>
                  <a:close/>
                  <a:moveTo>
                    <a:pt x="262409" y="100276"/>
                  </a:moveTo>
                  <a:lnTo>
                    <a:pt x="262409" y="106211"/>
                  </a:lnTo>
                  <a:lnTo>
                    <a:pt x="256474" y="106211"/>
                  </a:lnTo>
                  <a:lnTo>
                    <a:pt x="256474" y="100276"/>
                  </a:lnTo>
                  <a:close/>
                  <a:moveTo>
                    <a:pt x="268656" y="100276"/>
                  </a:moveTo>
                  <a:lnTo>
                    <a:pt x="268656" y="106211"/>
                  </a:lnTo>
                  <a:lnTo>
                    <a:pt x="262721" y="106211"/>
                  </a:lnTo>
                  <a:lnTo>
                    <a:pt x="262721" y="100276"/>
                  </a:lnTo>
                  <a:close/>
                  <a:moveTo>
                    <a:pt x="274904" y="100276"/>
                  </a:moveTo>
                  <a:lnTo>
                    <a:pt x="274904" y="106211"/>
                  </a:lnTo>
                  <a:lnTo>
                    <a:pt x="268968" y="106211"/>
                  </a:lnTo>
                  <a:lnTo>
                    <a:pt x="268968" y="100276"/>
                  </a:lnTo>
                  <a:close/>
                  <a:moveTo>
                    <a:pt x="6251" y="106523"/>
                  </a:moveTo>
                  <a:lnTo>
                    <a:pt x="6251" y="112460"/>
                  </a:lnTo>
                  <a:lnTo>
                    <a:pt x="315" y="112460"/>
                  </a:lnTo>
                  <a:lnTo>
                    <a:pt x="315" y="106523"/>
                  </a:lnTo>
                  <a:close/>
                  <a:moveTo>
                    <a:pt x="12498" y="106523"/>
                  </a:moveTo>
                  <a:lnTo>
                    <a:pt x="12498" y="112460"/>
                  </a:lnTo>
                  <a:lnTo>
                    <a:pt x="6562" y="112460"/>
                  </a:lnTo>
                  <a:lnTo>
                    <a:pt x="6562" y="106523"/>
                  </a:lnTo>
                  <a:close/>
                  <a:moveTo>
                    <a:pt x="18745" y="106523"/>
                  </a:moveTo>
                  <a:lnTo>
                    <a:pt x="18745" y="112460"/>
                  </a:lnTo>
                  <a:lnTo>
                    <a:pt x="12810" y="112460"/>
                  </a:lnTo>
                  <a:lnTo>
                    <a:pt x="12810" y="106523"/>
                  </a:lnTo>
                  <a:close/>
                  <a:moveTo>
                    <a:pt x="24992" y="106523"/>
                  </a:moveTo>
                  <a:lnTo>
                    <a:pt x="24992" y="112460"/>
                  </a:lnTo>
                  <a:lnTo>
                    <a:pt x="19058" y="112460"/>
                  </a:lnTo>
                  <a:lnTo>
                    <a:pt x="19058" y="106523"/>
                  </a:lnTo>
                  <a:close/>
                  <a:moveTo>
                    <a:pt x="31242" y="106523"/>
                  </a:moveTo>
                  <a:lnTo>
                    <a:pt x="31242" y="112460"/>
                  </a:lnTo>
                  <a:lnTo>
                    <a:pt x="25305" y="112460"/>
                  </a:lnTo>
                  <a:lnTo>
                    <a:pt x="25305" y="106523"/>
                  </a:lnTo>
                  <a:close/>
                  <a:moveTo>
                    <a:pt x="37489" y="106523"/>
                  </a:moveTo>
                  <a:lnTo>
                    <a:pt x="37489" y="112460"/>
                  </a:lnTo>
                  <a:lnTo>
                    <a:pt x="31553" y="112460"/>
                  </a:lnTo>
                  <a:lnTo>
                    <a:pt x="31553" y="106523"/>
                  </a:lnTo>
                  <a:close/>
                  <a:moveTo>
                    <a:pt x="43737" y="106523"/>
                  </a:moveTo>
                  <a:lnTo>
                    <a:pt x="43737" y="112460"/>
                  </a:lnTo>
                  <a:lnTo>
                    <a:pt x="37802" y="112460"/>
                  </a:lnTo>
                  <a:lnTo>
                    <a:pt x="37802" y="106523"/>
                  </a:lnTo>
                  <a:close/>
                  <a:moveTo>
                    <a:pt x="49985" y="106523"/>
                  </a:moveTo>
                  <a:lnTo>
                    <a:pt x="49985" y="112460"/>
                  </a:lnTo>
                  <a:lnTo>
                    <a:pt x="44049" y="112460"/>
                  </a:lnTo>
                  <a:lnTo>
                    <a:pt x="44049" y="106523"/>
                  </a:lnTo>
                  <a:close/>
                  <a:moveTo>
                    <a:pt x="56232" y="106523"/>
                  </a:moveTo>
                  <a:lnTo>
                    <a:pt x="56232" y="112460"/>
                  </a:lnTo>
                  <a:lnTo>
                    <a:pt x="50296" y="112460"/>
                  </a:lnTo>
                  <a:lnTo>
                    <a:pt x="50296" y="106523"/>
                  </a:lnTo>
                  <a:close/>
                  <a:moveTo>
                    <a:pt x="62480" y="106523"/>
                  </a:moveTo>
                  <a:lnTo>
                    <a:pt x="62480" y="112460"/>
                  </a:lnTo>
                  <a:lnTo>
                    <a:pt x="56545" y="112460"/>
                  </a:lnTo>
                  <a:lnTo>
                    <a:pt x="56545" y="106523"/>
                  </a:lnTo>
                  <a:close/>
                  <a:moveTo>
                    <a:pt x="68727" y="106523"/>
                  </a:moveTo>
                  <a:lnTo>
                    <a:pt x="68727" y="112460"/>
                  </a:lnTo>
                  <a:lnTo>
                    <a:pt x="62792" y="112460"/>
                  </a:lnTo>
                  <a:lnTo>
                    <a:pt x="62792" y="106523"/>
                  </a:lnTo>
                  <a:close/>
                  <a:moveTo>
                    <a:pt x="74975" y="106523"/>
                  </a:moveTo>
                  <a:lnTo>
                    <a:pt x="74975" y="112460"/>
                  </a:lnTo>
                  <a:lnTo>
                    <a:pt x="69039" y="112460"/>
                  </a:lnTo>
                  <a:lnTo>
                    <a:pt x="69039" y="106523"/>
                  </a:lnTo>
                  <a:close/>
                  <a:moveTo>
                    <a:pt x="81223" y="106523"/>
                  </a:moveTo>
                  <a:lnTo>
                    <a:pt x="81223" y="112460"/>
                  </a:lnTo>
                  <a:lnTo>
                    <a:pt x="75286" y="112460"/>
                  </a:lnTo>
                  <a:lnTo>
                    <a:pt x="75286" y="106523"/>
                  </a:lnTo>
                  <a:close/>
                  <a:moveTo>
                    <a:pt x="87470" y="106523"/>
                  </a:moveTo>
                  <a:lnTo>
                    <a:pt x="87470" y="112460"/>
                  </a:lnTo>
                  <a:lnTo>
                    <a:pt x="81535" y="112460"/>
                  </a:lnTo>
                  <a:lnTo>
                    <a:pt x="81535" y="106523"/>
                  </a:lnTo>
                  <a:close/>
                  <a:moveTo>
                    <a:pt x="93718" y="106523"/>
                  </a:moveTo>
                  <a:lnTo>
                    <a:pt x="93718" y="112460"/>
                  </a:lnTo>
                  <a:lnTo>
                    <a:pt x="87784" y="112460"/>
                  </a:lnTo>
                  <a:lnTo>
                    <a:pt x="87784" y="106523"/>
                  </a:lnTo>
                  <a:close/>
                  <a:moveTo>
                    <a:pt x="99967" y="106523"/>
                  </a:moveTo>
                  <a:lnTo>
                    <a:pt x="99967" y="112460"/>
                  </a:lnTo>
                  <a:lnTo>
                    <a:pt x="94031" y="112460"/>
                  </a:lnTo>
                  <a:lnTo>
                    <a:pt x="94031" y="106523"/>
                  </a:lnTo>
                  <a:close/>
                  <a:moveTo>
                    <a:pt x="106214" y="106523"/>
                  </a:moveTo>
                  <a:lnTo>
                    <a:pt x="106214" y="112460"/>
                  </a:lnTo>
                  <a:lnTo>
                    <a:pt x="100278" y="112460"/>
                  </a:lnTo>
                  <a:lnTo>
                    <a:pt x="100278" y="106523"/>
                  </a:lnTo>
                  <a:close/>
                  <a:moveTo>
                    <a:pt x="112461" y="106523"/>
                  </a:moveTo>
                  <a:lnTo>
                    <a:pt x="112461" y="112460"/>
                  </a:lnTo>
                  <a:lnTo>
                    <a:pt x="106527" y="112460"/>
                  </a:lnTo>
                  <a:lnTo>
                    <a:pt x="106527" y="106523"/>
                  </a:lnTo>
                  <a:close/>
                  <a:moveTo>
                    <a:pt x="118710" y="106523"/>
                  </a:moveTo>
                  <a:lnTo>
                    <a:pt x="118710" y="112460"/>
                  </a:lnTo>
                  <a:lnTo>
                    <a:pt x="112774" y="112460"/>
                  </a:lnTo>
                  <a:lnTo>
                    <a:pt x="112774" y="106523"/>
                  </a:lnTo>
                  <a:close/>
                  <a:moveTo>
                    <a:pt x="124957" y="106523"/>
                  </a:moveTo>
                  <a:lnTo>
                    <a:pt x="124957" y="112460"/>
                  </a:lnTo>
                  <a:lnTo>
                    <a:pt x="119021" y="112460"/>
                  </a:lnTo>
                  <a:lnTo>
                    <a:pt x="119021" y="106523"/>
                  </a:lnTo>
                  <a:close/>
                  <a:moveTo>
                    <a:pt x="131204" y="106523"/>
                  </a:moveTo>
                  <a:lnTo>
                    <a:pt x="131204" y="112460"/>
                  </a:lnTo>
                  <a:lnTo>
                    <a:pt x="125270" y="112460"/>
                  </a:lnTo>
                  <a:lnTo>
                    <a:pt x="125270" y="106523"/>
                  </a:lnTo>
                  <a:close/>
                  <a:moveTo>
                    <a:pt x="137451" y="106523"/>
                  </a:moveTo>
                  <a:lnTo>
                    <a:pt x="137451" y="112460"/>
                  </a:lnTo>
                  <a:lnTo>
                    <a:pt x="131517" y="112460"/>
                  </a:lnTo>
                  <a:lnTo>
                    <a:pt x="131517" y="106523"/>
                  </a:lnTo>
                  <a:close/>
                  <a:moveTo>
                    <a:pt x="143702" y="106523"/>
                  </a:moveTo>
                  <a:lnTo>
                    <a:pt x="143702" y="112460"/>
                  </a:lnTo>
                  <a:lnTo>
                    <a:pt x="137766" y="112460"/>
                  </a:lnTo>
                  <a:lnTo>
                    <a:pt x="137766" y="106523"/>
                  </a:lnTo>
                  <a:close/>
                  <a:moveTo>
                    <a:pt x="149949" y="106523"/>
                  </a:moveTo>
                  <a:lnTo>
                    <a:pt x="149949" y="112460"/>
                  </a:lnTo>
                  <a:lnTo>
                    <a:pt x="144015" y="112460"/>
                  </a:lnTo>
                  <a:lnTo>
                    <a:pt x="144015" y="106523"/>
                  </a:lnTo>
                  <a:close/>
                  <a:moveTo>
                    <a:pt x="156196" y="106523"/>
                  </a:moveTo>
                  <a:lnTo>
                    <a:pt x="156196" y="112460"/>
                  </a:lnTo>
                  <a:lnTo>
                    <a:pt x="150262" y="112460"/>
                  </a:lnTo>
                  <a:lnTo>
                    <a:pt x="150262" y="106523"/>
                  </a:lnTo>
                  <a:close/>
                  <a:moveTo>
                    <a:pt x="162445" y="106523"/>
                  </a:moveTo>
                  <a:lnTo>
                    <a:pt x="162445" y="112460"/>
                  </a:lnTo>
                  <a:lnTo>
                    <a:pt x="156509" y="112460"/>
                  </a:lnTo>
                  <a:lnTo>
                    <a:pt x="156509" y="106523"/>
                  </a:lnTo>
                  <a:close/>
                  <a:moveTo>
                    <a:pt x="168692" y="106523"/>
                  </a:moveTo>
                  <a:lnTo>
                    <a:pt x="168692" y="112460"/>
                  </a:lnTo>
                  <a:lnTo>
                    <a:pt x="162756" y="112460"/>
                  </a:lnTo>
                  <a:lnTo>
                    <a:pt x="162756" y="106523"/>
                  </a:lnTo>
                  <a:close/>
                  <a:moveTo>
                    <a:pt x="174939" y="106523"/>
                  </a:moveTo>
                  <a:lnTo>
                    <a:pt x="174939" y="112460"/>
                  </a:lnTo>
                  <a:lnTo>
                    <a:pt x="169005" y="112460"/>
                  </a:lnTo>
                  <a:lnTo>
                    <a:pt x="169005" y="106523"/>
                  </a:lnTo>
                  <a:close/>
                  <a:moveTo>
                    <a:pt x="181186" y="106523"/>
                  </a:moveTo>
                  <a:lnTo>
                    <a:pt x="181186" y="112460"/>
                  </a:lnTo>
                  <a:lnTo>
                    <a:pt x="175252" y="112460"/>
                  </a:lnTo>
                  <a:lnTo>
                    <a:pt x="175252" y="106523"/>
                  </a:lnTo>
                  <a:close/>
                  <a:moveTo>
                    <a:pt x="187435" y="106523"/>
                  </a:moveTo>
                  <a:lnTo>
                    <a:pt x="187435" y="112460"/>
                  </a:lnTo>
                  <a:lnTo>
                    <a:pt x="181499" y="112460"/>
                  </a:lnTo>
                  <a:lnTo>
                    <a:pt x="181499" y="106523"/>
                  </a:lnTo>
                  <a:close/>
                  <a:moveTo>
                    <a:pt x="193684" y="106523"/>
                  </a:moveTo>
                  <a:lnTo>
                    <a:pt x="193684" y="112460"/>
                  </a:lnTo>
                  <a:lnTo>
                    <a:pt x="187749" y="112460"/>
                  </a:lnTo>
                  <a:lnTo>
                    <a:pt x="187749" y="106523"/>
                  </a:lnTo>
                  <a:close/>
                  <a:moveTo>
                    <a:pt x="199931" y="106523"/>
                  </a:moveTo>
                  <a:lnTo>
                    <a:pt x="199931" y="112460"/>
                  </a:lnTo>
                  <a:lnTo>
                    <a:pt x="193996" y="112460"/>
                  </a:lnTo>
                  <a:lnTo>
                    <a:pt x="193996" y="106523"/>
                  </a:lnTo>
                  <a:close/>
                  <a:moveTo>
                    <a:pt x="206180" y="106523"/>
                  </a:moveTo>
                  <a:lnTo>
                    <a:pt x="206180" y="112460"/>
                  </a:lnTo>
                  <a:lnTo>
                    <a:pt x="200244" y="112460"/>
                  </a:lnTo>
                  <a:lnTo>
                    <a:pt x="200244" y="106523"/>
                  </a:lnTo>
                  <a:close/>
                  <a:moveTo>
                    <a:pt x="212427" y="106523"/>
                  </a:moveTo>
                  <a:lnTo>
                    <a:pt x="212427" y="112460"/>
                  </a:lnTo>
                  <a:lnTo>
                    <a:pt x="206491" y="112460"/>
                  </a:lnTo>
                  <a:lnTo>
                    <a:pt x="206491" y="106523"/>
                  </a:lnTo>
                  <a:close/>
                  <a:moveTo>
                    <a:pt x="218674" y="106523"/>
                  </a:moveTo>
                  <a:lnTo>
                    <a:pt x="218674" y="112460"/>
                  </a:lnTo>
                  <a:lnTo>
                    <a:pt x="212739" y="112460"/>
                  </a:lnTo>
                  <a:lnTo>
                    <a:pt x="212739" y="106523"/>
                  </a:lnTo>
                  <a:close/>
                  <a:moveTo>
                    <a:pt x="224921" y="106523"/>
                  </a:moveTo>
                  <a:lnTo>
                    <a:pt x="224921" y="112460"/>
                  </a:lnTo>
                  <a:lnTo>
                    <a:pt x="218987" y="112460"/>
                  </a:lnTo>
                  <a:lnTo>
                    <a:pt x="218987" y="106523"/>
                  </a:lnTo>
                  <a:close/>
                  <a:moveTo>
                    <a:pt x="231170" y="106523"/>
                  </a:moveTo>
                  <a:lnTo>
                    <a:pt x="231170" y="112460"/>
                  </a:lnTo>
                  <a:lnTo>
                    <a:pt x="225234" y="112460"/>
                  </a:lnTo>
                  <a:lnTo>
                    <a:pt x="225234" y="106523"/>
                  </a:lnTo>
                  <a:close/>
                  <a:moveTo>
                    <a:pt x="237417" y="106523"/>
                  </a:moveTo>
                  <a:lnTo>
                    <a:pt x="237417" y="112460"/>
                  </a:lnTo>
                  <a:lnTo>
                    <a:pt x="231481" y="112460"/>
                  </a:lnTo>
                  <a:lnTo>
                    <a:pt x="231481" y="106523"/>
                  </a:lnTo>
                  <a:close/>
                  <a:moveTo>
                    <a:pt x="243664" y="106523"/>
                  </a:moveTo>
                  <a:lnTo>
                    <a:pt x="243664" y="112460"/>
                  </a:lnTo>
                  <a:lnTo>
                    <a:pt x="237729" y="112460"/>
                  </a:lnTo>
                  <a:lnTo>
                    <a:pt x="237729" y="106523"/>
                  </a:lnTo>
                  <a:close/>
                  <a:moveTo>
                    <a:pt x="249911" y="106523"/>
                  </a:moveTo>
                  <a:lnTo>
                    <a:pt x="249911" y="112460"/>
                  </a:lnTo>
                  <a:lnTo>
                    <a:pt x="243977" y="112460"/>
                  </a:lnTo>
                  <a:lnTo>
                    <a:pt x="243977" y="106523"/>
                  </a:lnTo>
                  <a:close/>
                  <a:moveTo>
                    <a:pt x="256161" y="106523"/>
                  </a:moveTo>
                  <a:lnTo>
                    <a:pt x="256161" y="112460"/>
                  </a:lnTo>
                  <a:lnTo>
                    <a:pt x="250225" y="112460"/>
                  </a:lnTo>
                  <a:lnTo>
                    <a:pt x="250225" y="106523"/>
                  </a:lnTo>
                  <a:close/>
                  <a:moveTo>
                    <a:pt x="262409" y="106523"/>
                  </a:moveTo>
                  <a:lnTo>
                    <a:pt x="262409" y="112460"/>
                  </a:lnTo>
                  <a:lnTo>
                    <a:pt x="256474" y="112460"/>
                  </a:lnTo>
                  <a:lnTo>
                    <a:pt x="256474" y="106523"/>
                  </a:lnTo>
                  <a:close/>
                  <a:moveTo>
                    <a:pt x="268656" y="106523"/>
                  </a:moveTo>
                  <a:lnTo>
                    <a:pt x="268656" y="112460"/>
                  </a:lnTo>
                  <a:lnTo>
                    <a:pt x="262721" y="112460"/>
                  </a:lnTo>
                  <a:lnTo>
                    <a:pt x="262721" y="106523"/>
                  </a:lnTo>
                  <a:close/>
                  <a:moveTo>
                    <a:pt x="274904" y="106523"/>
                  </a:moveTo>
                  <a:lnTo>
                    <a:pt x="274904" y="112460"/>
                  </a:lnTo>
                  <a:lnTo>
                    <a:pt x="268968" y="112460"/>
                  </a:lnTo>
                  <a:lnTo>
                    <a:pt x="268968" y="106523"/>
                  </a:lnTo>
                  <a:close/>
                  <a:moveTo>
                    <a:pt x="6251" y="112771"/>
                  </a:moveTo>
                  <a:lnTo>
                    <a:pt x="6251" y="118707"/>
                  </a:lnTo>
                  <a:lnTo>
                    <a:pt x="315" y="118707"/>
                  </a:lnTo>
                  <a:lnTo>
                    <a:pt x="315" y="112771"/>
                  </a:lnTo>
                  <a:close/>
                  <a:moveTo>
                    <a:pt x="12498" y="112771"/>
                  </a:moveTo>
                  <a:lnTo>
                    <a:pt x="12498" y="118707"/>
                  </a:lnTo>
                  <a:lnTo>
                    <a:pt x="6562" y="118707"/>
                  </a:lnTo>
                  <a:lnTo>
                    <a:pt x="6562" y="112771"/>
                  </a:lnTo>
                  <a:close/>
                  <a:moveTo>
                    <a:pt x="18745" y="112771"/>
                  </a:moveTo>
                  <a:lnTo>
                    <a:pt x="18745" y="118707"/>
                  </a:lnTo>
                  <a:lnTo>
                    <a:pt x="12810" y="118707"/>
                  </a:lnTo>
                  <a:lnTo>
                    <a:pt x="12810" y="112771"/>
                  </a:lnTo>
                  <a:close/>
                  <a:moveTo>
                    <a:pt x="24992" y="112771"/>
                  </a:moveTo>
                  <a:lnTo>
                    <a:pt x="24992" y="118707"/>
                  </a:lnTo>
                  <a:lnTo>
                    <a:pt x="19058" y="118707"/>
                  </a:lnTo>
                  <a:lnTo>
                    <a:pt x="19058" y="112771"/>
                  </a:lnTo>
                  <a:close/>
                  <a:moveTo>
                    <a:pt x="31242" y="112771"/>
                  </a:moveTo>
                  <a:lnTo>
                    <a:pt x="31242" y="118707"/>
                  </a:lnTo>
                  <a:lnTo>
                    <a:pt x="25305" y="118707"/>
                  </a:lnTo>
                  <a:lnTo>
                    <a:pt x="25305" y="112771"/>
                  </a:lnTo>
                  <a:close/>
                  <a:moveTo>
                    <a:pt x="37489" y="112771"/>
                  </a:moveTo>
                  <a:lnTo>
                    <a:pt x="37489" y="118707"/>
                  </a:lnTo>
                  <a:lnTo>
                    <a:pt x="31553" y="118707"/>
                  </a:lnTo>
                  <a:lnTo>
                    <a:pt x="31553" y="112771"/>
                  </a:lnTo>
                  <a:close/>
                  <a:moveTo>
                    <a:pt x="43737" y="112771"/>
                  </a:moveTo>
                  <a:lnTo>
                    <a:pt x="43737" y="118707"/>
                  </a:lnTo>
                  <a:lnTo>
                    <a:pt x="37802" y="118707"/>
                  </a:lnTo>
                  <a:lnTo>
                    <a:pt x="37802" y="112771"/>
                  </a:lnTo>
                  <a:close/>
                  <a:moveTo>
                    <a:pt x="49985" y="112771"/>
                  </a:moveTo>
                  <a:lnTo>
                    <a:pt x="49985" y="118707"/>
                  </a:lnTo>
                  <a:lnTo>
                    <a:pt x="44049" y="118707"/>
                  </a:lnTo>
                  <a:lnTo>
                    <a:pt x="44049" y="112771"/>
                  </a:lnTo>
                  <a:close/>
                  <a:moveTo>
                    <a:pt x="56232" y="112771"/>
                  </a:moveTo>
                  <a:lnTo>
                    <a:pt x="56232" y="118707"/>
                  </a:lnTo>
                  <a:lnTo>
                    <a:pt x="50296" y="118707"/>
                  </a:lnTo>
                  <a:lnTo>
                    <a:pt x="50296" y="112771"/>
                  </a:lnTo>
                  <a:close/>
                  <a:moveTo>
                    <a:pt x="62480" y="112771"/>
                  </a:moveTo>
                  <a:lnTo>
                    <a:pt x="62480" y="118707"/>
                  </a:lnTo>
                  <a:lnTo>
                    <a:pt x="56545" y="118707"/>
                  </a:lnTo>
                  <a:lnTo>
                    <a:pt x="56545" y="112771"/>
                  </a:lnTo>
                  <a:close/>
                  <a:moveTo>
                    <a:pt x="68727" y="112771"/>
                  </a:moveTo>
                  <a:lnTo>
                    <a:pt x="68727" y="118707"/>
                  </a:lnTo>
                  <a:lnTo>
                    <a:pt x="62792" y="118707"/>
                  </a:lnTo>
                  <a:lnTo>
                    <a:pt x="62792" y="112771"/>
                  </a:lnTo>
                  <a:close/>
                  <a:moveTo>
                    <a:pt x="74975" y="112771"/>
                  </a:moveTo>
                  <a:lnTo>
                    <a:pt x="74975" y="118707"/>
                  </a:lnTo>
                  <a:lnTo>
                    <a:pt x="69039" y="118707"/>
                  </a:lnTo>
                  <a:lnTo>
                    <a:pt x="69039" y="112771"/>
                  </a:lnTo>
                  <a:close/>
                  <a:moveTo>
                    <a:pt x="81223" y="112771"/>
                  </a:moveTo>
                  <a:lnTo>
                    <a:pt x="81223" y="118707"/>
                  </a:lnTo>
                  <a:lnTo>
                    <a:pt x="75286" y="118707"/>
                  </a:lnTo>
                  <a:lnTo>
                    <a:pt x="75286" y="112771"/>
                  </a:lnTo>
                  <a:close/>
                  <a:moveTo>
                    <a:pt x="87470" y="112771"/>
                  </a:moveTo>
                  <a:lnTo>
                    <a:pt x="87470" y="118707"/>
                  </a:lnTo>
                  <a:lnTo>
                    <a:pt x="81535" y="118707"/>
                  </a:lnTo>
                  <a:lnTo>
                    <a:pt x="81535" y="112771"/>
                  </a:lnTo>
                  <a:close/>
                  <a:moveTo>
                    <a:pt x="93718" y="112771"/>
                  </a:moveTo>
                  <a:lnTo>
                    <a:pt x="93718" y="118707"/>
                  </a:lnTo>
                  <a:lnTo>
                    <a:pt x="87784" y="118707"/>
                  </a:lnTo>
                  <a:lnTo>
                    <a:pt x="87784" y="112771"/>
                  </a:lnTo>
                  <a:close/>
                  <a:moveTo>
                    <a:pt x="99967" y="112771"/>
                  </a:moveTo>
                  <a:lnTo>
                    <a:pt x="99967" y="118707"/>
                  </a:lnTo>
                  <a:lnTo>
                    <a:pt x="94031" y="118707"/>
                  </a:lnTo>
                  <a:lnTo>
                    <a:pt x="94031" y="112771"/>
                  </a:lnTo>
                  <a:close/>
                  <a:moveTo>
                    <a:pt x="106214" y="112771"/>
                  </a:moveTo>
                  <a:lnTo>
                    <a:pt x="106214" y="118707"/>
                  </a:lnTo>
                  <a:lnTo>
                    <a:pt x="100278" y="118707"/>
                  </a:lnTo>
                  <a:lnTo>
                    <a:pt x="100278" y="112771"/>
                  </a:lnTo>
                  <a:close/>
                  <a:moveTo>
                    <a:pt x="112461" y="112771"/>
                  </a:moveTo>
                  <a:lnTo>
                    <a:pt x="112461" y="118707"/>
                  </a:lnTo>
                  <a:lnTo>
                    <a:pt x="106527" y="118707"/>
                  </a:lnTo>
                  <a:lnTo>
                    <a:pt x="106527" y="112771"/>
                  </a:lnTo>
                  <a:close/>
                  <a:moveTo>
                    <a:pt x="118710" y="112771"/>
                  </a:moveTo>
                  <a:lnTo>
                    <a:pt x="118710" y="118707"/>
                  </a:lnTo>
                  <a:lnTo>
                    <a:pt x="112774" y="118707"/>
                  </a:lnTo>
                  <a:lnTo>
                    <a:pt x="112774" y="112771"/>
                  </a:lnTo>
                  <a:close/>
                  <a:moveTo>
                    <a:pt x="124957" y="112771"/>
                  </a:moveTo>
                  <a:lnTo>
                    <a:pt x="124957" y="118707"/>
                  </a:lnTo>
                  <a:lnTo>
                    <a:pt x="119021" y="118707"/>
                  </a:lnTo>
                  <a:lnTo>
                    <a:pt x="119021" y="112771"/>
                  </a:lnTo>
                  <a:close/>
                  <a:moveTo>
                    <a:pt x="131204" y="112771"/>
                  </a:moveTo>
                  <a:lnTo>
                    <a:pt x="131204" y="118707"/>
                  </a:lnTo>
                  <a:lnTo>
                    <a:pt x="125270" y="118707"/>
                  </a:lnTo>
                  <a:lnTo>
                    <a:pt x="125270" y="112771"/>
                  </a:lnTo>
                  <a:close/>
                  <a:moveTo>
                    <a:pt x="137451" y="112771"/>
                  </a:moveTo>
                  <a:lnTo>
                    <a:pt x="137451" y="118707"/>
                  </a:lnTo>
                  <a:lnTo>
                    <a:pt x="131517" y="118707"/>
                  </a:lnTo>
                  <a:lnTo>
                    <a:pt x="131517" y="112771"/>
                  </a:lnTo>
                  <a:close/>
                  <a:moveTo>
                    <a:pt x="143702" y="112771"/>
                  </a:moveTo>
                  <a:lnTo>
                    <a:pt x="143702" y="118707"/>
                  </a:lnTo>
                  <a:lnTo>
                    <a:pt x="137766" y="118707"/>
                  </a:lnTo>
                  <a:lnTo>
                    <a:pt x="137766" y="112771"/>
                  </a:lnTo>
                  <a:close/>
                  <a:moveTo>
                    <a:pt x="149949" y="112771"/>
                  </a:moveTo>
                  <a:lnTo>
                    <a:pt x="149949" y="118707"/>
                  </a:lnTo>
                  <a:lnTo>
                    <a:pt x="144015" y="118707"/>
                  </a:lnTo>
                  <a:lnTo>
                    <a:pt x="144015" y="112771"/>
                  </a:lnTo>
                  <a:close/>
                  <a:moveTo>
                    <a:pt x="156196" y="112771"/>
                  </a:moveTo>
                  <a:lnTo>
                    <a:pt x="156196" y="118707"/>
                  </a:lnTo>
                  <a:lnTo>
                    <a:pt x="150262" y="118707"/>
                  </a:lnTo>
                  <a:lnTo>
                    <a:pt x="150262" y="112771"/>
                  </a:lnTo>
                  <a:close/>
                  <a:moveTo>
                    <a:pt x="162445" y="112771"/>
                  </a:moveTo>
                  <a:lnTo>
                    <a:pt x="162445" y="118707"/>
                  </a:lnTo>
                  <a:lnTo>
                    <a:pt x="156509" y="118707"/>
                  </a:lnTo>
                  <a:lnTo>
                    <a:pt x="156509" y="112771"/>
                  </a:lnTo>
                  <a:close/>
                  <a:moveTo>
                    <a:pt x="168692" y="112771"/>
                  </a:moveTo>
                  <a:lnTo>
                    <a:pt x="168692" y="118707"/>
                  </a:lnTo>
                  <a:lnTo>
                    <a:pt x="162756" y="118707"/>
                  </a:lnTo>
                  <a:lnTo>
                    <a:pt x="162756" y="112771"/>
                  </a:lnTo>
                  <a:close/>
                  <a:moveTo>
                    <a:pt x="174939" y="112771"/>
                  </a:moveTo>
                  <a:lnTo>
                    <a:pt x="174939" y="118707"/>
                  </a:lnTo>
                  <a:lnTo>
                    <a:pt x="169005" y="118707"/>
                  </a:lnTo>
                  <a:lnTo>
                    <a:pt x="169005" y="112771"/>
                  </a:lnTo>
                  <a:close/>
                  <a:moveTo>
                    <a:pt x="181186" y="112771"/>
                  </a:moveTo>
                  <a:lnTo>
                    <a:pt x="181186" y="118707"/>
                  </a:lnTo>
                  <a:lnTo>
                    <a:pt x="175252" y="118707"/>
                  </a:lnTo>
                  <a:lnTo>
                    <a:pt x="175252" y="112771"/>
                  </a:lnTo>
                  <a:close/>
                  <a:moveTo>
                    <a:pt x="187435" y="112771"/>
                  </a:moveTo>
                  <a:lnTo>
                    <a:pt x="187435" y="118707"/>
                  </a:lnTo>
                  <a:lnTo>
                    <a:pt x="181499" y="118707"/>
                  </a:lnTo>
                  <a:lnTo>
                    <a:pt x="181499" y="112771"/>
                  </a:lnTo>
                  <a:close/>
                  <a:moveTo>
                    <a:pt x="193684" y="112771"/>
                  </a:moveTo>
                  <a:lnTo>
                    <a:pt x="193684" y="118707"/>
                  </a:lnTo>
                  <a:lnTo>
                    <a:pt x="187749" y="118707"/>
                  </a:lnTo>
                  <a:lnTo>
                    <a:pt x="187749" y="112771"/>
                  </a:lnTo>
                  <a:close/>
                  <a:moveTo>
                    <a:pt x="199931" y="112771"/>
                  </a:moveTo>
                  <a:lnTo>
                    <a:pt x="199931" y="118707"/>
                  </a:lnTo>
                  <a:lnTo>
                    <a:pt x="193996" y="118707"/>
                  </a:lnTo>
                  <a:lnTo>
                    <a:pt x="193996" y="112771"/>
                  </a:lnTo>
                  <a:close/>
                  <a:moveTo>
                    <a:pt x="206180" y="112771"/>
                  </a:moveTo>
                  <a:lnTo>
                    <a:pt x="206180" y="118707"/>
                  </a:lnTo>
                  <a:lnTo>
                    <a:pt x="200244" y="118707"/>
                  </a:lnTo>
                  <a:lnTo>
                    <a:pt x="200244" y="112771"/>
                  </a:lnTo>
                  <a:close/>
                  <a:moveTo>
                    <a:pt x="212427" y="112771"/>
                  </a:moveTo>
                  <a:lnTo>
                    <a:pt x="212427" y="118707"/>
                  </a:lnTo>
                  <a:lnTo>
                    <a:pt x="206491" y="118707"/>
                  </a:lnTo>
                  <a:lnTo>
                    <a:pt x="206491" y="112771"/>
                  </a:lnTo>
                  <a:close/>
                  <a:moveTo>
                    <a:pt x="218674" y="112771"/>
                  </a:moveTo>
                  <a:lnTo>
                    <a:pt x="218674" y="118707"/>
                  </a:lnTo>
                  <a:lnTo>
                    <a:pt x="212739" y="118707"/>
                  </a:lnTo>
                  <a:lnTo>
                    <a:pt x="212739" y="112771"/>
                  </a:lnTo>
                  <a:close/>
                  <a:moveTo>
                    <a:pt x="224921" y="112771"/>
                  </a:moveTo>
                  <a:lnTo>
                    <a:pt x="224921" y="118707"/>
                  </a:lnTo>
                  <a:lnTo>
                    <a:pt x="218987" y="118707"/>
                  </a:lnTo>
                  <a:lnTo>
                    <a:pt x="218987" y="112771"/>
                  </a:lnTo>
                  <a:close/>
                  <a:moveTo>
                    <a:pt x="231170" y="112771"/>
                  </a:moveTo>
                  <a:lnTo>
                    <a:pt x="231170" y="118707"/>
                  </a:lnTo>
                  <a:lnTo>
                    <a:pt x="225234" y="118707"/>
                  </a:lnTo>
                  <a:lnTo>
                    <a:pt x="225234" y="112771"/>
                  </a:lnTo>
                  <a:close/>
                  <a:moveTo>
                    <a:pt x="237417" y="112771"/>
                  </a:moveTo>
                  <a:lnTo>
                    <a:pt x="237417" y="118707"/>
                  </a:lnTo>
                  <a:lnTo>
                    <a:pt x="231481" y="118707"/>
                  </a:lnTo>
                  <a:lnTo>
                    <a:pt x="231481" y="112771"/>
                  </a:lnTo>
                  <a:close/>
                  <a:moveTo>
                    <a:pt x="243664" y="112771"/>
                  </a:moveTo>
                  <a:lnTo>
                    <a:pt x="243664" y="118707"/>
                  </a:lnTo>
                  <a:lnTo>
                    <a:pt x="237729" y="118707"/>
                  </a:lnTo>
                  <a:lnTo>
                    <a:pt x="237729" y="112771"/>
                  </a:lnTo>
                  <a:close/>
                  <a:moveTo>
                    <a:pt x="249911" y="112771"/>
                  </a:moveTo>
                  <a:lnTo>
                    <a:pt x="249911" y="118707"/>
                  </a:lnTo>
                  <a:lnTo>
                    <a:pt x="243977" y="118707"/>
                  </a:lnTo>
                  <a:lnTo>
                    <a:pt x="243977" y="112771"/>
                  </a:lnTo>
                  <a:close/>
                  <a:moveTo>
                    <a:pt x="256161" y="112771"/>
                  </a:moveTo>
                  <a:lnTo>
                    <a:pt x="256161" y="118707"/>
                  </a:lnTo>
                  <a:lnTo>
                    <a:pt x="250225" y="118707"/>
                  </a:lnTo>
                  <a:lnTo>
                    <a:pt x="250225" y="112771"/>
                  </a:lnTo>
                  <a:close/>
                  <a:moveTo>
                    <a:pt x="262409" y="112771"/>
                  </a:moveTo>
                  <a:lnTo>
                    <a:pt x="262409" y="118707"/>
                  </a:lnTo>
                  <a:lnTo>
                    <a:pt x="256474" y="118707"/>
                  </a:lnTo>
                  <a:lnTo>
                    <a:pt x="256474" y="112771"/>
                  </a:lnTo>
                  <a:close/>
                  <a:moveTo>
                    <a:pt x="268656" y="112771"/>
                  </a:moveTo>
                  <a:lnTo>
                    <a:pt x="268656" y="118707"/>
                  </a:lnTo>
                  <a:lnTo>
                    <a:pt x="262721" y="118707"/>
                  </a:lnTo>
                  <a:lnTo>
                    <a:pt x="262721" y="112771"/>
                  </a:lnTo>
                  <a:close/>
                  <a:moveTo>
                    <a:pt x="274904" y="112771"/>
                  </a:moveTo>
                  <a:lnTo>
                    <a:pt x="274904" y="118707"/>
                  </a:lnTo>
                  <a:lnTo>
                    <a:pt x="268968" y="118707"/>
                  </a:lnTo>
                  <a:lnTo>
                    <a:pt x="268968" y="112771"/>
                  </a:lnTo>
                  <a:close/>
                  <a:moveTo>
                    <a:pt x="6251" y="119019"/>
                  </a:moveTo>
                  <a:lnTo>
                    <a:pt x="6251" y="124954"/>
                  </a:lnTo>
                  <a:lnTo>
                    <a:pt x="315" y="124954"/>
                  </a:lnTo>
                  <a:lnTo>
                    <a:pt x="315" y="119019"/>
                  </a:lnTo>
                  <a:close/>
                  <a:moveTo>
                    <a:pt x="12498" y="119019"/>
                  </a:moveTo>
                  <a:lnTo>
                    <a:pt x="12498" y="124954"/>
                  </a:lnTo>
                  <a:lnTo>
                    <a:pt x="6562" y="124954"/>
                  </a:lnTo>
                  <a:lnTo>
                    <a:pt x="6562" y="119019"/>
                  </a:lnTo>
                  <a:close/>
                  <a:moveTo>
                    <a:pt x="18745" y="119019"/>
                  </a:moveTo>
                  <a:lnTo>
                    <a:pt x="18745" y="124954"/>
                  </a:lnTo>
                  <a:lnTo>
                    <a:pt x="12810" y="124954"/>
                  </a:lnTo>
                  <a:lnTo>
                    <a:pt x="12810" y="119019"/>
                  </a:lnTo>
                  <a:close/>
                  <a:moveTo>
                    <a:pt x="24992" y="119019"/>
                  </a:moveTo>
                  <a:lnTo>
                    <a:pt x="24992" y="124954"/>
                  </a:lnTo>
                  <a:lnTo>
                    <a:pt x="19058" y="124954"/>
                  </a:lnTo>
                  <a:lnTo>
                    <a:pt x="19058" y="119019"/>
                  </a:lnTo>
                  <a:close/>
                  <a:moveTo>
                    <a:pt x="31242" y="119019"/>
                  </a:moveTo>
                  <a:lnTo>
                    <a:pt x="31242" y="124954"/>
                  </a:lnTo>
                  <a:lnTo>
                    <a:pt x="25305" y="124954"/>
                  </a:lnTo>
                  <a:lnTo>
                    <a:pt x="25305" y="119019"/>
                  </a:lnTo>
                  <a:close/>
                  <a:moveTo>
                    <a:pt x="37489" y="119019"/>
                  </a:moveTo>
                  <a:lnTo>
                    <a:pt x="37489" y="124954"/>
                  </a:lnTo>
                  <a:lnTo>
                    <a:pt x="31553" y="124954"/>
                  </a:lnTo>
                  <a:lnTo>
                    <a:pt x="31553" y="119019"/>
                  </a:lnTo>
                  <a:close/>
                  <a:moveTo>
                    <a:pt x="43737" y="119019"/>
                  </a:moveTo>
                  <a:lnTo>
                    <a:pt x="43737" y="124954"/>
                  </a:lnTo>
                  <a:lnTo>
                    <a:pt x="37802" y="124954"/>
                  </a:lnTo>
                  <a:lnTo>
                    <a:pt x="37802" y="119019"/>
                  </a:lnTo>
                  <a:close/>
                  <a:moveTo>
                    <a:pt x="49985" y="119019"/>
                  </a:moveTo>
                  <a:lnTo>
                    <a:pt x="49985" y="124954"/>
                  </a:lnTo>
                  <a:lnTo>
                    <a:pt x="44049" y="124954"/>
                  </a:lnTo>
                  <a:lnTo>
                    <a:pt x="44049" y="119019"/>
                  </a:lnTo>
                  <a:close/>
                  <a:moveTo>
                    <a:pt x="56232" y="119019"/>
                  </a:moveTo>
                  <a:lnTo>
                    <a:pt x="56232" y="124954"/>
                  </a:lnTo>
                  <a:lnTo>
                    <a:pt x="50296" y="124954"/>
                  </a:lnTo>
                  <a:lnTo>
                    <a:pt x="50296" y="119019"/>
                  </a:lnTo>
                  <a:close/>
                  <a:moveTo>
                    <a:pt x="62480" y="119019"/>
                  </a:moveTo>
                  <a:lnTo>
                    <a:pt x="62480" y="124954"/>
                  </a:lnTo>
                  <a:lnTo>
                    <a:pt x="56545" y="124954"/>
                  </a:lnTo>
                  <a:lnTo>
                    <a:pt x="56545" y="119019"/>
                  </a:lnTo>
                  <a:close/>
                  <a:moveTo>
                    <a:pt x="68727" y="119019"/>
                  </a:moveTo>
                  <a:lnTo>
                    <a:pt x="68727" y="124954"/>
                  </a:lnTo>
                  <a:lnTo>
                    <a:pt x="62792" y="124954"/>
                  </a:lnTo>
                  <a:lnTo>
                    <a:pt x="62792" y="119019"/>
                  </a:lnTo>
                  <a:close/>
                  <a:moveTo>
                    <a:pt x="74975" y="119019"/>
                  </a:moveTo>
                  <a:lnTo>
                    <a:pt x="74975" y="124954"/>
                  </a:lnTo>
                  <a:lnTo>
                    <a:pt x="69039" y="124954"/>
                  </a:lnTo>
                  <a:lnTo>
                    <a:pt x="69039" y="119019"/>
                  </a:lnTo>
                  <a:close/>
                  <a:moveTo>
                    <a:pt x="81223" y="119019"/>
                  </a:moveTo>
                  <a:lnTo>
                    <a:pt x="81223" y="124954"/>
                  </a:lnTo>
                  <a:lnTo>
                    <a:pt x="75286" y="124954"/>
                  </a:lnTo>
                  <a:lnTo>
                    <a:pt x="75286" y="119019"/>
                  </a:lnTo>
                  <a:close/>
                  <a:moveTo>
                    <a:pt x="87470" y="119019"/>
                  </a:moveTo>
                  <a:lnTo>
                    <a:pt x="87470" y="124954"/>
                  </a:lnTo>
                  <a:lnTo>
                    <a:pt x="81535" y="124954"/>
                  </a:lnTo>
                  <a:lnTo>
                    <a:pt x="81535" y="119019"/>
                  </a:lnTo>
                  <a:close/>
                  <a:moveTo>
                    <a:pt x="93718" y="119019"/>
                  </a:moveTo>
                  <a:lnTo>
                    <a:pt x="93718" y="124954"/>
                  </a:lnTo>
                  <a:lnTo>
                    <a:pt x="87784" y="124954"/>
                  </a:lnTo>
                  <a:lnTo>
                    <a:pt x="87784" y="119019"/>
                  </a:lnTo>
                  <a:close/>
                  <a:moveTo>
                    <a:pt x="99967" y="119019"/>
                  </a:moveTo>
                  <a:lnTo>
                    <a:pt x="99967" y="124954"/>
                  </a:lnTo>
                  <a:lnTo>
                    <a:pt x="94031" y="124954"/>
                  </a:lnTo>
                  <a:lnTo>
                    <a:pt x="94031" y="119019"/>
                  </a:lnTo>
                  <a:close/>
                  <a:moveTo>
                    <a:pt x="106214" y="119019"/>
                  </a:moveTo>
                  <a:lnTo>
                    <a:pt x="106214" y="124954"/>
                  </a:lnTo>
                  <a:lnTo>
                    <a:pt x="100278" y="124954"/>
                  </a:lnTo>
                  <a:lnTo>
                    <a:pt x="100278" y="119019"/>
                  </a:lnTo>
                  <a:close/>
                  <a:moveTo>
                    <a:pt x="112461" y="119019"/>
                  </a:moveTo>
                  <a:lnTo>
                    <a:pt x="112461" y="124954"/>
                  </a:lnTo>
                  <a:lnTo>
                    <a:pt x="106527" y="124954"/>
                  </a:lnTo>
                  <a:lnTo>
                    <a:pt x="106527" y="119019"/>
                  </a:lnTo>
                  <a:close/>
                  <a:moveTo>
                    <a:pt x="118710" y="119019"/>
                  </a:moveTo>
                  <a:lnTo>
                    <a:pt x="118710" y="124954"/>
                  </a:lnTo>
                  <a:lnTo>
                    <a:pt x="112774" y="124954"/>
                  </a:lnTo>
                  <a:lnTo>
                    <a:pt x="112774" y="119019"/>
                  </a:lnTo>
                  <a:close/>
                  <a:moveTo>
                    <a:pt x="124957" y="119019"/>
                  </a:moveTo>
                  <a:lnTo>
                    <a:pt x="124957" y="124954"/>
                  </a:lnTo>
                  <a:lnTo>
                    <a:pt x="119021" y="124954"/>
                  </a:lnTo>
                  <a:lnTo>
                    <a:pt x="119021" y="119019"/>
                  </a:lnTo>
                  <a:close/>
                  <a:moveTo>
                    <a:pt x="131204" y="119019"/>
                  </a:moveTo>
                  <a:lnTo>
                    <a:pt x="131204" y="124954"/>
                  </a:lnTo>
                  <a:lnTo>
                    <a:pt x="125270" y="124954"/>
                  </a:lnTo>
                  <a:lnTo>
                    <a:pt x="125270" y="119019"/>
                  </a:lnTo>
                  <a:close/>
                  <a:moveTo>
                    <a:pt x="137451" y="119019"/>
                  </a:moveTo>
                  <a:lnTo>
                    <a:pt x="137451" y="124954"/>
                  </a:lnTo>
                  <a:lnTo>
                    <a:pt x="131517" y="124954"/>
                  </a:lnTo>
                  <a:lnTo>
                    <a:pt x="131517" y="119019"/>
                  </a:lnTo>
                  <a:close/>
                  <a:moveTo>
                    <a:pt x="143702" y="119019"/>
                  </a:moveTo>
                  <a:lnTo>
                    <a:pt x="143702" y="124954"/>
                  </a:lnTo>
                  <a:lnTo>
                    <a:pt x="137766" y="124954"/>
                  </a:lnTo>
                  <a:lnTo>
                    <a:pt x="137766" y="119019"/>
                  </a:lnTo>
                  <a:close/>
                  <a:moveTo>
                    <a:pt x="149949" y="119019"/>
                  </a:moveTo>
                  <a:lnTo>
                    <a:pt x="149949" y="124954"/>
                  </a:lnTo>
                  <a:lnTo>
                    <a:pt x="144015" y="124954"/>
                  </a:lnTo>
                  <a:lnTo>
                    <a:pt x="144015" y="119019"/>
                  </a:lnTo>
                  <a:close/>
                  <a:moveTo>
                    <a:pt x="156196" y="119019"/>
                  </a:moveTo>
                  <a:lnTo>
                    <a:pt x="156196" y="124954"/>
                  </a:lnTo>
                  <a:lnTo>
                    <a:pt x="150262" y="124954"/>
                  </a:lnTo>
                  <a:lnTo>
                    <a:pt x="150262" y="119019"/>
                  </a:lnTo>
                  <a:close/>
                  <a:moveTo>
                    <a:pt x="162445" y="119019"/>
                  </a:moveTo>
                  <a:lnTo>
                    <a:pt x="162445" y="124954"/>
                  </a:lnTo>
                  <a:lnTo>
                    <a:pt x="156509" y="124954"/>
                  </a:lnTo>
                  <a:lnTo>
                    <a:pt x="156509" y="119019"/>
                  </a:lnTo>
                  <a:close/>
                  <a:moveTo>
                    <a:pt x="168692" y="119019"/>
                  </a:moveTo>
                  <a:lnTo>
                    <a:pt x="168692" y="124954"/>
                  </a:lnTo>
                  <a:lnTo>
                    <a:pt x="162756" y="124954"/>
                  </a:lnTo>
                  <a:lnTo>
                    <a:pt x="162756" y="119019"/>
                  </a:lnTo>
                  <a:close/>
                  <a:moveTo>
                    <a:pt x="174939" y="119019"/>
                  </a:moveTo>
                  <a:lnTo>
                    <a:pt x="174939" y="124954"/>
                  </a:lnTo>
                  <a:lnTo>
                    <a:pt x="169005" y="124954"/>
                  </a:lnTo>
                  <a:lnTo>
                    <a:pt x="169005" y="119019"/>
                  </a:lnTo>
                  <a:close/>
                  <a:moveTo>
                    <a:pt x="181186" y="119019"/>
                  </a:moveTo>
                  <a:lnTo>
                    <a:pt x="181186" y="124954"/>
                  </a:lnTo>
                  <a:lnTo>
                    <a:pt x="175252" y="124954"/>
                  </a:lnTo>
                  <a:lnTo>
                    <a:pt x="175252" y="119019"/>
                  </a:lnTo>
                  <a:close/>
                  <a:moveTo>
                    <a:pt x="187435" y="119019"/>
                  </a:moveTo>
                  <a:lnTo>
                    <a:pt x="187435" y="124954"/>
                  </a:lnTo>
                  <a:lnTo>
                    <a:pt x="181499" y="124954"/>
                  </a:lnTo>
                  <a:lnTo>
                    <a:pt x="181499" y="119019"/>
                  </a:lnTo>
                  <a:close/>
                  <a:moveTo>
                    <a:pt x="193684" y="119019"/>
                  </a:moveTo>
                  <a:lnTo>
                    <a:pt x="193684" y="124954"/>
                  </a:lnTo>
                  <a:lnTo>
                    <a:pt x="187749" y="124954"/>
                  </a:lnTo>
                  <a:lnTo>
                    <a:pt x="187749" y="119019"/>
                  </a:lnTo>
                  <a:close/>
                  <a:moveTo>
                    <a:pt x="199931" y="119019"/>
                  </a:moveTo>
                  <a:lnTo>
                    <a:pt x="199931" y="124954"/>
                  </a:lnTo>
                  <a:lnTo>
                    <a:pt x="193996" y="124954"/>
                  </a:lnTo>
                  <a:lnTo>
                    <a:pt x="193996" y="119019"/>
                  </a:lnTo>
                  <a:close/>
                  <a:moveTo>
                    <a:pt x="206180" y="119019"/>
                  </a:moveTo>
                  <a:lnTo>
                    <a:pt x="206180" y="124954"/>
                  </a:lnTo>
                  <a:lnTo>
                    <a:pt x="200244" y="124954"/>
                  </a:lnTo>
                  <a:lnTo>
                    <a:pt x="200244" y="119019"/>
                  </a:lnTo>
                  <a:close/>
                  <a:moveTo>
                    <a:pt x="212427" y="119019"/>
                  </a:moveTo>
                  <a:lnTo>
                    <a:pt x="212427" y="124954"/>
                  </a:lnTo>
                  <a:lnTo>
                    <a:pt x="206491" y="124954"/>
                  </a:lnTo>
                  <a:lnTo>
                    <a:pt x="206491" y="119019"/>
                  </a:lnTo>
                  <a:close/>
                  <a:moveTo>
                    <a:pt x="218674" y="119019"/>
                  </a:moveTo>
                  <a:lnTo>
                    <a:pt x="218674" y="124954"/>
                  </a:lnTo>
                  <a:lnTo>
                    <a:pt x="212739" y="124954"/>
                  </a:lnTo>
                  <a:lnTo>
                    <a:pt x="212739" y="119019"/>
                  </a:lnTo>
                  <a:close/>
                  <a:moveTo>
                    <a:pt x="224921" y="119019"/>
                  </a:moveTo>
                  <a:lnTo>
                    <a:pt x="224921" y="124954"/>
                  </a:lnTo>
                  <a:lnTo>
                    <a:pt x="218987" y="124954"/>
                  </a:lnTo>
                  <a:lnTo>
                    <a:pt x="218987" y="119019"/>
                  </a:lnTo>
                  <a:close/>
                  <a:moveTo>
                    <a:pt x="231170" y="119019"/>
                  </a:moveTo>
                  <a:lnTo>
                    <a:pt x="231170" y="124954"/>
                  </a:lnTo>
                  <a:lnTo>
                    <a:pt x="225234" y="124954"/>
                  </a:lnTo>
                  <a:lnTo>
                    <a:pt x="225234" y="119019"/>
                  </a:lnTo>
                  <a:close/>
                  <a:moveTo>
                    <a:pt x="237417" y="119019"/>
                  </a:moveTo>
                  <a:lnTo>
                    <a:pt x="237417" y="124954"/>
                  </a:lnTo>
                  <a:lnTo>
                    <a:pt x="231481" y="124954"/>
                  </a:lnTo>
                  <a:lnTo>
                    <a:pt x="231481" y="119019"/>
                  </a:lnTo>
                  <a:close/>
                  <a:moveTo>
                    <a:pt x="243664" y="119019"/>
                  </a:moveTo>
                  <a:lnTo>
                    <a:pt x="243664" y="124954"/>
                  </a:lnTo>
                  <a:lnTo>
                    <a:pt x="237729" y="124954"/>
                  </a:lnTo>
                  <a:lnTo>
                    <a:pt x="237729" y="119019"/>
                  </a:lnTo>
                  <a:close/>
                  <a:moveTo>
                    <a:pt x="249911" y="119019"/>
                  </a:moveTo>
                  <a:lnTo>
                    <a:pt x="249911" y="124954"/>
                  </a:lnTo>
                  <a:lnTo>
                    <a:pt x="243977" y="124954"/>
                  </a:lnTo>
                  <a:lnTo>
                    <a:pt x="243977" y="119019"/>
                  </a:lnTo>
                  <a:close/>
                  <a:moveTo>
                    <a:pt x="256161" y="119019"/>
                  </a:moveTo>
                  <a:lnTo>
                    <a:pt x="256161" y="124954"/>
                  </a:lnTo>
                  <a:lnTo>
                    <a:pt x="250225" y="124954"/>
                  </a:lnTo>
                  <a:lnTo>
                    <a:pt x="250225" y="119019"/>
                  </a:lnTo>
                  <a:close/>
                  <a:moveTo>
                    <a:pt x="262409" y="119019"/>
                  </a:moveTo>
                  <a:lnTo>
                    <a:pt x="262409" y="124954"/>
                  </a:lnTo>
                  <a:lnTo>
                    <a:pt x="256474" y="124954"/>
                  </a:lnTo>
                  <a:lnTo>
                    <a:pt x="256474" y="119019"/>
                  </a:lnTo>
                  <a:close/>
                  <a:moveTo>
                    <a:pt x="268656" y="119019"/>
                  </a:moveTo>
                  <a:lnTo>
                    <a:pt x="268656" y="124954"/>
                  </a:lnTo>
                  <a:lnTo>
                    <a:pt x="262721" y="124954"/>
                  </a:lnTo>
                  <a:lnTo>
                    <a:pt x="262721" y="119019"/>
                  </a:lnTo>
                  <a:close/>
                  <a:moveTo>
                    <a:pt x="274904" y="119019"/>
                  </a:moveTo>
                  <a:lnTo>
                    <a:pt x="274904" y="124954"/>
                  </a:lnTo>
                  <a:lnTo>
                    <a:pt x="268968" y="124954"/>
                  </a:lnTo>
                  <a:lnTo>
                    <a:pt x="268968" y="119019"/>
                  </a:lnTo>
                  <a:close/>
                  <a:moveTo>
                    <a:pt x="6251" y="125266"/>
                  </a:moveTo>
                  <a:lnTo>
                    <a:pt x="6251" y="131201"/>
                  </a:lnTo>
                  <a:lnTo>
                    <a:pt x="315" y="131201"/>
                  </a:lnTo>
                  <a:lnTo>
                    <a:pt x="315" y="125266"/>
                  </a:lnTo>
                  <a:close/>
                  <a:moveTo>
                    <a:pt x="12498" y="125266"/>
                  </a:moveTo>
                  <a:lnTo>
                    <a:pt x="12498" y="131201"/>
                  </a:lnTo>
                  <a:lnTo>
                    <a:pt x="6562" y="131201"/>
                  </a:lnTo>
                  <a:lnTo>
                    <a:pt x="6562" y="125266"/>
                  </a:lnTo>
                  <a:close/>
                  <a:moveTo>
                    <a:pt x="18745" y="125266"/>
                  </a:moveTo>
                  <a:lnTo>
                    <a:pt x="18745" y="131201"/>
                  </a:lnTo>
                  <a:lnTo>
                    <a:pt x="12810" y="131201"/>
                  </a:lnTo>
                  <a:lnTo>
                    <a:pt x="12810" y="125266"/>
                  </a:lnTo>
                  <a:close/>
                  <a:moveTo>
                    <a:pt x="24992" y="125266"/>
                  </a:moveTo>
                  <a:lnTo>
                    <a:pt x="24992" y="131201"/>
                  </a:lnTo>
                  <a:lnTo>
                    <a:pt x="19058" y="131201"/>
                  </a:lnTo>
                  <a:lnTo>
                    <a:pt x="19058" y="125266"/>
                  </a:lnTo>
                  <a:close/>
                  <a:moveTo>
                    <a:pt x="31242" y="125266"/>
                  </a:moveTo>
                  <a:lnTo>
                    <a:pt x="31242" y="131201"/>
                  </a:lnTo>
                  <a:lnTo>
                    <a:pt x="25305" y="131201"/>
                  </a:lnTo>
                  <a:lnTo>
                    <a:pt x="25305" y="125266"/>
                  </a:lnTo>
                  <a:close/>
                  <a:moveTo>
                    <a:pt x="37489" y="125266"/>
                  </a:moveTo>
                  <a:lnTo>
                    <a:pt x="37489" y="131201"/>
                  </a:lnTo>
                  <a:lnTo>
                    <a:pt x="31553" y="131201"/>
                  </a:lnTo>
                  <a:lnTo>
                    <a:pt x="31553" y="125266"/>
                  </a:lnTo>
                  <a:close/>
                  <a:moveTo>
                    <a:pt x="43737" y="125266"/>
                  </a:moveTo>
                  <a:lnTo>
                    <a:pt x="43737" y="131201"/>
                  </a:lnTo>
                  <a:lnTo>
                    <a:pt x="37802" y="131201"/>
                  </a:lnTo>
                  <a:lnTo>
                    <a:pt x="37802" y="125266"/>
                  </a:lnTo>
                  <a:close/>
                  <a:moveTo>
                    <a:pt x="49985" y="125266"/>
                  </a:moveTo>
                  <a:lnTo>
                    <a:pt x="49985" y="131201"/>
                  </a:lnTo>
                  <a:lnTo>
                    <a:pt x="44049" y="131201"/>
                  </a:lnTo>
                  <a:lnTo>
                    <a:pt x="44049" y="125266"/>
                  </a:lnTo>
                  <a:close/>
                  <a:moveTo>
                    <a:pt x="56232" y="125266"/>
                  </a:moveTo>
                  <a:lnTo>
                    <a:pt x="56232" y="131201"/>
                  </a:lnTo>
                  <a:lnTo>
                    <a:pt x="50296" y="131201"/>
                  </a:lnTo>
                  <a:lnTo>
                    <a:pt x="50296" y="125266"/>
                  </a:lnTo>
                  <a:close/>
                  <a:moveTo>
                    <a:pt x="62480" y="125266"/>
                  </a:moveTo>
                  <a:lnTo>
                    <a:pt x="62480" y="131201"/>
                  </a:lnTo>
                  <a:lnTo>
                    <a:pt x="56545" y="131201"/>
                  </a:lnTo>
                  <a:lnTo>
                    <a:pt x="56545" y="125266"/>
                  </a:lnTo>
                  <a:close/>
                  <a:moveTo>
                    <a:pt x="68727" y="125266"/>
                  </a:moveTo>
                  <a:lnTo>
                    <a:pt x="68727" y="131201"/>
                  </a:lnTo>
                  <a:lnTo>
                    <a:pt x="62792" y="131201"/>
                  </a:lnTo>
                  <a:lnTo>
                    <a:pt x="62792" y="125266"/>
                  </a:lnTo>
                  <a:close/>
                  <a:moveTo>
                    <a:pt x="74975" y="125266"/>
                  </a:moveTo>
                  <a:lnTo>
                    <a:pt x="74975" y="131201"/>
                  </a:lnTo>
                  <a:lnTo>
                    <a:pt x="69039" y="131201"/>
                  </a:lnTo>
                  <a:lnTo>
                    <a:pt x="69039" y="125266"/>
                  </a:lnTo>
                  <a:close/>
                  <a:moveTo>
                    <a:pt x="81223" y="125266"/>
                  </a:moveTo>
                  <a:lnTo>
                    <a:pt x="81223" y="131201"/>
                  </a:lnTo>
                  <a:lnTo>
                    <a:pt x="75286" y="131201"/>
                  </a:lnTo>
                  <a:lnTo>
                    <a:pt x="75286" y="125266"/>
                  </a:lnTo>
                  <a:close/>
                  <a:moveTo>
                    <a:pt x="87470" y="125266"/>
                  </a:moveTo>
                  <a:lnTo>
                    <a:pt x="87470" y="131201"/>
                  </a:lnTo>
                  <a:lnTo>
                    <a:pt x="81535" y="131201"/>
                  </a:lnTo>
                  <a:lnTo>
                    <a:pt x="81535" y="125266"/>
                  </a:lnTo>
                  <a:close/>
                  <a:moveTo>
                    <a:pt x="93718" y="125266"/>
                  </a:moveTo>
                  <a:lnTo>
                    <a:pt x="93718" y="131201"/>
                  </a:lnTo>
                  <a:lnTo>
                    <a:pt x="87784" y="131201"/>
                  </a:lnTo>
                  <a:lnTo>
                    <a:pt x="87784" y="125266"/>
                  </a:lnTo>
                  <a:close/>
                  <a:moveTo>
                    <a:pt x="99967" y="125266"/>
                  </a:moveTo>
                  <a:lnTo>
                    <a:pt x="99967" y="131201"/>
                  </a:lnTo>
                  <a:lnTo>
                    <a:pt x="94031" y="131201"/>
                  </a:lnTo>
                  <a:lnTo>
                    <a:pt x="94031" y="125266"/>
                  </a:lnTo>
                  <a:close/>
                  <a:moveTo>
                    <a:pt x="106214" y="125266"/>
                  </a:moveTo>
                  <a:lnTo>
                    <a:pt x="106214" y="131201"/>
                  </a:lnTo>
                  <a:lnTo>
                    <a:pt x="100278" y="131201"/>
                  </a:lnTo>
                  <a:lnTo>
                    <a:pt x="100278" y="125266"/>
                  </a:lnTo>
                  <a:close/>
                  <a:moveTo>
                    <a:pt x="112461" y="125266"/>
                  </a:moveTo>
                  <a:lnTo>
                    <a:pt x="112461" y="131201"/>
                  </a:lnTo>
                  <a:lnTo>
                    <a:pt x="106527" y="131201"/>
                  </a:lnTo>
                  <a:lnTo>
                    <a:pt x="106527" y="125266"/>
                  </a:lnTo>
                  <a:close/>
                  <a:moveTo>
                    <a:pt x="118710" y="125266"/>
                  </a:moveTo>
                  <a:lnTo>
                    <a:pt x="118710" y="131201"/>
                  </a:lnTo>
                  <a:lnTo>
                    <a:pt x="112774" y="131201"/>
                  </a:lnTo>
                  <a:lnTo>
                    <a:pt x="112774" y="125266"/>
                  </a:lnTo>
                  <a:close/>
                  <a:moveTo>
                    <a:pt x="124957" y="125266"/>
                  </a:moveTo>
                  <a:lnTo>
                    <a:pt x="124957" y="131201"/>
                  </a:lnTo>
                  <a:lnTo>
                    <a:pt x="119021" y="131201"/>
                  </a:lnTo>
                  <a:lnTo>
                    <a:pt x="119021" y="125266"/>
                  </a:lnTo>
                  <a:close/>
                  <a:moveTo>
                    <a:pt x="131204" y="125266"/>
                  </a:moveTo>
                  <a:lnTo>
                    <a:pt x="131204" y="131201"/>
                  </a:lnTo>
                  <a:lnTo>
                    <a:pt x="125270" y="131201"/>
                  </a:lnTo>
                  <a:lnTo>
                    <a:pt x="125270" y="125266"/>
                  </a:lnTo>
                  <a:close/>
                  <a:moveTo>
                    <a:pt x="137451" y="125266"/>
                  </a:moveTo>
                  <a:lnTo>
                    <a:pt x="137451" y="131201"/>
                  </a:lnTo>
                  <a:lnTo>
                    <a:pt x="131517" y="131201"/>
                  </a:lnTo>
                  <a:lnTo>
                    <a:pt x="131517" y="125266"/>
                  </a:lnTo>
                  <a:close/>
                  <a:moveTo>
                    <a:pt x="143702" y="125266"/>
                  </a:moveTo>
                  <a:lnTo>
                    <a:pt x="143702" y="131201"/>
                  </a:lnTo>
                  <a:lnTo>
                    <a:pt x="137766" y="131201"/>
                  </a:lnTo>
                  <a:lnTo>
                    <a:pt x="137766" y="125266"/>
                  </a:lnTo>
                  <a:close/>
                  <a:moveTo>
                    <a:pt x="149949" y="125266"/>
                  </a:moveTo>
                  <a:lnTo>
                    <a:pt x="149949" y="131201"/>
                  </a:lnTo>
                  <a:lnTo>
                    <a:pt x="144015" y="131201"/>
                  </a:lnTo>
                  <a:lnTo>
                    <a:pt x="144015" y="125266"/>
                  </a:lnTo>
                  <a:close/>
                  <a:moveTo>
                    <a:pt x="156196" y="125266"/>
                  </a:moveTo>
                  <a:lnTo>
                    <a:pt x="156196" y="131201"/>
                  </a:lnTo>
                  <a:lnTo>
                    <a:pt x="150262" y="131201"/>
                  </a:lnTo>
                  <a:lnTo>
                    <a:pt x="150262" y="125266"/>
                  </a:lnTo>
                  <a:close/>
                  <a:moveTo>
                    <a:pt x="162445" y="125266"/>
                  </a:moveTo>
                  <a:lnTo>
                    <a:pt x="162445" y="131201"/>
                  </a:lnTo>
                  <a:lnTo>
                    <a:pt x="156509" y="131201"/>
                  </a:lnTo>
                  <a:lnTo>
                    <a:pt x="156509" y="125266"/>
                  </a:lnTo>
                  <a:close/>
                  <a:moveTo>
                    <a:pt x="168692" y="125266"/>
                  </a:moveTo>
                  <a:lnTo>
                    <a:pt x="168692" y="131201"/>
                  </a:lnTo>
                  <a:lnTo>
                    <a:pt x="162756" y="131201"/>
                  </a:lnTo>
                  <a:lnTo>
                    <a:pt x="162756" y="125266"/>
                  </a:lnTo>
                  <a:close/>
                  <a:moveTo>
                    <a:pt x="174939" y="125266"/>
                  </a:moveTo>
                  <a:lnTo>
                    <a:pt x="174939" y="131201"/>
                  </a:lnTo>
                  <a:lnTo>
                    <a:pt x="169005" y="131201"/>
                  </a:lnTo>
                  <a:lnTo>
                    <a:pt x="169005" y="125266"/>
                  </a:lnTo>
                  <a:close/>
                  <a:moveTo>
                    <a:pt x="181186" y="125266"/>
                  </a:moveTo>
                  <a:lnTo>
                    <a:pt x="181186" y="131201"/>
                  </a:lnTo>
                  <a:lnTo>
                    <a:pt x="175252" y="131201"/>
                  </a:lnTo>
                  <a:lnTo>
                    <a:pt x="175252" y="125266"/>
                  </a:lnTo>
                  <a:close/>
                  <a:moveTo>
                    <a:pt x="187435" y="125266"/>
                  </a:moveTo>
                  <a:lnTo>
                    <a:pt x="187435" y="131201"/>
                  </a:lnTo>
                  <a:lnTo>
                    <a:pt x="181499" y="131201"/>
                  </a:lnTo>
                  <a:lnTo>
                    <a:pt x="181499" y="125266"/>
                  </a:lnTo>
                  <a:close/>
                  <a:moveTo>
                    <a:pt x="193682" y="125266"/>
                  </a:moveTo>
                  <a:lnTo>
                    <a:pt x="193682" y="131201"/>
                  </a:lnTo>
                  <a:lnTo>
                    <a:pt x="187746" y="131201"/>
                  </a:lnTo>
                  <a:lnTo>
                    <a:pt x="187746" y="125266"/>
                  </a:lnTo>
                  <a:close/>
                  <a:moveTo>
                    <a:pt x="199931" y="125266"/>
                  </a:moveTo>
                  <a:lnTo>
                    <a:pt x="199931" y="131201"/>
                  </a:lnTo>
                  <a:lnTo>
                    <a:pt x="193996" y="131201"/>
                  </a:lnTo>
                  <a:lnTo>
                    <a:pt x="193996" y="125266"/>
                  </a:lnTo>
                  <a:close/>
                  <a:moveTo>
                    <a:pt x="206180" y="125266"/>
                  </a:moveTo>
                  <a:lnTo>
                    <a:pt x="206180" y="131201"/>
                  </a:lnTo>
                  <a:lnTo>
                    <a:pt x="200244" y="131201"/>
                  </a:lnTo>
                  <a:lnTo>
                    <a:pt x="200244" y="125266"/>
                  </a:lnTo>
                  <a:close/>
                  <a:moveTo>
                    <a:pt x="212427" y="125266"/>
                  </a:moveTo>
                  <a:lnTo>
                    <a:pt x="212427" y="131201"/>
                  </a:lnTo>
                  <a:lnTo>
                    <a:pt x="206491" y="131201"/>
                  </a:lnTo>
                  <a:lnTo>
                    <a:pt x="206491" y="125266"/>
                  </a:lnTo>
                  <a:close/>
                  <a:moveTo>
                    <a:pt x="218674" y="125266"/>
                  </a:moveTo>
                  <a:lnTo>
                    <a:pt x="218674" y="131201"/>
                  </a:lnTo>
                  <a:lnTo>
                    <a:pt x="212739" y="131201"/>
                  </a:lnTo>
                  <a:lnTo>
                    <a:pt x="212739" y="125266"/>
                  </a:lnTo>
                  <a:close/>
                  <a:moveTo>
                    <a:pt x="224921" y="125266"/>
                  </a:moveTo>
                  <a:lnTo>
                    <a:pt x="224921" y="131201"/>
                  </a:lnTo>
                  <a:lnTo>
                    <a:pt x="218987" y="131201"/>
                  </a:lnTo>
                  <a:lnTo>
                    <a:pt x="218987" y="125266"/>
                  </a:lnTo>
                  <a:close/>
                  <a:moveTo>
                    <a:pt x="231170" y="125266"/>
                  </a:moveTo>
                  <a:lnTo>
                    <a:pt x="231170" y="131201"/>
                  </a:lnTo>
                  <a:lnTo>
                    <a:pt x="225234" y="131201"/>
                  </a:lnTo>
                  <a:lnTo>
                    <a:pt x="225234" y="125266"/>
                  </a:lnTo>
                  <a:close/>
                  <a:moveTo>
                    <a:pt x="237417" y="125266"/>
                  </a:moveTo>
                  <a:lnTo>
                    <a:pt x="237417" y="131201"/>
                  </a:lnTo>
                  <a:lnTo>
                    <a:pt x="231481" y="131201"/>
                  </a:lnTo>
                  <a:lnTo>
                    <a:pt x="231481" y="125266"/>
                  </a:lnTo>
                  <a:close/>
                  <a:moveTo>
                    <a:pt x="243664" y="125266"/>
                  </a:moveTo>
                  <a:lnTo>
                    <a:pt x="243664" y="131201"/>
                  </a:lnTo>
                  <a:lnTo>
                    <a:pt x="237729" y="131201"/>
                  </a:lnTo>
                  <a:lnTo>
                    <a:pt x="237729" y="125266"/>
                  </a:lnTo>
                  <a:close/>
                  <a:moveTo>
                    <a:pt x="249911" y="125266"/>
                  </a:moveTo>
                  <a:lnTo>
                    <a:pt x="249911" y="131201"/>
                  </a:lnTo>
                  <a:lnTo>
                    <a:pt x="243977" y="131201"/>
                  </a:lnTo>
                  <a:lnTo>
                    <a:pt x="243977" y="125266"/>
                  </a:lnTo>
                  <a:close/>
                  <a:moveTo>
                    <a:pt x="256161" y="125266"/>
                  </a:moveTo>
                  <a:lnTo>
                    <a:pt x="256161" y="131201"/>
                  </a:lnTo>
                  <a:lnTo>
                    <a:pt x="250225" y="131201"/>
                  </a:lnTo>
                  <a:lnTo>
                    <a:pt x="250225" y="125266"/>
                  </a:lnTo>
                  <a:close/>
                  <a:moveTo>
                    <a:pt x="262409" y="125266"/>
                  </a:moveTo>
                  <a:lnTo>
                    <a:pt x="262409" y="131201"/>
                  </a:lnTo>
                  <a:lnTo>
                    <a:pt x="256474" y="131201"/>
                  </a:lnTo>
                  <a:lnTo>
                    <a:pt x="256474" y="125266"/>
                  </a:lnTo>
                  <a:close/>
                  <a:moveTo>
                    <a:pt x="268656" y="125266"/>
                  </a:moveTo>
                  <a:lnTo>
                    <a:pt x="268656" y="131201"/>
                  </a:lnTo>
                  <a:lnTo>
                    <a:pt x="262721" y="131201"/>
                  </a:lnTo>
                  <a:lnTo>
                    <a:pt x="262721" y="125266"/>
                  </a:lnTo>
                  <a:close/>
                  <a:moveTo>
                    <a:pt x="274904" y="125266"/>
                  </a:moveTo>
                  <a:lnTo>
                    <a:pt x="274904" y="131201"/>
                  </a:lnTo>
                  <a:lnTo>
                    <a:pt x="268968" y="131201"/>
                  </a:lnTo>
                  <a:lnTo>
                    <a:pt x="268968" y="125266"/>
                  </a:lnTo>
                  <a:close/>
                  <a:moveTo>
                    <a:pt x="6251" y="131513"/>
                  </a:moveTo>
                  <a:lnTo>
                    <a:pt x="6251" y="137449"/>
                  </a:lnTo>
                  <a:lnTo>
                    <a:pt x="315" y="137449"/>
                  </a:lnTo>
                  <a:lnTo>
                    <a:pt x="315" y="131513"/>
                  </a:lnTo>
                  <a:close/>
                  <a:moveTo>
                    <a:pt x="12498" y="131513"/>
                  </a:moveTo>
                  <a:lnTo>
                    <a:pt x="12498" y="137449"/>
                  </a:lnTo>
                  <a:lnTo>
                    <a:pt x="6562" y="137449"/>
                  </a:lnTo>
                  <a:lnTo>
                    <a:pt x="6562" y="131513"/>
                  </a:lnTo>
                  <a:close/>
                  <a:moveTo>
                    <a:pt x="18745" y="131513"/>
                  </a:moveTo>
                  <a:lnTo>
                    <a:pt x="18745" y="137449"/>
                  </a:lnTo>
                  <a:lnTo>
                    <a:pt x="12810" y="137449"/>
                  </a:lnTo>
                  <a:lnTo>
                    <a:pt x="12810" y="131513"/>
                  </a:lnTo>
                  <a:close/>
                  <a:moveTo>
                    <a:pt x="24992" y="131513"/>
                  </a:moveTo>
                  <a:lnTo>
                    <a:pt x="24992" y="137449"/>
                  </a:lnTo>
                  <a:lnTo>
                    <a:pt x="19058" y="137449"/>
                  </a:lnTo>
                  <a:lnTo>
                    <a:pt x="19058" y="131513"/>
                  </a:lnTo>
                  <a:close/>
                  <a:moveTo>
                    <a:pt x="31241" y="131513"/>
                  </a:moveTo>
                  <a:lnTo>
                    <a:pt x="31241" y="137449"/>
                  </a:lnTo>
                  <a:lnTo>
                    <a:pt x="25305" y="137449"/>
                  </a:lnTo>
                  <a:lnTo>
                    <a:pt x="25305" y="131513"/>
                  </a:lnTo>
                  <a:close/>
                  <a:moveTo>
                    <a:pt x="37489" y="131513"/>
                  </a:moveTo>
                  <a:lnTo>
                    <a:pt x="37489" y="137449"/>
                  </a:lnTo>
                  <a:lnTo>
                    <a:pt x="31553" y="137449"/>
                  </a:lnTo>
                  <a:lnTo>
                    <a:pt x="31553" y="131513"/>
                  </a:lnTo>
                  <a:close/>
                  <a:moveTo>
                    <a:pt x="43737" y="131513"/>
                  </a:moveTo>
                  <a:lnTo>
                    <a:pt x="43737" y="137449"/>
                  </a:lnTo>
                  <a:lnTo>
                    <a:pt x="37802" y="137449"/>
                  </a:lnTo>
                  <a:lnTo>
                    <a:pt x="37802" y="131513"/>
                  </a:lnTo>
                  <a:close/>
                  <a:moveTo>
                    <a:pt x="49985" y="131513"/>
                  </a:moveTo>
                  <a:lnTo>
                    <a:pt x="49985" y="137449"/>
                  </a:lnTo>
                  <a:lnTo>
                    <a:pt x="44049" y="137449"/>
                  </a:lnTo>
                  <a:lnTo>
                    <a:pt x="44049" y="131513"/>
                  </a:lnTo>
                  <a:close/>
                  <a:moveTo>
                    <a:pt x="56232" y="131513"/>
                  </a:moveTo>
                  <a:lnTo>
                    <a:pt x="56232" y="137449"/>
                  </a:lnTo>
                  <a:lnTo>
                    <a:pt x="50296" y="137449"/>
                  </a:lnTo>
                  <a:lnTo>
                    <a:pt x="50296" y="131513"/>
                  </a:lnTo>
                  <a:close/>
                  <a:moveTo>
                    <a:pt x="62480" y="131513"/>
                  </a:moveTo>
                  <a:lnTo>
                    <a:pt x="62480" y="137449"/>
                  </a:lnTo>
                  <a:lnTo>
                    <a:pt x="56545" y="137449"/>
                  </a:lnTo>
                  <a:lnTo>
                    <a:pt x="56545" y="131513"/>
                  </a:lnTo>
                  <a:close/>
                  <a:moveTo>
                    <a:pt x="68727" y="131513"/>
                  </a:moveTo>
                  <a:lnTo>
                    <a:pt x="68727" y="137449"/>
                  </a:lnTo>
                  <a:lnTo>
                    <a:pt x="62792" y="137449"/>
                  </a:lnTo>
                  <a:lnTo>
                    <a:pt x="62792" y="131513"/>
                  </a:lnTo>
                  <a:close/>
                  <a:moveTo>
                    <a:pt x="74975" y="131513"/>
                  </a:moveTo>
                  <a:lnTo>
                    <a:pt x="74975" y="137449"/>
                  </a:lnTo>
                  <a:lnTo>
                    <a:pt x="69039" y="137449"/>
                  </a:lnTo>
                  <a:lnTo>
                    <a:pt x="69039" y="131513"/>
                  </a:lnTo>
                  <a:close/>
                  <a:moveTo>
                    <a:pt x="81223" y="131513"/>
                  </a:moveTo>
                  <a:lnTo>
                    <a:pt x="81223" y="137449"/>
                  </a:lnTo>
                  <a:lnTo>
                    <a:pt x="75286" y="137449"/>
                  </a:lnTo>
                  <a:lnTo>
                    <a:pt x="75286" y="131513"/>
                  </a:lnTo>
                  <a:close/>
                  <a:moveTo>
                    <a:pt x="87470" y="131513"/>
                  </a:moveTo>
                  <a:lnTo>
                    <a:pt x="87470" y="137449"/>
                  </a:lnTo>
                  <a:lnTo>
                    <a:pt x="81535" y="137449"/>
                  </a:lnTo>
                  <a:lnTo>
                    <a:pt x="81535" y="131513"/>
                  </a:lnTo>
                  <a:close/>
                  <a:moveTo>
                    <a:pt x="93718" y="131513"/>
                  </a:moveTo>
                  <a:lnTo>
                    <a:pt x="93718" y="137449"/>
                  </a:lnTo>
                  <a:lnTo>
                    <a:pt x="87784" y="137449"/>
                  </a:lnTo>
                  <a:lnTo>
                    <a:pt x="87784" y="131513"/>
                  </a:lnTo>
                  <a:close/>
                  <a:moveTo>
                    <a:pt x="99967" y="131513"/>
                  </a:moveTo>
                  <a:lnTo>
                    <a:pt x="99967" y="137449"/>
                  </a:lnTo>
                  <a:lnTo>
                    <a:pt x="94031" y="137449"/>
                  </a:lnTo>
                  <a:lnTo>
                    <a:pt x="94031" y="131513"/>
                  </a:lnTo>
                  <a:close/>
                  <a:moveTo>
                    <a:pt x="106214" y="131513"/>
                  </a:moveTo>
                  <a:lnTo>
                    <a:pt x="106214" y="137449"/>
                  </a:lnTo>
                  <a:lnTo>
                    <a:pt x="100278" y="137449"/>
                  </a:lnTo>
                  <a:lnTo>
                    <a:pt x="100278" y="131513"/>
                  </a:lnTo>
                  <a:close/>
                  <a:moveTo>
                    <a:pt x="112461" y="131513"/>
                  </a:moveTo>
                  <a:lnTo>
                    <a:pt x="112461" y="137449"/>
                  </a:lnTo>
                  <a:lnTo>
                    <a:pt x="106527" y="137449"/>
                  </a:lnTo>
                  <a:lnTo>
                    <a:pt x="106527" y="131513"/>
                  </a:lnTo>
                  <a:close/>
                  <a:moveTo>
                    <a:pt x="118710" y="131513"/>
                  </a:moveTo>
                  <a:lnTo>
                    <a:pt x="118710" y="137449"/>
                  </a:lnTo>
                  <a:lnTo>
                    <a:pt x="112774" y="137449"/>
                  </a:lnTo>
                  <a:lnTo>
                    <a:pt x="112774" y="131513"/>
                  </a:lnTo>
                  <a:close/>
                  <a:moveTo>
                    <a:pt x="124957" y="131513"/>
                  </a:moveTo>
                  <a:lnTo>
                    <a:pt x="124957" y="137449"/>
                  </a:lnTo>
                  <a:lnTo>
                    <a:pt x="119021" y="137449"/>
                  </a:lnTo>
                  <a:lnTo>
                    <a:pt x="119021" y="131513"/>
                  </a:lnTo>
                  <a:close/>
                  <a:moveTo>
                    <a:pt x="131204" y="131513"/>
                  </a:moveTo>
                  <a:lnTo>
                    <a:pt x="131204" y="137449"/>
                  </a:lnTo>
                  <a:lnTo>
                    <a:pt x="125270" y="137449"/>
                  </a:lnTo>
                  <a:lnTo>
                    <a:pt x="125270" y="131513"/>
                  </a:lnTo>
                  <a:close/>
                  <a:moveTo>
                    <a:pt x="137451" y="131513"/>
                  </a:moveTo>
                  <a:lnTo>
                    <a:pt x="137451" y="137449"/>
                  </a:lnTo>
                  <a:lnTo>
                    <a:pt x="131517" y="137449"/>
                  </a:lnTo>
                  <a:lnTo>
                    <a:pt x="131517" y="131513"/>
                  </a:lnTo>
                  <a:close/>
                  <a:moveTo>
                    <a:pt x="143702" y="131513"/>
                  </a:moveTo>
                  <a:lnTo>
                    <a:pt x="143702" y="137449"/>
                  </a:lnTo>
                  <a:lnTo>
                    <a:pt x="137766" y="137449"/>
                  </a:lnTo>
                  <a:lnTo>
                    <a:pt x="137766" y="131513"/>
                  </a:lnTo>
                  <a:close/>
                  <a:moveTo>
                    <a:pt x="149949" y="131513"/>
                  </a:moveTo>
                  <a:lnTo>
                    <a:pt x="149949" y="137449"/>
                  </a:lnTo>
                  <a:lnTo>
                    <a:pt x="144015" y="137449"/>
                  </a:lnTo>
                  <a:lnTo>
                    <a:pt x="144015" y="131513"/>
                  </a:lnTo>
                  <a:close/>
                  <a:moveTo>
                    <a:pt x="156196" y="131513"/>
                  </a:moveTo>
                  <a:lnTo>
                    <a:pt x="156196" y="137449"/>
                  </a:lnTo>
                  <a:lnTo>
                    <a:pt x="150262" y="137449"/>
                  </a:lnTo>
                  <a:lnTo>
                    <a:pt x="150262" y="131513"/>
                  </a:lnTo>
                  <a:close/>
                  <a:moveTo>
                    <a:pt x="162445" y="131513"/>
                  </a:moveTo>
                  <a:lnTo>
                    <a:pt x="162445" y="137449"/>
                  </a:lnTo>
                  <a:lnTo>
                    <a:pt x="156509" y="137449"/>
                  </a:lnTo>
                  <a:lnTo>
                    <a:pt x="156509" y="131513"/>
                  </a:lnTo>
                  <a:close/>
                  <a:moveTo>
                    <a:pt x="168692" y="131513"/>
                  </a:moveTo>
                  <a:lnTo>
                    <a:pt x="168692" y="137449"/>
                  </a:lnTo>
                  <a:lnTo>
                    <a:pt x="162756" y="137449"/>
                  </a:lnTo>
                  <a:lnTo>
                    <a:pt x="162756" y="131513"/>
                  </a:lnTo>
                  <a:close/>
                  <a:moveTo>
                    <a:pt x="174939" y="131513"/>
                  </a:moveTo>
                  <a:lnTo>
                    <a:pt x="174939" y="137449"/>
                  </a:lnTo>
                  <a:lnTo>
                    <a:pt x="169005" y="137449"/>
                  </a:lnTo>
                  <a:lnTo>
                    <a:pt x="169005" y="131513"/>
                  </a:lnTo>
                  <a:close/>
                  <a:moveTo>
                    <a:pt x="181186" y="131513"/>
                  </a:moveTo>
                  <a:lnTo>
                    <a:pt x="181186" y="137449"/>
                  </a:lnTo>
                  <a:lnTo>
                    <a:pt x="175252" y="137449"/>
                  </a:lnTo>
                  <a:lnTo>
                    <a:pt x="175252" y="131513"/>
                  </a:lnTo>
                  <a:close/>
                  <a:moveTo>
                    <a:pt x="187433" y="131513"/>
                  </a:moveTo>
                  <a:lnTo>
                    <a:pt x="187433" y="137449"/>
                  </a:lnTo>
                  <a:lnTo>
                    <a:pt x="181499" y="137449"/>
                  </a:lnTo>
                  <a:lnTo>
                    <a:pt x="181499" y="131513"/>
                  </a:lnTo>
                  <a:close/>
                  <a:moveTo>
                    <a:pt x="193682" y="131513"/>
                  </a:moveTo>
                  <a:lnTo>
                    <a:pt x="193682" y="137449"/>
                  </a:lnTo>
                  <a:lnTo>
                    <a:pt x="187746" y="137449"/>
                  </a:lnTo>
                  <a:lnTo>
                    <a:pt x="187746" y="131513"/>
                  </a:lnTo>
                  <a:close/>
                  <a:moveTo>
                    <a:pt x="199931" y="131513"/>
                  </a:moveTo>
                  <a:lnTo>
                    <a:pt x="199931" y="137449"/>
                  </a:lnTo>
                  <a:lnTo>
                    <a:pt x="193996" y="137449"/>
                  </a:lnTo>
                  <a:lnTo>
                    <a:pt x="193996" y="131513"/>
                  </a:lnTo>
                  <a:close/>
                  <a:moveTo>
                    <a:pt x="206180" y="131513"/>
                  </a:moveTo>
                  <a:lnTo>
                    <a:pt x="206180" y="137449"/>
                  </a:lnTo>
                  <a:lnTo>
                    <a:pt x="200244" y="137449"/>
                  </a:lnTo>
                  <a:lnTo>
                    <a:pt x="200244" y="131513"/>
                  </a:lnTo>
                  <a:close/>
                  <a:moveTo>
                    <a:pt x="212427" y="131513"/>
                  </a:moveTo>
                  <a:lnTo>
                    <a:pt x="212427" y="137449"/>
                  </a:lnTo>
                  <a:lnTo>
                    <a:pt x="206491" y="137449"/>
                  </a:lnTo>
                  <a:lnTo>
                    <a:pt x="206491" y="131513"/>
                  </a:lnTo>
                  <a:close/>
                  <a:moveTo>
                    <a:pt x="218674" y="131513"/>
                  </a:moveTo>
                  <a:lnTo>
                    <a:pt x="218674" y="137449"/>
                  </a:lnTo>
                  <a:lnTo>
                    <a:pt x="212739" y="137449"/>
                  </a:lnTo>
                  <a:lnTo>
                    <a:pt x="212739" y="131513"/>
                  </a:lnTo>
                  <a:close/>
                  <a:moveTo>
                    <a:pt x="224921" y="131513"/>
                  </a:moveTo>
                  <a:lnTo>
                    <a:pt x="224921" y="137449"/>
                  </a:lnTo>
                  <a:lnTo>
                    <a:pt x="218987" y="137449"/>
                  </a:lnTo>
                  <a:lnTo>
                    <a:pt x="218987" y="131513"/>
                  </a:lnTo>
                  <a:close/>
                  <a:moveTo>
                    <a:pt x="231170" y="131513"/>
                  </a:moveTo>
                  <a:lnTo>
                    <a:pt x="231170" y="137449"/>
                  </a:lnTo>
                  <a:lnTo>
                    <a:pt x="225234" y="137449"/>
                  </a:lnTo>
                  <a:lnTo>
                    <a:pt x="225234" y="131513"/>
                  </a:lnTo>
                  <a:close/>
                  <a:moveTo>
                    <a:pt x="237417" y="131513"/>
                  </a:moveTo>
                  <a:lnTo>
                    <a:pt x="237417" y="137449"/>
                  </a:lnTo>
                  <a:lnTo>
                    <a:pt x="231481" y="137449"/>
                  </a:lnTo>
                  <a:lnTo>
                    <a:pt x="231481" y="131513"/>
                  </a:lnTo>
                  <a:close/>
                  <a:moveTo>
                    <a:pt x="243664" y="131513"/>
                  </a:moveTo>
                  <a:lnTo>
                    <a:pt x="243664" y="137449"/>
                  </a:lnTo>
                  <a:lnTo>
                    <a:pt x="237729" y="137449"/>
                  </a:lnTo>
                  <a:lnTo>
                    <a:pt x="237729" y="131513"/>
                  </a:lnTo>
                  <a:close/>
                  <a:moveTo>
                    <a:pt x="249911" y="131513"/>
                  </a:moveTo>
                  <a:lnTo>
                    <a:pt x="249911" y="137449"/>
                  </a:lnTo>
                  <a:lnTo>
                    <a:pt x="243977" y="137449"/>
                  </a:lnTo>
                  <a:lnTo>
                    <a:pt x="243977" y="131513"/>
                  </a:lnTo>
                  <a:close/>
                  <a:moveTo>
                    <a:pt x="256161" y="131513"/>
                  </a:moveTo>
                  <a:lnTo>
                    <a:pt x="256161" y="137449"/>
                  </a:lnTo>
                  <a:lnTo>
                    <a:pt x="250225" y="137449"/>
                  </a:lnTo>
                  <a:lnTo>
                    <a:pt x="250225" y="131513"/>
                  </a:lnTo>
                  <a:close/>
                  <a:moveTo>
                    <a:pt x="262409" y="131513"/>
                  </a:moveTo>
                  <a:lnTo>
                    <a:pt x="262409" y="137449"/>
                  </a:lnTo>
                  <a:lnTo>
                    <a:pt x="256474" y="137449"/>
                  </a:lnTo>
                  <a:lnTo>
                    <a:pt x="256474" y="131513"/>
                  </a:lnTo>
                  <a:close/>
                  <a:moveTo>
                    <a:pt x="268656" y="131513"/>
                  </a:moveTo>
                  <a:lnTo>
                    <a:pt x="268656" y="137449"/>
                  </a:lnTo>
                  <a:lnTo>
                    <a:pt x="262721" y="137449"/>
                  </a:lnTo>
                  <a:lnTo>
                    <a:pt x="262721" y="131513"/>
                  </a:lnTo>
                  <a:close/>
                  <a:moveTo>
                    <a:pt x="274904" y="131513"/>
                  </a:moveTo>
                  <a:lnTo>
                    <a:pt x="274904" y="137449"/>
                  </a:lnTo>
                  <a:lnTo>
                    <a:pt x="268968" y="137449"/>
                  </a:lnTo>
                  <a:lnTo>
                    <a:pt x="268968" y="131513"/>
                  </a:lnTo>
                  <a:close/>
                  <a:moveTo>
                    <a:pt x="6251" y="137760"/>
                  </a:moveTo>
                  <a:lnTo>
                    <a:pt x="6251" y="143697"/>
                  </a:lnTo>
                  <a:lnTo>
                    <a:pt x="315" y="143697"/>
                  </a:lnTo>
                  <a:lnTo>
                    <a:pt x="315" y="137760"/>
                  </a:lnTo>
                  <a:close/>
                  <a:moveTo>
                    <a:pt x="12498" y="137760"/>
                  </a:moveTo>
                  <a:lnTo>
                    <a:pt x="12498" y="143697"/>
                  </a:lnTo>
                  <a:lnTo>
                    <a:pt x="6562" y="143697"/>
                  </a:lnTo>
                  <a:lnTo>
                    <a:pt x="6562" y="137760"/>
                  </a:lnTo>
                  <a:close/>
                  <a:moveTo>
                    <a:pt x="18745" y="137760"/>
                  </a:moveTo>
                  <a:lnTo>
                    <a:pt x="18745" y="143697"/>
                  </a:lnTo>
                  <a:lnTo>
                    <a:pt x="12810" y="143697"/>
                  </a:lnTo>
                  <a:lnTo>
                    <a:pt x="12810" y="137760"/>
                  </a:lnTo>
                  <a:close/>
                  <a:moveTo>
                    <a:pt x="24992" y="137760"/>
                  </a:moveTo>
                  <a:lnTo>
                    <a:pt x="24992" y="143697"/>
                  </a:lnTo>
                  <a:lnTo>
                    <a:pt x="19058" y="143697"/>
                  </a:lnTo>
                  <a:lnTo>
                    <a:pt x="19058" y="137760"/>
                  </a:lnTo>
                  <a:close/>
                  <a:moveTo>
                    <a:pt x="31241" y="137760"/>
                  </a:moveTo>
                  <a:lnTo>
                    <a:pt x="31241" y="143697"/>
                  </a:lnTo>
                  <a:lnTo>
                    <a:pt x="25305" y="143697"/>
                  </a:lnTo>
                  <a:lnTo>
                    <a:pt x="25305" y="137760"/>
                  </a:lnTo>
                  <a:close/>
                  <a:moveTo>
                    <a:pt x="37489" y="137760"/>
                  </a:moveTo>
                  <a:lnTo>
                    <a:pt x="37489" y="143697"/>
                  </a:lnTo>
                  <a:lnTo>
                    <a:pt x="31553" y="143697"/>
                  </a:lnTo>
                  <a:lnTo>
                    <a:pt x="31553" y="137760"/>
                  </a:lnTo>
                  <a:close/>
                  <a:moveTo>
                    <a:pt x="43737" y="137760"/>
                  </a:moveTo>
                  <a:lnTo>
                    <a:pt x="43737" y="143697"/>
                  </a:lnTo>
                  <a:lnTo>
                    <a:pt x="37802" y="143697"/>
                  </a:lnTo>
                  <a:lnTo>
                    <a:pt x="37802" y="137760"/>
                  </a:lnTo>
                  <a:close/>
                  <a:moveTo>
                    <a:pt x="49985" y="137760"/>
                  </a:moveTo>
                  <a:lnTo>
                    <a:pt x="49985" y="143697"/>
                  </a:lnTo>
                  <a:lnTo>
                    <a:pt x="44049" y="143697"/>
                  </a:lnTo>
                  <a:lnTo>
                    <a:pt x="44049" y="137760"/>
                  </a:lnTo>
                  <a:close/>
                  <a:moveTo>
                    <a:pt x="56232" y="137760"/>
                  </a:moveTo>
                  <a:lnTo>
                    <a:pt x="56232" y="143697"/>
                  </a:lnTo>
                  <a:lnTo>
                    <a:pt x="50296" y="143697"/>
                  </a:lnTo>
                  <a:lnTo>
                    <a:pt x="50296" y="137760"/>
                  </a:lnTo>
                  <a:close/>
                  <a:moveTo>
                    <a:pt x="62480" y="137760"/>
                  </a:moveTo>
                  <a:lnTo>
                    <a:pt x="62480" y="143697"/>
                  </a:lnTo>
                  <a:lnTo>
                    <a:pt x="56545" y="143697"/>
                  </a:lnTo>
                  <a:lnTo>
                    <a:pt x="56545" y="137760"/>
                  </a:lnTo>
                  <a:close/>
                  <a:moveTo>
                    <a:pt x="68727" y="137760"/>
                  </a:moveTo>
                  <a:lnTo>
                    <a:pt x="68727" y="143697"/>
                  </a:lnTo>
                  <a:lnTo>
                    <a:pt x="62792" y="143697"/>
                  </a:lnTo>
                  <a:lnTo>
                    <a:pt x="62792" y="137760"/>
                  </a:lnTo>
                  <a:close/>
                  <a:moveTo>
                    <a:pt x="74975" y="137760"/>
                  </a:moveTo>
                  <a:lnTo>
                    <a:pt x="74975" y="143697"/>
                  </a:lnTo>
                  <a:lnTo>
                    <a:pt x="69039" y="143697"/>
                  </a:lnTo>
                  <a:lnTo>
                    <a:pt x="69039" y="137760"/>
                  </a:lnTo>
                  <a:close/>
                  <a:moveTo>
                    <a:pt x="81223" y="137760"/>
                  </a:moveTo>
                  <a:lnTo>
                    <a:pt x="81223" y="143697"/>
                  </a:lnTo>
                  <a:lnTo>
                    <a:pt x="75286" y="143697"/>
                  </a:lnTo>
                  <a:lnTo>
                    <a:pt x="75286" y="137760"/>
                  </a:lnTo>
                  <a:close/>
                  <a:moveTo>
                    <a:pt x="87470" y="137760"/>
                  </a:moveTo>
                  <a:lnTo>
                    <a:pt x="87470" y="143697"/>
                  </a:lnTo>
                  <a:lnTo>
                    <a:pt x="81535" y="143697"/>
                  </a:lnTo>
                  <a:lnTo>
                    <a:pt x="81535" y="137760"/>
                  </a:lnTo>
                  <a:close/>
                  <a:moveTo>
                    <a:pt x="93718" y="137760"/>
                  </a:moveTo>
                  <a:lnTo>
                    <a:pt x="93718" y="143697"/>
                  </a:lnTo>
                  <a:lnTo>
                    <a:pt x="87784" y="143697"/>
                  </a:lnTo>
                  <a:lnTo>
                    <a:pt x="87784" y="137760"/>
                  </a:lnTo>
                  <a:close/>
                  <a:moveTo>
                    <a:pt x="99967" y="137760"/>
                  </a:moveTo>
                  <a:lnTo>
                    <a:pt x="99967" y="143697"/>
                  </a:lnTo>
                  <a:lnTo>
                    <a:pt x="94031" y="143697"/>
                  </a:lnTo>
                  <a:lnTo>
                    <a:pt x="94031" y="137760"/>
                  </a:lnTo>
                  <a:close/>
                  <a:moveTo>
                    <a:pt x="106214" y="137760"/>
                  </a:moveTo>
                  <a:lnTo>
                    <a:pt x="106214" y="143697"/>
                  </a:lnTo>
                  <a:lnTo>
                    <a:pt x="100278" y="143697"/>
                  </a:lnTo>
                  <a:lnTo>
                    <a:pt x="100278" y="137760"/>
                  </a:lnTo>
                  <a:close/>
                  <a:moveTo>
                    <a:pt x="112461" y="137760"/>
                  </a:moveTo>
                  <a:lnTo>
                    <a:pt x="112461" y="143697"/>
                  </a:lnTo>
                  <a:lnTo>
                    <a:pt x="106527" y="143697"/>
                  </a:lnTo>
                  <a:lnTo>
                    <a:pt x="106527" y="137760"/>
                  </a:lnTo>
                  <a:close/>
                  <a:moveTo>
                    <a:pt x="118710" y="137760"/>
                  </a:moveTo>
                  <a:lnTo>
                    <a:pt x="118710" y="143697"/>
                  </a:lnTo>
                  <a:lnTo>
                    <a:pt x="112774" y="143697"/>
                  </a:lnTo>
                  <a:lnTo>
                    <a:pt x="112774" y="137760"/>
                  </a:lnTo>
                  <a:close/>
                  <a:moveTo>
                    <a:pt x="124957" y="137760"/>
                  </a:moveTo>
                  <a:lnTo>
                    <a:pt x="124957" y="143697"/>
                  </a:lnTo>
                  <a:lnTo>
                    <a:pt x="119021" y="143697"/>
                  </a:lnTo>
                  <a:lnTo>
                    <a:pt x="119021" y="137760"/>
                  </a:lnTo>
                  <a:close/>
                  <a:moveTo>
                    <a:pt x="131204" y="137760"/>
                  </a:moveTo>
                  <a:lnTo>
                    <a:pt x="131204" y="143697"/>
                  </a:lnTo>
                  <a:lnTo>
                    <a:pt x="125270" y="143697"/>
                  </a:lnTo>
                  <a:lnTo>
                    <a:pt x="125270" y="137760"/>
                  </a:lnTo>
                  <a:close/>
                  <a:moveTo>
                    <a:pt x="137451" y="137760"/>
                  </a:moveTo>
                  <a:lnTo>
                    <a:pt x="137451" y="143697"/>
                  </a:lnTo>
                  <a:lnTo>
                    <a:pt x="131517" y="143697"/>
                  </a:lnTo>
                  <a:lnTo>
                    <a:pt x="131517" y="137760"/>
                  </a:lnTo>
                  <a:close/>
                  <a:moveTo>
                    <a:pt x="143702" y="137760"/>
                  </a:moveTo>
                  <a:lnTo>
                    <a:pt x="143702" y="143697"/>
                  </a:lnTo>
                  <a:lnTo>
                    <a:pt x="137766" y="143697"/>
                  </a:lnTo>
                  <a:lnTo>
                    <a:pt x="137766" y="137760"/>
                  </a:lnTo>
                  <a:close/>
                  <a:moveTo>
                    <a:pt x="149949" y="137760"/>
                  </a:moveTo>
                  <a:lnTo>
                    <a:pt x="149949" y="143697"/>
                  </a:lnTo>
                  <a:lnTo>
                    <a:pt x="144015" y="143697"/>
                  </a:lnTo>
                  <a:lnTo>
                    <a:pt x="144015" y="137760"/>
                  </a:lnTo>
                  <a:close/>
                  <a:moveTo>
                    <a:pt x="156196" y="137760"/>
                  </a:moveTo>
                  <a:lnTo>
                    <a:pt x="156196" y="143697"/>
                  </a:lnTo>
                  <a:lnTo>
                    <a:pt x="150262" y="143697"/>
                  </a:lnTo>
                  <a:lnTo>
                    <a:pt x="150262" y="137760"/>
                  </a:lnTo>
                  <a:close/>
                  <a:moveTo>
                    <a:pt x="162445" y="137760"/>
                  </a:moveTo>
                  <a:lnTo>
                    <a:pt x="162445" y="143697"/>
                  </a:lnTo>
                  <a:lnTo>
                    <a:pt x="156509" y="143697"/>
                  </a:lnTo>
                  <a:lnTo>
                    <a:pt x="156509" y="137760"/>
                  </a:lnTo>
                  <a:close/>
                  <a:moveTo>
                    <a:pt x="168692" y="137760"/>
                  </a:moveTo>
                  <a:lnTo>
                    <a:pt x="168692" y="143697"/>
                  </a:lnTo>
                  <a:lnTo>
                    <a:pt x="162756" y="143697"/>
                  </a:lnTo>
                  <a:lnTo>
                    <a:pt x="162756" y="137760"/>
                  </a:lnTo>
                  <a:close/>
                  <a:moveTo>
                    <a:pt x="174939" y="137760"/>
                  </a:moveTo>
                  <a:lnTo>
                    <a:pt x="174939" y="143697"/>
                  </a:lnTo>
                  <a:lnTo>
                    <a:pt x="169005" y="143697"/>
                  </a:lnTo>
                  <a:lnTo>
                    <a:pt x="169005" y="137760"/>
                  </a:lnTo>
                  <a:close/>
                  <a:moveTo>
                    <a:pt x="181186" y="137760"/>
                  </a:moveTo>
                  <a:lnTo>
                    <a:pt x="181186" y="143697"/>
                  </a:lnTo>
                  <a:lnTo>
                    <a:pt x="175252" y="143697"/>
                  </a:lnTo>
                  <a:lnTo>
                    <a:pt x="175252" y="137760"/>
                  </a:lnTo>
                  <a:close/>
                  <a:moveTo>
                    <a:pt x="187433" y="137760"/>
                  </a:moveTo>
                  <a:lnTo>
                    <a:pt x="187433" y="143697"/>
                  </a:lnTo>
                  <a:lnTo>
                    <a:pt x="181499" y="143697"/>
                  </a:lnTo>
                  <a:lnTo>
                    <a:pt x="181499" y="137760"/>
                  </a:lnTo>
                  <a:close/>
                  <a:moveTo>
                    <a:pt x="193682" y="137760"/>
                  </a:moveTo>
                  <a:lnTo>
                    <a:pt x="193682" y="143697"/>
                  </a:lnTo>
                  <a:lnTo>
                    <a:pt x="187746" y="143697"/>
                  </a:lnTo>
                  <a:lnTo>
                    <a:pt x="187746" y="137760"/>
                  </a:lnTo>
                  <a:close/>
                  <a:moveTo>
                    <a:pt x="199931" y="137760"/>
                  </a:moveTo>
                  <a:lnTo>
                    <a:pt x="199931" y="143697"/>
                  </a:lnTo>
                  <a:lnTo>
                    <a:pt x="193996" y="143697"/>
                  </a:lnTo>
                  <a:lnTo>
                    <a:pt x="193996" y="137760"/>
                  </a:lnTo>
                  <a:close/>
                  <a:moveTo>
                    <a:pt x="206180" y="137760"/>
                  </a:moveTo>
                  <a:lnTo>
                    <a:pt x="206180" y="143697"/>
                  </a:lnTo>
                  <a:lnTo>
                    <a:pt x="200244" y="143697"/>
                  </a:lnTo>
                  <a:lnTo>
                    <a:pt x="200244" y="137760"/>
                  </a:lnTo>
                  <a:close/>
                  <a:moveTo>
                    <a:pt x="212427" y="137760"/>
                  </a:moveTo>
                  <a:lnTo>
                    <a:pt x="212427" y="143697"/>
                  </a:lnTo>
                  <a:lnTo>
                    <a:pt x="206491" y="143697"/>
                  </a:lnTo>
                  <a:lnTo>
                    <a:pt x="206491" y="137760"/>
                  </a:lnTo>
                  <a:close/>
                  <a:moveTo>
                    <a:pt x="218674" y="137760"/>
                  </a:moveTo>
                  <a:lnTo>
                    <a:pt x="218674" y="143697"/>
                  </a:lnTo>
                  <a:lnTo>
                    <a:pt x="212739" y="143697"/>
                  </a:lnTo>
                  <a:lnTo>
                    <a:pt x="212739" y="137760"/>
                  </a:lnTo>
                  <a:close/>
                  <a:moveTo>
                    <a:pt x="224921" y="137760"/>
                  </a:moveTo>
                  <a:lnTo>
                    <a:pt x="224921" y="143697"/>
                  </a:lnTo>
                  <a:lnTo>
                    <a:pt x="218987" y="143697"/>
                  </a:lnTo>
                  <a:lnTo>
                    <a:pt x="218987" y="137760"/>
                  </a:lnTo>
                  <a:close/>
                  <a:moveTo>
                    <a:pt x="231170" y="137760"/>
                  </a:moveTo>
                  <a:lnTo>
                    <a:pt x="231170" y="143697"/>
                  </a:lnTo>
                  <a:lnTo>
                    <a:pt x="225234" y="143697"/>
                  </a:lnTo>
                  <a:lnTo>
                    <a:pt x="225234" y="137760"/>
                  </a:lnTo>
                  <a:close/>
                  <a:moveTo>
                    <a:pt x="237417" y="137760"/>
                  </a:moveTo>
                  <a:lnTo>
                    <a:pt x="237417" y="143697"/>
                  </a:lnTo>
                  <a:lnTo>
                    <a:pt x="231481" y="143697"/>
                  </a:lnTo>
                  <a:lnTo>
                    <a:pt x="231481" y="137760"/>
                  </a:lnTo>
                  <a:close/>
                  <a:moveTo>
                    <a:pt x="243664" y="137760"/>
                  </a:moveTo>
                  <a:lnTo>
                    <a:pt x="243664" y="143697"/>
                  </a:lnTo>
                  <a:lnTo>
                    <a:pt x="237729" y="143697"/>
                  </a:lnTo>
                  <a:lnTo>
                    <a:pt x="237729" y="137760"/>
                  </a:lnTo>
                  <a:close/>
                  <a:moveTo>
                    <a:pt x="249911" y="137760"/>
                  </a:moveTo>
                  <a:lnTo>
                    <a:pt x="249911" y="143697"/>
                  </a:lnTo>
                  <a:lnTo>
                    <a:pt x="243977" y="143697"/>
                  </a:lnTo>
                  <a:lnTo>
                    <a:pt x="243977" y="137760"/>
                  </a:lnTo>
                  <a:close/>
                  <a:moveTo>
                    <a:pt x="256161" y="137760"/>
                  </a:moveTo>
                  <a:lnTo>
                    <a:pt x="256161" y="143697"/>
                  </a:lnTo>
                  <a:lnTo>
                    <a:pt x="250225" y="143697"/>
                  </a:lnTo>
                  <a:lnTo>
                    <a:pt x="250225" y="137760"/>
                  </a:lnTo>
                  <a:close/>
                  <a:moveTo>
                    <a:pt x="262409" y="137760"/>
                  </a:moveTo>
                  <a:lnTo>
                    <a:pt x="262409" y="143697"/>
                  </a:lnTo>
                  <a:lnTo>
                    <a:pt x="256474" y="143697"/>
                  </a:lnTo>
                  <a:lnTo>
                    <a:pt x="256474" y="137760"/>
                  </a:lnTo>
                  <a:close/>
                  <a:moveTo>
                    <a:pt x="268656" y="137760"/>
                  </a:moveTo>
                  <a:lnTo>
                    <a:pt x="268656" y="143697"/>
                  </a:lnTo>
                  <a:lnTo>
                    <a:pt x="262721" y="143697"/>
                  </a:lnTo>
                  <a:lnTo>
                    <a:pt x="262721" y="137760"/>
                  </a:lnTo>
                  <a:close/>
                  <a:moveTo>
                    <a:pt x="274904" y="137760"/>
                  </a:moveTo>
                  <a:lnTo>
                    <a:pt x="274904" y="143697"/>
                  </a:lnTo>
                  <a:lnTo>
                    <a:pt x="268968" y="143697"/>
                  </a:lnTo>
                  <a:lnTo>
                    <a:pt x="268968" y="137760"/>
                  </a:lnTo>
                  <a:close/>
                  <a:moveTo>
                    <a:pt x="6251" y="144011"/>
                  </a:moveTo>
                  <a:lnTo>
                    <a:pt x="6251" y="149945"/>
                  </a:lnTo>
                  <a:lnTo>
                    <a:pt x="315" y="149945"/>
                  </a:lnTo>
                  <a:lnTo>
                    <a:pt x="315" y="144011"/>
                  </a:lnTo>
                  <a:close/>
                  <a:moveTo>
                    <a:pt x="12498" y="144011"/>
                  </a:moveTo>
                  <a:lnTo>
                    <a:pt x="12498" y="149945"/>
                  </a:lnTo>
                  <a:lnTo>
                    <a:pt x="6562" y="149945"/>
                  </a:lnTo>
                  <a:lnTo>
                    <a:pt x="6562" y="144011"/>
                  </a:lnTo>
                  <a:close/>
                  <a:moveTo>
                    <a:pt x="18745" y="144011"/>
                  </a:moveTo>
                  <a:lnTo>
                    <a:pt x="18745" y="149945"/>
                  </a:lnTo>
                  <a:lnTo>
                    <a:pt x="12810" y="149945"/>
                  </a:lnTo>
                  <a:lnTo>
                    <a:pt x="12810" y="144011"/>
                  </a:lnTo>
                  <a:close/>
                  <a:moveTo>
                    <a:pt x="24992" y="144011"/>
                  </a:moveTo>
                  <a:lnTo>
                    <a:pt x="24992" y="149945"/>
                  </a:lnTo>
                  <a:lnTo>
                    <a:pt x="19058" y="149945"/>
                  </a:lnTo>
                  <a:lnTo>
                    <a:pt x="19058" y="144011"/>
                  </a:lnTo>
                  <a:close/>
                  <a:moveTo>
                    <a:pt x="31241" y="144011"/>
                  </a:moveTo>
                  <a:lnTo>
                    <a:pt x="31241" y="149945"/>
                  </a:lnTo>
                  <a:lnTo>
                    <a:pt x="25305" y="149945"/>
                  </a:lnTo>
                  <a:lnTo>
                    <a:pt x="25305" y="144011"/>
                  </a:lnTo>
                  <a:close/>
                  <a:moveTo>
                    <a:pt x="37489" y="144011"/>
                  </a:moveTo>
                  <a:lnTo>
                    <a:pt x="37489" y="149945"/>
                  </a:lnTo>
                  <a:lnTo>
                    <a:pt x="31553" y="149945"/>
                  </a:lnTo>
                  <a:lnTo>
                    <a:pt x="31553" y="144011"/>
                  </a:lnTo>
                  <a:close/>
                  <a:moveTo>
                    <a:pt x="43737" y="144011"/>
                  </a:moveTo>
                  <a:lnTo>
                    <a:pt x="43737" y="149945"/>
                  </a:lnTo>
                  <a:lnTo>
                    <a:pt x="37802" y="149945"/>
                  </a:lnTo>
                  <a:lnTo>
                    <a:pt x="37802" y="144011"/>
                  </a:lnTo>
                  <a:close/>
                  <a:moveTo>
                    <a:pt x="49985" y="144011"/>
                  </a:moveTo>
                  <a:lnTo>
                    <a:pt x="49985" y="149945"/>
                  </a:lnTo>
                  <a:lnTo>
                    <a:pt x="44049" y="149945"/>
                  </a:lnTo>
                  <a:lnTo>
                    <a:pt x="44049" y="144011"/>
                  </a:lnTo>
                  <a:close/>
                  <a:moveTo>
                    <a:pt x="56232" y="144011"/>
                  </a:moveTo>
                  <a:lnTo>
                    <a:pt x="56232" y="149945"/>
                  </a:lnTo>
                  <a:lnTo>
                    <a:pt x="50296" y="149945"/>
                  </a:lnTo>
                  <a:lnTo>
                    <a:pt x="50296" y="144011"/>
                  </a:lnTo>
                  <a:close/>
                  <a:moveTo>
                    <a:pt x="62480" y="144011"/>
                  </a:moveTo>
                  <a:lnTo>
                    <a:pt x="62480" y="149945"/>
                  </a:lnTo>
                  <a:lnTo>
                    <a:pt x="56545" y="149945"/>
                  </a:lnTo>
                  <a:lnTo>
                    <a:pt x="56545" y="144011"/>
                  </a:lnTo>
                  <a:close/>
                  <a:moveTo>
                    <a:pt x="68727" y="144011"/>
                  </a:moveTo>
                  <a:lnTo>
                    <a:pt x="68727" y="149945"/>
                  </a:lnTo>
                  <a:lnTo>
                    <a:pt x="62792" y="149945"/>
                  </a:lnTo>
                  <a:lnTo>
                    <a:pt x="62792" y="144011"/>
                  </a:lnTo>
                  <a:close/>
                  <a:moveTo>
                    <a:pt x="74975" y="144011"/>
                  </a:moveTo>
                  <a:lnTo>
                    <a:pt x="74975" y="149945"/>
                  </a:lnTo>
                  <a:lnTo>
                    <a:pt x="69039" y="149945"/>
                  </a:lnTo>
                  <a:lnTo>
                    <a:pt x="69039" y="144011"/>
                  </a:lnTo>
                  <a:close/>
                  <a:moveTo>
                    <a:pt x="81223" y="144011"/>
                  </a:moveTo>
                  <a:lnTo>
                    <a:pt x="81223" y="149945"/>
                  </a:lnTo>
                  <a:lnTo>
                    <a:pt x="75286" y="149945"/>
                  </a:lnTo>
                  <a:lnTo>
                    <a:pt x="75286" y="144011"/>
                  </a:lnTo>
                  <a:close/>
                  <a:moveTo>
                    <a:pt x="87470" y="144011"/>
                  </a:moveTo>
                  <a:lnTo>
                    <a:pt x="87470" y="149945"/>
                  </a:lnTo>
                  <a:lnTo>
                    <a:pt x="81535" y="149945"/>
                  </a:lnTo>
                  <a:lnTo>
                    <a:pt x="81535" y="144011"/>
                  </a:lnTo>
                  <a:close/>
                  <a:moveTo>
                    <a:pt x="93718" y="144011"/>
                  </a:moveTo>
                  <a:lnTo>
                    <a:pt x="93718" y="149945"/>
                  </a:lnTo>
                  <a:lnTo>
                    <a:pt x="87784" y="149945"/>
                  </a:lnTo>
                  <a:lnTo>
                    <a:pt x="87784" y="144011"/>
                  </a:lnTo>
                  <a:close/>
                  <a:moveTo>
                    <a:pt x="99967" y="144011"/>
                  </a:moveTo>
                  <a:lnTo>
                    <a:pt x="99967" y="149945"/>
                  </a:lnTo>
                  <a:lnTo>
                    <a:pt x="94031" y="149945"/>
                  </a:lnTo>
                  <a:lnTo>
                    <a:pt x="94031" y="144011"/>
                  </a:lnTo>
                  <a:close/>
                  <a:moveTo>
                    <a:pt x="106214" y="144011"/>
                  </a:moveTo>
                  <a:lnTo>
                    <a:pt x="106214" y="149945"/>
                  </a:lnTo>
                  <a:lnTo>
                    <a:pt x="100278" y="149945"/>
                  </a:lnTo>
                  <a:lnTo>
                    <a:pt x="100278" y="144011"/>
                  </a:lnTo>
                  <a:close/>
                  <a:moveTo>
                    <a:pt x="112461" y="144011"/>
                  </a:moveTo>
                  <a:lnTo>
                    <a:pt x="112461" y="149945"/>
                  </a:lnTo>
                  <a:lnTo>
                    <a:pt x="106527" y="149945"/>
                  </a:lnTo>
                  <a:lnTo>
                    <a:pt x="106527" y="144011"/>
                  </a:lnTo>
                  <a:close/>
                  <a:moveTo>
                    <a:pt x="118710" y="144011"/>
                  </a:moveTo>
                  <a:lnTo>
                    <a:pt x="118710" y="149945"/>
                  </a:lnTo>
                  <a:lnTo>
                    <a:pt x="112774" y="149945"/>
                  </a:lnTo>
                  <a:lnTo>
                    <a:pt x="112774" y="144011"/>
                  </a:lnTo>
                  <a:close/>
                  <a:moveTo>
                    <a:pt x="124957" y="144011"/>
                  </a:moveTo>
                  <a:lnTo>
                    <a:pt x="124957" y="149945"/>
                  </a:lnTo>
                  <a:lnTo>
                    <a:pt x="119021" y="149945"/>
                  </a:lnTo>
                  <a:lnTo>
                    <a:pt x="119021" y="144011"/>
                  </a:lnTo>
                  <a:close/>
                  <a:moveTo>
                    <a:pt x="131204" y="144011"/>
                  </a:moveTo>
                  <a:lnTo>
                    <a:pt x="131204" y="149945"/>
                  </a:lnTo>
                  <a:lnTo>
                    <a:pt x="125270" y="149945"/>
                  </a:lnTo>
                  <a:lnTo>
                    <a:pt x="125270" y="144011"/>
                  </a:lnTo>
                  <a:close/>
                  <a:moveTo>
                    <a:pt x="137451" y="144011"/>
                  </a:moveTo>
                  <a:lnTo>
                    <a:pt x="137451" y="149945"/>
                  </a:lnTo>
                  <a:lnTo>
                    <a:pt x="131517" y="149945"/>
                  </a:lnTo>
                  <a:lnTo>
                    <a:pt x="131517" y="144011"/>
                  </a:lnTo>
                  <a:close/>
                  <a:moveTo>
                    <a:pt x="143702" y="144011"/>
                  </a:moveTo>
                  <a:lnTo>
                    <a:pt x="143702" y="149945"/>
                  </a:lnTo>
                  <a:lnTo>
                    <a:pt x="137766" y="149945"/>
                  </a:lnTo>
                  <a:lnTo>
                    <a:pt x="137766" y="144011"/>
                  </a:lnTo>
                  <a:close/>
                  <a:moveTo>
                    <a:pt x="149949" y="144011"/>
                  </a:moveTo>
                  <a:lnTo>
                    <a:pt x="149949" y="149945"/>
                  </a:lnTo>
                  <a:lnTo>
                    <a:pt x="144015" y="149945"/>
                  </a:lnTo>
                  <a:lnTo>
                    <a:pt x="144015" y="144011"/>
                  </a:lnTo>
                  <a:close/>
                  <a:moveTo>
                    <a:pt x="156196" y="144011"/>
                  </a:moveTo>
                  <a:lnTo>
                    <a:pt x="156196" y="149945"/>
                  </a:lnTo>
                  <a:lnTo>
                    <a:pt x="150262" y="149945"/>
                  </a:lnTo>
                  <a:lnTo>
                    <a:pt x="150262" y="144011"/>
                  </a:lnTo>
                  <a:close/>
                  <a:moveTo>
                    <a:pt x="162445" y="144011"/>
                  </a:moveTo>
                  <a:lnTo>
                    <a:pt x="162445" y="149945"/>
                  </a:lnTo>
                  <a:lnTo>
                    <a:pt x="156509" y="149945"/>
                  </a:lnTo>
                  <a:lnTo>
                    <a:pt x="156509" y="144011"/>
                  </a:lnTo>
                  <a:close/>
                  <a:moveTo>
                    <a:pt x="168692" y="144011"/>
                  </a:moveTo>
                  <a:lnTo>
                    <a:pt x="168692" y="149945"/>
                  </a:lnTo>
                  <a:lnTo>
                    <a:pt x="162756" y="149945"/>
                  </a:lnTo>
                  <a:lnTo>
                    <a:pt x="162756" y="144011"/>
                  </a:lnTo>
                  <a:close/>
                  <a:moveTo>
                    <a:pt x="174939" y="144011"/>
                  </a:moveTo>
                  <a:lnTo>
                    <a:pt x="174939" y="149945"/>
                  </a:lnTo>
                  <a:lnTo>
                    <a:pt x="169005" y="149945"/>
                  </a:lnTo>
                  <a:lnTo>
                    <a:pt x="169005" y="144011"/>
                  </a:lnTo>
                  <a:close/>
                  <a:moveTo>
                    <a:pt x="181186" y="144011"/>
                  </a:moveTo>
                  <a:lnTo>
                    <a:pt x="181186" y="149945"/>
                  </a:lnTo>
                  <a:lnTo>
                    <a:pt x="175252" y="149945"/>
                  </a:lnTo>
                  <a:lnTo>
                    <a:pt x="175252" y="144011"/>
                  </a:lnTo>
                  <a:close/>
                  <a:moveTo>
                    <a:pt x="187433" y="144011"/>
                  </a:moveTo>
                  <a:lnTo>
                    <a:pt x="187433" y="149945"/>
                  </a:lnTo>
                  <a:lnTo>
                    <a:pt x="181499" y="149945"/>
                  </a:lnTo>
                  <a:lnTo>
                    <a:pt x="181499" y="144011"/>
                  </a:lnTo>
                  <a:close/>
                  <a:moveTo>
                    <a:pt x="193682" y="144011"/>
                  </a:moveTo>
                  <a:lnTo>
                    <a:pt x="193682" y="149945"/>
                  </a:lnTo>
                  <a:lnTo>
                    <a:pt x="187746" y="149945"/>
                  </a:lnTo>
                  <a:lnTo>
                    <a:pt x="187746" y="144011"/>
                  </a:lnTo>
                  <a:close/>
                  <a:moveTo>
                    <a:pt x="199931" y="144011"/>
                  </a:moveTo>
                  <a:lnTo>
                    <a:pt x="199931" y="149945"/>
                  </a:lnTo>
                  <a:lnTo>
                    <a:pt x="193996" y="149945"/>
                  </a:lnTo>
                  <a:lnTo>
                    <a:pt x="193996" y="144011"/>
                  </a:lnTo>
                  <a:close/>
                  <a:moveTo>
                    <a:pt x="206180" y="144011"/>
                  </a:moveTo>
                  <a:lnTo>
                    <a:pt x="206180" y="149945"/>
                  </a:lnTo>
                  <a:lnTo>
                    <a:pt x="200244" y="149945"/>
                  </a:lnTo>
                  <a:lnTo>
                    <a:pt x="200244" y="144011"/>
                  </a:lnTo>
                  <a:close/>
                  <a:moveTo>
                    <a:pt x="212427" y="144011"/>
                  </a:moveTo>
                  <a:lnTo>
                    <a:pt x="212427" y="149945"/>
                  </a:lnTo>
                  <a:lnTo>
                    <a:pt x="206491" y="149945"/>
                  </a:lnTo>
                  <a:lnTo>
                    <a:pt x="206491" y="144011"/>
                  </a:lnTo>
                  <a:close/>
                  <a:moveTo>
                    <a:pt x="218674" y="144011"/>
                  </a:moveTo>
                  <a:lnTo>
                    <a:pt x="218674" y="149945"/>
                  </a:lnTo>
                  <a:lnTo>
                    <a:pt x="212739" y="149945"/>
                  </a:lnTo>
                  <a:lnTo>
                    <a:pt x="212739" y="144011"/>
                  </a:lnTo>
                  <a:close/>
                  <a:moveTo>
                    <a:pt x="224921" y="144011"/>
                  </a:moveTo>
                  <a:lnTo>
                    <a:pt x="224921" y="149945"/>
                  </a:lnTo>
                  <a:lnTo>
                    <a:pt x="218987" y="149945"/>
                  </a:lnTo>
                  <a:lnTo>
                    <a:pt x="218987" y="144011"/>
                  </a:lnTo>
                  <a:close/>
                  <a:moveTo>
                    <a:pt x="231170" y="144011"/>
                  </a:moveTo>
                  <a:lnTo>
                    <a:pt x="231170" y="149945"/>
                  </a:lnTo>
                  <a:lnTo>
                    <a:pt x="225234" y="149945"/>
                  </a:lnTo>
                  <a:lnTo>
                    <a:pt x="225234" y="144011"/>
                  </a:lnTo>
                  <a:close/>
                  <a:moveTo>
                    <a:pt x="237417" y="144011"/>
                  </a:moveTo>
                  <a:lnTo>
                    <a:pt x="237417" y="149945"/>
                  </a:lnTo>
                  <a:lnTo>
                    <a:pt x="231481" y="149945"/>
                  </a:lnTo>
                  <a:lnTo>
                    <a:pt x="231481" y="144011"/>
                  </a:lnTo>
                  <a:close/>
                  <a:moveTo>
                    <a:pt x="243664" y="144011"/>
                  </a:moveTo>
                  <a:lnTo>
                    <a:pt x="243664" y="149945"/>
                  </a:lnTo>
                  <a:lnTo>
                    <a:pt x="237729" y="149945"/>
                  </a:lnTo>
                  <a:lnTo>
                    <a:pt x="237729" y="144011"/>
                  </a:lnTo>
                  <a:close/>
                  <a:moveTo>
                    <a:pt x="249911" y="144011"/>
                  </a:moveTo>
                  <a:lnTo>
                    <a:pt x="249911" y="149945"/>
                  </a:lnTo>
                  <a:lnTo>
                    <a:pt x="243977" y="149945"/>
                  </a:lnTo>
                  <a:lnTo>
                    <a:pt x="243977" y="144011"/>
                  </a:lnTo>
                  <a:close/>
                  <a:moveTo>
                    <a:pt x="256161" y="144011"/>
                  </a:moveTo>
                  <a:lnTo>
                    <a:pt x="256161" y="149945"/>
                  </a:lnTo>
                  <a:lnTo>
                    <a:pt x="250225" y="149945"/>
                  </a:lnTo>
                  <a:lnTo>
                    <a:pt x="250225" y="144011"/>
                  </a:lnTo>
                  <a:close/>
                  <a:moveTo>
                    <a:pt x="262409" y="144011"/>
                  </a:moveTo>
                  <a:lnTo>
                    <a:pt x="262409" y="149945"/>
                  </a:lnTo>
                  <a:lnTo>
                    <a:pt x="256474" y="149945"/>
                  </a:lnTo>
                  <a:lnTo>
                    <a:pt x="256474" y="144011"/>
                  </a:lnTo>
                  <a:close/>
                  <a:moveTo>
                    <a:pt x="268656" y="144011"/>
                  </a:moveTo>
                  <a:lnTo>
                    <a:pt x="268656" y="149945"/>
                  </a:lnTo>
                  <a:lnTo>
                    <a:pt x="262721" y="149945"/>
                  </a:lnTo>
                  <a:lnTo>
                    <a:pt x="262721" y="144011"/>
                  </a:lnTo>
                  <a:close/>
                  <a:moveTo>
                    <a:pt x="274904" y="144011"/>
                  </a:moveTo>
                  <a:lnTo>
                    <a:pt x="274904" y="149945"/>
                  </a:lnTo>
                  <a:lnTo>
                    <a:pt x="268968" y="149945"/>
                  </a:lnTo>
                  <a:lnTo>
                    <a:pt x="268968" y="144011"/>
                  </a:lnTo>
                  <a:close/>
                  <a:moveTo>
                    <a:pt x="6251" y="150258"/>
                  </a:moveTo>
                  <a:lnTo>
                    <a:pt x="6251" y="156192"/>
                  </a:lnTo>
                  <a:lnTo>
                    <a:pt x="315" y="156192"/>
                  </a:lnTo>
                  <a:lnTo>
                    <a:pt x="315" y="150258"/>
                  </a:lnTo>
                  <a:close/>
                  <a:moveTo>
                    <a:pt x="12498" y="150258"/>
                  </a:moveTo>
                  <a:lnTo>
                    <a:pt x="12498" y="156192"/>
                  </a:lnTo>
                  <a:lnTo>
                    <a:pt x="6562" y="156192"/>
                  </a:lnTo>
                  <a:lnTo>
                    <a:pt x="6562" y="150258"/>
                  </a:lnTo>
                  <a:close/>
                  <a:moveTo>
                    <a:pt x="18745" y="150258"/>
                  </a:moveTo>
                  <a:lnTo>
                    <a:pt x="18745" y="156192"/>
                  </a:lnTo>
                  <a:lnTo>
                    <a:pt x="12810" y="156192"/>
                  </a:lnTo>
                  <a:lnTo>
                    <a:pt x="12810" y="150258"/>
                  </a:lnTo>
                  <a:close/>
                  <a:moveTo>
                    <a:pt x="24992" y="150258"/>
                  </a:moveTo>
                  <a:lnTo>
                    <a:pt x="24992" y="156192"/>
                  </a:lnTo>
                  <a:lnTo>
                    <a:pt x="19058" y="156192"/>
                  </a:lnTo>
                  <a:lnTo>
                    <a:pt x="19058" y="150258"/>
                  </a:lnTo>
                  <a:close/>
                  <a:moveTo>
                    <a:pt x="31241" y="150258"/>
                  </a:moveTo>
                  <a:lnTo>
                    <a:pt x="31241" y="156192"/>
                  </a:lnTo>
                  <a:lnTo>
                    <a:pt x="25305" y="156192"/>
                  </a:lnTo>
                  <a:lnTo>
                    <a:pt x="25305" y="150258"/>
                  </a:lnTo>
                  <a:close/>
                  <a:moveTo>
                    <a:pt x="37489" y="150258"/>
                  </a:moveTo>
                  <a:lnTo>
                    <a:pt x="37489" y="156192"/>
                  </a:lnTo>
                  <a:lnTo>
                    <a:pt x="31553" y="156192"/>
                  </a:lnTo>
                  <a:lnTo>
                    <a:pt x="31553" y="150258"/>
                  </a:lnTo>
                  <a:close/>
                  <a:moveTo>
                    <a:pt x="43737" y="150258"/>
                  </a:moveTo>
                  <a:lnTo>
                    <a:pt x="43737" y="156192"/>
                  </a:lnTo>
                  <a:lnTo>
                    <a:pt x="37802" y="156192"/>
                  </a:lnTo>
                  <a:lnTo>
                    <a:pt x="37802" y="150258"/>
                  </a:lnTo>
                  <a:close/>
                  <a:moveTo>
                    <a:pt x="49985" y="150258"/>
                  </a:moveTo>
                  <a:lnTo>
                    <a:pt x="49985" y="156192"/>
                  </a:lnTo>
                  <a:lnTo>
                    <a:pt x="44049" y="156192"/>
                  </a:lnTo>
                  <a:lnTo>
                    <a:pt x="44049" y="150258"/>
                  </a:lnTo>
                  <a:close/>
                  <a:moveTo>
                    <a:pt x="56232" y="150258"/>
                  </a:moveTo>
                  <a:lnTo>
                    <a:pt x="56232" y="156192"/>
                  </a:lnTo>
                  <a:lnTo>
                    <a:pt x="50296" y="156192"/>
                  </a:lnTo>
                  <a:lnTo>
                    <a:pt x="50296" y="150258"/>
                  </a:lnTo>
                  <a:close/>
                  <a:moveTo>
                    <a:pt x="62480" y="150258"/>
                  </a:moveTo>
                  <a:lnTo>
                    <a:pt x="62480" y="156192"/>
                  </a:lnTo>
                  <a:lnTo>
                    <a:pt x="56545" y="156192"/>
                  </a:lnTo>
                  <a:lnTo>
                    <a:pt x="56545" y="150258"/>
                  </a:lnTo>
                  <a:close/>
                  <a:moveTo>
                    <a:pt x="68727" y="150258"/>
                  </a:moveTo>
                  <a:lnTo>
                    <a:pt x="68727" y="156192"/>
                  </a:lnTo>
                  <a:lnTo>
                    <a:pt x="62792" y="156192"/>
                  </a:lnTo>
                  <a:lnTo>
                    <a:pt x="62792" y="150258"/>
                  </a:lnTo>
                  <a:close/>
                  <a:moveTo>
                    <a:pt x="74975" y="150258"/>
                  </a:moveTo>
                  <a:lnTo>
                    <a:pt x="74975" y="156192"/>
                  </a:lnTo>
                  <a:lnTo>
                    <a:pt x="69039" y="156192"/>
                  </a:lnTo>
                  <a:lnTo>
                    <a:pt x="69039" y="150258"/>
                  </a:lnTo>
                  <a:close/>
                  <a:moveTo>
                    <a:pt x="81223" y="150258"/>
                  </a:moveTo>
                  <a:lnTo>
                    <a:pt x="81223" y="156192"/>
                  </a:lnTo>
                  <a:lnTo>
                    <a:pt x="75286" y="156192"/>
                  </a:lnTo>
                  <a:lnTo>
                    <a:pt x="75286" y="150258"/>
                  </a:lnTo>
                  <a:close/>
                  <a:moveTo>
                    <a:pt x="87470" y="150258"/>
                  </a:moveTo>
                  <a:lnTo>
                    <a:pt x="87470" y="156192"/>
                  </a:lnTo>
                  <a:lnTo>
                    <a:pt x="81535" y="156192"/>
                  </a:lnTo>
                  <a:lnTo>
                    <a:pt x="81535" y="150258"/>
                  </a:lnTo>
                  <a:close/>
                  <a:moveTo>
                    <a:pt x="93718" y="150258"/>
                  </a:moveTo>
                  <a:lnTo>
                    <a:pt x="93718" y="156192"/>
                  </a:lnTo>
                  <a:lnTo>
                    <a:pt x="87784" y="156192"/>
                  </a:lnTo>
                  <a:lnTo>
                    <a:pt x="87784" y="150258"/>
                  </a:lnTo>
                  <a:close/>
                  <a:moveTo>
                    <a:pt x="99967" y="150258"/>
                  </a:moveTo>
                  <a:lnTo>
                    <a:pt x="99967" y="156192"/>
                  </a:lnTo>
                  <a:lnTo>
                    <a:pt x="94031" y="156192"/>
                  </a:lnTo>
                  <a:lnTo>
                    <a:pt x="94031" y="150258"/>
                  </a:lnTo>
                  <a:close/>
                  <a:moveTo>
                    <a:pt x="106214" y="150258"/>
                  </a:moveTo>
                  <a:lnTo>
                    <a:pt x="106214" y="156192"/>
                  </a:lnTo>
                  <a:lnTo>
                    <a:pt x="100278" y="156192"/>
                  </a:lnTo>
                  <a:lnTo>
                    <a:pt x="100278" y="150258"/>
                  </a:lnTo>
                  <a:close/>
                  <a:moveTo>
                    <a:pt x="112461" y="150258"/>
                  </a:moveTo>
                  <a:lnTo>
                    <a:pt x="112461" y="156192"/>
                  </a:lnTo>
                  <a:lnTo>
                    <a:pt x="106527" y="156192"/>
                  </a:lnTo>
                  <a:lnTo>
                    <a:pt x="106527" y="150258"/>
                  </a:lnTo>
                  <a:close/>
                  <a:moveTo>
                    <a:pt x="118710" y="150258"/>
                  </a:moveTo>
                  <a:lnTo>
                    <a:pt x="118710" y="156192"/>
                  </a:lnTo>
                  <a:lnTo>
                    <a:pt x="112774" y="156192"/>
                  </a:lnTo>
                  <a:lnTo>
                    <a:pt x="112774" y="150258"/>
                  </a:lnTo>
                  <a:close/>
                  <a:moveTo>
                    <a:pt x="124957" y="150258"/>
                  </a:moveTo>
                  <a:lnTo>
                    <a:pt x="124957" y="156192"/>
                  </a:lnTo>
                  <a:lnTo>
                    <a:pt x="119021" y="156192"/>
                  </a:lnTo>
                  <a:lnTo>
                    <a:pt x="119021" y="150258"/>
                  </a:lnTo>
                  <a:close/>
                  <a:moveTo>
                    <a:pt x="131204" y="150258"/>
                  </a:moveTo>
                  <a:lnTo>
                    <a:pt x="131204" y="156192"/>
                  </a:lnTo>
                  <a:lnTo>
                    <a:pt x="125270" y="156192"/>
                  </a:lnTo>
                  <a:lnTo>
                    <a:pt x="125270" y="150258"/>
                  </a:lnTo>
                  <a:close/>
                  <a:moveTo>
                    <a:pt x="137451" y="150258"/>
                  </a:moveTo>
                  <a:lnTo>
                    <a:pt x="137451" y="156192"/>
                  </a:lnTo>
                  <a:lnTo>
                    <a:pt x="131517" y="156192"/>
                  </a:lnTo>
                  <a:lnTo>
                    <a:pt x="131517" y="150258"/>
                  </a:lnTo>
                  <a:close/>
                  <a:moveTo>
                    <a:pt x="143702" y="150258"/>
                  </a:moveTo>
                  <a:lnTo>
                    <a:pt x="143702" y="156192"/>
                  </a:lnTo>
                  <a:lnTo>
                    <a:pt x="137766" y="156192"/>
                  </a:lnTo>
                  <a:lnTo>
                    <a:pt x="137766" y="150258"/>
                  </a:lnTo>
                  <a:close/>
                  <a:moveTo>
                    <a:pt x="149949" y="150258"/>
                  </a:moveTo>
                  <a:lnTo>
                    <a:pt x="149949" y="156192"/>
                  </a:lnTo>
                  <a:lnTo>
                    <a:pt x="144015" y="156192"/>
                  </a:lnTo>
                  <a:lnTo>
                    <a:pt x="144015" y="150258"/>
                  </a:lnTo>
                  <a:close/>
                  <a:moveTo>
                    <a:pt x="156196" y="150258"/>
                  </a:moveTo>
                  <a:lnTo>
                    <a:pt x="156196" y="156192"/>
                  </a:lnTo>
                  <a:lnTo>
                    <a:pt x="150262" y="156192"/>
                  </a:lnTo>
                  <a:lnTo>
                    <a:pt x="150262" y="150258"/>
                  </a:lnTo>
                  <a:close/>
                  <a:moveTo>
                    <a:pt x="162445" y="150258"/>
                  </a:moveTo>
                  <a:lnTo>
                    <a:pt x="162445" y="156192"/>
                  </a:lnTo>
                  <a:lnTo>
                    <a:pt x="156509" y="156192"/>
                  </a:lnTo>
                  <a:lnTo>
                    <a:pt x="156509" y="150258"/>
                  </a:lnTo>
                  <a:close/>
                  <a:moveTo>
                    <a:pt x="168692" y="150258"/>
                  </a:moveTo>
                  <a:lnTo>
                    <a:pt x="168692" y="156192"/>
                  </a:lnTo>
                  <a:lnTo>
                    <a:pt x="162756" y="156192"/>
                  </a:lnTo>
                  <a:lnTo>
                    <a:pt x="162756" y="150258"/>
                  </a:lnTo>
                  <a:close/>
                  <a:moveTo>
                    <a:pt x="174939" y="150258"/>
                  </a:moveTo>
                  <a:lnTo>
                    <a:pt x="174939" y="156192"/>
                  </a:lnTo>
                  <a:lnTo>
                    <a:pt x="169005" y="156192"/>
                  </a:lnTo>
                  <a:lnTo>
                    <a:pt x="169005" y="150258"/>
                  </a:lnTo>
                  <a:close/>
                  <a:moveTo>
                    <a:pt x="181186" y="150258"/>
                  </a:moveTo>
                  <a:lnTo>
                    <a:pt x="181186" y="156192"/>
                  </a:lnTo>
                  <a:lnTo>
                    <a:pt x="175252" y="156192"/>
                  </a:lnTo>
                  <a:lnTo>
                    <a:pt x="175252" y="150258"/>
                  </a:lnTo>
                  <a:close/>
                  <a:moveTo>
                    <a:pt x="187433" y="150258"/>
                  </a:moveTo>
                  <a:lnTo>
                    <a:pt x="187433" y="156192"/>
                  </a:lnTo>
                  <a:lnTo>
                    <a:pt x="181499" y="156192"/>
                  </a:lnTo>
                  <a:lnTo>
                    <a:pt x="181499" y="150258"/>
                  </a:lnTo>
                  <a:close/>
                  <a:moveTo>
                    <a:pt x="193682" y="150258"/>
                  </a:moveTo>
                  <a:lnTo>
                    <a:pt x="193682" y="156192"/>
                  </a:lnTo>
                  <a:lnTo>
                    <a:pt x="187746" y="156192"/>
                  </a:lnTo>
                  <a:lnTo>
                    <a:pt x="187746" y="150258"/>
                  </a:lnTo>
                  <a:close/>
                  <a:moveTo>
                    <a:pt x="199931" y="150258"/>
                  </a:moveTo>
                  <a:lnTo>
                    <a:pt x="199931" y="156192"/>
                  </a:lnTo>
                  <a:lnTo>
                    <a:pt x="193996" y="156192"/>
                  </a:lnTo>
                  <a:lnTo>
                    <a:pt x="193996" y="150258"/>
                  </a:lnTo>
                  <a:close/>
                  <a:moveTo>
                    <a:pt x="206180" y="150258"/>
                  </a:moveTo>
                  <a:lnTo>
                    <a:pt x="206180" y="156192"/>
                  </a:lnTo>
                  <a:lnTo>
                    <a:pt x="200244" y="156192"/>
                  </a:lnTo>
                  <a:lnTo>
                    <a:pt x="200244" y="150258"/>
                  </a:lnTo>
                  <a:close/>
                  <a:moveTo>
                    <a:pt x="212427" y="150258"/>
                  </a:moveTo>
                  <a:lnTo>
                    <a:pt x="212427" y="156192"/>
                  </a:lnTo>
                  <a:lnTo>
                    <a:pt x="206491" y="156192"/>
                  </a:lnTo>
                  <a:lnTo>
                    <a:pt x="206491" y="150258"/>
                  </a:lnTo>
                  <a:close/>
                  <a:moveTo>
                    <a:pt x="218674" y="150258"/>
                  </a:moveTo>
                  <a:lnTo>
                    <a:pt x="218674" y="156192"/>
                  </a:lnTo>
                  <a:lnTo>
                    <a:pt x="212739" y="156192"/>
                  </a:lnTo>
                  <a:lnTo>
                    <a:pt x="212739" y="150258"/>
                  </a:lnTo>
                  <a:close/>
                  <a:moveTo>
                    <a:pt x="224921" y="150258"/>
                  </a:moveTo>
                  <a:lnTo>
                    <a:pt x="224921" y="156192"/>
                  </a:lnTo>
                  <a:lnTo>
                    <a:pt x="218987" y="156192"/>
                  </a:lnTo>
                  <a:lnTo>
                    <a:pt x="218987" y="150258"/>
                  </a:lnTo>
                  <a:close/>
                  <a:moveTo>
                    <a:pt x="231170" y="150258"/>
                  </a:moveTo>
                  <a:lnTo>
                    <a:pt x="231170" y="156192"/>
                  </a:lnTo>
                  <a:lnTo>
                    <a:pt x="225234" y="156192"/>
                  </a:lnTo>
                  <a:lnTo>
                    <a:pt x="225234" y="150258"/>
                  </a:lnTo>
                  <a:close/>
                  <a:moveTo>
                    <a:pt x="237417" y="150258"/>
                  </a:moveTo>
                  <a:lnTo>
                    <a:pt x="237417" y="156192"/>
                  </a:lnTo>
                  <a:lnTo>
                    <a:pt x="231481" y="156192"/>
                  </a:lnTo>
                  <a:lnTo>
                    <a:pt x="231481" y="150258"/>
                  </a:lnTo>
                  <a:close/>
                  <a:moveTo>
                    <a:pt x="243664" y="150258"/>
                  </a:moveTo>
                  <a:lnTo>
                    <a:pt x="243664" y="156192"/>
                  </a:lnTo>
                  <a:lnTo>
                    <a:pt x="237729" y="156192"/>
                  </a:lnTo>
                  <a:lnTo>
                    <a:pt x="237729" y="150258"/>
                  </a:lnTo>
                  <a:close/>
                  <a:moveTo>
                    <a:pt x="249911" y="150258"/>
                  </a:moveTo>
                  <a:lnTo>
                    <a:pt x="249911" y="156192"/>
                  </a:lnTo>
                  <a:lnTo>
                    <a:pt x="243977" y="156192"/>
                  </a:lnTo>
                  <a:lnTo>
                    <a:pt x="243977" y="150258"/>
                  </a:lnTo>
                  <a:close/>
                  <a:moveTo>
                    <a:pt x="256161" y="150258"/>
                  </a:moveTo>
                  <a:lnTo>
                    <a:pt x="256161" y="156192"/>
                  </a:lnTo>
                  <a:lnTo>
                    <a:pt x="250225" y="156192"/>
                  </a:lnTo>
                  <a:lnTo>
                    <a:pt x="250225" y="150258"/>
                  </a:lnTo>
                  <a:close/>
                  <a:moveTo>
                    <a:pt x="262409" y="150258"/>
                  </a:moveTo>
                  <a:lnTo>
                    <a:pt x="262409" y="156192"/>
                  </a:lnTo>
                  <a:lnTo>
                    <a:pt x="256474" y="156192"/>
                  </a:lnTo>
                  <a:lnTo>
                    <a:pt x="256474" y="150258"/>
                  </a:lnTo>
                  <a:close/>
                  <a:moveTo>
                    <a:pt x="268656" y="150258"/>
                  </a:moveTo>
                  <a:lnTo>
                    <a:pt x="268656" y="156192"/>
                  </a:lnTo>
                  <a:lnTo>
                    <a:pt x="262721" y="156192"/>
                  </a:lnTo>
                  <a:lnTo>
                    <a:pt x="262721" y="150258"/>
                  </a:lnTo>
                  <a:close/>
                  <a:moveTo>
                    <a:pt x="274904" y="150258"/>
                  </a:moveTo>
                  <a:lnTo>
                    <a:pt x="274904" y="156192"/>
                  </a:lnTo>
                  <a:lnTo>
                    <a:pt x="268968" y="156192"/>
                  </a:lnTo>
                  <a:lnTo>
                    <a:pt x="268968" y="150258"/>
                  </a:lnTo>
                  <a:close/>
                  <a:moveTo>
                    <a:pt x="158" y="0"/>
                  </a:moveTo>
                  <a:lnTo>
                    <a:pt x="158" y="157"/>
                  </a:lnTo>
                  <a:lnTo>
                    <a:pt x="0" y="157"/>
                  </a:lnTo>
                  <a:lnTo>
                    <a:pt x="0" y="156350"/>
                  </a:lnTo>
                  <a:lnTo>
                    <a:pt x="158" y="156350"/>
                  </a:lnTo>
                  <a:lnTo>
                    <a:pt x="158" y="156508"/>
                  </a:lnTo>
                  <a:lnTo>
                    <a:pt x="275059" y="156508"/>
                  </a:lnTo>
                  <a:lnTo>
                    <a:pt x="275059" y="156350"/>
                  </a:lnTo>
                  <a:lnTo>
                    <a:pt x="275215" y="156350"/>
                  </a:lnTo>
                  <a:lnTo>
                    <a:pt x="275215" y="155"/>
                  </a:lnTo>
                  <a:lnTo>
                    <a:pt x="275059" y="155"/>
                  </a:lnTo>
                  <a:lnTo>
                    <a:pt x="27505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5" name="Google Shape;65;p3"/>
            <p:cNvSpPr/>
            <p:nvPr/>
          </p:nvSpPr>
          <p:spPr>
            <a:xfrm>
              <a:off x="797071" y="4259188"/>
              <a:ext cx="311650" cy="311650"/>
            </a:xfrm>
            <a:custGeom>
              <a:avLst/>
              <a:gdLst/>
              <a:ahLst/>
              <a:cxnLst/>
              <a:rect l="l" t="t" r="r" b="b"/>
              <a:pathLst>
                <a:path w="5919" h="5919" extrusionOk="0">
                  <a:moveTo>
                    <a:pt x="22" y="1"/>
                  </a:moveTo>
                  <a:lnTo>
                    <a:pt x="1" y="5896"/>
                  </a:lnTo>
                  <a:lnTo>
                    <a:pt x="5897" y="5919"/>
                  </a:lnTo>
                  <a:lnTo>
                    <a:pt x="5919" y="22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6" name="Google Shape;66;p3"/>
            <p:cNvSpPr/>
            <p:nvPr/>
          </p:nvSpPr>
          <p:spPr>
            <a:xfrm>
              <a:off x="236274" y="4305048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6" y="1"/>
                  </a:moveTo>
                  <a:cubicBezTo>
                    <a:pt x="353" y="1"/>
                    <a:pt x="3" y="350"/>
                    <a:pt x="1" y="782"/>
                  </a:cubicBezTo>
                  <a:cubicBezTo>
                    <a:pt x="0" y="1215"/>
                    <a:pt x="349" y="1568"/>
                    <a:pt x="783" y="1570"/>
                  </a:cubicBezTo>
                  <a:lnTo>
                    <a:pt x="13140" y="1616"/>
                  </a:lnTo>
                  <a:cubicBezTo>
                    <a:pt x="13141" y="1616"/>
                    <a:pt x="13141" y="1616"/>
                    <a:pt x="13142" y="1616"/>
                  </a:cubicBezTo>
                  <a:cubicBezTo>
                    <a:pt x="13575" y="1616"/>
                    <a:pt x="13928" y="1267"/>
                    <a:pt x="13929" y="834"/>
                  </a:cubicBezTo>
                  <a:cubicBezTo>
                    <a:pt x="13930" y="401"/>
                    <a:pt x="13581" y="49"/>
                    <a:pt x="13146" y="49"/>
                  </a:cubicBezTo>
                  <a:lnTo>
                    <a:pt x="788" y="1"/>
                  </a:lnTo>
                  <a:cubicBezTo>
                    <a:pt x="787" y="1"/>
                    <a:pt x="786" y="1"/>
                    <a:pt x="78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" name="Google Shape;67;p3"/>
            <p:cNvSpPr/>
            <p:nvPr/>
          </p:nvSpPr>
          <p:spPr>
            <a:xfrm>
              <a:off x="235800" y="4437100"/>
              <a:ext cx="733449" cy="85192"/>
            </a:xfrm>
            <a:custGeom>
              <a:avLst/>
              <a:gdLst/>
              <a:ahLst/>
              <a:cxnLst/>
              <a:rect l="l" t="t" r="r" b="b"/>
              <a:pathLst>
                <a:path w="13930" h="1618" extrusionOk="0">
                  <a:moveTo>
                    <a:pt x="786" y="1"/>
                  </a:moveTo>
                  <a:cubicBezTo>
                    <a:pt x="355" y="1"/>
                    <a:pt x="3" y="349"/>
                    <a:pt x="2" y="782"/>
                  </a:cubicBezTo>
                  <a:cubicBezTo>
                    <a:pt x="1" y="1218"/>
                    <a:pt x="351" y="1568"/>
                    <a:pt x="783" y="1571"/>
                  </a:cubicBezTo>
                  <a:lnTo>
                    <a:pt x="13141" y="1618"/>
                  </a:lnTo>
                  <a:cubicBezTo>
                    <a:pt x="13142" y="1618"/>
                    <a:pt x="13143" y="1618"/>
                    <a:pt x="13144" y="1618"/>
                  </a:cubicBezTo>
                  <a:cubicBezTo>
                    <a:pt x="13576" y="1618"/>
                    <a:pt x="13927" y="1269"/>
                    <a:pt x="13928" y="836"/>
                  </a:cubicBezTo>
                  <a:cubicBezTo>
                    <a:pt x="13929" y="402"/>
                    <a:pt x="13579" y="50"/>
                    <a:pt x="13146" y="47"/>
                  </a:cubicBezTo>
                  <a:lnTo>
                    <a:pt x="788" y="1"/>
                  </a:lnTo>
                  <a:cubicBezTo>
                    <a:pt x="788" y="1"/>
                    <a:pt x="787" y="1"/>
                    <a:pt x="78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68" name="Google Shape;68;p3"/>
          <p:cNvSpPr txBox="1">
            <a:spLocks noGrp="1"/>
          </p:cNvSpPr>
          <p:nvPr>
            <p:ph type="title"/>
          </p:nvPr>
        </p:nvSpPr>
        <p:spPr>
          <a:xfrm>
            <a:off x="3434117" y="3344684"/>
            <a:ext cx="58136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7066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69" name="Google Shape;69;p3"/>
          <p:cNvSpPr txBox="1">
            <a:spLocks noGrp="1"/>
          </p:cNvSpPr>
          <p:nvPr>
            <p:ph type="title" idx="2" hasCustomPrompt="1"/>
          </p:nvPr>
        </p:nvSpPr>
        <p:spPr>
          <a:xfrm>
            <a:off x="4240333" y="1460884"/>
            <a:ext cx="4201200" cy="222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14666">
                <a:solidFill>
                  <a:schemeClr val="accent4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70" name="Google Shape;70;p3"/>
          <p:cNvSpPr txBox="1">
            <a:spLocks noGrp="1"/>
          </p:cNvSpPr>
          <p:nvPr>
            <p:ph type="subTitle" idx="1"/>
          </p:nvPr>
        </p:nvSpPr>
        <p:spPr>
          <a:xfrm>
            <a:off x="3434117" y="4754717"/>
            <a:ext cx="5813600" cy="59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>
                <a:solidFill>
                  <a:schemeClr val="l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448779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Background 3">
    <p:bg>
      <p:bgPr>
        <a:solidFill>
          <a:schemeClr val="accent1"/>
        </a:solidFill>
        <a:effectLst/>
      </p:bgPr>
    </p:bg>
    <p:spTree>
      <p:nvGrpSpPr>
        <p:cNvPr id="1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20380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4">
  <p:cSld name="Background 4">
    <p:bg>
      <p:bgPr>
        <a:solidFill>
          <a:schemeClr val="accent2"/>
        </a:solidFill>
        <a:effectLst/>
      </p:bgPr>
    </p:bg>
    <p:spTree>
      <p:nvGrpSpPr>
        <p:cNvPr id="1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6" name="Google Shape;356;p23"/>
          <p:cNvGrpSpPr/>
          <p:nvPr/>
        </p:nvGrpSpPr>
        <p:grpSpPr>
          <a:xfrm>
            <a:off x="314401" y="284734"/>
            <a:ext cx="11563191" cy="6288533"/>
            <a:chOff x="235800" y="213550"/>
            <a:chExt cx="8672393" cy="4716400"/>
          </a:xfrm>
        </p:grpSpPr>
        <p:sp>
          <p:nvSpPr>
            <p:cNvPr id="357" name="Google Shape;357;p23"/>
            <p:cNvSpPr/>
            <p:nvPr/>
          </p:nvSpPr>
          <p:spPr>
            <a:xfrm>
              <a:off x="420024" y="213550"/>
              <a:ext cx="8311596" cy="4715505"/>
            </a:xfrm>
            <a:custGeom>
              <a:avLst/>
              <a:gdLst/>
              <a:ahLst/>
              <a:cxnLst/>
              <a:rect l="l" t="t" r="r" b="b"/>
              <a:pathLst>
                <a:path w="141824" h="89559" extrusionOk="0">
                  <a:moveTo>
                    <a:pt x="9819" y="0"/>
                  </a:moveTo>
                  <a:cubicBezTo>
                    <a:pt x="4591" y="0"/>
                    <a:pt x="304" y="4267"/>
                    <a:pt x="285" y="9500"/>
                  </a:cubicBezTo>
                  <a:lnTo>
                    <a:pt x="20" y="79757"/>
                  </a:lnTo>
                  <a:cubicBezTo>
                    <a:pt x="1" y="85001"/>
                    <a:pt x="4276" y="89308"/>
                    <a:pt x="9520" y="89327"/>
                  </a:cubicBezTo>
                  <a:lnTo>
                    <a:pt x="40300" y="89442"/>
                  </a:lnTo>
                  <a:lnTo>
                    <a:pt x="135808" y="89551"/>
                  </a:lnTo>
                  <a:lnTo>
                    <a:pt x="137983" y="89559"/>
                  </a:lnTo>
                  <a:cubicBezTo>
                    <a:pt x="137987" y="89559"/>
                    <a:pt x="137992" y="89559"/>
                    <a:pt x="137996" y="89559"/>
                  </a:cubicBezTo>
                  <a:cubicBezTo>
                    <a:pt x="139922" y="89559"/>
                    <a:pt x="141502" y="87986"/>
                    <a:pt x="141510" y="86060"/>
                  </a:cubicBezTo>
                  <a:lnTo>
                    <a:pt x="141818" y="3758"/>
                  </a:lnTo>
                  <a:cubicBezTo>
                    <a:pt x="141823" y="1829"/>
                    <a:pt x="140249" y="242"/>
                    <a:pt x="138319" y="235"/>
                  </a:cubicBezTo>
                  <a:lnTo>
                    <a:pt x="136144" y="225"/>
                  </a:lnTo>
                  <a:lnTo>
                    <a:pt x="40635" y="116"/>
                  </a:lnTo>
                  <a:lnTo>
                    <a:pt x="9855" y="0"/>
                  </a:lnTo>
                  <a:cubicBezTo>
                    <a:pt x="9843" y="0"/>
                    <a:pt x="9831" y="0"/>
                    <a:pt x="981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8" name="Google Shape;358;p23"/>
            <p:cNvSpPr/>
            <p:nvPr/>
          </p:nvSpPr>
          <p:spPr>
            <a:xfrm>
              <a:off x="596481" y="214234"/>
              <a:ext cx="8311713" cy="4715716"/>
            </a:xfrm>
            <a:custGeom>
              <a:avLst/>
              <a:gdLst/>
              <a:ahLst/>
              <a:cxnLst/>
              <a:rect l="l" t="t" r="r" b="b"/>
              <a:pathLst>
                <a:path w="141826" h="89563" extrusionOk="0">
                  <a:moveTo>
                    <a:pt x="9822" y="1"/>
                  </a:moveTo>
                  <a:cubicBezTo>
                    <a:pt x="4592" y="1"/>
                    <a:pt x="306" y="4268"/>
                    <a:pt x="285" y="9501"/>
                  </a:cubicBezTo>
                  <a:lnTo>
                    <a:pt x="21" y="79759"/>
                  </a:lnTo>
                  <a:cubicBezTo>
                    <a:pt x="1" y="85004"/>
                    <a:pt x="4276" y="89308"/>
                    <a:pt x="9520" y="89329"/>
                  </a:cubicBezTo>
                  <a:lnTo>
                    <a:pt x="40301" y="89445"/>
                  </a:lnTo>
                  <a:lnTo>
                    <a:pt x="135810" y="89553"/>
                  </a:lnTo>
                  <a:lnTo>
                    <a:pt x="137984" y="89562"/>
                  </a:lnTo>
                  <a:cubicBezTo>
                    <a:pt x="137988" y="89562"/>
                    <a:pt x="137993" y="89562"/>
                    <a:pt x="137997" y="89562"/>
                  </a:cubicBezTo>
                  <a:cubicBezTo>
                    <a:pt x="139924" y="89562"/>
                    <a:pt x="141504" y="87990"/>
                    <a:pt x="141511" y="86063"/>
                  </a:cubicBezTo>
                  <a:lnTo>
                    <a:pt x="141820" y="3761"/>
                  </a:lnTo>
                  <a:cubicBezTo>
                    <a:pt x="141826" y="1827"/>
                    <a:pt x="140249" y="239"/>
                    <a:pt x="138317" y="233"/>
                  </a:cubicBezTo>
                  <a:lnTo>
                    <a:pt x="136143" y="225"/>
                  </a:lnTo>
                  <a:lnTo>
                    <a:pt x="40635" y="117"/>
                  </a:lnTo>
                  <a:lnTo>
                    <a:pt x="9856" y="1"/>
                  </a:lnTo>
                  <a:cubicBezTo>
                    <a:pt x="9845" y="1"/>
                    <a:pt x="9833" y="1"/>
                    <a:pt x="982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9" name="Google Shape;359;p23"/>
            <p:cNvSpPr/>
            <p:nvPr/>
          </p:nvSpPr>
          <p:spPr>
            <a:xfrm>
              <a:off x="810919" y="559949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3" y="0"/>
                  </a:moveTo>
                  <a:lnTo>
                    <a:pt x="0" y="5896"/>
                  </a:lnTo>
                  <a:lnTo>
                    <a:pt x="5897" y="5920"/>
                  </a:lnTo>
                  <a:lnTo>
                    <a:pt x="5918" y="2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0" name="Google Shape;360;p23"/>
            <p:cNvSpPr/>
            <p:nvPr/>
          </p:nvSpPr>
          <p:spPr>
            <a:xfrm>
              <a:off x="250174" y="605967"/>
              <a:ext cx="733502" cy="85034"/>
            </a:xfrm>
            <a:custGeom>
              <a:avLst/>
              <a:gdLst/>
              <a:ahLst/>
              <a:cxnLst/>
              <a:rect l="l" t="t" r="r" b="b"/>
              <a:pathLst>
                <a:path w="13931" h="1615" extrusionOk="0">
                  <a:moveTo>
                    <a:pt x="786" y="0"/>
                  </a:moveTo>
                  <a:cubicBezTo>
                    <a:pt x="355" y="0"/>
                    <a:pt x="3" y="349"/>
                    <a:pt x="2" y="782"/>
                  </a:cubicBezTo>
                  <a:cubicBezTo>
                    <a:pt x="1" y="1214"/>
                    <a:pt x="350" y="1567"/>
                    <a:pt x="783" y="1568"/>
                  </a:cubicBezTo>
                  <a:lnTo>
                    <a:pt x="13141" y="1614"/>
                  </a:lnTo>
                  <a:cubicBezTo>
                    <a:pt x="13141" y="1614"/>
                    <a:pt x="13142" y="1614"/>
                    <a:pt x="13142" y="1614"/>
                  </a:cubicBezTo>
                  <a:cubicBezTo>
                    <a:pt x="13574" y="1614"/>
                    <a:pt x="13926" y="1265"/>
                    <a:pt x="13927" y="833"/>
                  </a:cubicBezTo>
                  <a:cubicBezTo>
                    <a:pt x="13930" y="399"/>
                    <a:pt x="13579" y="47"/>
                    <a:pt x="13147" y="46"/>
                  </a:cubicBezTo>
                  <a:lnTo>
                    <a:pt x="788" y="0"/>
                  </a:lnTo>
                  <a:cubicBezTo>
                    <a:pt x="788" y="0"/>
                    <a:pt x="787" y="0"/>
                    <a:pt x="78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1" name="Google Shape;361;p23"/>
            <p:cNvSpPr/>
            <p:nvPr/>
          </p:nvSpPr>
          <p:spPr>
            <a:xfrm>
              <a:off x="249700" y="738071"/>
              <a:ext cx="733397" cy="85034"/>
            </a:xfrm>
            <a:custGeom>
              <a:avLst/>
              <a:gdLst/>
              <a:ahLst/>
              <a:cxnLst/>
              <a:rect l="l" t="t" r="r" b="b"/>
              <a:pathLst>
                <a:path w="13929" h="1615" extrusionOk="0">
                  <a:moveTo>
                    <a:pt x="782" y="0"/>
                  </a:moveTo>
                  <a:cubicBezTo>
                    <a:pt x="353" y="0"/>
                    <a:pt x="3" y="350"/>
                    <a:pt x="1" y="782"/>
                  </a:cubicBezTo>
                  <a:cubicBezTo>
                    <a:pt x="0" y="1214"/>
                    <a:pt x="349" y="1566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3" y="1614"/>
                    <a:pt x="13144" y="1614"/>
                  </a:cubicBezTo>
                  <a:cubicBezTo>
                    <a:pt x="13575" y="1614"/>
                    <a:pt x="13926" y="1265"/>
                    <a:pt x="13927" y="833"/>
                  </a:cubicBezTo>
                  <a:cubicBezTo>
                    <a:pt x="13929" y="400"/>
                    <a:pt x="13580" y="47"/>
                    <a:pt x="13145" y="46"/>
                  </a:cubicBezTo>
                  <a:lnTo>
                    <a:pt x="788" y="0"/>
                  </a:lnTo>
                  <a:cubicBezTo>
                    <a:pt x="786" y="0"/>
                    <a:pt x="784" y="0"/>
                    <a:pt x="78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2" name="Google Shape;362;p23"/>
            <p:cNvSpPr/>
            <p:nvPr/>
          </p:nvSpPr>
          <p:spPr>
            <a:xfrm>
              <a:off x="808918" y="1088367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3" y="1"/>
                  </a:moveTo>
                  <a:lnTo>
                    <a:pt x="1" y="5898"/>
                  </a:lnTo>
                  <a:lnTo>
                    <a:pt x="5897" y="5920"/>
                  </a:lnTo>
                  <a:lnTo>
                    <a:pt x="5919" y="23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3" name="Google Shape;363;p23"/>
            <p:cNvSpPr/>
            <p:nvPr/>
          </p:nvSpPr>
          <p:spPr>
            <a:xfrm>
              <a:off x="248173" y="1134385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4" y="0"/>
                  </a:moveTo>
                  <a:cubicBezTo>
                    <a:pt x="353" y="0"/>
                    <a:pt x="2" y="348"/>
                    <a:pt x="1" y="782"/>
                  </a:cubicBezTo>
                  <a:cubicBezTo>
                    <a:pt x="0" y="1213"/>
                    <a:pt x="349" y="1566"/>
                    <a:pt x="783" y="1568"/>
                  </a:cubicBezTo>
                  <a:lnTo>
                    <a:pt x="13141" y="1615"/>
                  </a:lnTo>
                  <a:cubicBezTo>
                    <a:pt x="13142" y="1615"/>
                    <a:pt x="13142" y="1615"/>
                    <a:pt x="13143" y="1615"/>
                  </a:cubicBezTo>
                  <a:cubicBezTo>
                    <a:pt x="13574" y="1615"/>
                    <a:pt x="13927" y="1266"/>
                    <a:pt x="13928" y="834"/>
                  </a:cubicBezTo>
                  <a:cubicBezTo>
                    <a:pt x="13930" y="399"/>
                    <a:pt x="13582" y="48"/>
                    <a:pt x="13145" y="47"/>
                  </a:cubicBezTo>
                  <a:lnTo>
                    <a:pt x="788" y="0"/>
                  </a:lnTo>
                  <a:cubicBezTo>
                    <a:pt x="787" y="0"/>
                    <a:pt x="785" y="0"/>
                    <a:pt x="78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4" name="Google Shape;364;p23"/>
            <p:cNvSpPr/>
            <p:nvPr/>
          </p:nvSpPr>
          <p:spPr>
            <a:xfrm>
              <a:off x="247647" y="1266594"/>
              <a:ext cx="733502" cy="84981"/>
            </a:xfrm>
            <a:custGeom>
              <a:avLst/>
              <a:gdLst/>
              <a:ahLst/>
              <a:cxnLst/>
              <a:rect l="l" t="t" r="r" b="b"/>
              <a:pathLst>
                <a:path w="13931" h="1614" extrusionOk="0">
                  <a:moveTo>
                    <a:pt x="785" y="0"/>
                  </a:moveTo>
                  <a:cubicBezTo>
                    <a:pt x="354" y="0"/>
                    <a:pt x="3" y="348"/>
                    <a:pt x="2" y="780"/>
                  </a:cubicBezTo>
                  <a:cubicBezTo>
                    <a:pt x="1" y="1212"/>
                    <a:pt x="350" y="1565"/>
                    <a:pt x="783" y="1566"/>
                  </a:cubicBezTo>
                  <a:lnTo>
                    <a:pt x="13141" y="1613"/>
                  </a:lnTo>
                  <a:cubicBezTo>
                    <a:pt x="13142" y="1613"/>
                    <a:pt x="13143" y="1613"/>
                    <a:pt x="13144" y="1613"/>
                  </a:cubicBezTo>
                  <a:cubicBezTo>
                    <a:pt x="13578" y="1613"/>
                    <a:pt x="13927" y="1265"/>
                    <a:pt x="13928" y="832"/>
                  </a:cubicBezTo>
                  <a:cubicBezTo>
                    <a:pt x="13930" y="399"/>
                    <a:pt x="13581" y="47"/>
                    <a:pt x="13146" y="47"/>
                  </a:cubicBezTo>
                  <a:lnTo>
                    <a:pt x="788" y="0"/>
                  </a:lnTo>
                  <a:cubicBezTo>
                    <a:pt x="787" y="0"/>
                    <a:pt x="786" y="0"/>
                    <a:pt x="78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5" name="Google Shape;365;p23"/>
            <p:cNvSpPr/>
            <p:nvPr/>
          </p:nvSpPr>
          <p:spPr>
            <a:xfrm>
              <a:off x="806970" y="1616837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2" y="1"/>
                  </a:moveTo>
                  <a:lnTo>
                    <a:pt x="0" y="5898"/>
                  </a:lnTo>
                  <a:lnTo>
                    <a:pt x="5897" y="5920"/>
                  </a:lnTo>
                  <a:lnTo>
                    <a:pt x="5918" y="24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6" name="Google Shape;366;p23"/>
            <p:cNvSpPr/>
            <p:nvPr/>
          </p:nvSpPr>
          <p:spPr>
            <a:xfrm>
              <a:off x="246172" y="1662802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7" y="0"/>
                  </a:moveTo>
                  <a:cubicBezTo>
                    <a:pt x="356" y="0"/>
                    <a:pt x="4" y="350"/>
                    <a:pt x="3" y="781"/>
                  </a:cubicBezTo>
                  <a:cubicBezTo>
                    <a:pt x="1" y="1214"/>
                    <a:pt x="350" y="1567"/>
                    <a:pt x="784" y="1568"/>
                  </a:cubicBezTo>
                  <a:lnTo>
                    <a:pt x="13142" y="1615"/>
                  </a:lnTo>
                  <a:cubicBezTo>
                    <a:pt x="13143" y="1615"/>
                    <a:pt x="13145" y="1615"/>
                    <a:pt x="13147" y="1615"/>
                  </a:cubicBezTo>
                  <a:cubicBezTo>
                    <a:pt x="13577" y="1615"/>
                    <a:pt x="13927" y="1265"/>
                    <a:pt x="13928" y="835"/>
                  </a:cubicBezTo>
                  <a:cubicBezTo>
                    <a:pt x="13929" y="400"/>
                    <a:pt x="13580" y="48"/>
                    <a:pt x="13147" y="47"/>
                  </a:cubicBezTo>
                  <a:lnTo>
                    <a:pt x="789" y="0"/>
                  </a:lnTo>
                  <a:cubicBezTo>
                    <a:pt x="789" y="0"/>
                    <a:pt x="788" y="0"/>
                    <a:pt x="78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7" name="Google Shape;367;p23"/>
            <p:cNvSpPr/>
            <p:nvPr/>
          </p:nvSpPr>
          <p:spPr>
            <a:xfrm>
              <a:off x="245751" y="1794959"/>
              <a:ext cx="733344" cy="85034"/>
            </a:xfrm>
            <a:custGeom>
              <a:avLst/>
              <a:gdLst/>
              <a:ahLst/>
              <a:cxnLst/>
              <a:rect l="l" t="t" r="r" b="b"/>
              <a:pathLst>
                <a:path w="13928" h="1615" extrusionOk="0">
                  <a:moveTo>
                    <a:pt x="787" y="0"/>
                  </a:moveTo>
                  <a:cubicBezTo>
                    <a:pt x="355" y="0"/>
                    <a:pt x="2" y="349"/>
                    <a:pt x="1" y="782"/>
                  </a:cubicBezTo>
                  <a:cubicBezTo>
                    <a:pt x="0" y="1214"/>
                    <a:pt x="350" y="1565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3" y="1614"/>
                    <a:pt x="13144" y="1614"/>
                  </a:cubicBezTo>
                  <a:cubicBezTo>
                    <a:pt x="13575" y="1614"/>
                    <a:pt x="13926" y="1266"/>
                    <a:pt x="13927" y="834"/>
                  </a:cubicBezTo>
                  <a:cubicBezTo>
                    <a:pt x="13928" y="400"/>
                    <a:pt x="13579" y="47"/>
                    <a:pt x="13146" y="47"/>
                  </a:cubicBezTo>
                  <a:lnTo>
                    <a:pt x="789" y="0"/>
                  </a:lnTo>
                  <a:cubicBezTo>
                    <a:pt x="788" y="0"/>
                    <a:pt x="788" y="0"/>
                    <a:pt x="78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8" name="Google Shape;368;p23"/>
            <p:cNvSpPr/>
            <p:nvPr/>
          </p:nvSpPr>
          <p:spPr>
            <a:xfrm>
              <a:off x="804969" y="2145307"/>
              <a:ext cx="311650" cy="311703"/>
            </a:xfrm>
            <a:custGeom>
              <a:avLst/>
              <a:gdLst/>
              <a:ahLst/>
              <a:cxnLst/>
              <a:rect l="l" t="t" r="r" b="b"/>
              <a:pathLst>
                <a:path w="5919" h="5920" extrusionOk="0">
                  <a:moveTo>
                    <a:pt x="23" y="1"/>
                  </a:moveTo>
                  <a:lnTo>
                    <a:pt x="1" y="5897"/>
                  </a:lnTo>
                  <a:lnTo>
                    <a:pt x="5896" y="5919"/>
                  </a:lnTo>
                  <a:lnTo>
                    <a:pt x="5919" y="24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9" name="Google Shape;369;p23"/>
            <p:cNvSpPr/>
            <p:nvPr/>
          </p:nvSpPr>
          <p:spPr>
            <a:xfrm>
              <a:off x="244172" y="2191325"/>
              <a:ext cx="733502" cy="85034"/>
            </a:xfrm>
            <a:custGeom>
              <a:avLst/>
              <a:gdLst/>
              <a:ahLst/>
              <a:cxnLst/>
              <a:rect l="l" t="t" r="r" b="b"/>
              <a:pathLst>
                <a:path w="13931" h="1615" extrusionOk="0">
                  <a:moveTo>
                    <a:pt x="786" y="0"/>
                  </a:moveTo>
                  <a:cubicBezTo>
                    <a:pt x="353" y="0"/>
                    <a:pt x="2" y="349"/>
                    <a:pt x="1" y="780"/>
                  </a:cubicBezTo>
                  <a:cubicBezTo>
                    <a:pt x="0" y="1214"/>
                    <a:pt x="349" y="1567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1" y="1614"/>
                    <a:pt x="13142" y="1614"/>
                  </a:cubicBezTo>
                  <a:cubicBezTo>
                    <a:pt x="13574" y="1614"/>
                    <a:pt x="13927" y="1265"/>
                    <a:pt x="13928" y="833"/>
                  </a:cubicBezTo>
                  <a:cubicBezTo>
                    <a:pt x="13931" y="400"/>
                    <a:pt x="13581" y="48"/>
                    <a:pt x="13146" y="46"/>
                  </a:cubicBezTo>
                  <a:lnTo>
                    <a:pt x="788" y="0"/>
                  </a:lnTo>
                  <a:cubicBezTo>
                    <a:pt x="787" y="0"/>
                    <a:pt x="787" y="0"/>
                    <a:pt x="78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0" name="Google Shape;370;p23"/>
            <p:cNvSpPr/>
            <p:nvPr/>
          </p:nvSpPr>
          <p:spPr>
            <a:xfrm>
              <a:off x="243645" y="2323324"/>
              <a:ext cx="733555" cy="85086"/>
            </a:xfrm>
            <a:custGeom>
              <a:avLst/>
              <a:gdLst/>
              <a:ahLst/>
              <a:cxnLst/>
              <a:rect l="l" t="t" r="r" b="b"/>
              <a:pathLst>
                <a:path w="13932" h="1616" extrusionOk="0">
                  <a:moveTo>
                    <a:pt x="788" y="1"/>
                  </a:moveTo>
                  <a:cubicBezTo>
                    <a:pt x="356" y="1"/>
                    <a:pt x="4" y="350"/>
                    <a:pt x="3" y="782"/>
                  </a:cubicBezTo>
                  <a:cubicBezTo>
                    <a:pt x="1" y="1216"/>
                    <a:pt x="352" y="1568"/>
                    <a:pt x="784" y="1569"/>
                  </a:cubicBezTo>
                  <a:lnTo>
                    <a:pt x="13143" y="1616"/>
                  </a:lnTo>
                  <a:cubicBezTo>
                    <a:pt x="13144" y="1616"/>
                    <a:pt x="13145" y="1616"/>
                    <a:pt x="13146" y="1616"/>
                  </a:cubicBezTo>
                  <a:cubicBezTo>
                    <a:pt x="13577" y="1616"/>
                    <a:pt x="13928" y="1266"/>
                    <a:pt x="13929" y="835"/>
                  </a:cubicBezTo>
                  <a:cubicBezTo>
                    <a:pt x="13931" y="401"/>
                    <a:pt x="13581" y="51"/>
                    <a:pt x="13147" y="47"/>
                  </a:cubicBezTo>
                  <a:lnTo>
                    <a:pt x="789" y="1"/>
                  </a:lnTo>
                  <a:cubicBezTo>
                    <a:pt x="789" y="1"/>
                    <a:pt x="788" y="1"/>
                    <a:pt x="78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1" name="Google Shape;371;p23"/>
            <p:cNvSpPr/>
            <p:nvPr/>
          </p:nvSpPr>
          <p:spPr>
            <a:xfrm>
              <a:off x="802968" y="2673830"/>
              <a:ext cx="311650" cy="311703"/>
            </a:xfrm>
            <a:custGeom>
              <a:avLst/>
              <a:gdLst/>
              <a:ahLst/>
              <a:cxnLst/>
              <a:rect l="l" t="t" r="r" b="b"/>
              <a:pathLst>
                <a:path w="5919" h="5920" extrusionOk="0">
                  <a:moveTo>
                    <a:pt x="23" y="1"/>
                  </a:moveTo>
                  <a:lnTo>
                    <a:pt x="0" y="5897"/>
                  </a:lnTo>
                  <a:lnTo>
                    <a:pt x="5898" y="5919"/>
                  </a:lnTo>
                  <a:lnTo>
                    <a:pt x="5918" y="22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2" name="Google Shape;372;p23"/>
            <p:cNvSpPr/>
            <p:nvPr/>
          </p:nvSpPr>
          <p:spPr>
            <a:xfrm>
              <a:off x="242224" y="2719638"/>
              <a:ext cx="733502" cy="85139"/>
            </a:xfrm>
            <a:custGeom>
              <a:avLst/>
              <a:gdLst/>
              <a:ahLst/>
              <a:cxnLst/>
              <a:rect l="l" t="t" r="r" b="b"/>
              <a:pathLst>
                <a:path w="13931" h="1617" extrusionOk="0">
                  <a:moveTo>
                    <a:pt x="790" y="1"/>
                  </a:moveTo>
                  <a:cubicBezTo>
                    <a:pt x="356" y="1"/>
                    <a:pt x="5" y="350"/>
                    <a:pt x="2" y="782"/>
                  </a:cubicBezTo>
                  <a:cubicBezTo>
                    <a:pt x="1" y="1217"/>
                    <a:pt x="351" y="1569"/>
                    <a:pt x="783" y="1570"/>
                  </a:cubicBezTo>
                  <a:lnTo>
                    <a:pt x="13140" y="1617"/>
                  </a:lnTo>
                  <a:cubicBezTo>
                    <a:pt x="13575" y="1617"/>
                    <a:pt x="13926" y="1270"/>
                    <a:pt x="13927" y="838"/>
                  </a:cubicBezTo>
                  <a:cubicBezTo>
                    <a:pt x="13930" y="402"/>
                    <a:pt x="13580" y="51"/>
                    <a:pt x="13149" y="48"/>
                  </a:cubicBezTo>
                  <a:lnTo>
                    <a:pt x="79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3" name="Google Shape;373;p23"/>
            <p:cNvSpPr/>
            <p:nvPr/>
          </p:nvSpPr>
          <p:spPr>
            <a:xfrm>
              <a:off x="241697" y="2851795"/>
              <a:ext cx="733502" cy="85086"/>
            </a:xfrm>
            <a:custGeom>
              <a:avLst/>
              <a:gdLst/>
              <a:ahLst/>
              <a:cxnLst/>
              <a:rect l="l" t="t" r="r" b="b"/>
              <a:pathLst>
                <a:path w="13931" h="1616" extrusionOk="0">
                  <a:moveTo>
                    <a:pt x="787" y="1"/>
                  </a:moveTo>
                  <a:cubicBezTo>
                    <a:pt x="354" y="1"/>
                    <a:pt x="4" y="350"/>
                    <a:pt x="2" y="783"/>
                  </a:cubicBezTo>
                  <a:cubicBezTo>
                    <a:pt x="0" y="1216"/>
                    <a:pt x="350" y="1569"/>
                    <a:pt x="784" y="1570"/>
                  </a:cubicBezTo>
                  <a:lnTo>
                    <a:pt x="13141" y="1616"/>
                  </a:lnTo>
                  <a:cubicBezTo>
                    <a:pt x="13142" y="1616"/>
                    <a:pt x="13142" y="1616"/>
                    <a:pt x="13143" y="1616"/>
                  </a:cubicBezTo>
                  <a:cubicBezTo>
                    <a:pt x="13577" y="1616"/>
                    <a:pt x="13927" y="1266"/>
                    <a:pt x="13930" y="835"/>
                  </a:cubicBezTo>
                  <a:cubicBezTo>
                    <a:pt x="13931" y="401"/>
                    <a:pt x="13582" y="49"/>
                    <a:pt x="13147" y="48"/>
                  </a:cubicBezTo>
                  <a:lnTo>
                    <a:pt x="789" y="1"/>
                  </a:lnTo>
                  <a:cubicBezTo>
                    <a:pt x="788" y="1"/>
                    <a:pt x="788" y="1"/>
                    <a:pt x="78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4" name="Google Shape;374;p23"/>
            <p:cNvSpPr/>
            <p:nvPr/>
          </p:nvSpPr>
          <p:spPr>
            <a:xfrm>
              <a:off x="800968" y="3202195"/>
              <a:ext cx="311703" cy="311808"/>
            </a:xfrm>
            <a:custGeom>
              <a:avLst/>
              <a:gdLst/>
              <a:ahLst/>
              <a:cxnLst/>
              <a:rect l="l" t="t" r="r" b="b"/>
              <a:pathLst>
                <a:path w="5920" h="5922" extrusionOk="0">
                  <a:moveTo>
                    <a:pt x="23" y="1"/>
                  </a:moveTo>
                  <a:lnTo>
                    <a:pt x="1" y="5897"/>
                  </a:lnTo>
                  <a:lnTo>
                    <a:pt x="5898" y="5921"/>
                  </a:lnTo>
                  <a:lnTo>
                    <a:pt x="5920" y="24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5" name="Google Shape;375;p23"/>
            <p:cNvSpPr/>
            <p:nvPr/>
          </p:nvSpPr>
          <p:spPr>
            <a:xfrm>
              <a:off x="240275" y="3248161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7" y="1"/>
                  </a:moveTo>
                  <a:cubicBezTo>
                    <a:pt x="353" y="1"/>
                    <a:pt x="2" y="350"/>
                    <a:pt x="1" y="782"/>
                  </a:cubicBezTo>
                  <a:cubicBezTo>
                    <a:pt x="0" y="1216"/>
                    <a:pt x="350" y="1568"/>
                    <a:pt x="783" y="1570"/>
                  </a:cubicBezTo>
                  <a:lnTo>
                    <a:pt x="13141" y="1616"/>
                  </a:lnTo>
                  <a:cubicBezTo>
                    <a:pt x="13142" y="1616"/>
                    <a:pt x="13144" y="1616"/>
                    <a:pt x="13145" y="1616"/>
                  </a:cubicBezTo>
                  <a:cubicBezTo>
                    <a:pt x="13575" y="1616"/>
                    <a:pt x="13927" y="1268"/>
                    <a:pt x="13928" y="835"/>
                  </a:cubicBezTo>
                  <a:cubicBezTo>
                    <a:pt x="13930" y="401"/>
                    <a:pt x="13581" y="50"/>
                    <a:pt x="13146" y="48"/>
                  </a:cubicBezTo>
                  <a:lnTo>
                    <a:pt x="789" y="1"/>
                  </a:lnTo>
                  <a:cubicBezTo>
                    <a:pt x="788" y="1"/>
                    <a:pt x="788" y="1"/>
                    <a:pt x="78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6" name="Google Shape;376;p23"/>
            <p:cNvSpPr/>
            <p:nvPr/>
          </p:nvSpPr>
          <p:spPr>
            <a:xfrm>
              <a:off x="239749" y="3380318"/>
              <a:ext cx="733502" cy="84981"/>
            </a:xfrm>
            <a:custGeom>
              <a:avLst/>
              <a:gdLst/>
              <a:ahLst/>
              <a:cxnLst/>
              <a:rect l="l" t="t" r="r" b="b"/>
              <a:pathLst>
                <a:path w="13931" h="1614" extrusionOk="0">
                  <a:moveTo>
                    <a:pt x="783" y="1"/>
                  </a:moveTo>
                  <a:cubicBezTo>
                    <a:pt x="353" y="1"/>
                    <a:pt x="5" y="350"/>
                    <a:pt x="2" y="780"/>
                  </a:cubicBezTo>
                  <a:cubicBezTo>
                    <a:pt x="1" y="1215"/>
                    <a:pt x="351" y="1566"/>
                    <a:pt x="783" y="1569"/>
                  </a:cubicBezTo>
                  <a:lnTo>
                    <a:pt x="13141" y="1614"/>
                  </a:lnTo>
                  <a:cubicBezTo>
                    <a:pt x="13142" y="1614"/>
                    <a:pt x="13144" y="1614"/>
                    <a:pt x="13146" y="1614"/>
                  </a:cubicBezTo>
                  <a:cubicBezTo>
                    <a:pt x="13576" y="1614"/>
                    <a:pt x="13926" y="1263"/>
                    <a:pt x="13927" y="835"/>
                  </a:cubicBezTo>
                  <a:cubicBezTo>
                    <a:pt x="13930" y="400"/>
                    <a:pt x="13580" y="48"/>
                    <a:pt x="13147" y="45"/>
                  </a:cubicBezTo>
                  <a:lnTo>
                    <a:pt x="788" y="1"/>
                  </a:lnTo>
                  <a:cubicBezTo>
                    <a:pt x="787" y="1"/>
                    <a:pt x="785" y="1"/>
                    <a:pt x="78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7" name="Google Shape;377;p23"/>
            <p:cNvSpPr/>
            <p:nvPr/>
          </p:nvSpPr>
          <p:spPr>
            <a:xfrm>
              <a:off x="799019" y="3730665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2" y="1"/>
                  </a:moveTo>
                  <a:lnTo>
                    <a:pt x="0" y="5897"/>
                  </a:lnTo>
                  <a:lnTo>
                    <a:pt x="5898" y="5920"/>
                  </a:lnTo>
                  <a:lnTo>
                    <a:pt x="5918" y="23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8" name="Google Shape;378;p23"/>
            <p:cNvSpPr/>
            <p:nvPr/>
          </p:nvSpPr>
          <p:spPr>
            <a:xfrm>
              <a:off x="238275" y="3776578"/>
              <a:ext cx="733449" cy="85034"/>
            </a:xfrm>
            <a:custGeom>
              <a:avLst/>
              <a:gdLst/>
              <a:ahLst/>
              <a:cxnLst/>
              <a:rect l="l" t="t" r="r" b="b"/>
              <a:pathLst>
                <a:path w="13930" h="1615" extrusionOk="0">
                  <a:moveTo>
                    <a:pt x="786" y="1"/>
                  </a:moveTo>
                  <a:cubicBezTo>
                    <a:pt x="355" y="1"/>
                    <a:pt x="3" y="351"/>
                    <a:pt x="2" y="782"/>
                  </a:cubicBezTo>
                  <a:cubicBezTo>
                    <a:pt x="1" y="1215"/>
                    <a:pt x="350" y="1568"/>
                    <a:pt x="783" y="1569"/>
                  </a:cubicBezTo>
                  <a:lnTo>
                    <a:pt x="13140" y="1615"/>
                  </a:lnTo>
                  <a:cubicBezTo>
                    <a:pt x="13142" y="1615"/>
                    <a:pt x="13144" y="1615"/>
                    <a:pt x="13146" y="1615"/>
                  </a:cubicBezTo>
                  <a:cubicBezTo>
                    <a:pt x="13577" y="1615"/>
                    <a:pt x="13926" y="1267"/>
                    <a:pt x="13928" y="834"/>
                  </a:cubicBezTo>
                  <a:cubicBezTo>
                    <a:pt x="13929" y="404"/>
                    <a:pt x="13580" y="50"/>
                    <a:pt x="13147" y="48"/>
                  </a:cubicBezTo>
                  <a:lnTo>
                    <a:pt x="788" y="1"/>
                  </a:lnTo>
                  <a:cubicBezTo>
                    <a:pt x="788" y="1"/>
                    <a:pt x="787" y="1"/>
                    <a:pt x="7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9" name="Google Shape;379;p23"/>
            <p:cNvSpPr/>
            <p:nvPr/>
          </p:nvSpPr>
          <p:spPr>
            <a:xfrm>
              <a:off x="237801" y="3908683"/>
              <a:ext cx="733449" cy="85139"/>
            </a:xfrm>
            <a:custGeom>
              <a:avLst/>
              <a:gdLst/>
              <a:ahLst/>
              <a:cxnLst/>
              <a:rect l="l" t="t" r="r" b="b"/>
              <a:pathLst>
                <a:path w="13930" h="1617" extrusionOk="0">
                  <a:moveTo>
                    <a:pt x="789" y="1"/>
                  </a:moveTo>
                  <a:cubicBezTo>
                    <a:pt x="354" y="1"/>
                    <a:pt x="2" y="350"/>
                    <a:pt x="1" y="782"/>
                  </a:cubicBezTo>
                  <a:cubicBezTo>
                    <a:pt x="0" y="1216"/>
                    <a:pt x="349" y="1569"/>
                    <a:pt x="783" y="1570"/>
                  </a:cubicBezTo>
                  <a:lnTo>
                    <a:pt x="13140" y="1617"/>
                  </a:lnTo>
                  <a:cubicBezTo>
                    <a:pt x="13141" y="1617"/>
                    <a:pt x="13141" y="1617"/>
                    <a:pt x="13142" y="1617"/>
                  </a:cubicBezTo>
                  <a:cubicBezTo>
                    <a:pt x="13575" y="1617"/>
                    <a:pt x="13926" y="1267"/>
                    <a:pt x="13927" y="835"/>
                  </a:cubicBezTo>
                  <a:cubicBezTo>
                    <a:pt x="13930" y="402"/>
                    <a:pt x="13579" y="50"/>
                    <a:pt x="13146" y="47"/>
                  </a:cubicBezTo>
                  <a:lnTo>
                    <a:pt x="78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0" name="Google Shape;380;p23"/>
            <p:cNvSpPr/>
            <p:nvPr/>
          </p:nvSpPr>
          <p:spPr>
            <a:xfrm>
              <a:off x="797071" y="4259188"/>
              <a:ext cx="311650" cy="311650"/>
            </a:xfrm>
            <a:custGeom>
              <a:avLst/>
              <a:gdLst/>
              <a:ahLst/>
              <a:cxnLst/>
              <a:rect l="l" t="t" r="r" b="b"/>
              <a:pathLst>
                <a:path w="5919" h="5919" extrusionOk="0">
                  <a:moveTo>
                    <a:pt x="22" y="1"/>
                  </a:moveTo>
                  <a:lnTo>
                    <a:pt x="1" y="5896"/>
                  </a:lnTo>
                  <a:lnTo>
                    <a:pt x="5897" y="5919"/>
                  </a:lnTo>
                  <a:lnTo>
                    <a:pt x="5919" y="22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1" name="Google Shape;381;p23"/>
            <p:cNvSpPr/>
            <p:nvPr/>
          </p:nvSpPr>
          <p:spPr>
            <a:xfrm>
              <a:off x="236274" y="4305048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6" y="1"/>
                  </a:moveTo>
                  <a:cubicBezTo>
                    <a:pt x="353" y="1"/>
                    <a:pt x="3" y="350"/>
                    <a:pt x="1" y="782"/>
                  </a:cubicBezTo>
                  <a:cubicBezTo>
                    <a:pt x="0" y="1215"/>
                    <a:pt x="349" y="1568"/>
                    <a:pt x="783" y="1570"/>
                  </a:cubicBezTo>
                  <a:lnTo>
                    <a:pt x="13140" y="1616"/>
                  </a:lnTo>
                  <a:cubicBezTo>
                    <a:pt x="13141" y="1616"/>
                    <a:pt x="13141" y="1616"/>
                    <a:pt x="13142" y="1616"/>
                  </a:cubicBezTo>
                  <a:cubicBezTo>
                    <a:pt x="13575" y="1616"/>
                    <a:pt x="13928" y="1267"/>
                    <a:pt x="13929" y="834"/>
                  </a:cubicBezTo>
                  <a:cubicBezTo>
                    <a:pt x="13930" y="401"/>
                    <a:pt x="13581" y="49"/>
                    <a:pt x="13146" y="49"/>
                  </a:cubicBezTo>
                  <a:lnTo>
                    <a:pt x="788" y="1"/>
                  </a:lnTo>
                  <a:cubicBezTo>
                    <a:pt x="787" y="1"/>
                    <a:pt x="786" y="1"/>
                    <a:pt x="7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2" name="Google Shape;382;p23"/>
            <p:cNvSpPr/>
            <p:nvPr/>
          </p:nvSpPr>
          <p:spPr>
            <a:xfrm>
              <a:off x="235800" y="4437100"/>
              <a:ext cx="733449" cy="85192"/>
            </a:xfrm>
            <a:custGeom>
              <a:avLst/>
              <a:gdLst/>
              <a:ahLst/>
              <a:cxnLst/>
              <a:rect l="l" t="t" r="r" b="b"/>
              <a:pathLst>
                <a:path w="13930" h="1618" extrusionOk="0">
                  <a:moveTo>
                    <a:pt x="786" y="1"/>
                  </a:moveTo>
                  <a:cubicBezTo>
                    <a:pt x="355" y="1"/>
                    <a:pt x="3" y="349"/>
                    <a:pt x="2" y="782"/>
                  </a:cubicBezTo>
                  <a:cubicBezTo>
                    <a:pt x="1" y="1218"/>
                    <a:pt x="351" y="1568"/>
                    <a:pt x="783" y="1571"/>
                  </a:cubicBezTo>
                  <a:lnTo>
                    <a:pt x="13141" y="1618"/>
                  </a:lnTo>
                  <a:cubicBezTo>
                    <a:pt x="13142" y="1618"/>
                    <a:pt x="13143" y="1618"/>
                    <a:pt x="13144" y="1618"/>
                  </a:cubicBezTo>
                  <a:cubicBezTo>
                    <a:pt x="13576" y="1618"/>
                    <a:pt x="13927" y="1269"/>
                    <a:pt x="13928" y="836"/>
                  </a:cubicBezTo>
                  <a:cubicBezTo>
                    <a:pt x="13929" y="402"/>
                    <a:pt x="13579" y="50"/>
                    <a:pt x="13146" y="47"/>
                  </a:cubicBezTo>
                  <a:lnTo>
                    <a:pt x="788" y="1"/>
                  </a:lnTo>
                  <a:cubicBezTo>
                    <a:pt x="788" y="1"/>
                    <a:pt x="787" y="1"/>
                    <a:pt x="7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27020909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5">
  <p:cSld name="Background 5">
    <p:bg>
      <p:bgPr>
        <a:solidFill>
          <a:schemeClr val="accent2"/>
        </a:solidFill>
        <a:effectLst/>
      </p:bgPr>
    </p:bg>
    <p:spTree>
      <p:nvGrpSpPr>
        <p:cNvPr id="1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4" name="Google Shape;384;p24"/>
          <p:cNvGrpSpPr/>
          <p:nvPr/>
        </p:nvGrpSpPr>
        <p:grpSpPr>
          <a:xfrm>
            <a:off x="314300" y="305800"/>
            <a:ext cx="11563200" cy="6246400"/>
            <a:chOff x="235725" y="229350"/>
            <a:chExt cx="8672400" cy="4684800"/>
          </a:xfrm>
        </p:grpSpPr>
        <p:sp>
          <p:nvSpPr>
            <p:cNvPr id="385" name="Google Shape;385;p24"/>
            <p:cNvSpPr/>
            <p:nvPr/>
          </p:nvSpPr>
          <p:spPr>
            <a:xfrm>
              <a:off x="235725" y="229350"/>
              <a:ext cx="8672400" cy="4684800"/>
            </a:xfrm>
            <a:prstGeom prst="roundRect">
              <a:avLst>
                <a:gd name="adj" fmla="val 3106"/>
              </a:avLst>
            </a:prstGeom>
            <a:solidFill>
              <a:srgbClr val="FFFFFF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6" name="Google Shape;386;p24"/>
            <p:cNvSpPr/>
            <p:nvPr/>
          </p:nvSpPr>
          <p:spPr>
            <a:xfrm>
              <a:off x="408325" y="369475"/>
              <a:ext cx="8327348" cy="4404555"/>
            </a:xfrm>
            <a:custGeom>
              <a:avLst/>
              <a:gdLst/>
              <a:ahLst/>
              <a:cxnLst/>
              <a:rect l="l" t="t" r="r" b="b"/>
              <a:pathLst>
                <a:path w="275216" h="156509" extrusionOk="0">
                  <a:moveTo>
                    <a:pt x="6251" y="311"/>
                  </a:moveTo>
                  <a:lnTo>
                    <a:pt x="6251" y="6247"/>
                  </a:lnTo>
                  <a:lnTo>
                    <a:pt x="315" y="6247"/>
                  </a:lnTo>
                  <a:lnTo>
                    <a:pt x="315" y="311"/>
                  </a:lnTo>
                  <a:close/>
                  <a:moveTo>
                    <a:pt x="12498" y="311"/>
                  </a:moveTo>
                  <a:lnTo>
                    <a:pt x="12498" y="6247"/>
                  </a:lnTo>
                  <a:lnTo>
                    <a:pt x="6562" y="6247"/>
                  </a:lnTo>
                  <a:lnTo>
                    <a:pt x="6562" y="311"/>
                  </a:lnTo>
                  <a:close/>
                  <a:moveTo>
                    <a:pt x="18745" y="311"/>
                  </a:moveTo>
                  <a:lnTo>
                    <a:pt x="18745" y="6247"/>
                  </a:lnTo>
                  <a:lnTo>
                    <a:pt x="12810" y="6247"/>
                  </a:lnTo>
                  <a:lnTo>
                    <a:pt x="12810" y="311"/>
                  </a:lnTo>
                  <a:close/>
                  <a:moveTo>
                    <a:pt x="24992" y="311"/>
                  </a:moveTo>
                  <a:lnTo>
                    <a:pt x="24992" y="6247"/>
                  </a:lnTo>
                  <a:lnTo>
                    <a:pt x="19058" y="6247"/>
                  </a:lnTo>
                  <a:lnTo>
                    <a:pt x="19058" y="311"/>
                  </a:lnTo>
                  <a:close/>
                  <a:moveTo>
                    <a:pt x="31241" y="311"/>
                  </a:moveTo>
                  <a:lnTo>
                    <a:pt x="31241" y="6247"/>
                  </a:lnTo>
                  <a:lnTo>
                    <a:pt x="25305" y="6247"/>
                  </a:lnTo>
                  <a:lnTo>
                    <a:pt x="25305" y="311"/>
                  </a:lnTo>
                  <a:close/>
                  <a:moveTo>
                    <a:pt x="37489" y="311"/>
                  </a:moveTo>
                  <a:lnTo>
                    <a:pt x="37489" y="6247"/>
                  </a:lnTo>
                  <a:lnTo>
                    <a:pt x="31553" y="6247"/>
                  </a:lnTo>
                  <a:lnTo>
                    <a:pt x="31553" y="311"/>
                  </a:lnTo>
                  <a:close/>
                  <a:moveTo>
                    <a:pt x="43737" y="311"/>
                  </a:moveTo>
                  <a:lnTo>
                    <a:pt x="43737" y="6247"/>
                  </a:lnTo>
                  <a:lnTo>
                    <a:pt x="37802" y="6247"/>
                  </a:lnTo>
                  <a:lnTo>
                    <a:pt x="37802" y="311"/>
                  </a:lnTo>
                  <a:close/>
                  <a:moveTo>
                    <a:pt x="49985" y="311"/>
                  </a:moveTo>
                  <a:lnTo>
                    <a:pt x="49985" y="6247"/>
                  </a:lnTo>
                  <a:lnTo>
                    <a:pt x="44049" y="6247"/>
                  </a:lnTo>
                  <a:lnTo>
                    <a:pt x="44049" y="311"/>
                  </a:lnTo>
                  <a:close/>
                  <a:moveTo>
                    <a:pt x="56232" y="311"/>
                  </a:moveTo>
                  <a:lnTo>
                    <a:pt x="56232" y="6247"/>
                  </a:lnTo>
                  <a:lnTo>
                    <a:pt x="50296" y="6247"/>
                  </a:lnTo>
                  <a:lnTo>
                    <a:pt x="50296" y="311"/>
                  </a:lnTo>
                  <a:close/>
                  <a:moveTo>
                    <a:pt x="62480" y="311"/>
                  </a:moveTo>
                  <a:lnTo>
                    <a:pt x="62480" y="6247"/>
                  </a:lnTo>
                  <a:lnTo>
                    <a:pt x="56545" y="6247"/>
                  </a:lnTo>
                  <a:lnTo>
                    <a:pt x="56545" y="311"/>
                  </a:lnTo>
                  <a:close/>
                  <a:moveTo>
                    <a:pt x="68727" y="311"/>
                  </a:moveTo>
                  <a:lnTo>
                    <a:pt x="68727" y="6247"/>
                  </a:lnTo>
                  <a:lnTo>
                    <a:pt x="62792" y="6247"/>
                  </a:lnTo>
                  <a:lnTo>
                    <a:pt x="62792" y="311"/>
                  </a:lnTo>
                  <a:close/>
                  <a:moveTo>
                    <a:pt x="74975" y="311"/>
                  </a:moveTo>
                  <a:lnTo>
                    <a:pt x="74975" y="6247"/>
                  </a:lnTo>
                  <a:lnTo>
                    <a:pt x="69039" y="6247"/>
                  </a:lnTo>
                  <a:lnTo>
                    <a:pt x="69039" y="311"/>
                  </a:lnTo>
                  <a:close/>
                  <a:moveTo>
                    <a:pt x="81223" y="311"/>
                  </a:moveTo>
                  <a:lnTo>
                    <a:pt x="81223" y="6247"/>
                  </a:lnTo>
                  <a:lnTo>
                    <a:pt x="75286" y="6247"/>
                  </a:lnTo>
                  <a:lnTo>
                    <a:pt x="75286" y="311"/>
                  </a:lnTo>
                  <a:close/>
                  <a:moveTo>
                    <a:pt x="87470" y="311"/>
                  </a:moveTo>
                  <a:lnTo>
                    <a:pt x="87470" y="6247"/>
                  </a:lnTo>
                  <a:lnTo>
                    <a:pt x="81535" y="6247"/>
                  </a:lnTo>
                  <a:lnTo>
                    <a:pt x="81535" y="311"/>
                  </a:lnTo>
                  <a:close/>
                  <a:moveTo>
                    <a:pt x="93720" y="311"/>
                  </a:moveTo>
                  <a:lnTo>
                    <a:pt x="93720" y="6247"/>
                  </a:lnTo>
                  <a:lnTo>
                    <a:pt x="87784" y="6247"/>
                  </a:lnTo>
                  <a:lnTo>
                    <a:pt x="87784" y="311"/>
                  </a:lnTo>
                  <a:close/>
                  <a:moveTo>
                    <a:pt x="99967" y="311"/>
                  </a:moveTo>
                  <a:lnTo>
                    <a:pt x="99967" y="6247"/>
                  </a:lnTo>
                  <a:lnTo>
                    <a:pt x="94031" y="6247"/>
                  </a:lnTo>
                  <a:lnTo>
                    <a:pt x="94031" y="311"/>
                  </a:lnTo>
                  <a:close/>
                  <a:moveTo>
                    <a:pt x="106214" y="311"/>
                  </a:moveTo>
                  <a:lnTo>
                    <a:pt x="106214" y="6247"/>
                  </a:lnTo>
                  <a:lnTo>
                    <a:pt x="100280" y="6247"/>
                  </a:lnTo>
                  <a:lnTo>
                    <a:pt x="100280" y="311"/>
                  </a:lnTo>
                  <a:close/>
                  <a:moveTo>
                    <a:pt x="112461" y="311"/>
                  </a:moveTo>
                  <a:lnTo>
                    <a:pt x="112461" y="6247"/>
                  </a:lnTo>
                  <a:lnTo>
                    <a:pt x="106527" y="6247"/>
                  </a:lnTo>
                  <a:lnTo>
                    <a:pt x="106527" y="311"/>
                  </a:lnTo>
                  <a:close/>
                  <a:moveTo>
                    <a:pt x="118710" y="311"/>
                  </a:moveTo>
                  <a:lnTo>
                    <a:pt x="118710" y="6247"/>
                  </a:lnTo>
                  <a:lnTo>
                    <a:pt x="112774" y="6247"/>
                  </a:lnTo>
                  <a:lnTo>
                    <a:pt x="112774" y="311"/>
                  </a:lnTo>
                  <a:close/>
                  <a:moveTo>
                    <a:pt x="124957" y="311"/>
                  </a:moveTo>
                  <a:lnTo>
                    <a:pt x="124957" y="6247"/>
                  </a:lnTo>
                  <a:lnTo>
                    <a:pt x="119021" y="6247"/>
                  </a:lnTo>
                  <a:lnTo>
                    <a:pt x="119021" y="311"/>
                  </a:lnTo>
                  <a:close/>
                  <a:moveTo>
                    <a:pt x="131204" y="311"/>
                  </a:moveTo>
                  <a:lnTo>
                    <a:pt x="131204" y="6247"/>
                  </a:lnTo>
                  <a:lnTo>
                    <a:pt x="125270" y="6247"/>
                  </a:lnTo>
                  <a:lnTo>
                    <a:pt x="125270" y="311"/>
                  </a:lnTo>
                  <a:close/>
                  <a:moveTo>
                    <a:pt x="137451" y="311"/>
                  </a:moveTo>
                  <a:lnTo>
                    <a:pt x="137451" y="6247"/>
                  </a:lnTo>
                  <a:lnTo>
                    <a:pt x="131517" y="6247"/>
                  </a:lnTo>
                  <a:lnTo>
                    <a:pt x="131517" y="311"/>
                  </a:lnTo>
                  <a:close/>
                  <a:moveTo>
                    <a:pt x="143702" y="311"/>
                  </a:moveTo>
                  <a:lnTo>
                    <a:pt x="143702" y="6247"/>
                  </a:lnTo>
                  <a:lnTo>
                    <a:pt x="137766" y="6247"/>
                  </a:lnTo>
                  <a:lnTo>
                    <a:pt x="137766" y="311"/>
                  </a:lnTo>
                  <a:close/>
                  <a:moveTo>
                    <a:pt x="149949" y="311"/>
                  </a:moveTo>
                  <a:lnTo>
                    <a:pt x="149949" y="6247"/>
                  </a:lnTo>
                  <a:lnTo>
                    <a:pt x="144015" y="6247"/>
                  </a:lnTo>
                  <a:lnTo>
                    <a:pt x="144015" y="311"/>
                  </a:lnTo>
                  <a:close/>
                  <a:moveTo>
                    <a:pt x="156196" y="311"/>
                  </a:moveTo>
                  <a:lnTo>
                    <a:pt x="156196" y="6247"/>
                  </a:lnTo>
                  <a:lnTo>
                    <a:pt x="150262" y="6247"/>
                  </a:lnTo>
                  <a:lnTo>
                    <a:pt x="150262" y="311"/>
                  </a:lnTo>
                  <a:close/>
                  <a:moveTo>
                    <a:pt x="162445" y="311"/>
                  </a:moveTo>
                  <a:lnTo>
                    <a:pt x="162445" y="6247"/>
                  </a:lnTo>
                  <a:lnTo>
                    <a:pt x="156509" y="6247"/>
                  </a:lnTo>
                  <a:lnTo>
                    <a:pt x="156509" y="311"/>
                  </a:lnTo>
                  <a:close/>
                  <a:moveTo>
                    <a:pt x="168692" y="311"/>
                  </a:moveTo>
                  <a:lnTo>
                    <a:pt x="168692" y="6247"/>
                  </a:lnTo>
                  <a:lnTo>
                    <a:pt x="162756" y="6247"/>
                  </a:lnTo>
                  <a:lnTo>
                    <a:pt x="162756" y="311"/>
                  </a:lnTo>
                  <a:close/>
                  <a:moveTo>
                    <a:pt x="174939" y="311"/>
                  </a:moveTo>
                  <a:lnTo>
                    <a:pt x="174939" y="6247"/>
                  </a:lnTo>
                  <a:lnTo>
                    <a:pt x="169005" y="6247"/>
                  </a:lnTo>
                  <a:lnTo>
                    <a:pt x="169005" y="311"/>
                  </a:lnTo>
                  <a:close/>
                  <a:moveTo>
                    <a:pt x="181186" y="311"/>
                  </a:moveTo>
                  <a:lnTo>
                    <a:pt x="181186" y="6247"/>
                  </a:lnTo>
                  <a:lnTo>
                    <a:pt x="175252" y="6247"/>
                  </a:lnTo>
                  <a:lnTo>
                    <a:pt x="175252" y="311"/>
                  </a:lnTo>
                  <a:close/>
                  <a:moveTo>
                    <a:pt x="187435" y="311"/>
                  </a:moveTo>
                  <a:lnTo>
                    <a:pt x="187435" y="6247"/>
                  </a:lnTo>
                  <a:lnTo>
                    <a:pt x="181499" y="6247"/>
                  </a:lnTo>
                  <a:lnTo>
                    <a:pt x="181499" y="311"/>
                  </a:lnTo>
                  <a:close/>
                  <a:moveTo>
                    <a:pt x="193684" y="311"/>
                  </a:moveTo>
                  <a:lnTo>
                    <a:pt x="193684" y="6247"/>
                  </a:lnTo>
                  <a:lnTo>
                    <a:pt x="187749" y="6247"/>
                  </a:lnTo>
                  <a:lnTo>
                    <a:pt x="187749" y="311"/>
                  </a:lnTo>
                  <a:close/>
                  <a:moveTo>
                    <a:pt x="199931" y="311"/>
                  </a:moveTo>
                  <a:lnTo>
                    <a:pt x="199931" y="6247"/>
                  </a:lnTo>
                  <a:lnTo>
                    <a:pt x="193996" y="6247"/>
                  </a:lnTo>
                  <a:lnTo>
                    <a:pt x="193996" y="311"/>
                  </a:lnTo>
                  <a:close/>
                  <a:moveTo>
                    <a:pt x="206180" y="311"/>
                  </a:moveTo>
                  <a:lnTo>
                    <a:pt x="206180" y="6247"/>
                  </a:lnTo>
                  <a:lnTo>
                    <a:pt x="200244" y="6247"/>
                  </a:lnTo>
                  <a:lnTo>
                    <a:pt x="200244" y="311"/>
                  </a:lnTo>
                  <a:close/>
                  <a:moveTo>
                    <a:pt x="212427" y="311"/>
                  </a:moveTo>
                  <a:lnTo>
                    <a:pt x="212427" y="6247"/>
                  </a:lnTo>
                  <a:lnTo>
                    <a:pt x="206491" y="6247"/>
                  </a:lnTo>
                  <a:lnTo>
                    <a:pt x="206491" y="311"/>
                  </a:lnTo>
                  <a:close/>
                  <a:moveTo>
                    <a:pt x="218674" y="311"/>
                  </a:moveTo>
                  <a:lnTo>
                    <a:pt x="218674" y="6247"/>
                  </a:lnTo>
                  <a:lnTo>
                    <a:pt x="212739" y="6247"/>
                  </a:lnTo>
                  <a:lnTo>
                    <a:pt x="212739" y="311"/>
                  </a:lnTo>
                  <a:close/>
                  <a:moveTo>
                    <a:pt x="224921" y="311"/>
                  </a:moveTo>
                  <a:lnTo>
                    <a:pt x="224921" y="6247"/>
                  </a:lnTo>
                  <a:lnTo>
                    <a:pt x="218987" y="6247"/>
                  </a:lnTo>
                  <a:lnTo>
                    <a:pt x="218987" y="311"/>
                  </a:lnTo>
                  <a:close/>
                  <a:moveTo>
                    <a:pt x="231170" y="311"/>
                  </a:moveTo>
                  <a:lnTo>
                    <a:pt x="231170" y="6247"/>
                  </a:lnTo>
                  <a:lnTo>
                    <a:pt x="225234" y="6247"/>
                  </a:lnTo>
                  <a:lnTo>
                    <a:pt x="225234" y="311"/>
                  </a:lnTo>
                  <a:close/>
                  <a:moveTo>
                    <a:pt x="237417" y="311"/>
                  </a:moveTo>
                  <a:lnTo>
                    <a:pt x="237417" y="6247"/>
                  </a:lnTo>
                  <a:lnTo>
                    <a:pt x="231481" y="6247"/>
                  </a:lnTo>
                  <a:lnTo>
                    <a:pt x="231481" y="311"/>
                  </a:lnTo>
                  <a:close/>
                  <a:moveTo>
                    <a:pt x="243664" y="311"/>
                  </a:moveTo>
                  <a:lnTo>
                    <a:pt x="243664" y="6247"/>
                  </a:lnTo>
                  <a:lnTo>
                    <a:pt x="237729" y="6247"/>
                  </a:lnTo>
                  <a:lnTo>
                    <a:pt x="237729" y="311"/>
                  </a:lnTo>
                  <a:close/>
                  <a:moveTo>
                    <a:pt x="249914" y="311"/>
                  </a:moveTo>
                  <a:lnTo>
                    <a:pt x="249914" y="6247"/>
                  </a:lnTo>
                  <a:lnTo>
                    <a:pt x="243978" y="6247"/>
                  </a:lnTo>
                  <a:lnTo>
                    <a:pt x="243978" y="311"/>
                  </a:lnTo>
                  <a:close/>
                  <a:moveTo>
                    <a:pt x="256161" y="311"/>
                  </a:moveTo>
                  <a:lnTo>
                    <a:pt x="256161" y="6247"/>
                  </a:lnTo>
                  <a:lnTo>
                    <a:pt x="250225" y="6247"/>
                  </a:lnTo>
                  <a:lnTo>
                    <a:pt x="250225" y="311"/>
                  </a:lnTo>
                  <a:close/>
                  <a:moveTo>
                    <a:pt x="262409" y="311"/>
                  </a:moveTo>
                  <a:lnTo>
                    <a:pt x="262409" y="6247"/>
                  </a:lnTo>
                  <a:lnTo>
                    <a:pt x="256474" y="6247"/>
                  </a:lnTo>
                  <a:lnTo>
                    <a:pt x="256474" y="311"/>
                  </a:lnTo>
                  <a:close/>
                  <a:moveTo>
                    <a:pt x="268656" y="311"/>
                  </a:moveTo>
                  <a:lnTo>
                    <a:pt x="268656" y="6247"/>
                  </a:lnTo>
                  <a:lnTo>
                    <a:pt x="262721" y="6247"/>
                  </a:lnTo>
                  <a:lnTo>
                    <a:pt x="262721" y="311"/>
                  </a:lnTo>
                  <a:close/>
                  <a:moveTo>
                    <a:pt x="274904" y="311"/>
                  </a:moveTo>
                  <a:lnTo>
                    <a:pt x="274904" y="6247"/>
                  </a:lnTo>
                  <a:lnTo>
                    <a:pt x="268968" y="6247"/>
                  </a:lnTo>
                  <a:lnTo>
                    <a:pt x="268968" y="311"/>
                  </a:lnTo>
                  <a:close/>
                  <a:moveTo>
                    <a:pt x="6251" y="6560"/>
                  </a:moveTo>
                  <a:lnTo>
                    <a:pt x="6251" y="12494"/>
                  </a:lnTo>
                  <a:lnTo>
                    <a:pt x="315" y="12494"/>
                  </a:lnTo>
                  <a:lnTo>
                    <a:pt x="315" y="6560"/>
                  </a:lnTo>
                  <a:close/>
                  <a:moveTo>
                    <a:pt x="12498" y="6560"/>
                  </a:moveTo>
                  <a:lnTo>
                    <a:pt x="12498" y="12494"/>
                  </a:lnTo>
                  <a:lnTo>
                    <a:pt x="6562" y="12494"/>
                  </a:lnTo>
                  <a:lnTo>
                    <a:pt x="6562" y="6560"/>
                  </a:lnTo>
                  <a:close/>
                  <a:moveTo>
                    <a:pt x="18745" y="6560"/>
                  </a:moveTo>
                  <a:lnTo>
                    <a:pt x="18745" y="12494"/>
                  </a:lnTo>
                  <a:lnTo>
                    <a:pt x="12810" y="12494"/>
                  </a:lnTo>
                  <a:lnTo>
                    <a:pt x="12810" y="6560"/>
                  </a:lnTo>
                  <a:close/>
                  <a:moveTo>
                    <a:pt x="24992" y="6560"/>
                  </a:moveTo>
                  <a:lnTo>
                    <a:pt x="24992" y="12494"/>
                  </a:lnTo>
                  <a:lnTo>
                    <a:pt x="19058" y="12494"/>
                  </a:lnTo>
                  <a:lnTo>
                    <a:pt x="19058" y="6560"/>
                  </a:lnTo>
                  <a:close/>
                  <a:moveTo>
                    <a:pt x="31241" y="6560"/>
                  </a:moveTo>
                  <a:lnTo>
                    <a:pt x="31241" y="12494"/>
                  </a:lnTo>
                  <a:lnTo>
                    <a:pt x="25305" y="12494"/>
                  </a:lnTo>
                  <a:lnTo>
                    <a:pt x="25305" y="6560"/>
                  </a:lnTo>
                  <a:close/>
                  <a:moveTo>
                    <a:pt x="37489" y="6560"/>
                  </a:moveTo>
                  <a:lnTo>
                    <a:pt x="37489" y="12494"/>
                  </a:lnTo>
                  <a:lnTo>
                    <a:pt x="31553" y="12494"/>
                  </a:lnTo>
                  <a:lnTo>
                    <a:pt x="31553" y="6560"/>
                  </a:lnTo>
                  <a:close/>
                  <a:moveTo>
                    <a:pt x="43737" y="6560"/>
                  </a:moveTo>
                  <a:lnTo>
                    <a:pt x="43737" y="12494"/>
                  </a:lnTo>
                  <a:lnTo>
                    <a:pt x="37802" y="12494"/>
                  </a:lnTo>
                  <a:lnTo>
                    <a:pt x="37802" y="6560"/>
                  </a:lnTo>
                  <a:close/>
                  <a:moveTo>
                    <a:pt x="49985" y="6560"/>
                  </a:moveTo>
                  <a:lnTo>
                    <a:pt x="49985" y="12494"/>
                  </a:lnTo>
                  <a:lnTo>
                    <a:pt x="44049" y="12494"/>
                  </a:lnTo>
                  <a:lnTo>
                    <a:pt x="44049" y="6560"/>
                  </a:lnTo>
                  <a:close/>
                  <a:moveTo>
                    <a:pt x="56232" y="6560"/>
                  </a:moveTo>
                  <a:lnTo>
                    <a:pt x="56232" y="12494"/>
                  </a:lnTo>
                  <a:lnTo>
                    <a:pt x="50296" y="12494"/>
                  </a:lnTo>
                  <a:lnTo>
                    <a:pt x="50296" y="6560"/>
                  </a:lnTo>
                  <a:close/>
                  <a:moveTo>
                    <a:pt x="62480" y="6560"/>
                  </a:moveTo>
                  <a:lnTo>
                    <a:pt x="62480" y="12494"/>
                  </a:lnTo>
                  <a:lnTo>
                    <a:pt x="56545" y="12494"/>
                  </a:lnTo>
                  <a:lnTo>
                    <a:pt x="56545" y="6560"/>
                  </a:lnTo>
                  <a:close/>
                  <a:moveTo>
                    <a:pt x="68727" y="6560"/>
                  </a:moveTo>
                  <a:lnTo>
                    <a:pt x="68727" y="12494"/>
                  </a:lnTo>
                  <a:lnTo>
                    <a:pt x="62792" y="12494"/>
                  </a:lnTo>
                  <a:lnTo>
                    <a:pt x="62792" y="6560"/>
                  </a:lnTo>
                  <a:close/>
                  <a:moveTo>
                    <a:pt x="74975" y="6560"/>
                  </a:moveTo>
                  <a:lnTo>
                    <a:pt x="74975" y="12494"/>
                  </a:lnTo>
                  <a:lnTo>
                    <a:pt x="69039" y="12494"/>
                  </a:lnTo>
                  <a:lnTo>
                    <a:pt x="69039" y="6560"/>
                  </a:lnTo>
                  <a:close/>
                  <a:moveTo>
                    <a:pt x="81223" y="6560"/>
                  </a:moveTo>
                  <a:lnTo>
                    <a:pt x="81223" y="12494"/>
                  </a:lnTo>
                  <a:lnTo>
                    <a:pt x="75286" y="12494"/>
                  </a:lnTo>
                  <a:lnTo>
                    <a:pt x="75286" y="6560"/>
                  </a:lnTo>
                  <a:close/>
                  <a:moveTo>
                    <a:pt x="87470" y="6560"/>
                  </a:moveTo>
                  <a:lnTo>
                    <a:pt x="87470" y="12494"/>
                  </a:lnTo>
                  <a:lnTo>
                    <a:pt x="81535" y="12494"/>
                  </a:lnTo>
                  <a:lnTo>
                    <a:pt x="81535" y="6560"/>
                  </a:lnTo>
                  <a:close/>
                  <a:moveTo>
                    <a:pt x="93720" y="6560"/>
                  </a:moveTo>
                  <a:lnTo>
                    <a:pt x="93720" y="12494"/>
                  </a:lnTo>
                  <a:lnTo>
                    <a:pt x="87784" y="12494"/>
                  </a:lnTo>
                  <a:lnTo>
                    <a:pt x="87784" y="6560"/>
                  </a:lnTo>
                  <a:close/>
                  <a:moveTo>
                    <a:pt x="99967" y="6560"/>
                  </a:moveTo>
                  <a:lnTo>
                    <a:pt x="99967" y="12494"/>
                  </a:lnTo>
                  <a:lnTo>
                    <a:pt x="94031" y="12494"/>
                  </a:lnTo>
                  <a:lnTo>
                    <a:pt x="94031" y="6560"/>
                  </a:lnTo>
                  <a:close/>
                  <a:moveTo>
                    <a:pt x="106214" y="6560"/>
                  </a:moveTo>
                  <a:lnTo>
                    <a:pt x="106214" y="12494"/>
                  </a:lnTo>
                  <a:lnTo>
                    <a:pt x="100280" y="12494"/>
                  </a:lnTo>
                  <a:lnTo>
                    <a:pt x="100280" y="6560"/>
                  </a:lnTo>
                  <a:close/>
                  <a:moveTo>
                    <a:pt x="112461" y="6560"/>
                  </a:moveTo>
                  <a:lnTo>
                    <a:pt x="112461" y="12494"/>
                  </a:lnTo>
                  <a:lnTo>
                    <a:pt x="106527" y="12494"/>
                  </a:lnTo>
                  <a:lnTo>
                    <a:pt x="106527" y="6560"/>
                  </a:lnTo>
                  <a:close/>
                  <a:moveTo>
                    <a:pt x="118710" y="6560"/>
                  </a:moveTo>
                  <a:lnTo>
                    <a:pt x="118710" y="12494"/>
                  </a:lnTo>
                  <a:lnTo>
                    <a:pt x="112774" y="12494"/>
                  </a:lnTo>
                  <a:lnTo>
                    <a:pt x="112774" y="6560"/>
                  </a:lnTo>
                  <a:close/>
                  <a:moveTo>
                    <a:pt x="124957" y="6560"/>
                  </a:moveTo>
                  <a:lnTo>
                    <a:pt x="124957" y="12494"/>
                  </a:lnTo>
                  <a:lnTo>
                    <a:pt x="119021" y="12494"/>
                  </a:lnTo>
                  <a:lnTo>
                    <a:pt x="119021" y="6560"/>
                  </a:lnTo>
                  <a:close/>
                  <a:moveTo>
                    <a:pt x="131204" y="6560"/>
                  </a:moveTo>
                  <a:lnTo>
                    <a:pt x="131204" y="12494"/>
                  </a:lnTo>
                  <a:lnTo>
                    <a:pt x="125270" y="12494"/>
                  </a:lnTo>
                  <a:lnTo>
                    <a:pt x="125270" y="6560"/>
                  </a:lnTo>
                  <a:close/>
                  <a:moveTo>
                    <a:pt x="137451" y="6560"/>
                  </a:moveTo>
                  <a:lnTo>
                    <a:pt x="137451" y="12494"/>
                  </a:lnTo>
                  <a:lnTo>
                    <a:pt x="131517" y="12494"/>
                  </a:lnTo>
                  <a:lnTo>
                    <a:pt x="131517" y="6560"/>
                  </a:lnTo>
                  <a:close/>
                  <a:moveTo>
                    <a:pt x="143702" y="6560"/>
                  </a:moveTo>
                  <a:lnTo>
                    <a:pt x="143702" y="12494"/>
                  </a:lnTo>
                  <a:lnTo>
                    <a:pt x="137766" y="12494"/>
                  </a:lnTo>
                  <a:lnTo>
                    <a:pt x="137766" y="6560"/>
                  </a:lnTo>
                  <a:close/>
                  <a:moveTo>
                    <a:pt x="149949" y="6560"/>
                  </a:moveTo>
                  <a:lnTo>
                    <a:pt x="149949" y="12494"/>
                  </a:lnTo>
                  <a:lnTo>
                    <a:pt x="144015" y="12494"/>
                  </a:lnTo>
                  <a:lnTo>
                    <a:pt x="144015" y="6560"/>
                  </a:lnTo>
                  <a:close/>
                  <a:moveTo>
                    <a:pt x="156196" y="6560"/>
                  </a:moveTo>
                  <a:lnTo>
                    <a:pt x="156196" y="12494"/>
                  </a:lnTo>
                  <a:lnTo>
                    <a:pt x="150262" y="12494"/>
                  </a:lnTo>
                  <a:lnTo>
                    <a:pt x="150262" y="6560"/>
                  </a:lnTo>
                  <a:close/>
                  <a:moveTo>
                    <a:pt x="162445" y="6560"/>
                  </a:moveTo>
                  <a:lnTo>
                    <a:pt x="162445" y="12494"/>
                  </a:lnTo>
                  <a:lnTo>
                    <a:pt x="156509" y="12494"/>
                  </a:lnTo>
                  <a:lnTo>
                    <a:pt x="156509" y="6560"/>
                  </a:lnTo>
                  <a:close/>
                  <a:moveTo>
                    <a:pt x="168692" y="6560"/>
                  </a:moveTo>
                  <a:lnTo>
                    <a:pt x="168692" y="12494"/>
                  </a:lnTo>
                  <a:lnTo>
                    <a:pt x="162756" y="12494"/>
                  </a:lnTo>
                  <a:lnTo>
                    <a:pt x="162756" y="6560"/>
                  </a:lnTo>
                  <a:close/>
                  <a:moveTo>
                    <a:pt x="174939" y="6560"/>
                  </a:moveTo>
                  <a:lnTo>
                    <a:pt x="174939" y="12494"/>
                  </a:lnTo>
                  <a:lnTo>
                    <a:pt x="169005" y="12494"/>
                  </a:lnTo>
                  <a:lnTo>
                    <a:pt x="169005" y="6560"/>
                  </a:lnTo>
                  <a:close/>
                  <a:moveTo>
                    <a:pt x="181186" y="6560"/>
                  </a:moveTo>
                  <a:lnTo>
                    <a:pt x="181186" y="12494"/>
                  </a:lnTo>
                  <a:lnTo>
                    <a:pt x="175252" y="12494"/>
                  </a:lnTo>
                  <a:lnTo>
                    <a:pt x="175252" y="6560"/>
                  </a:lnTo>
                  <a:close/>
                  <a:moveTo>
                    <a:pt x="187435" y="6560"/>
                  </a:moveTo>
                  <a:lnTo>
                    <a:pt x="187435" y="12494"/>
                  </a:lnTo>
                  <a:lnTo>
                    <a:pt x="181499" y="12494"/>
                  </a:lnTo>
                  <a:lnTo>
                    <a:pt x="181499" y="6560"/>
                  </a:lnTo>
                  <a:close/>
                  <a:moveTo>
                    <a:pt x="193684" y="6560"/>
                  </a:moveTo>
                  <a:lnTo>
                    <a:pt x="193684" y="12494"/>
                  </a:lnTo>
                  <a:lnTo>
                    <a:pt x="187749" y="12494"/>
                  </a:lnTo>
                  <a:lnTo>
                    <a:pt x="187749" y="6560"/>
                  </a:lnTo>
                  <a:close/>
                  <a:moveTo>
                    <a:pt x="199931" y="6560"/>
                  </a:moveTo>
                  <a:lnTo>
                    <a:pt x="199931" y="12494"/>
                  </a:lnTo>
                  <a:lnTo>
                    <a:pt x="193996" y="12494"/>
                  </a:lnTo>
                  <a:lnTo>
                    <a:pt x="193996" y="6560"/>
                  </a:lnTo>
                  <a:close/>
                  <a:moveTo>
                    <a:pt x="206180" y="6560"/>
                  </a:moveTo>
                  <a:lnTo>
                    <a:pt x="206180" y="12494"/>
                  </a:lnTo>
                  <a:lnTo>
                    <a:pt x="200244" y="12494"/>
                  </a:lnTo>
                  <a:lnTo>
                    <a:pt x="200244" y="6560"/>
                  </a:lnTo>
                  <a:close/>
                  <a:moveTo>
                    <a:pt x="212427" y="6560"/>
                  </a:moveTo>
                  <a:lnTo>
                    <a:pt x="212427" y="12494"/>
                  </a:lnTo>
                  <a:lnTo>
                    <a:pt x="206491" y="12494"/>
                  </a:lnTo>
                  <a:lnTo>
                    <a:pt x="206491" y="6560"/>
                  </a:lnTo>
                  <a:close/>
                  <a:moveTo>
                    <a:pt x="218674" y="6560"/>
                  </a:moveTo>
                  <a:lnTo>
                    <a:pt x="218674" y="12494"/>
                  </a:lnTo>
                  <a:lnTo>
                    <a:pt x="212739" y="12494"/>
                  </a:lnTo>
                  <a:lnTo>
                    <a:pt x="212739" y="6560"/>
                  </a:lnTo>
                  <a:close/>
                  <a:moveTo>
                    <a:pt x="224921" y="6560"/>
                  </a:moveTo>
                  <a:lnTo>
                    <a:pt x="224921" y="12494"/>
                  </a:lnTo>
                  <a:lnTo>
                    <a:pt x="218987" y="12494"/>
                  </a:lnTo>
                  <a:lnTo>
                    <a:pt x="218987" y="6560"/>
                  </a:lnTo>
                  <a:close/>
                  <a:moveTo>
                    <a:pt x="231170" y="6560"/>
                  </a:moveTo>
                  <a:lnTo>
                    <a:pt x="231170" y="12494"/>
                  </a:lnTo>
                  <a:lnTo>
                    <a:pt x="225234" y="12494"/>
                  </a:lnTo>
                  <a:lnTo>
                    <a:pt x="225234" y="6560"/>
                  </a:lnTo>
                  <a:close/>
                  <a:moveTo>
                    <a:pt x="237417" y="6560"/>
                  </a:moveTo>
                  <a:lnTo>
                    <a:pt x="237417" y="12494"/>
                  </a:lnTo>
                  <a:lnTo>
                    <a:pt x="231481" y="12494"/>
                  </a:lnTo>
                  <a:lnTo>
                    <a:pt x="231481" y="6560"/>
                  </a:lnTo>
                  <a:close/>
                  <a:moveTo>
                    <a:pt x="243664" y="6560"/>
                  </a:moveTo>
                  <a:lnTo>
                    <a:pt x="243664" y="12494"/>
                  </a:lnTo>
                  <a:lnTo>
                    <a:pt x="237729" y="12494"/>
                  </a:lnTo>
                  <a:lnTo>
                    <a:pt x="237729" y="6560"/>
                  </a:lnTo>
                  <a:close/>
                  <a:moveTo>
                    <a:pt x="249914" y="6560"/>
                  </a:moveTo>
                  <a:lnTo>
                    <a:pt x="249914" y="12494"/>
                  </a:lnTo>
                  <a:lnTo>
                    <a:pt x="243978" y="12494"/>
                  </a:lnTo>
                  <a:lnTo>
                    <a:pt x="243978" y="6560"/>
                  </a:lnTo>
                  <a:close/>
                  <a:moveTo>
                    <a:pt x="256161" y="6560"/>
                  </a:moveTo>
                  <a:lnTo>
                    <a:pt x="256161" y="12494"/>
                  </a:lnTo>
                  <a:lnTo>
                    <a:pt x="250225" y="12494"/>
                  </a:lnTo>
                  <a:lnTo>
                    <a:pt x="250225" y="6560"/>
                  </a:lnTo>
                  <a:close/>
                  <a:moveTo>
                    <a:pt x="262409" y="6560"/>
                  </a:moveTo>
                  <a:lnTo>
                    <a:pt x="262409" y="12494"/>
                  </a:lnTo>
                  <a:lnTo>
                    <a:pt x="256474" y="12494"/>
                  </a:lnTo>
                  <a:lnTo>
                    <a:pt x="256474" y="6560"/>
                  </a:lnTo>
                  <a:close/>
                  <a:moveTo>
                    <a:pt x="268656" y="6560"/>
                  </a:moveTo>
                  <a:lnTo>
                    <a:pt x="268656" y="12494"/>
                  </a:lnTo>
                  <a:lnTo>
                    <a:pt x="262721" y="12494"/>
                  </a:lnTo>
                  <a:lnTo>
                    <a:pt x="262721" y="6560"/>
                  </a:lnTo>
                  <a:close/>
                  <a:moveTo>
                    <a:pt x="274904" y="6560"/>
                  </a:moveTo>
                  <a:lnTo>
                    <a:pt x="274904" y="12494"/>
                  </a:lnTo>
                  <a:lnTo>
                    <a:pt x="268968" y="12494"/>
                  </a:lnTo>
                  <a:lnTo>
                    <a:pt x="268968" y="6560"/>
                  </a:lnTo>
                  <a:close/>
                  <a:moveTo>
                    <a:pt x="6251" y="12807"/>
                  </a:moveTo>
                  <a:lnTo>
                    <a:pt x="6251" y="18742"/>
                  </a:lnTo>
                  <a:lnTo>
                    <a:pt x="315" y="18742"/>
                  </a:lnTo>
                  <a:lnTo>
                    <a:pt x="315" y="12807"/>
                  </a:lnTo>
                  <a:close/>
                  <a:moveTo>
                    <a:pt x="12498" y="12807"/>
                  </a:moveTo>
                  <a:lnTo>
                    <a:pt x="12498" y="18742"/>
                  </a:lnTo>
                  <a:lnTo>
                    <a:pt x="6562" y="18742"/>
                  </a:lnTo>
                  <a:lnTo>
                    <a:pt x="6562" y="12807"/>
                  </a:lnTo>
                  <a:close/>
                  <a:moveTo>
                    <a:pt x="18745" y="12807"/>
                  </a:moveTo>
                  <a:lnTo>
                    <a:pt x="18745" y="18742"/>
                  </a:lnTo>
                  <a:lnTo>
                    <a:pt x="12810" y="18742"/>
                  </a:lnTo>
                  <a:lnTo>
                    <a:pt x="12810" y="12807"/>
                  </a:lnTo>
                  <a:close/>
                  <a:moveTo>
                    <a:pt x="24992" y="12807"/>
                  </a:moveTo>
                  <a:lnTo>
                    <a:pt x="24992" y="18742"/>
                  </a:lnTo>
                  <a:lnTo>
                    <a:pt x="19058" y="18742"/>
                  </a:lnTo>
                  <a:lnTo>
                    <a:pt x="19058" y="12807"/>
                  </a:lnTo>
                  <a:close/>
                  <a:moveTo>
                    <a:pt x="31241" y="12807"/>
                  </a:moveTo>
                  <a:lnTo>
                    <a:pt x="31241" y="18742"/>
                  </a:lnTo>
                  <a:lnTo>
                    <a:pt x="25305" y="18742"/>
                  </a:lnTo>
                  <a:lnTo>
                    <a:pt x="25305" y="12807"/>
                  </a:lnTo>
                  <a:close/>
                  <a:moveTo>
                    <a:pt x="37489" y="12807"/>
                  </a:moveTo>
                  <a:lnTo>
                    <a:pt x="37489" y="18742"/>
                  </a:lnTo>
                  <a:lnTo>
                    <a:pt x="31553" y="18742"/>
                  </a:lnTo>
                  <a:lnTo>
                    <a:pt x="31553" y="12807"/>
                  </a:lnTo>
                  <a:close/>
                  <a:moveTo>
                    <a:pt x="43737" y="12807"/>
                  </a:moveTo>
                  <a:lnTo>
                    <a:pt x="43737" y="18742"/>
                  </a:lnTo>
                  <a:lnTo>
                    <a:pt x="37802" y="18742"/>
                  </a:lnTo>
                  <a:lnTo>
                    <a:pt x="37802" y="12807"/>
                  </a:lnTo>
                  <a:close/>
                  <a:moveTo>
                    <a:pt x="49985" y="12807"/>
                  </a:moveTo>
                  <a:lnTo>
                    <a:pt x="49985" y="18742"/>
                  </a:lnTo>
                  <a:lnTo>
                    <a:pt x="44049" y="18742"/>
                  </a:lnTo>
                  <a:lnTo>
                    <a:pt x="44049" y="12807"/>
                  </a:lnTo>
                  <a:close/>
                  <a:moveTo>
                    <a:pt x="56232" y="12807"/>
                  </a:moveTo>
                  <a:lnTo>
                    <a:pt x="56232" y="18742"/>
                  </a:lnTo>
                  <a:lnTo>
                    <a:pt x="50296" y="18742"/>
                  </a:lnTo>
                  <a:lnTo>
                    <a:pt x="50296" y="12807"/>
                  </a:lnTo>
                  <a:close/>
                  <a:moveTo>
                    <a:pt x="62480" y="12807"/>
                  </a:moveTo>
                  <a:lnTo>
                    <a:pt x="62480" y="18742"/>
                  </a:lnTo>
                  <a:lnTo>
                    <a:pt x="56545" y="18742"/>
                  </a:lnTo>
                  <a:lnTo>
                    <a:pt x="56545" y="12807"/>
                  </a:lnTo>
                  <a:close/>
                  <a:moveTo>
                    <a:pt x="68727" y="12807"/>
                  </a:moveTo>
                  <a:lnTo>
                    <a:pt x="68727" y="18742"/>
                  </a:lnTo>
                  <a:lnTo>
                    <a:pt x="62792" y="18742"/>
                  </a:lnTo>
                  <a:lnTo>
                    <a:pt x="62792" y="12807"/>
                  </a:lnTo>
                  <a:close/>
                  <a:moveTo>
                    <a:pt x="74975" y="12807"/>
                  </a:moveTo>
                  <a:lnTo>
                    <a:pt x="74975" y="18742"/>
                  </a:lnTo>
                  <a:lnTo>
                    <a:pt x="69039" y="18742"/>
                  </a:lnTo>
                  <a:lnTo>
                    <a:pt x="69039" y="12807"/>
                  </a:lnTo>
                  <a:close/>
                  <a:moveTo>
                    <a:pt x="81223" y="12807"/>
                  </a:moveTo>
                  <a:lnTo>
                    <a:pt x="81223" y="18742"/>
                  </a:lnTo>
                  <a:lnTo>
                    <a:pt x="75286" y="18742"/>
                  </a:lnTo>
                  <a:lnTo>
                    <a:pt x="75286" y="12807"/>
                  </a:lnTo>
                  <a:close/>
                  <a:moveTo>
                    <a:pt x="87470" y="12807"/>
                  </a:moveTo>
                  <a:lnTo>
                    <a:pt x="87470" y="18742"/>
                  </a:lnTo>
                  <a:lnTo>
                    <a:pt x="81535" y="18742"/>
                  </a:lnTo>
                  <a:lnTo>
                    <a:pt x="81535" y="12807"/>
                  </a:lnTo>
                  <a:close/>
                  <a:moveTo>
                    <a:pt x="93720" y="12807"/>
                  </a:moveTo>
                  <a:lnTo>
                    <a:pt x="93720" y="18742"/>
                  </a:lnTo>
                  <a:lnTo>
                    <a:pt x="87784" y="18742"/>
                  </a:lnTo>
                  <a:lnTo>
                    <a:pt x="87784" y="12807"/>
                  </a:lnTo>
                  <a:close/>
                  <a:moveTo>
                    <a:pt x="99967" y="12807"/>
                  </a:moveTo>
                  <a:lnTo>
                    <a:pt x="99967" y="18742"/>
                  </a:lnTo>
                  <a:lnTo>
                    <a:pt x="94031" y="18742"/>
                  </a:lnTo>
                  <a:lnTo>
                    <a:pt x="94031" y="12807"/>
                  </a:lnTo>
                  <a:close/>
                  <a:moveTo>
                    <a:pt x="106214" y="12807"/>
                  </a:moveTo>
                  <a:lnTo>
                    <a:pt x="106214" y="18742"/>
                  </a:lnTo>
                  <a:lnTo>
                    <a:pt x="100280" y="18742"/>
                  </a:lnTo>
                  <a:lnTo>
                    <a:pt x="100280" y="12807"/>
                  </a:lnTo>
                  <a:close/>
                  <a:moveTo>
                    <a:pt x="112461" y="12807"/>
                  </a:moveTo>
                  <a:lnTo>
                    <a:pt x="112461" y="18742"/>
                  </a:lnTo>
                  <a:lnTo>
                    <a:pt x="106527" y="18742"/>
                  </a:lnTo>
                  <a:lnTo>
                    <a:pt x="106527" y="12807"/>
                  </a:lnTo>
                  <a:close/>
                  <a:moveTo>
                    <a:pt x="118710" y="12807"/>
                  </a:moveTo>
                  <a:lnTo>
                    <a:pt x="118710" y="18742"/>
                  </a:lnTo>
                  <a:lnTo>
                    <a:pt x="112774" y="18742"/>
                  </a:lnTo>
                  <a:lnTo>
                    <a:pt x="112774" y="12807"/>
                  </a:lnTo>
                  <a:close/>
                  <a:moveTo>
                    <a:pt x="124957" y="12807"/>
                  </a:moveTo>
                  <a:lnTo>
                    <a:pt x="124957" y="18742"/>
                  </a:lnTo>
                  <a:lnTo>
                    <a:pt x="119021" y="18742"/>
                  </a:lnTo>
                  <a:lnTo>
                    <a:pt x="119021" y="12807"/>
                  </a:lnTo>
                  <a:close/>
                  <a:moveTo>
                    <a:pt x="131204" y="12807"/>
                  </a:moveTo>
                  <a:lnTo>
                    <a:pt x="131204" y="18742"/>
                  </a:lnTo>
                  <a:lnTo>
                    <a:pt x="125270" y="18742"/>
                  </a:lnTo>
                  <a:lnTo>
                    <a:pt x="125270" y="12807"/>
                  </a:lnTo>
                  <a:close/>
                  <a:moveTo>
                    <a:pt x="137451" y="12807"/>
                  </a:moveTo>
                  <a:lnTo>
                    <a:pt x="137451" y="18742"/>
                  </a:lnTo>
                  <a:lnTo>
                    <a:pt x="131517" y="18742"/>
                  </a:lnTo>
                  <a:lnTo>
                    <a:pt x="131517" y="12807"/>
                  </a:lnTo>
                  <a:close/>
                  <a:moveTo>
                    <a:pt x="143702" y="12807"/>
                  </a:moveTo>
                  <a:lnTo>
                    <a:pt x="143702" y="18742"/>
                  </a:lnTo>
                  <a:lnTo>
                    <a:pt x="137766" y="18742"/>
                  </a:lnTo>
                  <a:lnTo>
                    <a:pt x="137766" y="12807"/>
                  </a:lnTo>
                  <a:close/>
                  <a:moveTo>
                    <a:pt x="149949" y="12807"/>
                  </a:moveTo>
                  <a:lnTo>
                    <a:pt x="149949" y="18742"/>
                  </a:lnTo>
                  <a:lnTo>
                    <a:pt x="144015" y="18742"/>
                  </a:lnTo>
                  <a:lnTo>
                    <a:pt x="144015" y="12807"/>
                  </a:lnTo>
                  <a:close/>
                  <a:moveTo>
                    <a:pt x="156196" y="12807"/>
                  </a:moveTo>
                  <a:lnTo>
                    <a:pt x="156196" y="18742"/>
                  </a:lnTo>
                  <a:lnTo>
                    <a:pt x="150262" y="18742"/>
                  </a:lnTo>
                  <a:lnTo>
                    <a:pt x="150262" y="12807"/>
                  </a:lnTo>
                  <a:close/>
                  <a:moveTo>
                    <a:pt x="162445" y="12807"/>
                  </a:moveTo>
                  <a:lnTo>
                    <a:pt x="162445" y="18742"/>
                  </a:lnTo>
                  <a:lnTo>
                    <a:pt x="156509" y="18742"/>
                  </a:lnTo>
                  <a:lnTo>
                    <a:pt x="156509" y="12807"/>
                  </a:lnTo>
                  <a:close/>
                  <a:moveTo>
                    <a:pt x="168692" y="12807"/>
                  </a:moveTo>
                  <a:lnTo>
                    <a:pt x="168692" y="18742"/>
                  </a:lnTo>
                  <a:lnTo>
                    <a:pt x="162756" y="18742"/>
                  </a:lnTo>
                  <a:lnTo>
                    <a:pt x="162756" y="12807"/>
                  </a:lnTo>
                  <a:close/>
                  <a:moveTo>
                    <a:pt x="174939" y="12807"/>
                  </a:moveTo>
                  <a:lnTo>
                    <a:pt x="174939" y="18742"/>
                  </a:lnTo>
                  <a:lnTo>
                    <a:pt x="169005" y="18742"/>
                  </a:lnTo>
                  <a:lnTo>
                    <a:pt x="169005" y="12807"/>
                  </a:lnTo>
                  <a:close/>
                  <a:moveTo>
                    <a:pt x="181186" y="12807"/>
                  </a:moveTo>
                  <a:lnTo>
                    <a:pt x="181186" y="18742"/>
                  </a:lnTo>
                  <a:lnTo>
                    <a:pt x="175252" y="18742"/>
                  </a:lnTo>
                  <a:lnTo>
                    <a:pt x="175252" y="12807"/>
                  </a:lnTo>
                  <a:close/>
                  <a:moveTo>
                    <a:pt x="187435" y="12807"/>
                  </a:moveTo>
                  <a:lnTo>
                    <a:pt x="187435" y="18742"/>
                  </a:lnTo>
                  <a:lnTo>
                    <a:pt x="181499" y="18742"/>
                  </a:lnTo>
                  <a:lnTo>
                    <a:pt x="181499" y="12807"/>
                  </a:lnTo>
                  <a:close/>
                  <a:moveTo>
                    <a:pt x="193684" y="12807"/>
                  </a:moveTo>
                  <a:lnTo>
                    <a:pt x="193684" y="18742"/>
                  </a:lnTo>
                  <a:lnTo>
                    <a:pt x="187749" y="18742"/>
                  </a:lnTo>
                  <a:lnTo>
                    <a:pt x="187749" y="12807"/>
                  </a:lnTo>
                  <a:close/>
                  <a:moveTo>
                    <a:pt x="199931" y="12807"/>
                  </a:moveTo>
                  <a:lnTo>
                    <a:pt x="199931" y="18742"/>
                  </a:lnTo>
                  <a:lnTo>
                    <a:pt x="193996" y="18742"/>
                  </a:lnTo>
                  <a:lnTo>
                    <a:pt x="193996" y="12807"/>
                  </a:lnTo>
                  <a:close/>
                  <a:moveTo>
                    <a:pt x="206180" y="12807"/>
                  </a:moveTo>
                  <a:lnTo>
                    <a:pt x="206180" y="18742"/>
                  </a:lnTo>
                  <a:lnTo>
                    <a:pt x="200244" y="18742"/>
                  </a:lnTo>
                  <a:lnTo>
                    <a:pt x="200244" y="12807"/>
                  </a:lnTo>
                  <a:close/>
                  <a:moveTo>
                    <a:pt x="212427" y="12807"/>
                  </a:moveTo>
                  <a:lnTo>
                    <a:pt x="212427" y="18742"/>
                  </a:lnTo>
                  <a:lnTo>
                    <a:pt x="206491" y="18742"/>
                  </a:lnTo>
                  <a:lnTo>
                    <a:pt x="206491" y="12807"/>
                  </a:lnTo>
                  <a:close/>
                  <a:moveTo>
                    <a:pt x="218674" y="12807"/>
                  </a:moveTo>
                  <a:lnTo>
                    <a:pt x="218674" y="18742"/>
                  </a:lnTo>
                  <a:lnTo>
                    <a:pt x="212739" y="18742"/>
                  </a:lnTo>
                  <a:lnTo>
                    <a:pt x="212739" y="12807"/>
                  </a:lnTo>
                  <a:close/>
                  <a:moveTo>
                    <a:pt x="224921" y="12807"/>
                  </a:moveTo>
                  <a:lnTo>
                    <a:pt x="224921" y="18742"/>
                  </a:lnTo>
                  <a:lnTo>
                    <a:pt x="218987" y="18742"/>
                  </a:lnTo>
                  <a:lnTo>
                    <a:pt x="218987" y="12807"/>
                  </a:lnTo>
                  <a:close/>
                  <a:moveTo>
                    <a:pt x="231170" y="12807"/>
                  </a:moveTo>
                  <a:lnTo>
                    <a:pt x="231170" y="18742"/>
                  </a:lnTo>
                  <a:lnTo>
                    <a:pt x="225234" y="18742"/>
                  </a:lnTo>
                  <a:lnTo>
                    <a:pt x="225234" y="12807"/>
                  </a:lnTo>
                  <a:close/>
                  <a:moveTo>
                    <a:pt x="237417" y="12807"/>
                  </a:moveTo>
                  <a:lnTo>
                    <a:pt x="237417" y="18742"/>
                  </a:lnTo>
                  <a:lnTo>
                    <a:pt x="231481" y="18742"/>
                  </a:lnTo>
                  <a:lnTo>
                    <a:pt x="231481" y="12807"/>
                  </a:lnTo>
                  <a:close/>
                  <a:moveTo>
                    <a:pt x="243664" y="12807"/>
                  </a:moveTo>
                  <a:lnTo>
                    <a:pt x="243664" y="18742"/>
                  </a:lnTo>
                  <a:lnTo>
                    <a:pt x="237729" y="18742"/>
                  </a:lnTo>
                  <a:lnTo>
                    <a:pt x="237729" y="12807"/>
                  </a:lnTo>
                  <a:close/>
                  <a:moveTo>
                    <a:pt x="249914" y="12807"/>
                  </a:moveTo>
                  <a:lnTo>
                    <a:pt x="249914" y="18742"/>
                  </a:lnTo>
                  <a:lnTo>
                    <a:pt x="243978" y="18742"/>
                  </a:lnTo>
                  <a:lnTo>
                    <a:pt x="243978" y="12807"/>
                  </a:lnTo>
                  <a:close/>
                  <a:moveTo>
                    <a:pt x="256161" y="12807"/>
                  </a:moveTo>
                  <a:lnTo>
                    <a:pt x="256161" y="18742"/>
                  </a:lnTo>
                  <a:lnTo>
                    <a:pt x="250225" y="18742"/>
                  </a:lnTo>
                  <a:lnTo>
                    <a:pt x="250225" y="12807"/>
                  </a:lnTo>
                  <a:close/>
                  <a:moveTo>
                    <a:pt x="262409" y="12807"/>
                  </a:moveTo>
                  <a:lnTo>
                    <a:pt x="262409" y="18742"/>
                  </a:lnTo>
                  <a:lnTo>
                    <a:pt x="256474" y="18742"/>
                  </a:lnTo>
                  <a:lnTo>
                    <a:pt x="256474" y="12807"/>
                  </a:lnTo>
                  <a:close/>
                  <a:moveTo>
                    <a:pt x="268656" y="12807"/>
                  </a:moveTo>
                  <a:lnTo>
                    <a:pt x="268656" y="18742"/>
                  </a:lnTo>
                  <a:lnTo>
                    <a:pt x="262721" y="18742"/>
                  </a:lnTo>
                  <a:lnTo>
                    <a:pt x="262721" y="12807"/>
                  </a:lnTo>
                  <a:close/>
                  <a:moveTo>
                    <a:pt x="274904" y="12807"/>
                  </a:moveTo>
                  <a:lnTo>
                    <a:pt x="274904" y="18742"/>
                  </a:lnTo>
                  <a:lnTo>
                    <a:pt x="268968" y="18742"/>
                  </a:lnTo>
                  <a:lnTo>
                    <a:pt x="268968" y="12807"/>
                  </a:lnTo>
                  <a:close/>
                  <a:moveTo>
                    <a:pt x="6251" y="19054"/>
                  </a:moveTo>
                  <a:lnTo>
                    <a:pt x="6251" y="24990"/>
                  </a:lnTo>
                  <a:lnTo>
                    <a:pt x="315" y="24990"/>
                  </a:lnTo>
                  <a:lnTo>
                    <a:pt x="315" y="19054"/>
                  </a:lnTo>
                  <a:close/>
                  <a:moveTo>
                    <a:pt x="12498" y="19054"/>
                  </a:moveTo>
                  <a:lnTo>
                    <a:pt x="12498" y="24990"/>
                  </a:lnTo>
                  <a:lnTo>
                    <a:pt x="6562" y="24990"/>
                  </a:lnTo>
                  <a:lnTo>
                    <a:pt x="6562" y="19054"/>
                  </a:lnTo>
                  <a:close/>
                  <a:moveTo>
                    <a:pt x="18745" y="19054"/>
                  </a:moveTo>
                  <a:lnTo>
                    <a:pt x="18745" y="24990"/>
                  </a:lnTo>
                  <a:lnTo>
                    <a:pt x="12810" y="24990"/>
                  </a:lnTo>
                  <a:lnTo>
                    <a:pt x="12810" y="19054"/>
                  </a:lnTo>
                  <a:close/>
                  <a:moveTo>
                    <a:pt x="24992" y="19054"/>
                  </a:moveTo>
                  <a:lnTo>
                    <a:pt x="24992" y="24990"/>
                  </a:lnTo>
                  <a:lnTo>
                    <a:pt x="19058" y="24990"/>
                  </a:lnTo>
                  <a:lnTo>
                    <a:pt x="19058" y="19054"/>
                  </a:lnTo>
                  <a:close/>
                  <a:moveTo>
                    <a:pt x="31241" y="19054"/>
                  </a:moveTo>
                  <a:lnTo>
                    <a:pt x="31241" y="24990"/>
                  </a:lnTo>
                  <a:lnTo>
                    <a:pt x="25305" y="24990"/>
                  </a:lnTo>
                  <a:lnTo>
                    <a:pt x="25305" y="19054"/>
                  </a:lnTo>
                  <a:close/>
                  <a:moveTo>
                    <a:pt x="37489" y="19054"/>
                  </a:moveTo>
                  <a:lnTo>
                    <a:pt x="37489" y="24990"/>
                  </a:lnTo>
                  <a:lnTo>
                    <a:pt x="31553" y="24990"/>
                  </a:lnTo>
                  <a:lnTo>
                    <a:pt x="31553" y="19054"/>
                  </a:lnTo>
                  <a:close/>
                  <a:moveTo>
                    <a:pt x="43737" y="19054"/>
                  </a:moveTo>
                  <a:lnTo>
                    <a:pt x="43737" y="24990"/>
                  </a:lnTo>
                  <a:lnTo>
                    <a:pt x="37802" y="24990"/>
                  </a:lnTo>
                  <a:lnTo>
                    <a:pt x="37802" y="19054"/>
                  </a:lnTo>
                  <a:close/>
                  <a:moveTo>
                    <a:pt x="49985" y="19054"/>
                  </a:moveTo>
                  <a:lnTo>
                    <a:pt x="49985" y="24990"/>
                  </a:lnTo>
                  <a:lnTo>
                    <a:pt x="44049" y="24990"/>
                  </a:lnTo>
                  <a:lnTo>
                    <a:pt x="44049" y="19054"/>
                  </a:lnTo>
                  <a:close/>
                  <a:moveTo>
                    <a:pt x="56232" y="19054"/>
                  </a:moveTo>
                  <a:lnTo>
                    <a:pt x="56232" y="24990"/>
                  </a:lnTo>
                  <a:lnTo>
                    <a:pt x="50296" y="24990"/>
                  </a:lnTo>
                  <a:lnTo>
                    <a:pt x="50296" y="19054"/>
                  </a:lnTo>
                  <a:close/>
                  <a:moveTo>
                    <a:pt x="62480" y="19054"/>
                  </a:moveTo>
                  <a:lnTo>
                    <a:pt x="62480" y="24990"/>
                  </a:lnTo>
                  <a:lnTo>
                    <a:pt x="56545" y="24990"/>
                  </a:lnTo>
                  <a:lnTo>
                    <a:pt x="56545" y="19054"/>
                  </a:lnTo>
                  <a:close/>
                  <a:moveTo>
                    <a:pt x="68727" y="19054"/>
                  </a:moveTo>
                  <a:lnTo>
                    <a:pt x="68727" y="24990"/>
                  </a:lnTo>
                  <a:lnTo>
                    <a:pt x="62792" y="24990"/>
                  </a:lnTo>
                  <a:lnTo>
                    <a:pt x="62792" y="19054"/>
                  </a:lnTo>
                  <a:close/>
                  <a:moveTo>
                    <a:pt x="74975" y="19054"/>
                  </a:moveTo>
                  <a:lnTo>
                    <a:pt x="74975" y="24990"/>
                  </a:lnTo>
                  <a:lnTo>
                    <a:pt x="69039" y="24990"/>
                  </a:lnTo>
                  <a:lnTo>
                    <a:pt x="69039" y="19054"/>
                  </a:lnTo>
                  <a:close/>
                  <a:moveTo>
                    <a:pt x="81223" y="19054"/>
                  </a:moveTo>
                  <a:lnTo>
                    <a:pt x="81223" y="24990"/>
                  </a:lnTo>
                  <a:lnTo>
                    <a:pt x="75286" y="24990"/>
                  </a:lnTo>
                  <a:lnTo>
                    <a:pt x="75286" y="19054"/>
                  </a:lnTo>
                  <a:close/>
                  <a:moveTo>
                    <a:pt x="87470" y="19054"/>
                  </a:moveTo>
                  <a:lnTo>
                    <a:pt x="87470" y="24990"/>
                  </a:lnTo>
                  <a:lnTo>
                    <a:pt x="81535" y="24990"/>
                  </a:lnTo>
                  <a:lnTo>
                    <a:pt x="81535" y="19054"/>
                  </a:lnTo>
                  <a:close/>
                  <a:moveTo>
                    <a:pt x="93720" y="19054"/>
                  </a:moveTo>
                  <a:lnTo>
                    <a:pt x="93720" y="24990"/>
                  </a:lnTo>
                  <a:lnTo>
                    <a:pt x="87784" y="24990"/>
                  </a:lnTo>
                  <a:lnTo>
                    <a:pt x="87784" y="19054"/>
                  </a:lnTo>
                  <a:close/>
                  <a:moveTo>
                    <a:pt x="99967" y="19054"/>
                  </a:moveTo>
                  <a:lnTo>
                    <a:pt x="99967" y="24990"/>
                  </a:lnTo>
                  <a:lnTo>
                    <a:pt x="94031" y="24990"/>
                  </a:lnTo>
                  <a:lnTo>
                    <a:pt x="94031" y="19054"/>
                  </a:lnTo>
                  <a:close/>
                  <a:moveTo>
                    <a:pt x="106214" y="19054"/>
                  </a:moveTo>
                  <a:lnTo>
                    <a:pt x="106214" y="24990"/>
                  </a:lnTo>
                  <a:lnTo>
                    <a:pt x="100280" y="24990"/>
                  </a:lnTo>
                  <a:lnTo>
                    <a:pt x="100280" y="19054"/>
                  </a:lnTo>
                  <a:close/>
                  <a:moveTo>
                    <a:pt x="112461" y="19054"/>
                  </a:moveTo>
                  <a:lnTo>
                    <a:pt x="112461" y="24990"/>
                  </a:lnTo>
                  <a:lnTo>
                    <a:pt x="106527" y="24990"/>
                  </a:lnTo>
                  <a:lnTo>
                    <a:pt x="106527" y="19054"/>
                  </a:lnTo>
                  <a:close/>
                  <a:moveTo>
                    <a:pt x="118710" y="19054"/>
                  </a:moveTo>
                  <a:lnTo>
                    <a:pt x="118710" y="24990"/>
                  </a:lnTo>
                  <a:lnTo>
                    <a:pt x="112774" y="24990"/>
                  </a:lnTo>
                  <a:lnTo>
                    <a:pt x="112774" y="19054"/>
                  </a:lnTo>
                  <a:close/>
                  <a:moveTo>
                    <a:pt x="124957" y="19054"/>
                  </a:moveTo>
                  <a:lnTo>
                    <a:pt x="124957" y="24990"/>
                  </a:lnTo>
                  <a:lnTo>
                    <a:pt x="119021" y="24990"/>
                  </a:lnTo>
                  <a:lnTo>
                    <a:pt x="119021" y="19054"/>
                  </a:lnTo>
                  <a:close/>
                  <a:moveTo>
                    <a:pt x="131204" y="19054"/>
                  </a:moveTo>
                  <a:lnTo>
                    <a:pt x="131204" y="24990"/>
                  </a:lnTo>
                  <a:lnTo>
                    <a:pt x="125270" y="24990"/>
                  </a:lnTo>
                  <a:lnTo>
                    <a:pt x="125270" y="19054"/>
                  </a:lnTo>
                  <a:close/>
                  <a:moveTo>
                    <a:pt x="137451" y="19054"/>
                  </a:moveTo>
                  <a:lnTo>
                    <a:pt x="137451" y="24990"/>
                  </a:lnTo>
                  <a:lnTo>
                    <a:pt x="131517" y="24990"/>
                  </a:lnTo>
                  <a:lnTo>
                    <a:pt x="131517" y="19054"/>
                  </a:lnTo>
                  <a:close/>
                  <a:moveTo>
                    <a:pt x="143702" y="19054"/>
                  </a:moveTo>
                  <a:lnTo>
                    <a:pt x="143702" y="24990"/>
                  </a:lnTo>
                  <a:lnTo>
                    <a:pt x="137766" y="24990"/>
                  </a:lnTo>
                  <a:lnTo>
                    <a:pt x="137766" y="19054"/>
                  </a:lnTo>
                  <a:close/>
                  <a:moveTo>
                    <a:pt x="149949" y="19054"/>
                  </a:moveTo>
                  <a:lnTo>
                    <a:pt x="149949" y="24990"/>
                  </a:lnTo>
                  <a:lnTo>
                    <a:pt x="144015" y="24990"/>
                  </a:lnTo>
                  <a:lnTo>
                    <a:pt x="144015" y="19054"/>
                  </a:lnTo>
                  <a:close/>
                  <a:moveTo>
                    <a:pt x="156196" y="19054"/>
                  </a:moveTo>
                  <a:lnTo>
                    <a:pt x="156196" y="24990"/>
                  </a:lnTo>
                  <a:lnTo>
                    <a:pt x="150262" y="24990"/>
                  </a:lnTo>
                  <a:lnTo>
                    <a:pt x="150262" y="19054"/>
                  </a:lnTo>
                  <a:close/>
                  <a:moveTo>
                    <a:pt x="162445" y="19054"/>
                  </a:moveTo>
                  <a:lnTo>
                    <a:pt x="162445" y="24990"/>
                  </a:lnTo>
                  <a:lnTo>
                    <a:pt x="156509" y="24990"/>
                  </a:lnTo>
                  <a:lnTo>
                    <a:pt x="156509" y="19054"/>
                  </a:lnTo>
                  <a:close/>
                  <a:moveTo>
                    <a:pt x="168692" y="19054"/>
                  </a:moveTo>
                  <a:lnTo>
                    <a:pt x="168692" y="24990"/>
                  </a:lnTo>
                  <a:lnTo>
                    <a:pt x="162756" y="24990"/>
                  </a:lnTo>
                  <a:lnTo>
                    <a:pt x="162756" y="19054"/>
                  </a:lnTo>
                  <a:close/>
                  <a:moveTo>
                    <a:pt x="174939" y="19054"/>
                  </a:moveTo>
                  <a:lnTo>
                    <a:pt x="174939" y="24990"/>
                  </a:lnTo>
                  <a:lnTo>
                    <a:pt x="169005" y="24990"/>
                  </a:lnTo>
                  <a:lnTo>
                    <a:pt x="169005" y="19054"/>
                  </a:lnTo>
                  <a:close/>
                  <a:moveTo>
                    <a:pt x="181186" y="19054"/>
                  </a:moveTo>
                  <a:lnTo>
                    <a:pt x="181186" y="24990"/>
                  </a:lnTo>
                  <a:lnTo>
                    <a:pt x="175252" y="24990"/>
                  </a:lnTo>
                  <a:lnTo>
                    <a:pt x="175252" y="19054"/>
                  </a:lnTo>
                  <a:close/>
                  <a:moveTo>
                    <a:pt x="187435" y="19054"/>
                  </a:moveTo>
                  <a:lnTo>
                    <a:pt x="187435" y="24990"/>
                  </a:lnTo>
                  <a:lnTo>
                    <a:pt x="181499" y="24990"/>
                  </a:lnTo>
                  <a:lnTo>
                    <a:pt x="181499" y="19054"/>
                  </a:lnTo>
                  <a:close/>
                  <a:moveTo>
                    <a:pt x="193684" y="19054"/>
                  </a:moveTo>
                  <a:lnTo>
                    <a:pt x="193684" y="24990"/>
                  </a:lnTo>
                  <a:lnTo>
                    <a:pt x="187749" y="24990"/>
                  </a:lnTo>
                  <a:lnTo>
                    <a:pt x="187749" y="19054"/>
                  </a:lnTo>
                  <a:close/>
                  <a:moveTo>
                    <a:pt x="199931" y="19054"/>
                  </a:moveTo>
                  <a:lnTo>
                    <a:pt x="199931" y="24990"/>
                  </a:lnTo>
                  <a:lnTo>
                    <a:pt x="193996" y="24990"/>
                  </a:lnTo>
                  <a:lnTo>
                    <a:pt x="193996" y="19054"/>
                  </a:lnTo>
                  <a:close/>
                  <a:moveTo>
                    <a:pt x="206180" y="19054"/>
                  </a:moveTo>
                  <a:lnTo>
                    <a:pt x="206180" y="24990"/>
                  </a:lnTo>
                  <a:lnTo>
                    <a:pt x="200244" y="24990"/>
                  </a:lnTo>
                  <a:lnTo>
                    <a:pt x="200244" y="19054"/>
                  </a:lnTo>
                  <a:close/>
                  <a:moveTo>
                    <a:pt x="212427" y="19054"/>
                  </a:moveTo>
                  <a:lnTo>
                    <a:pt x="212427" y="24990"/>
                  </a:lnTo>
                  <a:lnTo>
                    <a:pt x="206491" y="24990"/>
                  </a:lnTo>
                  <a:lnTo>
                    <a:pt x="206491" y="19054"/>
                  </a:lnTo>
                  <a:close/>
                  <a:moveTo>
                    <a:pt x="218674" y="19054"/>
                  </a:moveTo>
                  <a:lnTo>
                    <a:pt x="218674" y="24990"/>
                  </a:lnTo>
                  <a:lnTo>
                    <a:pt x="212739" y="24990"/>
                  </a:lnTo>
                  <a:lnTo>
                    <a:pt x="212739" y="19054"/>
                  </a:lnTo>
                  <a:close/>
                  <a:moveTo>
                    <a:pt x="224921" y="19054"/>
                  </a:moveTo>
                  <a:lnTo>
                    <a:pt x="224921" y="24990"/>
                  </a:lnTo>
                  <a:lnTo>
                    <a:pt x="218987" y="24990"/>
                  </a:lnTo>
                  <a:lnTo>
                    <a:pt x="218987" y="19054"/>
                  </a:lnTo>
                  <a:close/>
                  <a:moveTo>
                    <a:pt x="231170" y="19054"/>
                  </a:moveTo>
                  <a:lnTo>
                    <a:pt x="231170" y="24990"/>
                  </a:lnTo>
                  <a:lnTo>
                    <a:pt x="225234" y="24990"/>
                  </a:lnTo>
                  <a:lnTo>
                    <a:pt x="225234" y="19054"/>
                  </a:lnTo>
                  <a:close/>
                  <a:moveTo>
                    <a:pt x="237417" y="19054"/>
                  </a:moveTo>
                  <a:lnTo>
                    <a:pt x="237417" y="24990"/>
                  </a:lnTo>
                  <a:lnTo>
                    <a:pt x="231481" y="24990"/>
                  </a:lnTo>
                  <a:lnTo>
                    <a:pt x="231481" y="19054"/>
                  </a:lnTo>
                  <a:close/>
                  <a:moveTo>
                    <a:pt x="243664" y="19054"/>
                  </a:moveTo>
                  <a:lnTo>
                    <a:pt x="243664" y="24990"/>
                  </a:lnTo>
                  <a:lnTo>
                    <a:pt x="237729" y="24990"/>
                  </a:lnTo>
                  <a:lnTo>
                    <a:pt x="237729" y="19054"/>
                  </a:lnTo>
                  <a:close/>
                  <a:moveTo>
                    <a:pt x="249911" y="19054"/>
                  </a:moveTo>
                  <a:lnTo>
                    <a:pt x="249911" y="24990"/>
                  </a:lnTo>
                  <a:lnTo>
                    <a:pt x="243977" y="24990"/>
                  </a:lnTo>
                  <a:lnTo>
                    <a:pt x="243977" y="19054"/>
                  </a:lnTo>
                  <a:close/>
                  <a:moveTo>
                    <a:pt x="256161" y="19054"/>
                  </a:moveTo>
                  <a:lnTo>
                    <a:pt x="256161" y="24990"/>
                  </a:lnTo>
                  <a:lnTo>
                    <a:pt x="250225" y="24990"/>
                  </a:lnTo>
                  <a:lnTo>
                    <a:pt x="250225" y="19054"/>
                  </a:lnTo>
                  <a:close/>
                  <a:moveTo>
                    <a:pt x="262409" y="19054"/>
                  </a:moveTo>
                  <a:lnTo>
                    <a:pt x="262409" y="24990"/>
                  </a:lnTo>
                  <a:lnTo>
                    <a:pt x="256474" y="24990"/>
                  </a:lnTo>
                  <a:lnTo>
                    <a:pt x="256474" y="19054"/>
                  </a:lnTo>
                  <a:close/>
                  <a:moveTo>
                    <a:pt x="268656" y="19054"/>
                  </a:moveTo>
                  <a:lnTo>
                    <a:pt x="268656" y="24990"/>
                  </a:lnTo>
                  <a:lnTo>
                    <a:pt x="262721" y="24990"/>
                  </a:lnTo>
                  <a:lnTo>
                    <a:pt x="262721" y="19054"/>
                  </a:lnTo>
                  <a:close/>
                  <a:moveTo>
                    <a:pt x="274904" y="19054"/>
                  </a:moveTo>
                  <a:lnTo>
                    <a:pt x="274904" y="24990"/>
                  </a:lnTo>
                  <a:lnTo>
                    <a:pt x="268968" y="24990"/>
                  </a:lnTo>
                  <a:lnTo>
                    <a:pt x="268968" y="19054"/>
                  </a:lnTo>
                  <a:close/>
                  <a:moveTo>
                    <a:pt x="6251" y="25301"/>
                  </a:moveTo>
                  <a:lnTo>
                    <a:pt x="6251" y="31237"/>
                  </a:lnTo>
                  <a:lnTo>
                    <a:pt x="315" y="31237"/>
                  </a:lnTo>
                  <a:lnTo>
                    <a:pt x="315" y="25301"/>
                  </a:lnTo>
                  <a:close/>
                  <a:moveTo>
                    <a:pt x="12498" y="25301"/>
                  </a:moveTo>
                  <a:lnTo>
                    <a:pt x="12498" y="31237"/>
                  </a:lnTo>
                  <a:lnTo>
                    <a:pt x="6562" y="31237"/>
                  </a:lnTo>
                  <a:lnTo>
                    <a:pt x="6562" y="25301"/>
                  </a:lnTo>
                  <a:close/>
                  <a:moveTo>
                    <a:pt x="18745" y="25301"/>
                  </a:moveTo>
                  <a:lnTo>
                    <a:pt x="18745" y="31237"/>
                  </a:lnTo>
                  <a:lnTo>
                    <a:pt x="12810" y="31237"/>
                  </a:lnTo>
                  <a:lnTo>
                    <a:pt x="12810" y="25301"/>
                  </a:lnTo>
                  <a:close/>
                  <a:moveTo>
                    <a:pt x="24992" y="25301"/>
                  </a:moveTo>
                  <a:lnTo>
                    <a:pt x="24992" y="31237"/>
                  </a:lnTo>
                  <a:lnTo>
                    <a:pt x="19058" y="31237"/>
                  </a:lnTo>
                  <a:lnTo>
                    <a:pt x="19058" y="25301"/>
                  </a:lnTo>
                  <a:close/>
                  <a:moveTo>
                    <a:pt x="31241" y="25301"/>
                  </a:moveTo>
                  <a:lnTo>
                    <a:pt x="31241" y="31237"/>
                  </a:lnTo>
                  <a:lnTo>
                    <a:pt x="25305" y="31237"/>
                  </a:lnTo>
                  <a:lnTo>
                    <a:pt x="25305" y="25301"/>
                  </a:lnTo>
                  <a:close/>
                  <a:moveTo>
                    <a:pt x="37489" y="25301"/>
                  </a:moveTo>
                  <a:lnTo>
                    <a:pt x="37489" y="31237"/>
                  </a:lnTo>
                  <a:lnTo>
                    <a:pt x="31553" y="31237"/>
                  </a:lnTo>
                  <a:lnTo>
                    <a:pt x="31553" y="25301"/>
                  </a:lnTo>
                  <a:close/>
                  <a:moveTo>
                    <a:pt x="43737" y="25301"/>
                  </a:moveTo>
                  <a:lnTo>
                    <a:pt x="43737" y="31237"/>
                  </a:lnTo>
                  <a:lnTo>
                    <a:pt x="37802" y="31237"/>
                  </a:lnTo>
                  <a:lnTo>
                    <a:pt x="37802" y="25301"/>
                  </a:lnTo>
                  <a:close/>
                  <a:moveTo>
                    <a:pt x="49985" y="25301"/>
                  </a:moveTo>
                  <a:lnTo>
                    <a:pt x="49985" y="31237"/>
                  </a:lnTo>
                  <a:lnTo>
                    <a:pt x="44049" y="31237"/>
                  </a:lnTo>
                  <a:lnTo>
                    <a:pt x="44049" y="25301"/>
                  </a:lnTo>
                  <a:close/>
                  <a:moveTo>
                    <a:pt x="56232" y="25301"/>
                  </a:moveTo>
                  <a:lnTo>
                    <a:pt x="56232" y="31237"/>
                  </a:lnTo>
                  <a:lnTo>
                    <a:pt x="50296" y="31237"/>
                  </a:lnTo>
                  <a:lnTo>
                    <a:pt x="50296" y="25301"/>
                  </a:lnTo>
                  <a:close/>
                  <a:moveTo>
                    <a:pt x="62480" y="25301"/>
                  </a:moveTo>
                  <a:lnTo>
                    <a:pt x="62480" y="31237"/>
                  </a:lnTo>
                  <a:lnTo>
                    <a:pt x="56545" y="31237"/>
                  </a:lnTo>
                  <a:lnTo>
                    <a:pt x="56545" y="25301"/>
                  </a:lnTo>
                  <a:close/>
                  <a:moveTo>
                    <a:pt x="68727" y="25301"/>
                  </a:moveTo>
                  <a:lnTo>
                    <a:pt x="68727" y="31237"/>
                  </a:lnTo>
                  <a:lnTo>
                    <a:pt x="62792" y="31237"/>
                  </a:lnTo>
                  <a:lnTo>
                    <a:pt x="62792" y="25301"/>
                  </a:lnTo>
                  <a:close/>
                  <a:moveTo>
                    <a:pt x="74975" y="25301"/>
                  </a:moveTo>
                  <a:lnTo>
                    <a:pt x="74975" y="31237"/>
                  </a:lnTo>
                  <a:lnTo>
                    <a:pt x="69039" y="31237"/>
                  </a:lnTo>
                  <a:lnTo>
                    <a:pt x="69039" y="25301"/>
                  </a:lnTo>
                  <a:close/>
                  <a:moveTo>
                    <a:pt x="81223" y="25301"/>
                  </a:moveTo>
                  <a:lnTo>
                    <a:pt x="81223" y="31237"/>
                  </a:lnTo>
                  <a:lnTo>
                    <a:pt x="75286" y="31237"/>
                  </a:lnTo>
                  <a:lnTo>
                    <a:pt x="75286" y="25301"/>
                  </a:lnTo>
                  <a:close/>
                  <a:moveTo>
                    <a:pt x="87470" y="25301"/>
                  </a:moveTo>
                  <a:lnTo>
                    <a:pt x="87470" y="31237"/>
                  </a:lnTo>
                  <a:lnTo>
                    <a:pt x="81535" y="31237"/>
                  </a:lnTo>
                  <a:lnTo>
                    <a:pt x="81535" y="25301"/>
                  </a:lnTo>
                  <a:close/>
                  <a:moveTo>
                    <a:pt x="93720" y="25301"/>
                  </a:moveTo>
                  <a:lnTo>
                    <a:pt x="93720" y="31237"/>
                  </a:lnTo>
                  <a:lnTo>
                    <a:pt x="87784" y="31237"/>
                  </a:lnTo>
                  <a:lnTo>
                    <a:pt x="87784" y="25301"/>
                  </a:lnTo>
                  <a:close/>
                  <a:moveTo>
                    <a:pt x="99967" y="25301"/>
                  </a:moveTo>
                  <a:lnTo>
                    <a:pt x="99967" y="31237"/>
                  </a:lnTo>
                  <a:lnTo>
                    <a:pt x="94031" y="31237"/>
                  </a:lnTo>
                  <a:lnTo>
                    <a:pt x="94031" y="25301"/>
                  </a:lnTo>
                  <a:close/>
                  <a:moveTo>
                    <a:pt x="106214" y="25301"/>
                  </a:moveTo>
                  <a:lnTo>
                    <a:pt x="106214" y="31237"/>
                  </a:lnTo>
                  <a:lnTo>
                    <a:pt x="100280" y="31237"/>
                  </a:lnTo>
                  <a:lnTo>
                    <a:pt x="100280" y="25301"/>
                  </a:lnTo>
                  <a:close/>
                  <a:moveTo>
                    <a:pt x="112461" y="25301"/>
                  </a:moveTo>
                  <a:lnTo>
                    <a:pt x="112461" y="31237"/>
                  </a:lnTo>
                  <a:lnTo>
                    <a:pt x="106527" y="31237"/>
                  </a:lnTo>
                  <a:lnTo>
                    <a:pt x="106527" y="25301"/>
                  </a:lnTo>
                  <a:close/>
                  <a:moveTo>
                    <a:pt x="118710" y="25301"/>
                  </a:moveTo>
                  <a:lnTo>
                    <a:pt x="118710" y="31237"/>
                  </a:lnTo>
                  <a:lnTo>
                    <a:pt x="112774" y="31237"/>
                  </a:lnTo>
                  <a:lnTo>
                    <a:pt x="112774" y="25301"/>
                  </a:lnTo>
                  <a:close/>
                  <a:moveTo>
                    <a:pt x="124957" y="25301"/>
                  </a:moveTo>
                  <a:lnTo>
                    <a:pt x="124957" y="31237"/>
                  </a:lnTo>
                  <a:lnTo>
                    <a:pt x="119021" y="31237"/>
                  </a:lnTo>
                  <a:lnTo>
                    <a:pt x="119021" y="25301"/>
                  </a:lnTo>
                  <a:close/>
                  <a:moveTo>
                    <a:pt x="131204" y="25301"/>
                  </a:moveTo>
                  <a:lnTo>
                    <a:pt x="131204" y="31237"/>
                  </a:lnTo>
                  <a:lnTo>
                    <a:pt x="125270" y="31237"/>
                  </a:lnTo>
                  <a:lnTo>
                    <a:pt x="125270" y="25301"/>
                  </a:lnTo>
                  <a:close/>
                  <a:moveTo>
                    <a:pt x="137451" y="25301"/>
                  </a:moveTo>
                  <a:lnTo>
                    <a:pt x="137451" y="31237"/>
                  </a:lnTo>
                  <a:lnTo>
                    <a:pt x="131517" y="31237"/>
                  </a:lnTo>
                  <a:lnTo>
                    <a:pt x="131517" y="25301"/>
                  </a:lnTo>
                  <a:close/>
                  <a:moveTo>
                    <a:pt x="143702" y="25301"/>
                  </a:moveTo>
                  <a:lnTo>
                    <a:pt x="143702" y="31237"/>
                  </a:lnTo>
                  <a:lnTo>
                    <a:pt x="137766" y="31237"/>
                  </a:lnTo>
                  <a:lnTo>
                    <a:pt x="137766" y="25301"/>
                  </a:lnTo>
                  <a:close/>
                  <a:moveTo>
                    <a:pt x="149949" y="25301"/>
                  </a:moveTo>
                  <a:lnTo>
                    <a:pt x="149949" y="31237"/>
                  </a:lnTo>
                  <a:lnTo>
                    <a:pt x="144015" y="31237"/>
                  </a:lnTo>
                  <a:lnTo>
                    <a:pt x="144015" y="25301"/>
                  </a:lnTo>
                  <a:close/>
                  <a:moveTo>
                    <a:pt x="156196" y="25301"/>
                  </a:moveTo>
                  <a:lnTo>
                    <a:pt x="156196" y="31237"/>
                  </a:lnTo>
                  <a:lnTo>
                    <a:pt x="150262" y="31237"/>
                  </a:lnTo>
                  <a:lnTo>
                    <a:pt x="150262" y="25301"/>
                  </a:lnTo>
                  <a:close/>
                  <a:moveTo>
                    <a:pt x="162445" y="25301"/>
                  </a:moveTo>
                  <a:lnTo>
                    <a:pt x="162445" y="31237"/>
                  </a:lnTo>
                  <a:lnTo>
                    <a:pt x="156509" y="31237"/>
                  </a:lnTo>
                  <a:lnTo>
                    <a:pt x="156509" y="25301"/>
                  </a:lnTo>
                  <a:close/>
                  <a:moveTo>
                    <a:pt x="168692" y="25301"/>
                  </a:moveTo>
                  <a:lnTo>
                    <a:pt x="168692" y="31237"/>
                  </a:lnTo>
                  <a:lnTo>
                    <a:pt x="162756" y="31237"/>
                  </a:lnTo>
                  <a:lnTo>
                    <a:pt x="162756" y="25301"/>
                  </a:lnTo>
                  <a:close/>
                  <a:moveTo>
                    <a:pt x="174939" y="25301"/>
                  </a:moveTo>
                  <a:lnTo>
                    <a:pt x="174939" y="31237"/>
                  </a:lnTo>
                  <a:lnTo>
                    <a:pt x="169005" y="31237"/>
                  </a:lnTo>
                  <a:lnTo>
                    <a:pt x="169005" y="25301"/>
                  </a:lnTo>
                  <a:close/>
                  <a:moveTo>
                    <a:pt x="181186" y="25301"/>
                  </a:moveTo>
                  <a:lnTo>
                    <a:pt x="181186" y="31237"/>
                  </a:lnTo>
                  <a:lnTo>
                    <a:pt x="175252" y="31237"/>
                  </a:lnTo>
                  <a:lnTo>
                    <a:pt x="175252" y="25301"/>
                  </a:lnTo>
                  <a:close/>
                  <a:moveTo>
                    <a:pt x="187435" y="25301"/>
                  </a:moveTo>
                  <a:lnTo>
                    <a:pt x="187435" y="31237"/>
                  </a:lnTo>
                  <a:lnTo>
                    <a:pt x="181499" y="31237"/>
                  </a:lnTo>
                  <a:lnTo>
                    <a:pt x="181499" y="25301"/>
                  </a:lnTo>
                  <a:close/>
                  <a:moveTo>
                    <a:pt x="193684" y="25301"/>
                  </a:moveTo>
                  <a:lnTo>
                    <a:pt x="193684" y="31237"/>
                  </a:lnTo>
                  <a:lnTo>
                    <a:pt x="187749" y="31237"/>
                  </a:lnTo>
                  <a:lnTo>
                    <a:pt x="187749" y="25301"/>
                  </a:lnTo>
                  <a:close/>
                  <a:moveTo>
                    <a:pt x="199931" y="25301"/>
                  </a:moveTo>
                  <a:lnTo>
                    <a:pt x="199931" y="31237"/>
                  </a:lnTo>
                  <a:lnTo>
                    <a:pt x="193996" y="31237"/>
                  </a:lnTo>
                  <a:lnTo>
                    <a:pt x="193996" y="25301"/>
                  </a:lnTo>
                  <a:close/>
                  <a:moveTo>
                    <a:pt x="206180" y="25301"/>
                  </a:moveTo>
                  <a:lnTo>
                    <a:pt x="206180" y="31237"/>
                  </a:lnTo>
                  <a:lnTo>
                    <a:pt x="200244" y="31237"/>
                  </a:lnTo>
                  <a:lnTo>
                    <a:pt x="200244" y="25301"/>
                  </a:lnTo>
                  <a:close/>
                  <a:moveTo>
                    <a:pt x="212427" y="25301"/>
                  </a:moveTo>
                  <a:lnTo>
                    <a:pt x="212427" y="31237"/>
                  </a:lnTo>
                  <a:lnTo>
                    <a:pt x="206491" y="31237"/>
                  </a:lnTo>
                  <a:lnTo>
                    <a:pt x="206491" y="25301"/>
                  </a:lnTo>
                  <a:close/>
                  <a:moveTo>
                    <a:pt x="218674" y="25301"/>
                  </a:moveTo>
                  <a:lnTo>
                    <a:pt x="218674" y="31237"/>
                  </a:lnTo>
                  <a:lnTo>
                    <a:pt x="212739" y="31237"/>
                  </a:lnTo>
                  <a:lnTo>
                    <a:pt x="212739" y="25301"/>
                  </a:lnTo>
                  <a:close/>
                  <a:moveTo>
                    <a:pt x="224921" y="25301"/>
                  </a:moveTo>
                  <a:lnTo>
                    <a:pt x="224921" y="31237"/>
                  </a:lnTo>
                  <a:lnTo>
                    <a:pt x="218987" y="31237"/>
                  </a:lnTo>
                  <a:lnTo>
                    <a:pt x="218987" y="25301"/>
                  </a:lnTo>
                  <a:close/>
                  <a:moveTo>
                    <a:pt x="231170" y="25301"/>
                  </a:moveTo>
                  <a:lnTo>
                    <a:pt x="231170" y="31237"/>
                  </a:lnTo>
                  <a:lnTo>
                    <a:pt x="225234" y="31237"/>
                  </a:lnTo>
                  <a:lnTo>
                    <a:pt x="225234" y="25301"/>
                  </a:lnTo>
                  <a:close/>
                  <a:moveTo>
                    <a:pt x="237417" y="25301"/>
                  </a:moveTo>
                  <a:lnTo>
                    <a:pt x="237417" y="31237"/>
                  </a:lnTo>
                  <a:lnTo>
                    <a:pt x="231481" y="31237"/>
                  </a:lnTo>
                  <a:lnTo>
                    <a:pt x="231481" y="25301"/>
                  </a:lnTo>
                  <a:close/>
                  <a:moveTo>
                    <a:pt x="243664" y="25301"/>
                  </a:moveTo>
                  <a:lnTo>
                    <a:pt x="243664" y="31237"/>
                  </a:lnTo>
                  <a:lnTo>
                    <a:pt x="237729" y="31237"/>
                  </a:lnTo>
                  <a:lnTo>
                    <a:pt x="237729" y="25301"/>
                  </a:lnTo>
                  <a:close/>
                  <a:moveTo>
                    <a:pt x="249911" y="25301"/>
                  </a:moveTo>
                  <a:lnTo>
                    <a:pt x="249911" y="31237"/>
                  </a:lnTo>
                  <a:lnTo>
                    <a:pt x="243977" y="31237"/>
                  </a:lnTo>
                  <a:lnTo>
                    <a:pt x="243977" y="25301"/>
                  </a:lnTo>
                  <a:close/>
                  <a:moveTo>
                    <a:pt x="256161" y="25301"/>
                  </a:moveTo>
                  <a:lnTo>
                    <a:pt x="256161" y="31237"/>
                  </a:lnTo>
                  <a:lnTo>
                    <a:pt x="250225" y="31237"/>
                  </a:lnTo>
                  <a:lnTo>
                    <a:pt x="250225" y="25301"/>
                  </a:lnTo>
                  <a:close/>
                  <a:moveTo>
                    <a:pt x="262409" y="25301"/>
                  </a:moveTo>
                  <a:lnTo>
                    <a:pt x="262409" y="31237"/>
                  </a:lnTo>
                  <a:lnTo>
                    <a:pt x="256474" y="31237"/>
                  </a:lnTo>
                  <a:lnTo>
                    <a:pt x="256474" y="25301"/>
                  </a:lnTo>
                  <a:close/>
                  <a:moveTo>
                    <a:pt x="268656" y="25301"/>
                  </a:moveTo>
                  <a:lnTo>
                    <a:pt x="268656" y="31237"/>
                  </a:lnTo>
                  <a:lnTo>
                    <a:pt x="262721" y="31237"/>
                  </a:lnTo>
                  <a:lnTo>
                    <a:pt x="262721" y="25301"/>
                  </a:lnTo>
                  <a:close/>
                  <a:moveTo>
                    <a:pt x="274904" y="25301"/>
                  </a:moveTo>
                  <a:lnTo>
                    <a:pt x="274904" y="31237"/>
                  </a:lnTo>
                  <a:lnTo>
                    <a:pt x="268968" y="31237"/>
                  </a:lnTo>
                  <a:lnTo>
                    <a:pt x="268968" y="25301"/>
                  </a:lnTo>
                  <a:close/>
                  <a:moveTo>
                    <a:pt x="6251" y="31548"/>
                  </a:moveTo>
                  <a:lnTo>
                    <a:pt x="6251" y="31550"/>
                  </a:lnTo>
                  <a:lnTo>
                    <a:pt x="6251" y="37484"/>
                  </a:lnTo>
                  <a:lnTo>
                    <a:pt x="315" y="37484"/>
                  </a:lnTo>
                  <a:lnTo>
                    <a:pt x="315" y="31548"/>
                  </a:lnTo>
                  <a:close/>
                  <a:moveTo>
                    <a:pt x="12498" y="31548"/>
                  </a:moveTo>
                  <a:lnTo>
                    <a:pt x="12498" y="31550"/>
                  </a:lnTo>
                  <a:lnTo>
                    <a:pt x="12498" y="37484"/>
                  </a:lnTo>
                  <a:lnTo>
                    <a:pt x="6562" y="37484"/>
                  </a:lnTo>
                  <a:lnTo>
                    <a:pt x="6562" y="31548"/>
                  </a:lnTo>
                  <a:close/>
                  <a:moveTo>
                    <a:pt x="18745" y="31548"/>
                  </a:moveTo>
                  <a:lnTo>
                    <a:pt x="18745" y="31550"/>
                  </a:lnTo>
                  <a:lnTo>
                    <a:pt x="18745" y="37484"/>
                  </a:lnTo>
                  <a:lnTo>
                    <a:pt x="12810" y="37484"/>
                  </a:lnTo>
                  <a:lnTo>
                    <a:pt x="12810" y="31548"/>
                  </a:lnTo>
                  <a:close/>
                  <a:moveTo>
                    <a:pt x="24992" y="31548"/>
                  </a:moveTo>
                  <a:lnTo>
                    <a:pt x="24992" y="31550"/>
                  </a:lnTo>
                  <a:lnTo>
                    <a:pt x="24992" y="37484"/>
                  </a:lnTo>
                  <a:lnTo>
                    <a:pt x="19058" y="37484"/>
                  </a:lnTo>
                  <a:lnTo>
                    <a:pt x="19058" y="31548"/>
                  </a:lnTo>
                  <a:close/>
                  <a:moveTo>
                    <a:pt x="31242" y="31548"/>
                  </a:moveTo>
                  <a:lnTo>
                    <a:pt x="31242" y="31550"/>
                  </a:lnTo>
                  <a:lnTo>
                    <a:pt x="31242" y="37484"/>
                  </a:lnTo>
                  <a:lnTo>
                    <a:pt x="25305" y="37484"/>
                  </a:lnTo>
                  <a:lnTo>
                    <a:pt x="25305" y="31548"/>
                  </a:lnTo>
                  <a:close/>
                  <a:moveTo>
                    <a:pt x="162445" y="31548"/>
                  </a:moveTo>
                  <a:lnTo>
                    <a:pt x="162445" y="31550"/>
                  </a:lnTo>
                  <a:lnTo>
                    <a:pt x="162445" y="37484"/>
                  </a:lnTo>
                  <a:lnTo>
                    <a:pt x="156509" y="37484"/>
                  </a:lnTo>
                  <a:lnTo>
                    <a:pt x="156509" y="31548"/>
                  </a:lnTo>
                  <a:close/>
                  <a:moveTo>
                    <a:pt x="168692" y="31548"/>
                  </a:moveTo>
                  <a:lnTo>
                    <a:pt x="168692" y="31550"/>
                  </a:lnTo>
                  <a:lnTo>
                    <a:pt x="168692" y="37484"/>
                  </a:lnTo>
                  <a:lnTo>
                    <a:pt x="162756" y="37484"/>
                  </a:lnTo>
                  <a:lnTo>
                    <a:pt x="162756" y="31548"/>
                  </a:lnTo>
                  <a:close/>
                  <a:moveTo>
                    <a:pt x="174939" y="31548"/>
                  </a:moveTo>
                  <a:lnTo>
                    <a:pt x="174939" y="31550"/>
                  </a:lnTo>
                  <a:lnTo>
                    <a:pt x="174939" y="37484"/>
                  </a:lnTo>
                  <a:lnTo>
                    <a:pt x="169005" y="37484"/>
                  </a:lnTo>
                  <a:lnTo>
                    <a:pt x="169005" y="31548"/>
                  </a:lnTo>
                  <a:close/>
                  <a:moveTo>
                    <a:pt x="181186" y="31548"/>
                  </a:moveTo>
                  <a:lnTo>
                    <a:pt x="181186" y="31550"/>
                  </a:lnTo>
                  <a:lnTo>
                    <a:pt x="181186" y="37484"/>
                  </a:lnTo>
                  <a:lnTo>
                    <a:pt x="175252" y="37484"/>
                  </a:lnTo>
                  <a:lnTo>
                    <a:pt x="175252" y="31548"/>
                  </a:lnTo>
                  <a:close/>
                  <a:moveTo>
                    <a:pt x="187435" y="31548"/>
                  </a:moveTo>
                  <a:lnTo>
                    <a:pt x="187435" y="31550"/>
                  </a:lnTo>
                  <a:lnTo>
                    <a:pt x="187435" y="37484"/>
                  </a:lnTo>
                  <a:lnTo>
                    <a:pt x="181499" y="37484"/>
                  </a:lnTo>
                  <a:lnTo>
                    <a:pt x="181499" y="31548"/>
                  </a:lnTo>
                  <a:close/>
                  <a:moveTo>
                    <a:pt x="37489" y="31552"/>
                  </a:moveTo>
                  <a:lnTo>
                    <a:pt x="37489" y="37486"/>
                  </a:lnTo>
                  <a:lnTo>
                    <a:pt x="31553" y="37486"/>
                  </a:lnTo>
                  <a:lnTo>
                    <a:pt x="31553" y="31552"/>
                  </a:lnTo>
                  <a:close/>
                  <a:moveTo>
                    <a:pt x="43737" y="31552"/>
                  </a:moveTo>
                  <a:lnTo>
                    <a:pt x="43737" y="37486"/>
                  </a:lnTo>
                  <a:lnTo>
                    <a:pt x="37802" y="37486"/>
                  </a:lnTo>
                  <a:lnTo>
                    <a:pt x="37802" y="31552"/>
                  </a:lnTo>
                  <a:close/>
                  <a:moveTo>
                    <a:pt x="49985" y="31552"/>
                  </a:moveTo>
                  <a:lnTo>
                    <a:pt x="49985" y="37486"/>
                  </a:lnTo>
                  <a:lnTo>
                    <a:pt x="44049" y="37486"/>
                  </a:lnTo>
                  <a:lnTo>
                    <a:pt x="44049" y="31552"/>
                  </a:lnTo>
                  <a:close/>
                  <a:moveTo>
                    <a:pt x="56232" y="31552"/>
                  </a:moveTo>
                  <a:lnTo>
                    <a:pt x="56232" y="37486"/>
                  </a:lnTo>
                  <a:lnTo>
                    <a:pt x="50296" y="37486"/>
                  </a:lnTo>
                  <a:lnTo>
                    <a:pt x="50296" y="31552"/>
                  </a:lnTo>
                  <a:close/>
                  <a:moveTo>
                    <a:pt x="62480" y="31552"/>
                  </a:moveTo>
                  <a:lnTo>
                    <a:pt x="62480" y="37486"/>
                  </a:lnTo>
                  <a:lnTo>
                    <a:pt x="56545" y="37486"/>
                  </a:lnTo>
                  <a:lnTo>
                    <a:pt x="56545" y="31552"/>
                  </a:lnTo>
                  <a:close/>
                  <a:moveTo>
                    <a:pt x="68727" y="31552"/>
                  </a:moveTo>
                  <a:lnTo>
                    <a:pt x="68727" y="37486"/>
                  </a:lnTo>
                  <a:lnTo>
                    <a:pt x="62792" y="37486"/>
                  </a:lnTo>
                  <a:lnTo>
                    <a:pt x="62792" y="31552"/>
                  </a:lnTo>
                  <a:close/>
                  <a:moveTo>
                    <a:pt x="74975" y="31552"/>
                  </a:moveTo>
                  <a:lnTo>
                    <a:pt x="74975" y="37486"/>
                  </a:lnTo>
                  <a:lnTo>
                    <a:pt x="69039" y="37486"/>
                  </a:lnTo>
                  <a:lnTo>
                    <a:pt x="69039" y="31552"/>
                  </a:lnTo>
                  <a:close/>
                  <a:moveTo>
                    <a:pt x="81223" y="31552"/>
                  </a:moveTo>
                  <a:lnTo>
                    <a:pt x="81223" y="37486"/>
                  </a:lnTo>
                  <a:lnTo>
                    <a:pt x="75286" y="37486"/>
                  </a:lnTo>
                  <a:lnTo>
                    <a:pt x="75286" y="31552"/>
                  </a:lnTo>
                  <a:close/>
                  <a:moveTo>
                    <a:pt x="87470" y="31552"/>
                  </a:moveTo>
                  <a:lnTo>
                    <a:pt x="87470" y="37486"/>
                  </a:lnTo>
                  <a:lnTo>
                    <a:pt x="81535" y="37486"/>
                  </a:lnTo>
                  <a:lnTo>
                    <a:pt x="81535" y="31552"/>
                  </a:lnTo>
                  <a:close/>
                  <a:moveTo>
                    <a:pt x="93720" y="31552"/>
                  </a:moveTo>
                  <a:lnTo>
                    <a:pt x="93720" y="37486"/>
                  </a:lnTo>
                  <a:lnTo>
                    <a:pt x="87784" y="37486"/>
                  </a:lnTo>
                  <a:lnTo>
                    <a:pt x="87784" y="31552"/>
                  </a:lnTo>
                  <a:close/>
                  <a:moveTo>
                    <a:pt x="99967" y="31552"/>
                  </a:moveTo>
                  <a:lnTo>
                    <a:pt x="99967" y="37486"/>
                  </a:lnTo>
                  <a:lnTo>
                    <a:pt x="94031" y="37486"/>
                  </a:lnTo>
                  <a:lnTo>
                    <a:pt x="94031" y="31552"/>
                  </a:lnTo>
                  <a:close/>
                  <a:moveTo>
                    <a:pt x="106214" y="31552"/>
                  </a:moveTo>
                  <a:lnTo>
                    <a:pt x="106214" y="37486"/>
                  </a:lnTo>
                  <a:lnTo>
                    <a:pt x="100280" y="37486"/>
                  </a:lnTo>
                  <a:lnTo>
                    <a:pt x="100280" y="31552"/>
                  </a:lnTo>
                  <a:close/>
                  <a:moveTo>
                    <a:pt x="112461" y="31552"/>
                  </a:moveTo>
                  <a:lnTo>
                    <a:pt x="112461" y="37486"/>
                  </a:lnTo>
                  <a:lnTo>
                    <a:pt x="106527" y="37486"/>
                  </a:lnTo>
                  <a:lnTo>
                    <a:pt x="106527" y="31552"/>
                  </a:lnTo>
                  <a:close/>
                  <a:moveTo>
                    <a:pt x="118710" y="31552"/>
                  </a:moveTo>
                  <a:lnTo>
                    <a:pt x="118710" y="37486"/>
                  </a:lnTo>
                  <a:lnTo>
                    <a:pt x="112774" y="37486"/>
                  </a:lnTo>
                  <a:lnTo>
                    <a:pt x="112774" y="31552"/>
                  </a:lnTo>
                  <a:close/>
                  <a:moveTo>
                    <a:pt x="124957" y="31552"/>
                  </a:moveTo>
                  <a:lnTo>
                    <a:pt x="124957" y="37486"/>
                  </a:lnTo>
                  <a:lnTo>
                    <a:pt x="119021" y="37486"/>
                  </a:lnTo>
                  <a:lnTo>
                    <a:pt x="119021" y="31552"/>
                  </a:lnTo>
                  <a:close/>
                  <a:moveTo>
                    <a:pt x="131204" y="31552"/>
                  </a:moveTo>
                  <a:lnTo>
                    <a:pt x="131204" y="37486"/>
                  </a:lnTo>
                  <a:lnTo>
                    <a:pt x="125270" y="37486"/>
                  </a:lnTo>
                  <a:lnTo>
                    <a:pt x="125270" y="31552"/>
                  </a:lnTo>
                  <a:close/>
                  <a:moveTo>
                    <a:pt x="137451" y="31552"/>
                  </a:moveTo>
                  <a:lnTo>
                    <a:pt x="137451" y="37486"/>
                  </a:lnTo>
                  <a:lnTo>
                    <a:pt x="131517" y="37486"/>
                  </a:lnTo>
                  <a:lnTo>
                    <a:pt x="131517" y="31552"/>
                  </a:lnTo>
                  <a:close/>
                  <a:moveTo>
                    <a:pt x="143702" y="31552"/>
                  </a:moveTo>
                  <a:lnTo>
                    <a:pt x="143702" y="37486"/>
                  </a:lnTo>
                  <a:lnTo>
                    <a:pt x="137766" y="37486"/>
                  </a:lnTo>
                  <a:lnTo>
                    <a:pt x="137766" y="31552"/>
                  </a:lnTo>
                  <a:close/>
                  <a:moveTo>
                    <a:pt x="149949" y="31552"/>
                  </a:moveTo>
                  <a:lnTo>
                    <a:pt x="149949" y="37486"/>
                  </a:lnTo>
                  <a:lnTo>
                    <a:pt x="144015" y="37486"/>
                  </a:lnTo>
                  <a:lnTo>
                    <a:pt x="144015" y="31552"/>
                  </a:lnTo>
                  <a:close/>
                  <a:moveTo>
                    <a:pt x="156196" y="31552"/>
                  </a:moveTo>
                  <a:lnTo>
                    <a:pt x="156196" y="37486"/>
                  </a:lnTo>
                  <a:lnTo>
                    <a:pt x="150262" y="37486"/>
                  </a:lnTo>
                  <a:lnTo>
                    <a:pt x="150262" y="31552"/>
                  </a:lnTo>
                  <a:close/>
                  <a:moveTo>
                    <a:pt x="193684" y="31552"/>
                  </a:moveTo>
                  <a:lnTo>
                    <a:pt x="193684" y="37486"/>
                  </a:lnTo>
                  <a:lnTo>
                    <a:pt x="187749" y="37486"/>
                  </a:lnTo>
                  <a:lnTo>
                    <a:pt x="187749" y="31552"/>
                  </a:lnTo>
                  <a:close/>
                  <a:moveTo>
                    <a:pt x="199931" y="31552"/>
                  </a:moveTo>
                  <a:lnTo>
                    <a:pt x="199931" y="37486"/>
                  </a:lnTo>
                  <a:lnTo>
                    <a:pt x="193996" y="37486"/>
                  </a:lnTo>
                  <a:lnTo>
                    <a:pt x="193996" y="31552"/>
                  </a:lnTo>
                  <a:close/>
                  <a:moveTo>
                    <a:pt x="206180" y="31552"/>
                  </a:moveTo>
                  <a:lnTo>
                    <a:pt x="206180" y="37486"/>
                  </a:lnTo>
                  <a:lnTo>
                    <a:pt x="200244" y="37486"/>
                  </a:lnTo>
                  <a:lnTo>
                    <a:pt x="200244" y="31552"/>
                  </a:lnTo>
                  <a:close/>
                  <a:moveTo>
                    <a:pt x="212427" y="31552"/>
                  </a:moveTo>
                  <a:lnTo>
                    <a:pt x="212427" y="37486"/>
                  </a:lnTo>
                  <a:lnTo>
                    <a:pt x="206491" y="37486"/>
                  </a:lnTo>
                  <a:lnTo>
                    <a:pt x="206491" y="31552"/>
                  </a:lnTo>
                  <a:close/>
                  <a:moveTo>
                    <a:pt x="218674" y="31552"/>
                  </a:moveTo>
                  <a:lnTo>
                    <a:pt x="218674" y="37486"/>
                  </a:lnTo>
                  <a:lnTo>
                    <a:pt x="212739" y="37486"/>
                  </a:lnTo>
                  <a:lnTo>
                    <a:pt x="212739" y="31552"/>
                  </a:lnTo>
                  <a:close/>
                  <a:moveTo>
                    <a:pt x="224921" y="31552"/>
                  </a:moveTo>
                  <a:lnTo>
                    <a:pt x="224921" y="37486"/>
                  </a:lnTo>
                  <a:lnTo>
                    <a:pt x="218987" y="37486"/>
                  </a:lnTo>
                  <a:lnTo>
                    <a:pt x="218987" y="31552"/>
                  </a:lnTo>
                  <a:close/>
                  <a:moveTo>
                    <a:pt x="231170" y="31552"/>
                  </a:moveTo>
                  <a:lnTo>
                    <a:pt x="231170" y="37486"/>
                  </a:lnTo>
                  <a:lnTo>
                    <a:pt x="225234" y="37486"/>
                  </a:lnTo>
                  <a:lnTo>
                    <a:pt x="225234" y="31552"/>
                  </a:lnTo>
                  <a:close/>
                  <a:moveTo>
                    <a:pt x="237417" y="31552"/>
                  </a:moveTo>
                  <a:lnTo>
                    <a:pt x="237417" y="37486"/>
                  </a:lnTo>
                  <a:lnTo>
                    <a:pt x="231481" y="37486"/>
                  </a:lnTo>
                  <a:lnTo>
                    <a:pt x="231481" y="31552"/>
                  </a:lnTo>
                  <a:close/>
                  <a:moveTo>
                    <a:pt x="243664" y="31552"/>
                  </a:moveTo>
                  <a:lnTo>
                    <a:pt x="243664" y="37486"/>
                  </a:lnTo>
                  <a:lnTo>
                    <a:pt x="237729" y="37486"/>
                  </a:lnTo>
                  <a:lnTo>
                    <a:pt x="237729" y="31552"/>
                  </a:lnTo>
                  <a:close/>
                  <a:moveTo>
                    <a:pt x="249911" y="31552"/>
                  </a:moveTo>
                  <a:lnTo>
                    <a:pt x="249911" y="37486"/>
                  </a:lnTo>
                  <a:lnTo>
                    <a:pt x="243977" y="37486"/>
                  </a:lnTo>
                  <a:lnTo>
                    <a:pt x="243977" y="31552"/>
                  </a:lnTo>
                  <a:close/>
                  <a:moveTo>
                    <a:pt x="256161" y="31552"/>
                  </a:moveTo>
                  <a:lnTo>
                    <a:pt x="256161" y="37486"/>
                  </a:lnTo>
                  <a:lnTo>
                    <a:pt x="250225" y="37486"/>
                  </a:lnTo>
                  <a:lnTo>
                    <a:pt x="250225" y="31552"/>
                  </a:lnTo>
                  <a:close/>
                  <a:moveTo>
                    <a:pt x="262409" y="31552"/>
                  </a:moveTo>
                  <a:lnTo>
                    <a:pt x="262409" y="37486"/>
                  </a:lnTo>
                  <a:lnTo>
                    <a:pt x="256474" y="37486"/>
                  </a:lnTo>
                  <a:lnTo>
                    <a:pt x="256474" y="31552"/>
                  </a:lnTo>
                  <a:close/>
                  <a:moveTo>
                    <a:pt x="268656" y="31552"/>
                  </a:moveTo>
                  <a:lnTo>
                    <a:pt x="268656" y="37486"/>
                  </a:lnTo>
                  <a:lnTo>
                    <a:pt x="262721" y="37486"/>
                  </a:lnTo>
                  <a:lnTo>
                    <a:pt x="262721" y="31552"/>
                  </a:lnTo>
                  <a:close/>
                  <a:moveTo>
                    <a:pt x="274904" y="31552"/>
                  </a:moveTo>
                  <a:lnTo>
                    <a:pt x="274904" y="37486"/>
                  </a:lnTo>
                  <a:lnTo>
                    <a:pt x="268968" y="37486"/>
                  </a:lnTo>
                  <a:lnTo>
                    <a:pt x="268968" y="31552"/>
                  </a:lnTo>
                  <a:close/>
                  <a:moveTo>
                    <a:pt x="6251" y="37799"/>
                  </a:moveTo>
                  <a:lnTo>
                    <a:pt x="6251" y="43735"/>
                  </a:lnTo>
                  <a:lnTo>
                    <a:pt x="315" y="43735"/>
                  </a:lnTo>
                  <a:lnTo>
                    <a:pt x="315" y="37799"/>
                  </a:lnTo>
                  <a:close/>
                  <a:moveTo>
                    <a:pt x="12498" y="37799"/>
                  </a:moveTo>
                  <a:lnTo>
                    <a:pt x="12498" y="43735"/>
                  </a:lnTo>
                  <a:lnTo>
                    <a:pt x="6562" y="43735"/>
                  </a:lnTo>
                  <a:lnTo>
                    <a:pt x="6562" y="37799"/>
                  </a:lnTo>
                  <a:close/>
                  <a:moveTo>
                    <a:pt x="18745" y="37799"/>
                  </a:moveTo>
                  <a:lnTo>
                    <a:pt x="18745" y="43735"/>
                  </a:lnTo>
                  <a:lnTo>
                    <a:pt x="12810" y="43735"/>
                  </a:lnTo>
                  <a:lnTo>
                    <a:pt x="12810" y="37799"/>
                  </a:lnTo>
                  <a:close/>
                  <a:moveTo>
                    <a:pt x="24992" y="37799"/>
                  </a:moveTo>
                  <a:lnTo>
                    <a:pt x="24992" y="43735"/>
                  </a:lnTo>
                  <a:lnTo>
                    <a:pt x="19058" y="43735"/>
                  </a:lnTo>
                  <a:lnTo>
                    <a:pt x="19058" y="37799"/>
                  </a:lnTo>
                  <a:close/>
                  <a:moveTo>
                    <a:pt x="31242" y="37799"/>
                  </a:moveTo>
                  <a:lnTo>
                    <a:pt x="31242" y="43735"/>
                  </a:lnTo>
                  <a:lnTo>
                    <a:pt x="25305" y="43735"/>
                  </a:lnTo>
                  <a:lnTo>
                    <a:pt x="25305" y="37799"/>
                  </a:lnTo>
                  <a:close/>
                  <a:moveTo>
                    <a:pt x="37489" y="37799"/>
                  </a:moveTo>
                  <a:lnTo>
                    <a:pt x="37489" y="43735"/>
                  </a:lnTo>
                  <a:lnTo>
                    <a:pt x="31553" y="43735"/>
                  </a:lnTo>
                  <a:lnTo>
                    <a:pt x="31553" y="37799"/>
                  </a:lnTo>
                  <a:close/>
                  <a:moveTo>
                    <a:pt x="43737" y="37799"/>
                  </a:moveTo>
                  <a:lnTo>
                    <a:pt x="43737" y="43735"/>
                  </a:lnTo>
                  <a:lnTo>
                    <a:pt x="37802" y="43735"/>
                  </a:lnTo>
                  <a:lnTo>
                    <a:pt x="37802" y="37799"/>
                  </a:lnTo>
                  <a:close/>
                  <a:moveTo>
                    <a:pt x="49985" y="37799"/>
                  </a:moveTo>
                  <a:lnTo>
                    <a:pt x="49985" y="43735"/>
                  </a:lnTo>
                  <a:lnTo>
                    <a:pt x="44049" y="43735"/>
                  </a:lnTo>
                  <a:lnTo>
                    <a:pt x="44049" y="37799"/>
                  </a:lnTo>
                  <a:close/>
                  <a:moveTo>
                    <a:pt x="56232" y="37799"/>
                  </a:moveTo>
                  <a:lnTo>
                    <a:pt x="56232" y="43735"/>
                  </a:lnTo>
                  <a:lnTo>
                    <a:pt x="50296" y="43735"/>
                  </a:lnTo>
                  <a:lnTo>
                    <a:pt x="50296" y="37799"/>
                  </a:lnTo>
                  <a:close/>
                  <a:moveTo>
                    <a:pt x="62480" y="37799"/>
                  </a:moveTo>
                  <a:lnTo>
                    <a:pt x="62480" y="43735"/>
                  </a:lnTo>
                  <a:lnTo>
                    <a:pt x="56545" y="43735"/>
                  </a:lnTo>
                  <a:lnTo>
                    <a:pt x="56545" y="37799"/>
                  </a:lnTo>
                  <a:close/>
                  <a:moveTo>
                    <a:pt x="68727" y="37799"/>
                  </a:moveTo>
                  <a:lnTo>
                    <a:pt x="68727" y="43735"/>
                  </a:lnTo>
                  <a:lnTo>
                    <a:pt x="62792" y="43735"/>
                  </a:lnTo>
                  <a:lnTo>
                    <a:pt x="62792" y="37799"/>
                  </a:lnTo>
                  <a:close/>
                  <a:moveTo>
                    <a:pt x="74975" y="37799"/>
                  </a:moveTo>
                  <a:lnTo>
                    <a:pt x="74975" y="43735"/>
                  </a:lnTo>
                  <a:lnTo>
                    <a:pt x="69039" y="43735"/>
                  </a:lnTo>
                  <a:lnTo>
                    <a:pt x="69039" y="37799"/>
                  </a:lnTo>
                  <a:close/>
                  <a:moveTo>
                    <a:pt x="81223" y="37799"/>
                  </a:moveTo>
                  <a:lnTo>
                    <a:pt x="81223" y="43735"/>
                  </a:lnTo>
                  <a:lnTo>
                    <a:pt x="75286" y="43735"/>
                  </a:lnTo>
                  <a:lnTo>
                    <a:pt x="75286" y="37799"/>
                  </a:lnTo>
                  <a:close/>
                  <a:moveTo>
                    <a:pt x="87470" y="37799"/>
                  </a:moveTo>
                  <a:lnTo>
                    <a:pt x="87470" y="43735"/>
                  </a:lnTo>
                  <a:lnTo>
                    <a:pt x="81535" y="43735"/>
                  </a:lnTo>
                  <a:lnTo>
                    <a:pt x="81535" y="37799"/>
                  </a:lnTo>
                  <a:close/>
                  <a:moveTo>
                    <a:pt x="93720" y="37799"/>
                  </a:moveTo>
                  <a:lnTo>
                    <a:pt x="93720" y="43735"/>
                  </a:lnTo>
                  <a:lnTo>
                    <a:pt x="87784" y="43735"/>
                  </a:lnTo>
                  <a:lnTo>
                    <a:pt x="87784" y="37799"/>
                  </a:lnTo>
                  <a:close/>
                  <a:moveTo>
                    <a:pt x="99967" y="37799"/>
                  </a:moveTo>
                  <a:lnTo>
                    <a:pt x="99967" y="43735"/>
                  </a:lnTo>
                  <a:lnTo>
                    <a:pt x="94031" y="43735"/>
                  </a:lnTo>
                  <a:lnTo>
                    <a:pt x="94031" y="37799"/>
                  </a:lnTo>
                  <a:close/>
                  <a:moveTo>
                    <a:pt x="106214" y="37799"/>
                  </a:moveTo>
                  <a:lnTo>
                    <a:pt x="106214" y="43735"/>
                  </a:lnTo>
                  <a:lnTo>
                    <a:pt x="100280" y="43735"/>
                  </a:lnTo>
                  <a:lnTo>
                    <a:pt x="100280" y="37799"/>
                  </a:lnTo>
                  <a:close/>
                  <a:moveTo>
                    <a:pt x="112461" y="37799"/>
                  </a:moveTo>
                  <a:lnTo>
                    <a:pt x="112461" y="43735"/>
                  </a:lnTo>
                  <a:lnTo>
                    <a:pt x="106527" y="43735"/>
                  </a:lnTo>
                  <a:lnTo>
                    <a:pt x="106527" y="37799"/>
                  </a:lnTo>
                  <a:close/>
                  <a:moveTo>
                    <a:pt x="118710" y="37799"/>
                  </a:moveTo>
                  <a:lnTo>
                    <a:pt x="118710" y="43735"/>
                  </a:lnTo>
                  <a:lnTo>
                    <a:pt x="112774" y="43735"/>
                  </a:lnTo>
                  <a:lnTo>
                    <a:pt x="112774" y="37799"/>
                  </a:lnTo>
                  <a:close/>
                  <a:moveTo>
                    <a:pt x="124957" y="37799"/>
                  </a:moveTo>
                  <a:lnTo>
                    <a:pt x="124957" y="43735"/>
                  </a:lnTo>
                  <a:lnTo>
                    <a:pt x="119021" y="43735"/>
                  </a:lnTo>
                  <a:lnTo>
                    <a:pt x="119021" y="37799"/>
                  </a:lnTo>
                  <a:close/>
                  <a:moveTo>
                    <a:pt x="131204" y="37799"/>
                  </a:moveTo>
                  <a:lnTo>
                    <a:pt x="131204" y="43735"/>
                  </a:lnTo>
                  <a:lnTo>
                    <a:pt x="125270" y="43735"/>
                  </a:lnTo>
                  <a:lnTo>
                    <a:pt x="125270" y="37799"/>
                  </a:lnTo>
                  <a:close/>
                  <a:moveTo>
                    <a:pt x="137451" y="37799"/>
                  </a:moveTo>
                  <a:lnTo>
                    <a:pt x="137451" y="43735"/>
                  </a:lnTo>
                  <a:lnTo>
                    <a:pt x="131517" y="43735"/>
                  </a:lnTo>
                  <a:lnTo>
                    <a:pt x="131517" y="37799"/>
                  </a:lnTo>
                  <a:close/>
                  <a:moveTo>
                    <a:pt x="143702" y="37799"/>
                  </a:moveTo>
                  <a:lnTo>
                    <a:pt x="143702" y="43735"/>
                  </a:lnTo>
                  <a:lnTo>
                    <a:pt x="137766" y="43735"/>
                  </a:lnTo>
                  <a:lnTo>
                    <a:pt x="137766" y="37799"/>
                  </a:lnTo>
                  <a:close/>
                  <a:moveTo>
                    <a:pt x="149949" y="37799"/>
                  </a:moveTo>
                  <a:lnTo>
                    <a:pt x="149949" y="43735"/>
                  </a:lnTo>
                  <a:lnTo>
                    <a:pt x="144015" y="43735"/>
                  </a:lnTo>
                  <a:lnTo>
                    <a:pt x="144015" y="37799"/>
                  </a:lnTo>
                  <a:close/>
                  <a:moveTo>
                    <a:pt x="156196" y="37799"/>
                  </a:moveTo>
                  <a:lnTo>
                    <a:pt x="156196" y="43735"/>
                  </a:lnTo>
                  <a:lnTo>
                    <a:pt x="150262" y="43735"/>
                  </a:lnTo>
                  <a:lnTo>
                    <a:pt x="150262" y="37799"/>
                  </a:lnTo>
                  <a:close/>
                  <a:moveTo>
                    <a:pt x="162445" y="37799"/>
                  </a:moveTo>
                  <a:lnTo>
                    <a:pt x="162445" y="43735"/>
                  </a:lnTo>
                  <a:lnTo>
                    <a:pt x="156509" y="43735"/>
                  </a:lnTo>
                  <a:lnTo>
                    <a:pt x="156509" y="37799"/>
                  </a:lnTo>
                  <a:close/>
                  <a:moveTo>
                    <a:pt x="168692" y="37799"/>
                  </a:moveTo>
                  <a:lnTo>
                    <a:pt x="168692" y="43735"/>
                  </a:lnTo>
                  <a:lnTo>
                    <a:pt x="162756" y="43735"/>
                  </a:lnTo>
                  <a:lnTo>
                    <a:pt x="162756" y="37799"/>
                  </a:lnTo>
                  <a:close/>
                  <a:moveTo>
                    <a:pt x="174939" y="37799"/>
                  </a:moveTo>
                  <a:lnTo>
                    <a:pt x="174939" y="43735"/>
                  </a:lnTo>
                  <a:lnTo>
                    <a:pt x="169005" y="43735"/>
                  </a:lnTo>
                  <a:lnTo>
                    <a:pt x="169005" y="37799"/>
                  </a:lnTo>
                  <a:close/>
                  <a:moveTo>
                    <a:pt x="181186" y="37799"/>
                  </a:moveTo>
                  <a:lnTo>
                    <a:pt x="181186" y="43735"/>
                  </a:lnTo>
                  <a:lnTo>
                    <a:pt x="175252" y="43735"/>
                  </a:lnTo>
                  <a:lnTo>
                    <a:pt x="175252" y="37799"/>
                  </a:lnTo>
                  <a:close/>
                  <a:moveTo>
                    <a:pt x="187435" y="37799"/>
                  </a:moveTo>
                  <a:lnTo>
                    <a:pt x="187435" y="43735"/>
                  </a:lnTo>
                  <a:lnTo>
                    <a:pt x="181499" y="43735"/>
                  </a:lnTo>
                  <a:lnTo>
                    <a:pt x="181499" y="37799"/>
                  </a:lnTo>
                  <a:close/>
                  <a:moveTo>
                    <a:pt x="193684" y="37799"/>
                  </a:moveTo>
                  <a:lnTo>
                    <a:pt x="193684" y="43735"/>
                  </a:lnTo>
                  <a:lnTo>
                    <a:pt x="187749" y="43735"/>
                  </a:lnTo>
                  <a:lnTo>
                    <a:pt x="187749" y="37799"/>
                  </a:lnTo>
                  <a:close/>
                  <a:moveTo>
                    <a:pt x="199931" y="37799"/>
                  </a:moveTo>
                  <a:lnTo>
                    <a:pt x="199931" y="43735"/>
                  </a:lnTo>
                  <a:lnTo>
                    <a:pt x="193996" y="43735"/>
                  </a:lnTo>
                  <a:lnTo>
                    <a:pt x="193996" y="37799"/>
                  </a:lnTo>
                  <a:close/>
                  <a:moveTo>
                    <a:pt x="206180" y="37799"/>
                  </a:moveTo>
                  <a:lnTo>
                    <a:pt x="206180" y="43735"/>
                  </a:lnTo>
                  <a:lnTo>
                    <a:pt x="200244" y="43735"/>
                  </a:lnTo>
                  <a:lnTo>
                    <a:pt x="200244" y="37799"/>
                  </a:lnTo>
                  <a:close/>
                  <a:moveTo>
                    <a:pt x="212427" y="37799"/>
                  </a:moveTo>
                  <a:lnTo>
                    <a:pt x="212427" y="43735"/>
                  </a:lnTo>
                  <a:lnTo>
                    <a:pt x="206491" y="43735"/>
                  </a:lnTo>
                  <a:lnTo>
                    <a:pt x="206491" y="37799"/>
                  </a:lnTo>
                  <a:close/>
                  <a:moveTo>
                    <a:pt x="218674" y="37799"/>
                  </a:moveTo>
                  <a:lnTo>
                    <a:pt x="218674" y="43735"/>
                  </a:lnTo>
                  <a:lnTo>
                    <a:pt x="212739" y="43735"/>
                  </a:lnTo>
                  <a:lnTo>
                    <a:pt x="212739" y="37799"/>
                  </a:lnTo>
                  <a:close/>
                  <a:moveTo>
                    <a:pt x="224921" y="37799"/>
                  </a:moveTo>
                  <a:lnTo>
                    <a:pt x="224921" y="43735"/>
                  </a:lnTo>
                  <a:lnTo>
                    <a:pt x="218987" y="43735"/>
                  </a:lnTo>
                  <a:lnTo>
                    <a:pt x="218987" y="37799"/>
                  </a:lnTo>
                  <a:close/>
                  <a:moveTo>
                    <a:pt x="231170" y="37799"/>
                  </a:moveTo>
                  <a:lnTo>
                    <a:pt x="231170" y="43735"/>
                  </a:lnTo>
                  <a:lnTo>
                    <a:pt x="225234" y="43735"/>
                  </a:lnTo>
                  <a:lnTo>
                    <a:pt x="225234" y="37799"/>
                  </a:lnTo>
                  <a:close/>
                  <a:moveTo>
                    <a:pt x="237417" y="37799"/>
                  </a:moveTo>
                  <a:lnTo>
                    <a:pt x="237417" y="43735"/>
                  </a:lnTo>
                  <a:lnTo>
                    <a:pt x="231481" y="43735"/>
                  </a:lnTo>
                  <a:lnTo>
                    <a:pt x="231481" y="37799"/>
                  </a:lnTo>
                  <a:close/>
                  <a:moveTo>
                    <a:pt x="243664" y="37799"/>
                  </a:moveTo>
                  <a:lnTo>
                    <a:pt x="243664" y="43735"/>
                  </a:lnTo>
                  <a:lnTo>
                    <a:pt x="237729" y="43735"/>
                  </a:lnTo>
                  <a:lnTo>
                    <a:pt x="237729" y="37799"/>
                  </a:lnTo>
                  <a:close/>
                  <a:moveTo>
                    <a:pt x="249911" y="37799"/>
                  </a:moveTo>
                  <a:lnTo>
                    <a:pt x="249911" y="43735"/>
                  </a:lnTo>
                  <a:lnTo>
                    <a:pt x="243977" y="43735"/>
                  </a:lnTo>
                  <a:lnTo>
                    <a:pt x="243977" y="37799"/>
                  </a:lnTo>
                  <a:close/>
                  <a:moveTo>
                    <a:pt x="256161" y="37799"/>
                  </a:moveTo>
                  <a:lnTo>
                    <a:pt x="256161" y="43735"/>
                  </a:lnTo>
                  <a:lnTo>
                    <a:pt x="250225" y="43735"/>
                  </a:lnTo>
                  <a:lnTo>
                    <a:pt x="250225" y="37799"/>
                  </a:lnTo>
                  <a:close/>
                  <a:moveTo>
                    <a:pt x="262409" y="37799"/>
                  </a:moveTo>
                  <a:lnTo>
                    <a:pt x="262409" y="43735"/>
                  </a:lnTo>
                  <a:lnTo>
                    <a:pt x="256474" y="43735"/>
                  </a:lnTo>
                  <a:lnTo>
                    <a:pt x="256474" y="37799"/>
                  </a:lnTo>
                  <a:close/>
                  <a:moveTo>
                    <a:pt x="268656" y="37799"/>
                  </a:moveTo>
                  <a:lnTo>
                    <a:pt x="268656" y="43735"/>
                  </a:lnTo>
                  <a:lnTo>
                    <a:pt x="262721" y="43735"/>
                  </a:lnTo>
                  <a:lnTo>
                    <a:pt x="262721" y="37799"/>
                  </a:lnTo>
                  <a:close/>
                  <a:moveTo>
                    <a:pt x="274904" y="37799"/>
                  </a:moveTo>
                  <a:lnTo>
                    <a:pt x="274904" y="43735"/>
                  </a:lnTo>
                  <a:lnTo>
                    <a:pt x="268968" y="43735"/>
                  </a:lnTo>
                  <a:lnTo>
                    <a:pt x="268968" y="37799"/>
                  </a:lnTo>
                  <a:close/>
                  <a:moveTo>
                    <a:pt x="6251" y="44046"/>
                  </a:moveTo>
                  <a:lnTo>
                    <a:pt x="6251" y="49982"/>
                  </a:lnTo>
                  <a:lnTo>
                    <a:pt x="315" y="49982"/>
                  </a:lnTo>
                  <a:lnTo>
                    <a:pt x="315" y="44046"/>
                  </a:lnTo>
                  <a:close/>
                  <a:moveTo>
                    <a:pt x="12498" y="44046"/>
                  </a:moveTo>
                  <a:lnTo>
                    <a:pt x="12498" y="49982"/>
                  </a:lnTo>
                  <a:lnTo>
                    <a:pt x="6562" y="49982"/>
                  </a:lnTo>
                  <a:lnTo>
                    <a:pt x="6562" y="44046"/>
                  </a:lnTo>
                  <a:close/>
                  <a:moveTo>
                    <a:pt x="18745" y="44046"/>
                  </a:moveTo>
                  <a:lnTo>
                    <a:pt x="18745" y="49982"/>
                  </a:lnTo>
                  <a:lnTo>
                    <a:pt x="12810" y="49982"/>
                  </a:lnTo>
                  <a:lnTo>
                    <a:pt x="12810" y="44046"/>
                  </a:lnTo>
                  <a:close/>
                  <a:moveTo>
                    <a:pt x="24992" y="44046"/>
                  </a:moveTo>
                  <a:lnTo>
                    <a:pt x="24992" y="49982"/>
                  </a:lnTo>
                  <a:lnTo>
                    <a:pt x="19058" y="49982"/>
                  </a:lnTo>
                  <a:lnTo>
                    <a:pt x="19058" y="44046"/>
                  </a:lnTo>
                  <a:close/>
                  <a:moveTo>
                    <a:pt x="31242" y="44046"/>
                  </a:moveTo>
                  <a:lnTo>
                    <a:pt x="31242" y="49982"/>
                  </a:lnTo>
                  <a:lnTo>
                    <a:pt x="25305" y="49982"/>
                  </a:lnTo>
                  <a:lnTo>
                    <a:pt x="25305" y="44046"/>
                  </a:lnTo>
                  <a:close/>
                  <a:moveTo>
                    <a:pt x="37489" y="44046"/>
                  </a:moveTo>
                  <a:lnTo>
                    <a:pt x="37489" y="49982"/>
                  </a:lnTo>
                  <a:lnTo>
                    <a:pt x="31553" y="49982"/>
                  </a:lnTo>
                  <a:lnTo>
                    <a:pt x="31553" y="44046"/>
                  </a:lnTo>
                  <a:close/>
                  <a:moveTo>
                    <a:pt x="43737" y="44046"/>
                  </a:moveTo>
                  <a:lnTo>
                    <a:pt x="43737" y="49982"/>
                  </a:lnTo>
                  <a:lnTo>
                    <a:pt x="37802" y="49982"/>
                  </a:lnTo>
                  <a:lnTo>
                    <a:pt x="37802" y="44046"/>
                  </a:lnTo>
                  <a:close/>
                  <a:moveTo>
                    <a:pt x="49985" y="44046"/>
                  </a:moveTo>
                  <a:lnTo>
                    <a:pt x="49985" y="49982"/>
                  </a:lnTo>
                  <a:lnTo>
                    <a:pt x="44049" y="49982"/>
                  </a:lnTo>
                  <a:lnTo>
                    <a:pt x="44049" y="44046"/>
                  </a:lnTo>
                  <a:close/>
                  <a:moveTo>
                    <a:pt x="56232" y="44046"/>
                  </a:moveTo>
                  <a:lnTo>
                    <a:pt x="56232" y="49982"/>
                  </a:lnTo>
                  <a:lnTo>
                    <a:pt x="50296" y="49982"/>
                  </a:lnTo>
                  <a:lnTo>
                    <a:pt x="50296" y="44046"/>
                  </a:lnTo>
                  <a:close/>
                  <a:moveTo>
                    <a:pt x="62480" y="44046"/>
                  </a:moveTo>
                  <a:lnTo>
                    <a:pt x="62480" y="49982"/>
                  </a:lnTo>
                  <a:lnTo>
                    <a:pt x="56545" y="49982"/>
                  </a:lnTo>
                  <a:lnTo>
                    <a:pt x="56545" y="44046"/>
                  </a:lnTo>
                  <a:close/>
                  <a:moveTo>
                    <a:pt x="68727" y="44046"/>
                  </a:moveTo>
                  <a:lnTo>
                    <a:pt x="68727" y="49982"/>
                  </a:lnTo>
                  <a:lnTo>
                    <a:pt x="62792" y="49982"/>
                  </a:lnTo>
                  <a:lnTo>
                    <a:pt x="62792" y="44046"/>
                  </a:lnTo>
                  <a:close/>
                  <a:moveTo>
                    <a:pt x="74975" y="44046"/>
                  </a:moveTo>
                  <a:lnTo>
                    <a:pt x="74975" y="49982"/>
                  </a:lnTo>
                  <a:lnTo>
                    <a:pt x="69039" y="49982"/>
                  </a:lnTo>
                  <a:lnTo>
                    <a:pt x="69039" y="44046"/>
                  </a:lnTo>
                  <a:close/>
                  <a:moveTo>
                    <a:pt x="81223" y="44046"/>
                  </a:moveTo>
                  <a:lnTo>
                    <a:pt x="81223" y="49982"/>
                  </a:lnTo>
                  <a:lnTo>
                    <a:pt x="75286" y="49982"/>
                  </a:lnTo>
                  <a:lnTo>
                    <a:pt x="75286" y="44046"/>
                  </a:lnTo>
                  <a:close/>
                  <a:moveTo>
                    <a:pt x="87470" y="44046"/>
                  </a:moveTo>
                  <a:lnTo>
                    <a:pt x="87470" y="49982"/>
                  </a:lnTo>
                  <a:lnTo>
                    <a:pt x="81535" y="49982"/>
                  </a:lnTo>
                  <a:lnTo>
                    <a:pt x="81535" y="44046"/>
                  </a:lnTo>
                  <a:close/>
                  <a:moveTo>
                    <a:pt x="93720" y="44046"/>
                  </a:moveTo>
                  <a:lnTo>
                    <a:pt x="93720" y="49982"/>
                  </a:lnTo>
                  <a:lnTo>
                    <a:pt x="87784" y="49982"/>
                  </a:lnTo>
                  <a:lnTo>
                    <a:pt x="87784" y="44046"/>
                  </a:lnTo>
                  <a:close/>
                  <a:moveTo>
                    <a:pt x="99967" y="44046"/>
                  </a:moveTo>
                  <a:lnTo>
                    <a:pt x="99967" y="49982"/>
                  </a:lnTo>
                  <a:lnTo>
                    <a:pt x="94031" y="49982"/>
                  </a:lnTo>
                  <a:lnTo>
                    <a:pt x="94031" y="44046"/>
                  </a:lnTo>
                  <a:close/>
                  <a:moveTo>
                    <a:pt x="106214" y="44046"/>
                  </a:moveTo>
                  <a:lnTo>
                    <a:pt x="106214" y="49982"/>
                  </a:lnTo>
                  <a:lnTo>
                    <a:pt x="100278" y="49982"/>
                  </a:lnTo>
                  <a:lnTo>
                    <a:pt x="100278" y="44046"/>
                  </a:lnTo>
                  <a:close/>
                  <a:moveTo>
                    <a:pt x="112461" y="44046"/>
                  </a:moveTo>
                  <a:lnTo>
                    <a:pt x="112461" y="49982"/>
                  </a:lnTo>
                  <a:lnTo>
                    <a:pt x="106527" y="49982"/>
                  </a:lnTo>
                  <a:lnTo>
                    <a:pt x="106527" y="44046"/>
                  </a:lnTo>
                  <a:close/>
                  <a:moveTo>
                    <a:pt x="118710" y="44046"/>
                  </a:moveTo>
                  <a:lnTo>
                    <a:pt x="118710" y="49982"/>
                  </a:lnTo>
                  <a:lnTo>
                    <a:pt x="112774" y="49982"/>
                  </a:lnTo>
                  <a:lnTo>
                    <a:pt x="112774" y="44046"/>
                  </a:lnTo>
                  <a:close/>
                  <a:moveTo>
                    <a:pt x="124957" y="44046"/>
                  </a:moveTo>
                  <a:lnTo>
                    <a:pt x="124957" y="49982"/>
                  </a:lnTo>
                  <a:lnTo>
                    <a:pt x="119021" y="49982"/>
                  </a:lnTo>
                  <a:lnTo>
                    <a:pt x="119021" y="44046"/>
                  </a:lnTo>
                  <a:close/>
                  <a:moveTo>
                    <a:pt x="131204" y="44046"/>
                  </a:moveTo>
                  <a:lnTo>
                    <a:pt x="131204" y="49982"/>
                  </a:lnTo>
                  <a:lnTo>
                    <a:pt x="125270" y="49982"/>
                  </a:lnTo>
                  <a:lnTo>
                    <a:pt x="125270" y="44046"/>
                  </a:lnTo>
                  <a:close/>
                  <a:moveTo>
                    <a:pt x="137451" y="44046"/>
                  </a:moveTo>
                  <a:lnTo>
                    <a:pt x="137451" y="49982"/>
                  </a:lnTo>
                  <a:lnTo>
                    <a:pt x="131517" y="49982"/>
                  </a:lnTo>
                  <a:lnTo>
                    <a:pt x="131517" y="44046"/>
                  </a:lnTo>
                  <a:close/>
                  <a:moveTo>
                    <a:pt x="143702" y="44046"/>
                  </a:moveTo>
                  <a:lnTo>
                    <a:pt x="143702" y="49982"/>
                  </a:lnTo>
                  <a:lnTo>
                    <a:pt x="137766" y="49982"/>
                  </a:lnTo>
                  <a:lnTo>
                    <a:pt x="137766" y="44046"/>
                  </a:lnTo>
                  <a:close/>
                  <a:moveTo>
                    <a:pt x="149949" y="44046"/>
                  </a:moveTo>
                  <a:lnTo>
                    <a:pt x="149949" y="49982"/>
                  </a:lnTo>
                  <a:lnTo>
                    <a:pt x="144015" y="49982"/>
                  </a:lnTo>
                  <a:lnTo>
                    <a:pt x="144015" y="44046"/>
                  </a:lnTo>
                  <a:close/>
                  <a:moveTo>
                    <a:pt x="156196" y="44046"/>
                  </a:moveTo>
                  <a:lnTo>
                    <a:pt x="156196" y="49982"/>
                  </a:lnTo>
                  <a:lnTo>
                    <a:pt x="150262" y="49982"/>
                  </a:lnTo>
                  <a:lnTo>
                    <a:pt x="150262" y="44046"/>
                  </a:lnTo>
                  <a:close/>
                  <a:moveTo>
                    <a:pt x="162445" y="44046"/>
                  </a:moveTo>
                  <a:lnTo>
                    <a:pt x="162445" y="49982"/>
                  </a:lnTo>
                  <a:lnTo>
                    <a:pt x="156509" y="49982"/>
                  </a:lnTo>
                  <a:lnTo>
                    <a:pt x="156509" y="44046"/>
                  </a:lnTo>
                  <a:close/>
                  <a:moveTo>
                    <a:pt x="168692" y="44046"/>
                  </a:moveTo>
                  <a:lnTo>
                    <a:pt x="168692" y="49982"/>
                  </a:lnTo>
                  <a:lnTo>
                    <a:pt x="162756" y="49982"/>
                  </a:lnTo>
                  <a:lnTo>
                    <a:pt x="162756" y="44046"/>
                  </a:lnTo>
                  <a:close/>
                  <a:moveTo>
                    <a:pt x="174939" y="44046"/>
                  </a:moveTo>
                  <a:lnTo>
                    <a:pt x="174939" y="49982"/>
                  </a:lnTo>
                  <a:lnTo>
                    <a:pt x="169005" y="49982"/>
                  </a:lnTo>
                  <a:lnTo>
                    <a:pt x="169005" y="44046"/>
                  </a:lnTo>
                  <a:close/>
                  <a:moveTo>
                    <a:pt x="181186" y="44046"/>
                  </a:moveTo>
                  <a:lnTo>
                    <a:pt x="181186" y="49982"/>
                  </a:lnTo>
                  <a:lnTo>
                    <a:pt x="175252" y="49982"/>
                  </a:lnTo>
                  <a:lnTo>
                    <a:pt x="175252" y="44046"/>
                  </a:lnTo>
                  <a:close/>
                  <a:moveTo>
                    <a:pt x="187435" y="44046"/>
                  </a:moveTo>
                  <a:lnTo>
                    <a:pt x="187435" y="49982"/>
                  </a:lnTo>
                  <a:lnTo>
                    <a:pt x="181499" y="49982"/>
                  </a:lnTo>
                  <a:lnTo>
                    <a:pt x="181499" y="44046"/>
                  </a:lnTo>
                  <a:close/>
                  <a:moveTo>
                    <a:pt x="193684" y="44046"/>
                  </a:moveTo>
                  <a:lnTo>
                    <a:pt x="193684" y="49982"/>
                  </a:lnTo>
                  <a:lnTo>
                    <a:pt x="187749" y="49982"/>
                  </a:lnTo>
                  <a:lnTo>
                    <a:pt x="187749" y="44046"/>
                  </a:lnTo>
                  <a:close/>
                  <a:moveTo>
                    <a:pt x="199931" y="44046"/>
                  </a:moveTo>
                  <a:lnTo>
                    <a:pt x="199931" y="49982"/>
                  </a:lnTo>
                  <a:lnTo>
                    <a:pt x="193996" y="49982"/>
                  </a:lnTo>
                  <a:lnTo>
                    <a:pt x="193996" y="44046"/>
                  </a:lnTo>
                  <a:close/>
                  <a:moveTo>
                    <a:pt x="206180" y="44046"/>
                  </a:moveTo>
                  <a:lnTo>
                    <a:pt x="206180" y="49982"/>
                  </a:lnTo>
                  <a:lnTo>
                    <a:pt x="200244" y="49982"/>
                  </a:lnTo>
                  <a:lnTo>
                    <a:pt x="200244" y="44046"/>
                  </a:lnTo>
                  <a:close/>
                  <a:moveTo>
                    <a:pt x="212427" y="44046"/>
                  </a:moveTo>
                  <a:lnTo>
                    <a:pt x="212427" y="49982"/>
                  </a:lnTo>
                  <a:lnTo>
                    <a:pt x="206491" y="49982"/>
                  </a:lnTo>
                  <a:lnTo>
                    <a:pt x="206491" y="44046"/>
                  </a:lnTo>
                  <a:close/>
                  <a:moveTo>
                    <a:pt x="218674" y="44046"/>
                  </a:moveTo>
                  <a:lnTo>
                    <a:pt x="218674" y="49982"/>
                  </a:lnTo>
                  <a:lnTo>
                    <a:pt x="212739" y="49982"/>
                  </a:lnTo>
                  <a:lnTo>
                    <a:pt x="212739" y="44046"/>
                  </a:lnTo>
                  <a:close/>
                  <a:moveTo>
                    <a:pt x="224921" y="44046"/>
                  </a:moveTo>
                  <a:lnTo>
                    <a:pt x="224921" y="49982"/>
                  </a:lnTo>
                  <a:lnTo>
                    <a:pt x="218987" y="49982"/>
                  </a:lnTo>
                  <a:lnTo>
                    <a:pt x="218987" y="44046"/>
                  </a:lnTo>
                  <a:close/>
                  <a:moveTo>
                    <a:pt x="231170" y="44046"/>
                  </a:moveTo>
                  <a:lnTo>
                    <a:pt x="231170" y="49982"/>
                  </a:lnTo>
                  <a:lnTo>
                    <a:pt x="225234" y="49982"/>
                  </a:lnTo>
                  <a:lnTo>
                    <a:pt x="225234" y="44046"/>
                  </a:lnTo>
                  <a:close/>
                  <a:moveTo>
                    <a:pt x="237417" y="44046"/>
                  </a:moveTo>
                  <a:lnTo>
                    <a:pt x="237417" y="49982"/>
                  </a:lnTo>
                  <a:lnTo>
                    <a:pt x="231481" y="49982"/>
                  </a:lnTo>
                  <a:lnTo>
                    <a:pt x="231481" y="44046"/>
                  </a:lnTo>
                  <a:close/>
                  <a:moveTo>
                    <a:pt x="243664" y="44046"/>
                  </a:moveTo>
                  <a:lnTo>
                    <a:pt x="243664" y="49982"/>
                  </a:lnTo>
                  <a:lnTo>
                    <a:pt x="237729" y="49982"/>
                  </a:lnTo>
                  <a:lnTo>
                    <a:pt x="237729" y="44046"/>
                  </a:lnTo>
                  <a:close/>
                  <a:moveTo>
                    <a:pt x="249911" y="44046"/>
                  </a:moveTo>
                  <a:lnTo>
                    <a:pt x="249911" y="49982"/>
                  </a:lnTo>
                  <a:lnTo>
                    <a:pt x="243977" y="49982"/>
                  </a:lnTo>
                  <a:lnTo>
                    <a:pt x="243977" y="44046"/>
                  </a:lnTo>
                  <a:close/>
                  <a:moveTo>
                    <a:pt x="256161" y="44046"/>
                  </a:moveTo>
                  <a:lnTo>
                    <a:pt x="256161" y="49982"/>
                  </a:lnTo>
                  <a:lnTo>
                    <a:pt x="250225" y="49982"/>
                  </a:lnTo>
                  <a:lnTo>
                    <a:pt x="250225" y="44046"/>
                  </a:lnTo>
                  <a:close/>
                  <a:moveTo>
                    <a:pt x="262409" y="44046"/>
                  </a:moveTo>
                  <a:lnTo>
                    <a:pt x="262409" y="49982"/>
                  </a:lnTo>
                  <a:lnTo>
                    <a:pt x="256474" y="49982"/>
                  </a:lnTo>
                  <a:lnTo>
                    <a:pt x="256474" y="44046"/>
                  </a:lnTo>
                  <a:close/>
                  <a:moveTo>
                    <a:pt x="268656" y="44046"/>
                  </a:moveTo>
                  <a:lnTo>
                    <a:pt x="268656" y="49982"/>
                  </a:lnTo>
                  <a:lnTo>
                    <a:pt x="262721" y="49982"/>
                  </a:lnTo>
                  <a:lnTo>
                    <a:pt x="262721" y="44046"/>
                  </a:lnTo>
                  <a:close/>
                  <a:moveTo>
                    <a:pt x="274904" y="44046"/>
                  </a:moveTo>
                  <a:lnTo>
                    <a:pt x="274904" y="49982"/>
                  </a:lnTo>
                  <a:lnTo>
                    <a:pt x="268968" y="49982"/>
                  </a:lnTo>
                  <a:lnTo>
                    <a:pt x="268968" y="44046"/>
                  </a:lnTo>
                  <a:close/>
                  <a:moveTo>
                    <a:pt x="6251" y="50295"/>
                  </a:moveTo>
                  <a:lnTo>
                    <a:pt x="6251" y="56229"/>
                  </a:lnTo>
                  <a:lnTo>
                    <a:pt x="315" y="56229"/>
                  </a:lnTo>
                  <a:lnTo>
                    <a:pt x="315" y="50295"/>
                  </a:lnTo>
                  <a:close/>
                  <a:moveTo>
                    <a:pt x="12498" y="50295"/>
                  </a:moveTo>
                  <a:lnTo>
                    <a:pt x="12498" y="56229"/>
                  </a:lnTo>
                  <a:lnTo>
                    <a:pt x="6562" y="56229"/>
                  </a:lnTo>
                  <a:lnTo>
                    <a:pt x="6562" y="50295"/>
                  </a:lnTo>
                  <a:close/>
                  <a:moveTo>
                    <a:pt x="18745" y="50295"/>
                  </a:moveTo>
                  <a:lnTo>
                    <a:pt x="18745" y="56229"/>
                  </a:lnTo>
                  <a:lnTo>
                    <a:pt x="12810" y="56229"/>
                  </a:lnTo>
                  <a:lnTo>
                    <a:pt x="12810" y="50295"/>
                  </a:lnTo>
                  <a:close/>
                  <a:moveTo>
                    <a:pt x="24992" y="50295"/>
                  </a:moveTo>
                  <a:lnTo>
                    <a:pt x="24992" y="56229"/>
                  </a:lnTo>
                  <a:lnTo>
                    <a:pt x="19058" y="56229"/>
                  </a:lnTo>
                  <a:lnTo>
                    <a:pt x="19058" y="50295"/>
                  </a:lnTo>
                  <a:close/>
                  <a:moveTo>
                    <a:pt x="31242" y="50295"/>
                  </a:moveTo>
                  <a:lnTo>
                    <a:pt x="31242" y="56229"/>
                  </a:lnTo>
                  <a:lnTo>
                    <a:pt x="25305" y="56229"/>
                  </a:lnTo>
                  <a:lnTo>
                    <a:pt x="25305" y="50295"/>
                  </a:lnTo>
                  <a:close/>
                  <a:moveTo>
                    <a:pt x="37489" y="50295"/>
                  </a:moveTo>
                  <a:lnTo>
                    <a:pt x="37489" y="56229"/>
                  </a:lnTo>
                  <a:lnTo>
                    <a:pt x="31553" y="56229"/>
                  </a:lnTo>
                  <a:lnTo>
                    <a:pt x="31553" y="50295"/>
                  </a:lnTo>
                  <a:close/>
                  <a:moveTo>
                    <a:pt x="43737" y="50295"/>
                  </a:moveTo>
                  <a:lnTo>
                    <a:pt x="43737" y="56229"/>
                  </a:lnTo>
                  <a:lnTo>
                    <a:pt x="37802" y="56229"/>
                  </a:lnTo>
                  <a:lnTo>
                    <a:pt x="37802" y="50295"/>
                  </a:lnTo>
                  <a:close/>
                  <a:moveTo>
                    <a:pt x="49985" y="50295"/>
                  </a:moveTo>
                  <a:lnTo>
                    <a:pt x="49985" y="56229"/>
                  </a:lnTo>
                  <a:lnTo>
                    <a:pt x="44049" y="56229"/>
                  </a:lnTo>
                  <a:lnTo>
                    <a:pt x="44049" y="50295"/>
                  </a:lnTo>
                  <a:close/>
                  <a:moveTo>
                    <a:pt x="56232" y="50295"/>
                  </a:moveTo>
                  <a:lnTo>
                    <a:pt x="56232" y="56229"/>
                  </a:lnTo>
                  <a:lnTo>
                    <a:pt x="50296" y="56229"/>
                  </a:lnTo>
                  <a:lnTo>
                    <a:pt x="50296" y="50295"/>
                  </a:lnTo>
                  <a:close/>
                  <a:moveTo>
                    <a:pt x="62480" y="50295"/>
                  </a:moveTo>
                  <a:lnTo>
                    <a:pt x="62480" y="56229"/>
                  </a:lnTo>
                  <a:lnTo>
                    <a:pt x="56545" y="56229"/>
                  </a:lnTo>
                  <a:lnTo>
                    <a:pt x="56545" y="50295"/>
                  </a:lnTo>
                  <a:close/>
                  <a:moveTo>
                    <a:pt x="68727" y="50295"/>
                  </a:moveTo>
                  <a:lnTo>
                    <a:pt x="68727" y="56229"/>
                  </a:lnTo>
                  <a:lnTo>
                    <a:pt x="62792" y="56229"/>
                  </a:lnTo>
                  <a:lnTo>
                    <a:pt x="62792" y="50295"/>
                  </a:lnTo>
                  <a:close/>
                  <a:moveTo>
                    <a:pt x="74975" y="50295"/>
                  </a:moveTo>
                  <a:lnTo>
                    <a:pt x="74975" y="56229"/>
                  </a:lnTo>
                  <a:lnTo>
                    <a:pt x="69039" y="56229"/>
                  </a:lnTo>
                  <a:lnTo>
                    <a:pt x="69039" y="50295"/>
                  </a:lnTo>
                  <a:close/>
                  <a:moveTo>
                    <a:pt x="81223" y="50295"/>
                  </a:moveTo>
                  <a:lnTo>
                    <a:pt x="81223" y="56229"/>
                  </a:lnTo>
                  <a:lnTo>
                    <a:pt x="75286" y="56229"/>
                  </a:lnTo>
                  <a:lnTo>
                    <a:pt x="75286" y="50295"/>
                  </a:lnTo>
                  <a:close/>
                  <a:moveTo>
                    <a:pt x="87470" y="50295"/>
                  </a:moveTo>
                  <a:lnTo>
                    <a:pt x="87470" y="56229"/>
                  </a:lnTo>
                  <a:lnTo>
                    <a:pt x="81535" y="56229"/>
                  </a:lnTo>
                  <a:lnTo>
                    <a:pt x="81535" y="50295"/>
                  </a:lnTo>
                  <a:close/>
                  <a:moveTo>
                    <a:pt x="93720" y="50295"/>
                  </a:moveTo>
                  <a:lnTo>
                    <a:pt x="93720" y="56229"/>
                  </a:lnTo>
                  <a:lnTo>
                    <a:pt x="87784" y="56229"/>
                  </a:lnTo>
                  <a:lnTo>
                    <a:pt x="87784" y="50295"/>
                  </a:lnTo>
                  <a:close/>
                  <a:moveTo>
                    <a:pt x="99967" y="50295"/>
                  </a:moveTo>
                  <a:lnTo>
                    <a:pt x="99967" y="56229"/>
                  </a:lnTo>
                  <a:lnTo>
                    <a:pt x="94031" y="56229"/>
                  </a:lnTo>
                  <a:lnTo>
                    <a:pt x="94031" y="50295"/>
                  </a:lnTo>
                  <a:close/>
                  <a:moveTo>
                    <a:pt x="106214" y="50295"/>
                  </a:moveTo>
                  <a:lnTo>
                    <a:pt x="106214" y="56229"/>
                  </a:lnTo>
                  <a:lnTo>
                    <a:pt x="100278" y="56229"/>
                  </a:lnTo>
                  <a:lnTo>
                    <a:pt x="100278" y="50295"/>
                  </a:lnTo>
                  <a:close/>
                  <a:moveTo>
                    <a:pt x="112461" y="50295"/>
                  </a:moveTo>
                  <a:lnTo>
                    <a:pt x="112461" y="56229"/>
                  </a:lnTo>
                  <a:lnTo>
                    <a:pt x="106527" y="56229"/>
                  </a:lnTo>
                  <a:lnTo>
                    <a:pt x="106527" y="50295"/>
                  </a:lnTo>
                  <a:close/>
                  <a:moveTo>
                    <a:pt x="118710" y="50295"/>
                  </a:moveTo>
                  <a:lnTo>
                    <a:pt x="118710" y="56229"/>
                  </a:lnTo>
                  <a:lnTo>
                    <a:pt x="112774" y="56229"/>
                  </a:lnTo>
                  <a:lnTo>
                    <a:pt x="112774" y="50295"/>
                  </a:lnTo>
                  <a:close/>
                  <a:moveTo>
                    <a:pt x="124957" y="50295"/>
                  </a:moveTo>
                  <a:lnTo>
                    <a:pt x="124957" y="56229"/>
                  </a:lnTo>
                  <a:lnTo>
                    <a:pt x="119021" y="56229"/>
                  </a:lnTo>
                  <a:lnTo>
                    <a:pt x="119021" y="50295"/>
                  </a:lnTo>
                  <a:close/>
                  <a:moveTo>
                    <a:pt x="131204" y="50295"/>
                  </a:moveTo>
                  <a:lnTo>
                    <a:pt x="131204" y="56229"/>
                  </a:lnTo>
                  <a:lnTo>
                    <a:pt x="125270" y="56229"/>
                  </a:lnTo>
                  <a:lnTo>
                    <a:pt x="125270" y="50295"/>
                  </a:lnTo>
                  <a:close/>
                  <a:moveTo>
                    <a:pt x="137451" y="50295"/>
                  </a:moveTo>
                  <a:lnTo>
                    <a:pt x="137451" y="56229"/>
                  </a:lnTo>
                  <a:lnTo>
                    <a:pt x="131517" y="56229"/>
                  </a:lnTo>
                  <a:lnTo>
                    <a:pt x="131517" y="50295"/>
                  </a:lnTo>
                  <a:close/>
                  <a:moveTo>
                    <a:pt x="143702" y="50295"/>
                  </a:moveTo>
                  <a:lnTo>
                    <a:pt x="143702" y="56229"/>
                  </a:lnTo>
                  <a:lnTo>
                    <a:pt x="137766" y="56229"/>
                  </a:lnTo>
                  <a:lnTo>
                    <a:pt x="137766" y="50295"/>
                  </a:lnTo>
                  <a:close/>
                  <a:moveTo>
                    <a:pt x="149949" y="50295"/>
                  </a:moveTo>
                  <a:lnTo>
                    <a:pt x="149949" y="56229"/>
                  </a:lnTo>
                  <a:lnTo>
                    <a:pt x="144015" y="56229"/>
                  </a:lnTo>
                  <a:lnTo>
                    <a:pt x="144015" y="50295"/>
                  </a:lnTo>
                  <a:close/>
                  <a:moveTo>
                    <a:pt x="156196" y="50295"/>
                  </a:moveTo>
                  <a:lnTo>
                    <a:pt x="156196" y="56229"/>
                  </a:lnTo>
                  <a:lnTo>
                    <a:pt x="150262" y="56229"/>
                  </a:lnTo>
                  <a:lnTo>
                    <a:pt x="150262" y="50295"/>
                  </a:lnTo>
                  <a:close/>
                  <a:moveTo>
                    <a:pt x="162445" y="50295"/>
                  </a:moveTo>
                  <a:lnTo>
                    <a:pt x="162445" y="56229"/>
                  </a:lnTo>
                  <a:lnTo>
                    <a:pt x="156509" y="56229"/>
                  </a:lnTo>
                  <a:lnTo>
                    <a:pt x="156509" y="50295"/>
                  </a:lnTo>
                  <a:close/>
                  <a:moveTo>
                    <a:pt x="168692" y="50295"/>
                  </a:moveTo>
                  <a:lnTo>
                    <a:pt x="168692" y="56229"/>
                  </a:lnTo>
                  <a:lnTo>
                    <a:pt x="162756" y="56229"/>
                  </a:lnTo>
                  <a:lnTo>
                    <a:pt x="162756" y="50295"/>
                  </a:lnTo>
                  <a:close/>
                  <a:moveTo>
                    <a:pt x="174939" y="50295"/>
                  </a:moveTo>
                  <a:lnTo>
                    <a:pt x="174939" y="56229"/>
                  </a:lnTo>
                  <a:lnTo>
                    <a:pt x="169005" y="56229"/>
                  </a:lnTo>
                  <a:lnTo>
                    <a:pt x="169005" y="50295"/>
                  </a:lnTo>
                  <a:close/>
                  <a:moveTo>
                    <a:pt x="181186" y="50295"/>
                  </a:moveTo>
                  <a:lnTo>
                    <a:pt x="181186" y="56229"/>
                  </a:lnTo>
                  <a:lnTo>
                    <a:pt x="175252" y="56229"/>
                  </a:lnTo>
                  <a:lnTo>
                    <a:pt x="175252" y="50295"/>
                  </a:lnTo>
                  <a:close/>
                  <a:moveTo>
                    <a:pt x="187435" y="50295"/>
                  </a:moveTo>
                  <a:lnTo>
                    <a:pt x="187435" y="56229"/>
                  </a:lnTo>
                  <a:lnTo>
                    <a:pt x="181499" y="56229"/>
                  </a:lnTo>
                  <a:lnTo>
                    <a:pt x="181499" y="50295"/>
                  </a:lnTo>
                  <a:close/>
                  <a:moveTo>
                    <a:pt x="193684" y="50295"/>
                  </a:moveTo>
                  <a:lnTo>
                    <a:pt x="193684" y="56229"/>
                  </a:lnTo>
                  <a:lnTo>
                    <a:pt x="187749" y="56229"/>
                  </a:lnTo>
                  <a:lnTo>
                    <a:pt x="187749" y="50295"/>
                  </a:lnTo>
                  <a:close/>
                  <a:moveTo>
                    <a:pt x="199931" y="50295"/>
                  </a:moveTo>
                  <a:lnTo>
                    <a:pt x="199931" y="56229"/>
                  </a:lnTo>
                  <a:lnTo>
                    <a:pt x="193996" y="56229"/>
                  </a:lnTo>
                  <a:lnTo>
                    <a:pt x="193996" y="50295"/>
                  </a:lnTo>
                  <a:close/>
                  <a:moveTo>
                    <a:pt x="206180" y="50295"/>
                  </a:moveTo>
                  <a:lnTo>
                    <a:pt x="206180" y="56229"/>
                  </a:lnTo>
                  <a:lnTo>
                    <a:pt x="200244" y="56229"/>
                  </a:lnTo>
                  <a:lnTo>
                    <a:pt x="200244" y="50295"/>
                  </a:lnTo>
                  <a:close/>
                  <a:moveTo>
                    <a:pt x="212427" y="50295"/>
                  </a:moveTo>
                  <a:lnTo>
                    <a:pt x="212427" y="56229"/>
                  </a:lnTo>
                  <a:lnTo>
                    <a:pt x="206491" y="56229"/>
                  </a:lnTo>
                  <a:lnTo>
                    <a:pt x="206491" y="50295"/>
                  </a:lnTo>
                  <a:close/>
                  <a:moveTo>
                    <a:pt x="218674" y="50295"/>
                  </a:moveTo>
                  <a:lnTo>
                    <a:pt x="218674" y="56229"/>
                  </a:lnTo>
                  <a:lnTo>
                    <a:pt x="212739" y="56229"/>
                  </a:lnTo>
                  <a:lnTo>
                    <a:pt x="212739" y="50295"/>
                  </a:lnTo>
                  <a:close/>
                  <a:moveTo>
                    <a:pt x="224921" y="50295"/>
                  </a:moveTo>
                  <a:lnTo>
                    <a:pt x="224921" y="56229"/>
                  </a:lnTo>
                  <a:lnTo>
                    <a:pt x="218987" y="56229"/>
                  </a:lnTo>
                  <a:lnTo>
                    <a:pt x="218987" y="50295"/>
                  </a:lnTo>
                  <a:close/>
                  <a:moveTo>
                    <a:pt x="231170" y="50295"/>
                  </a:moveTo>
                  <a:lnTo>
                    <a:pt x="231170" y="56229"/>
                  </a:lnTo>
                  <a:lnTo>
                    <a:pt x="225234" y="56229"/>
                  </a:lnTo>
                  <a:lnTo>
                    <a:pt x="225234" y="50295"/>
                  </a:lnTo>
                  <a:close/>
                  <a:moveTo>
                    <a:pt x="237417" y="50295"/>
                  </a:moveTo>
                  <a:lnTo>
                    <a:pt x="237417" y="56229"/>
                  </a:lnTo>
                  <a:lnTo>
                    <a:pt x="231481" y="56229"/>
                  </a:lnTo>
                  <a:lnTo>
                    <a:pt x="231481" y="50295"/>
                  </a:lnTo>
                  <a:close/>
                  <a:moveTo>
                    <a:pt x="243664" y="50295"/>
                  </a:moveTo>
                  <a:lnTo>
                    <a:pt x="243664" y="56229"/>
                  </a:lnTo>
                  <a:lnTo>
                    <a:pt x="237729" y="56229"/>
                  </a:lnTo>
                  <a:lnTo>
                    <a:pt x="237729" y="50295"/>
                  </a:lnTo>
                  <a:close/>
                  <a:moveTo>
                    <a:pt x="249911" y="50295"/>
                  </a:moveTo>
                  <a:lnTo>
                    <a:pt x="249911" y="56229"/>
                  </a:lnTo>
                  <a:lnTo>
                    <a:pt x="243977" y="56229"/>
                  </a:lnTo>
                  <a:lnTo>
                    <a:pt x="243977" y="50295"/>
                  </a:lnTo>
                  <a:close/>
                  <a:moveTo>
                    <a:pt x="256161" y="50295"/>
                  </a:moveTo>
                  <a:lnTo>
                    <a:pt x="256161" y="56229"/>
                  </a:lnTo>
                  <a:lnTo>
                    <a:pt x="250225" y="56229"/>
                  </a:lnTo>
                  <a:lnTo>
                    <a:pt x="250225" y="50295"/>
                  </a:lnTo>
                  <a:close/>
                  <a:moveTo>
                    <a:pt x="262409" y="50295"/>
                  </a:moveTo>
                  <a:lnTo>
                    <a:pt x="262409" y="56229"/>
                  </a:lnTo>
                  <a:lnTo>
                    <a:pt x="256474" y="56229"/>
                  </a:lnTo>
                  <a:lnTo>
                    <a:pt x="256474" y="50295"/>
                  </a:lnTo>
                  <a:close/>
                  <a:moveTo>
                    <a:pt x="268656" y="50295"/>
                  </a:moveTo>
                  <a:lnTo>
                    <a:pt x="268656" y="56229"/>
                  </a:lnTo>
                  <a:lnTo>
                    <a:pt x="262721" y="56229"/>
                  </a:lnTo>
                  <a:lnTo>
                    <a:pt x="262721" y="50295"/>
                  </a:lnTo>
                  <a:close/>
                  <a:moveTo>
                    <a:pt x="274904" y="50295"/>
                  </a:moveTo>
                  <a:lnTo>
                    <a:pt x="274904" y="56229"/>
                  </a:lnTo>
                  <a:lnTo>
                    <a:pt x="268968" y="56229"/>
                  </a:lnTo>
                  <a:lnTo>
                    <a:pt x="268968" y="50295"/>
                  </a:lnTo>
                  <a:close/>
                  <a:moveTo>
                    <a:pt x="6251" y="56542"/>
                  </a:moveTo>
                  <a:lnTo>
                    <a:pt x="6251" y="62476"/>
                  </a:lnTo>
                  <a:lnTo>
                    <a:pt x="315" y="62476"/>
                  </a:lnTo>
                  <a:lnTo>
                    <a:pt x="315" y="56542"/>
                  </a:lnTo>
                  <a:close/>
                  <a:moveTo>
                    <a:pt x="12498" y="56542"/>
                  </a:moveTo>
                  <a:lnTo>
                    <a:pt x="12498" y="62476"/>
                  </a:lnTo>
                  <a:lnTo>
                    <a:pt x="6562" y="62476"/>
                  </a:lnTo>
                  <a:lnTo>
                    <a:pt x="6562" y="56542"/>
                  </a:lnTo>
                  <a:close/>
                  <a:moveTo>
                    <a:pt x="18745" y="56542"/>
                  </a:moveTo>
                  <a:lnTo>
                    <a:pt x="18745" y="62476"/>
                  </a:lnTo>
                  <a:lnTo>
                    <a:pt x="12810" y="62476"/>
                  </a:lnTo>
                  <a:lnTo>
                    <a:pt x="12810" y="56542"/>
                  </a:lnTo>
                  <a:close/>
                  <a:moveTo>
                    <a:pt x="24992" y="56542"/>
                  </a:moveTo>
                  <a:lnTo>
                    <a:pt x="24992" y="62476"/>
                  </a:lnTo>
                  <a:lnTo>
                    <a:pt x="19058" y="62476"/>
                  </a:lnTo>
                  <a:lnTo>
                    <a:pt x="19058" y="56542"/>
                  </a:lnTo>
                  <a:close/>
                  <a:moveTo>
                    <a:pt x="31242" y="56542"/>
                  </a:moveTo>
                  <a:lnTo>
                    <a:pt x="31242" y="62476"/>
                  </a:lnTo>
                  <a:lnTo>
                    <a:pt x="25305" y="62476"/>
                  </a:lnTo>
                  <a:lnTo>
                    <a:pt x="25305" y="56542"/>
                  </a:lnTo>
                  <a:close/>
                  <a:moveTo>
                    <a:pt x="37489" y="56542"/>
                  </a:moveTo>
                  <a:lnTo>
                    <a:pt x="37489" y="62476"/>
                  </a:lnTo>
                  <a:lnTo>
                    <a:pt x="31553" y="62476"/>
                  </a:lnTo>
                  <a:lnTo>
                    <a:pt x="31553" y="56542"/>
                  </a:lnTo>
                  <a:close/>
                  <a:moveTo>
                    <a:pt x="43737" y="56542"/>
                  </a:moveTo>
                  <a:lnTo>
                    <a:pt x="43737" y="62476"/>
                  </a:lnTo>
                  <a:lnTo>
                    <a:pt x="37802" y="62476"/>
                  </a:lnTo>
                  <a:lnTo>
                    <a:pt x="37802" y="56542"/>
                  </a:lnTo>
                  <a:close/>
                  <a:moveTo>
                    <a:pt x="49985" y="56542"/>
                  </a:moveTo>
                  <a:lnTo>
                    <a:pt x="49985" y="62476"/>
                  </a:lnTo>
                  <a:lnTo>
                    <a:pt x="44049" y="62476"/>
                  </a:lnTo>
                  <a:lnTo>
                    <a:pt x="44049" y="56542"/>
                  </a:lnTo>
                  <a:close/>
                  <a:moveTo>
                    <a:pt x="56232" y="56542"/>
                  </a:moveTo>
                  <a:lnTo>
                    <a:pt x="56232" y="62476"/>
                  </a:lnTo>
                  <a:lnTo>
                    <a:pt x="50296" y="62476"/>
                  </a:lnTo>
                  <a:lnTo>
                    <a:pt x="50296" y="56542"/>
                  </a:lnTo>
                  <a:close/>
                  <a:moveTo>
                    <a:pt x="62480" y="56542"/>
                  </a:moveTo>
                  <a:lnTo>
                    <a:pt x="62480" y="62476"/>
                  </a:lnTo>
                  <a:lnTo>
                    <a:pt x="56545" y="62476"/>
                  </a:lnTo>
                  <a:lnTo>
                    <a:pt x="56545" y="56542"/>
                  </a:lnTo>
                  <a:close/>
                  <a:moveTo>
                    <a:pt x="68727" y="56542"/>
                  </a:moveTo>
                  <a:lnTo>
                    <a:pt x="68727" y="62476"/>
                  </a:lnTo>
                  <a:lnTo>
                    <a:pt x="62792" y="62476"/>
                  </a:lnTo>
                  <a:lnTo>
                    <a:pt x="62792" y="56542"/>
                  </a:lnTo>
                  <a:close/>
                  <a:moveTo>
                    <a:pt x="74975" y="56542"/>
                  </a:moveTo>
                  <a:lnTo>
                    <a:pt x="74975" y="62476"/>
                  </a:lnTo>
                  <a:lnTo>
                    <a:pt x="69039" y="62476"/>
                  </a:lnTo>
                  <a:lnTo>
                    <a:pt x="69039" y="56542"/>
                  </a:lnTo>
                  <a:close/>
                  <a:moveTo>
                    <a:pt x="81223" y="56542"/>
                  </a:moveTo>
                  <a:lnTo>
                    <a:pt x="81223" y="62476"/>
                  </a:lnTo>
                  <a:lnTo>
                    <a:pt x="75286" y="62476"/>
                  </a:lnTo>
                  <a:lnTo>
                    <a:pt x="75286" y="56542"/>
                  </a:lnTo>
                  <a:close/>
                  <a:moveTo>
                    <a:pt x="87470" y="56542"/>
                  </a:moveTo>
                  <a:lnTo>
                    <a:pt x="87470" y="62476"/>
                  </a:lnTo>
                  <a:lnTo>
                    <a:pt x="81535" y="62476"/>
                  </a:lnTo>
                  <a:lnTo>
                    <a:pt x="81535" y="56542"/>
                  </a:lnTo>
                  <a:close/>
                  <a:moveTo>
                    <a:pt x="93718" y="56542"/>
                  </a:moveTo>
                  <a:lnTo>
                    <a:pt x="93718" y="62476"/>
                  </a:lnTo>
                  <a:lnTo>
                    <a:pt x="87784" y="62476"/>
                  </a:lnTo>
                  <a:lnTo>
                    <a:pt x="87784" y="56542"/>
                  </a:lnTo>
                  <a:close/>
                  <a:moveTo>
                    <a:pt x="99967" y="56542"/>
                  </a:moveTo>
                  <a:lnTo>
                    <a:pt x="99967" y="62476"/>
                  </a:lnTo>
                  <a:lnTo>
                    <a:pt x="94031" y="62476"/>
                  </a:lnTo>
                  <a:lnTo>
                    <a:pt x="94031" y="56542"/>
                  </a:lnTo>
                  <a:close/>
                  <a:moveTo>
                    <a:pt x="106214" y="56542"/>
                  </a:moveTo>
                  <a:lnTo>
                    <a:pt x="106214" y="62476"/>
                  </a:lnTo>
                  <a:lnTo>
                    <a:pt x="100278" y="62476"/>
                  </a:lnTo>
                  <a:lnTo>
                    <a:pt x="100278" y="56542"/>
                  </a:lnTo>
                  <a:close/>
                  <a:moveTo>
                    <a:pt x="112461" y="56542"/>
                  </a:moveTo>
                  <a:lnTo>
                    <a:pt x="112461" y="62476"/>
                  </a:lnTo>
                  <a:lnTo>
                    <a:pt x="106527" y="62476"/>
                  </a:lnTo>
                  <a:lnTo>
                    <a:pt x="106527" y="56542"/>
                  </a:lnTo>
                  <a:close/>
                  <a:moveTo>
                    <a:pt x="118710" y="56542"/>
                  </a:moveTo>
                  <a:lnTo>
                    <a:pt x="118710" y="62476"/>
                  </a:lnTo>
                  <a:lnTo>
                    <a:pt x="112774" y="62476"/>
                  </a:lnTo>
                  <a:lnTo>
                    <a:pt x="112774" y="56542"/>
                  </a:lnTo>
                  <a:close/>
                  <a:moveTo>
                    <a:pt x="124957" y="56542"/>
                  </a:moveTo>
                  <a:lnTo>
                    <a:pt x="124957" y="62476"/>
                  </a:lnTo>
                  <a:lnTo>
                    <a:pt x="119021" y="62476"/>
                  </a:lnTo>
                  <a:lnTo>
                    <a:pt x="119021" y="56542"/>
                  </a:lnTo>
                  <a:close/>
                  <a:moveTo>
                    <a:pt x="131204" y="56542"/>
                  </a:moveTo>
                  <a:lnTo>
                    <a:pt x="131204" y="62476"/>
                  </a:lnTo>
                  <a:lnTo>
                    <a:pt x="125270" y="62476"/>
                  </a:lnTo>
                  <a:lnTo>
                    <a:pt x="125270" y="56542"/>
                  </a:lnTo>
                  <a:close/>
                  <a:moveTo>
                    <a:pt x="137451" y="56542"/>
                  </a:moveTo>
                  <a:lnTo>
                    <a:pt x="137451" y="62476"/>
                  </a:lnTo>
                  <a:lnTo>
                    <a:pt x="131517" y="62476"/>
                  </a:lnTo>
                  <a:lnTo>
                    <a:pt x="131517" y="56542"/>
                  </a:lnTo>
                  <a:close/>
                  <a:moveTo>
                    <a:pt x="143702" y="56542"/>
                  </a:moveTo>
                  <a:lnTo>
                    <a:pt x="143702" y="62476"/>
                  </a:lnTo>
                  <a:lnTo>
                    <a:pt x="137766" y="62476"/>
                  </a:lnTo>
                  <a:lnTo>
                    <a:pt x="137766" y="56542"/>
                  </a:lnTo>
                  <a:close/>
                  <a:moveTo>
                    <a:pt x="149949" y="56542"/>
                  </a:moveTo>
                  <a:lnTo>
                    <a:pt x="149949" y="62476"/>
                  </a:lnTo>
                  <a:lnTo>
                    <a:pt x="144015" y="62476"/>
                  </a:lnTo>
                  <a:lnTo>
                    <a:pt x="144015" y="56542"/>
                  </a:lnTo>
                  <a:close/>
                  <a:moveTo>
                    <a:pt x="156196" y="56542"/>
                  </a:moveTo>
                  <a:lnTo>
                    <a:pt x="156196" y="62476"/>
                  </a:lnTo>
                  <a:lnTo>
                    <a:pt x="150262" y="62476"/>
                  </a:lnTo>
                  <a:lnTo>
                    <a:pt x="150262" y="56542"/>
                  </a:lnTo>
                  <a:close/>
                  <a:moveTo>
                    <a:pt x="162445" y="56542"/>
                  </a:moveTo>
                  <a:lnTo>
                    <a:pt x="162445" y="62476"/>
                  </a:lnTo>
                  <a:lnTo>
                    <a:pt x="156509" y="62476"/>
                  </a:lnTo>
                  <a:lnTo>
                    <a:pt x="156509" y="56542"/>
                  </a:lnTo>
                  <a:close/>
                  <a:moveTo>
                    <a:pt x="168692" y="56542"/>
                  </a:moveTo>
                  <a:lnTo>
                    <a:pt x="168692" y="62476"/>
                  </a:lnTo>
                  <a:lnTo>
                    <a:pt x="162756" y="62476"/>
                  </a:lnTo>
                  <a:lnTo>
                    <a:pt x="162756" y="56542"/>
                  </a:lnTo>
                  <a:close/>
                  <a:moveTo>
                    <a:pt x="174939" y="56542"/>
                  </a:moveTo>
                  <a:lnTo>
                    <a:pt x="174939" y="62476"/>
                  </a:lnTo>
                  <a:lnTo>
                    <a:pt x="169005" y="62476"/>
                  </a:lnTo>
                  <a:lnTo>
                    <a:pt x="169005" y="56542"/>
                  </a:lnTo>
                  <a:close/>
                  <a:moveTo>
                    <a:pt x="181186" y="56542"/>
                  </a:moveTo>
                  <a:lnTo>
                    <a:pt x="181186" y="62476"/>
                  </a:lnTo>
                  <a:lnTo>
                    <a:pt x="175252" y="62476"/>
                  </a:lnTo>
                  <a:lnTo>
                    <a:pt x="175252" y="56542"/>
                  </a:lnTo>
                  <a:close/>
                  <a:moveTo>
                    <a:pt x="187435" y="56542"/>
                  </a:moveTo>
                  <a:lnTo>
                    <a:pt x="187435" y="62476"/>
                  </a:lnTo>
                  <a:lnTo>
                    <a:pt x="181499" y="62476"/>
                  </a:lnTo>
                  <a:lnTo>
                    <a:pt x="181499" y="56542"/>
                  </a:lnTo>
                  <a:close/>
                  <a:moveTo>
                    <a:pt x="193684" y="56542"/>
                  </a:moveTo>
                  <a:lnTo>
                    <a:pt x="193684" y="62476"/>
                  </a:lnTo>
                  <a:lnTo>
                    <a:pt x="187749" y="62476"/>
                  </a:lnTo>
                  <a:lnTo>
                    <a:pt x="187749" y="56542"/>
                  </a:lnTo>
                  <a:close/>
                  <a:moveTo>
                    <a:pt x="199931" y="56542"/>
                  </a:moveTo>
                  <a:lnTo>
                    <a:pt x="199931" y="62476"/>
                  </a:lnTo>
                  <a:lnTo>
                    <a:pt x="193996" y="62476"/>
                  </a:lnTo>
                  <a:lnTo>
                    <a:pt x="193996" y="56542"/>
                  </a:lnTo>
                  <a:close/>
                  <a:moveTo>
                    <a:pt x="206180" y="56542"/>
                  </a:moveTo>
                  <a:lnTo>
                    <a:pt x="206180" y="62476"/>
                  </a:lnTo>
                  <a:lnTo>
                    <a:pt x="200244" y="62476"/>
                  </a:lnTo>
                  <a:lnTo>
                    <a:pt x="200244" y="56542"/>
                  </a:lnTo>
                  <a:close/>
                  <a:moveTo>
                    <a:pt x="212427" y="56542"/>
                  </a:moveTo>
                  <a:lnTo>
                    <a:pt x="212427" y="62476"/>
                  </a:lnTo>
                  <a:lnTo>
                    <a:pt x="206491" y="62476"/>
                  </a:lnTo>
                  <a:lnTo>
                    <a:pt x="206491" y="56542"/>
                  </a:lnTo>
                  <a:close/>
                  <a:moveTo>
                    <a:pt x="218674" y="56542"/>
                  </a:moveTo>
                  <a:lnTo>
                    <a:pt x="218674" y="62476"/>
                  </a:lnTo>
                  <a:lnTo>
                    <a:pt x="212739" y="62476"/>
                  </a:lnTo>
                  <a:lnTo>
                    <a:pt x="212739" y="56542"/>
                  </a:lnTo>
                  <a:close/>
                  <a:moveTo>
                    <a:pt x="224921" y="56542"/>
                  </a:moveTo>
                  <a:lnTo>
                    <a:pt x="224921" y="62476"/>
                  </a:lnTo>
                  <a:lnTo>
                    <a:pt x="218987" y="62476"/>
                  </a:lnTo>
                  <a:lnTo>
                    <a:pt x="218987" y="56542"/>
                  </a:lnTo>
                  <a:close/>
                  <a:moveTo>
                    <a:pt x="231170" y="56542"/>
                  </a:moveTo>
                  <a:lnTo>
                    <a:pt x="231170" y="62476"/>
                  </a:lnTo>
                  <a:lnTo>
                    <a:pt x="225234" y="62476"/>
                  </a:lnTo>
                  <a:lnTo>
                    <a:pt x="225234" y="56542"/>
                  </a:lnTo>
                  <a:close/>
                  <a:moveTo>
                    <a:pt x="237417" y="56542"/>
                  </a:moveTo>
                  <a:lnTo>
                    <a:pt x="237417" y="62476"/>
                  </a:lnTo>
                  <a:lnTo>
                    <a:pt x="231481" y="62476"/>
                  </a:lnTo>
                  <a:lnTo>
                    <a:pt x="231481" y="56542"/>
                  </a:lnTo>
                  <a:close/>
                  <a:moveTo>
                    <a:pt x="243664" y="56542"/>
                  </a:moveTo>
                  <a:lnTo>
                    <a:pt x="243664" y="62476"/>
                  </a:lnTo>
                  <a:lnTo>
                    <a:pt x="237729" y="62476"/>
                  </a:lnTo>
                  <a:lnTo>
                    <a:pt x="237729" y="56542"/>
                  </a:lnTo>
                  <a:close/>
                  <a:moveTo>
                    <a:pt x="249911" y="56542"/>
                  </a:moveTo>
                  <a:lnTo>
                    <a:pt x="249911" y="62476"/>
                  </a:lnTo>
                  <a:lnTo>
                    <a:pt x="243977" y="62476"/>
                  </a:lnTo>
                  <a:lnTo>
                    <a:pt x="243977" y="56542"/>
                  </a:lnTo>
                  <a:close/>
                  <a:moveTo>
                    <a:pt x="256161" y="56542"/>
                  </a:moveTo>
                  <a:lnTo>
                    <a:pt x="256161" y="62476"/>
                  </a:lnTo>
                  <a:lnTo>
                    <a:pt x="250225" y="62476"/>
                  </a:lnTo>
                  <a:lnTo>
                    <a:pt x="250225" y="56542"/>
                  </a:lnTo>
                  <a:close/>
                  <a:moveTo>
                    <a:pt x="262409" y="56542"/>
                  </a:moveTo>
                  <a:lnTo>
                    <a:pt x="262409" y="62476"/>
                  </a:lnTo>
                  <a:lnTo>
                    <a:pt x="256474" y="62476"/>
                  </a:lnTo>
                  <a:lnTo>
                    <a:pt x="256474" y="56542"/>
                  </a:lnTo>
                  <a:close/>
                  <a:moveTo>
                    <a:pt x="268656" y="56542"/>
                  </a:moveTo>
                  <a:lnTo>
                    <a:pt x="268656" y="62476"/>
                  </a:lnTo>
                  <a:lnTo>
                    <a:pt x="262721" y="62476"/>
                  </a:lnTo>
                  <a:lnTo>
                    <a:pt x="262721" y="56542"/>
                  </a:lnTo>
                  <a:close/>
                  <a:moveTo>
                    <a:pt x="274904" y="56542"/>
                  </a:moveTo>
                  <a:lnTo>
                    <a:pt x="274904" y="62476"/>
                  </a:lnTo>
                  <a:lnTo>
                    <a:pt x="268968" y="62476"/>
                  </a:lnTo>
                  <a:lnTo>
                    <a:pt x="268968" y="56542"/>
                  </a:lnTo>
                  <a:close/>
                  <a:moveTo>
                    <a:pt x="6251" y="62789"/>
                  </a:moveTo>
                  <a:lnTo>
                    <a:pt x="6251" y="68725"/>
                  </a:lnTo>
                  <a:lnTo>
                    <a:pt x="315" y="68725"/>
                  </a:lnTo>
                  <a:lnTo>
                    <a:pt x="315" y="62789"/>
                  </a:lnTo>
                  <a:close/>
                  <a:moveTo>
                    <a:pt x="12498" y="62789"/>
                  </a:moveTo>
                  <a:lnTo>
                    <a:pt x="12498" y="68725"/>
                  </a:lnTo>
                  <a:lnTo>
                    <a:pt x="6562" y="68725"/>
                  </a:lnTo>
                  <a:lnTo>
                    <a:pt x="6562" y="62789"/>
                  </a:lnTo>
                  <a:close/>
                  <a:moveTo>
                    <a:pt x="18745" y="62789"/>
                  </a:moveTo>
                  <a:lnTo>
                    <a:pt x="18745" y="68725"/>
                  </a:lnTo>
                  <a:lnTo>
                    <a:pt x="12810" y="68725"/>
                  </a:lnTo>
                  <a:lnTo>
                    <a:pt x="12810" y="62789"/>
                  </a:lnTo>
                  <a:close/>
                  <a:moveTo>
                    <a:pt x="24992" y="62789"/>
                  </a:moveTo>
                  <a:lnTo>
                    <a:pt x="24992" y="68725"/>
                  </a:lnTo>
                  <a:lnTo>
                    <a:pt x="19058" y="68725"/>
                  </a:lnTo>
                  <a:lnTo>
                    <a:pt x="19058" y="62789"/>
                  </a:lnTo>
                  <a:close/>
                  <a:moveTo>
                    <a:pt x="31242" y="62789"/>
                  </a:moveTo>
                  <a:lnTo>
                    <a:pt x="31242" y="68725"/>
                  </a:lnTo>
                  <a:lnTo>
                    <a:pt x="25305" y="68725"/>
                  </a:lnTo>
                  <a:lnTo>
                    <a:pt x="25305" y="62789"/>
                  </a:lnTo>
                  <a:close/>
                  <a:moveTo>
                    <a:pt x="37489" y="62789"/>
                  </a:moveTo>
                  <a:lnTo>
                    <a:pt x="37489" y="68725"/>
                  </a:lnTo>
                  <a:lnTo>
                    <a:pt x="31553" y="68725"/>
                  </a:lnTo>
                  <a:lnTo>
                    <a:pt x="31553" y="62789"/>
                  </a:lnTo>
                  <a:close/>
                  <a:moveTo>
                    <a:pt x="43737" y="62789"/>
                  </a:moveTo>
                  <a:lnTo>
                    <a:pt x="43737" y="68725"/>
                  </a:lnTo>
                  <a:lnTo>
                    <a:pt x="37802" y="68725"/>
                  </a:lnTo>
                  <a:lnTo>
                    <a:pt x="37802" y="62789"/>
                  </a:lnTo>
                  <a:close/>
                  <a:moveTo>
                    <a:pt x="49985" y="62789"/>
                  </a:moveTo>
                  <a:lnTo>
                    <a:pt x="49985" y="68725"/>
                  </a:lnTo>
                  <a:lnTo>
                    <a:pt x="44049" y="68725"/>
                  </a:lnTo>
                  <a:lnTo>
                    <a:pt x="44049" y="62789"/>
                  </a:lnTo>
                  <a:close/>
                  <a:moveTo>
                    <a:pt x="56232" y="62789"/>
                  </a:moveTo>
                  <a:lnTo>
                    <a:pt x="56232" y="68725"/>
                  </a:lnTo>
                  <a:lnTo>
                    <a:pt x="50296" y="68725"/>
                  </a:lnTo>
                  <a:lnTo>
                    <a:pt x="50296" y="62789"/>
                  </a:lnTo>
                  <a:close/>
                  <a:moveTo>
                    <a:pt x="62480" y="62789"/>
                  </a:moveTo>
                  <a:lnTo>
                    <a:pt x="62480" y="68725"/>
                  </a:lnTo>
                  <a:lnTo>
                    <a:pt x="56545" y="68725"/>
                  </a:lnTo>
                  <a:lnTo>
                    <a:pt x="56545" y="62789"/>
                  </a:lnTo>
                  <a:close/>
                  <a:moveTo>
                    <a:pt x="68727" y="62789"/>
                  </a:moveTo>
                  <a:lnTo>
                    <a:pt x="68727" y="68725"/>
                  </a:lnTo>
                  <a:lnTo>
                    <a:pt x="62792" y="68725"/>
                  </a:lnTo>
                  <a:lnTo>
                    <a:pt x="62792" y="62789"/>
                  </a:lnTo>
                  <a:close/>
                  <a:moveTo>
                    <a:pt x="74975" y="62789"/>
                  </a:moveTo>
                  <a:lnTo>
                    <a:pt x="74975" y="68725"/>
                  </a:lnTo>
                  <a:lnTo>
                    <a:pt x="69039" y="68725"/>
                  </a:lnTo>
                  <a:lnTo>
                    <a:pt x="69039" y="62789"/>
                  </a:lnTo>
                  <a:close/>
                  <a:moveTo>
                    <a:pt x="81223" y="62789"/>
                  </a:moveTo>
                  <a:lnTo>
                    <a:pt x="81223" y="68725"/>
                  </a:lnTo>
                  <a:lnTo>
                    <a:pt x="75286" y="68725"/>
                  </a:lnTo>
                  <a:lnTo>
                    <a:pt x="75286" y="62789"/>
                  </a:lnTo>
                  <a:close/>
                  <a:moveTo>
                    <a:pt x="87470" y="62789"/>
                  </a:moveTo>
                  <a:lnTo>
                    <a:pt x="87470" y="68725"/>
                  </a:lnTo>
                  <a:lnTo>
                    <a:pt x="81535" y="68725"/>
                  </a:lnTo>
                  <a:lnTo>
                    <a:pt x="81535" y="62789"/>
                  </a:lnTo>
                  <a:close/>
                  <a:moveTo>
                    <a:pt x="93718" y="62789"/>
                  </a:moveTo>
                  <a:lnTo>
                    <a:pt x="93718" y="68725"/>
                  </a:lnTo>
                  <a:lnTo>
                    <a:pt x="87784" y="68725"/>
                  </a:lnTo>
                  <a:lnTo>
                    <a:pt x="87784" y="62789"/>
                  </a:lnTo>
                  <a:close/>
                  <a:moveTo>
                    <a:pt x="99967" y="62789"/>
                  </a:moveTo>
                  <a:lnTo>
                    <a:pt x="99967" y="68725"/>
                  </a:lnTo>
                  <a:lnTo>
                    <a:pt x="94031" y="68725"/>
                  </a:lnTo>
                  <a:lnTo>
                    <a:pt x="94031" y="62789"/>
                  </a:lnTo>
                  <a:close/>
                  <a:moveTo>
                    <a:pt x="106214" y="62789"/>
                  </a:moveTo>
                  <a:lnTo>
                    <a:pt x="106214" y="68725"/>
                  </a:lnTo>
                  <a:lnTo>
                    <a:pt x="100278" y="68725"/>
                  </a:lnTo>
                  <a:lnTo>
                    <a:pt x="100278" y="62789"/>
                  </a:lnTo>
                  <a:close/>
                  <a:moveTo>
                    <a:pt x="112461" y="62789"/>
                  </a:moveTo>
                  <a:lnTo>
                    <a:pt x="112461" y="68725"/>
                  </a:lnTo>
                  <a:lnTo>
                    <a:pt x="106527" y="68725"/>
                  </a:lnTo>
                  <a:lnTo>
                    <a:pt x="106527" y="62789"/>
                  </a:lnTo>
                  <a:close/>
                  <a:moveTo>
                    <a:pt x="118710" y="62789"/>
                  </a:moveTo>
                  <a:lnTo>
                    <a:pt x="118710" y="68725"/>
                  </a:lnTo>
                  <a:lnTo>
                    <a:pt x="112774" y="68725"/>
                  </a:lnTo>
                  <a:lnTo>
                    <a:pt x="112774" y="62789"/>
                  </a:lnTo>
                  <a:close/>
                  <a:moveTo>
                    <a:pt x="124957" y="62789"/>
                  </a:moveTo>
                  <a:lnTo>
                    <a:pt x="124957" y="68725"/>
                  </a:lnTo>
                  <a:lnTo>
                    <a:pt x="119021" y="68725"/>
                  </a:lnTo>
                  <a:lnTo>
                    <a:pt x="119021" y="62789"/>
                  </a:lnTo>
                  <a:close/>
                  <a:moveTo>
                    <a:pt x="131204" y="62789"/>
                  </a:moveTo>
                  <a:lnTo>
                    <a:pt x="131204" y="68725"/>
                  </a:lnTo>
                  <a:lnTo>
                    <a:pt x="125270" y="68725"/>
                  </a:lnTo>
                  <a:lnTo>
                    <a:pt x="125270" y="62789"/>
                  </a:lnTo>
                  <a:close/>
                  <a:moveTo>
                    <a:pt x="137451" y="62789"/>
                  </a:moveTo>
                  <a:lnTo>
                    <a:pt x="137451" y="68725"/>
                  </a:lnTo>
                  <a:lnTo>
                    <a:pt x="131517" y="68725"/>
                  </a:lnTo>
                  <a:lnTo>
                    <a:pt x="131517" y="62789"/>
                  </a:lnTo>
                  <a:close/>
                  <a:moveTo>
                    <a:pt x="143702" y="62789"/>
                  </a:moveTo>
                  <a:lnTo>
                    <a:pt x="143702" y="68725"/>
                  </a:lnTo>
                  <a:lnTo>
                    <a:pt x="137766" y="68725"/>
                  </a:lnTo>
                  <a:lnTo>
                    <a:pt x="137766" y="62789"/>
                  </a:lnTo>
                  <a:close/>
                  <a:moveTo>
                    <a:pt x="149949" y="62789"/>
                  </a:moveTo>
                  <a:lnTo>
                    <a:pt x="149949" y="68725"/>
                  </a:lnTo>
                  <a:lnTo>
                    <a:pt x="144015" y="68725"/>
                  </a:lnTo>
                  <a:lnTo>
                    <a:pt x="144015" y="62789"/>
                  </a:lnTo>
                  <a:close/>
                  <a:moveTo>
                    <a:pt x="156196" y="62789"/>
                  </a:moveTo>
                  <a:lnTo>
                    <a:pt x="156196" y="68725"/>
                  </a:lnTo>
                  <a:lnTo>
                    <a:pt x="150262" y="68725"/>
                  </a:lnTo>
                  <a:lnTo>
                    <a:pt x="150262" y="62789"/>
                  </a:lnTo>
                  <a:close/>
                  <a:moveTo>
                    <a:pt x="162445" y="62789"/>
                  </a:moveTo>
                  <a:lnTo>
                    <a:pt x="162445" y="68725"/>
                  </a:lnTo>
                  <a:lnTo>
                    <a:pt x="156509" y="68725"/>
                  </a:lnTo>
                  <a:lnTo>
                    <a:pt x="156509" y="62789"/>
                  </a:lnTo>
                  <a:close/>
                  <a:moveTo>
                    <a:pt x="168692" y="62789"/>
                  </a:moveTo>
                  <a:lnTo>
                    <a:pt x="168692" y="68725"/>
                  </a:lnTo>
                  <a:lnTo>
                    <a:pt x="162756" y="68725"/>
                  </a:lnTo>
                  <a:lnTo>
                    <a:pt x="162756" y="62789"/>
                  </a:lnTo>
                  <a:close/>
                  <a:moveTo>
                    <a:pt x="174939" y="62789"/>
                  </a:moveTo>
                  <a:lnTo>
                    <a:pt x="174939" y="68725"/>
                  </a:lnTo>
                  <a:lnTo>
                    <a:pt x="169005" y="68725"/>
                  </a:lnTo>
                  <a:lnTo>
                    <a:pt x="169005" y="62789"/>
                  </a:lnTo>
                  <a:close/>
                  <a:moveTo>
                    <a:pt x="181186" y="62789"/>
                  </a:moveTo>
                  <a:lnTo>
                    <a:pt x="181186" y="68725"/>
                  </a:lnTo>
                  <a:lnTo>
                    <a:pt x="175252" y="68725"/>
                  </a:lnTo>
                  <a:lnTo>
                    <a:pt x="175252" y="62789"/>
                  </a:lnTo>
                  <a:close/>
                  <a:moveTo>
                    <a:pt x="187435" y="62789"/>
                  </a:moveTo>
                  <a:lnTo>
                    <a:pt x="187435" y="68725"/>
                  </a:lnTo>
                  <a:lnTo>
                    <a:pt x="181499" y="68725"/>
                  </a:lnTo>
                  <a:lnTo>
                    <a:pt x="181499" y="62789"/>
                  </a:lnTo>
                  <a:close/>
                  <a:moveTo>
                    <a:pt x="193684" y="62789"/>
                  </a:moveTo>
                  <a:lnTo>
                    <a:pt x="193684" y="68725"/>
                  </a:lnTo>
                  <a:lnTo>
                    <a:pt x="187749" y="68725"/>
                  </a:lnTo>
                  <a:lnTo>
                    <a:pt x="187749" y="62789"/>
                  </a:lnTo>
                  <a:close/>
                  <a:moveTo>
                    <a:pt x="199931" y="62789"/>
                  </a:moveTo>
                  <a:lnTo>
                    <a:pt x="199931" y="68725"/>
                  </a:lnTo>
                  <a:lnTo>
                    <a:pt x="193996" y="68725"/>
                  </a:lnTo>
                  <a:lnTo>
                    <a:pt x="193996" y="62789"/>
                  </a:lnTo>
                  <a:close/>
                  <a:moveTo>
                    <a:pt x="206180" y="62789"/>
                  </a:moveTo>
                  <a:lnTo>
                    <a:pt x="206180" y="68725"/>
                  </a:lnTo>
                  <a:lnTo>
                    <a:pt x="200244" y="68725"/>
                  </a:lnTo>
                  <a:lnTo>
                    <a:pt x="200244" y="62789"/>
                  </a:lnTo>
                  <a:close/>
                  <a:moveTo>
                    <a:pt x="212427" y="62789"/>
                  </a:moveTo>
                  <a:lnTo>
                    <a:pt x="212427" y="68725"/>
                  </a:lnTo>
                  <a:lnTo>
                    <a:pt x="206491" y="68725"/>
                  </a:lnTo>
                  <a:lnTo>
                    <a:pt x="206491" y="62789"/>
                  </a:lnTo>
                  <a:close/>
                  <a:moveTo>
                    <a:pt x="218674" y="62789"/>
                  </a:moveTo>
                  <a:lnTo>
                    <a:pt x="218674" y="68725"/>
                  </a:lnTo>
                  <a:lnTo>
                    <a:pt x="212739" y="68725"/>
                  </a:lnTo>
                  <a:lnTo>
                    <a:pt x="212739" y="62789"/>
                  </a:lnTo>
                  <a:close/>
                  <a:moveTo>
                    <a:pt x="224921" y="62789"/>
                  </a:moveTo>
                  <a:lnTo>
                    <a:pt x="224921" y="68725"/>
                  </a:lnTo>
                  <a:lnTo>
                    <a:pt x="218987" y="68725"/>
                  </a:lnTo>
                  <a:lnTo>
                    <a:pt x="218987" y="62789"/>
                  </a:lnTo>
                  <a:close/>
                  <a:moveTo>
                    <a:pt x="231170" y="62789"/>
                  </a:moveTo>
                  <a:lnTo>
                    <a:pt x="231170" y="68725"/>
                  </a:lnTo>
                  <a:lnTo>
                    <a:pt x="225234" y="68725"/>
                  </a:lnTo>
                  <a:lnTo>
                    <a:pt x="225234" y="62789"/>
                  </a:lnTo>
                  <a:close/>
                  <a:moveTo>
                    <a:pt x="237417" y="62789"/>
                  </a:moveTo>
                  <a:lnTo>
                    <a:pt x="237417" y="68725"/>
                  </a:lnTo>
                  <a:lnTo>
                    <a:pt x="231481" y="68725"/>
                  </a:lnTo>
                  <a:lnTo>
                    <a:pt x="231481" y="62789"/>
                  </a:lnTo>
                  <a:close/>
                  <a:moveTo>
                    <a:pt x="243664" y="62789"/>
                  </a:moveTo>
                  <a:lnTo>
                    <a:pt x="243664" y="68725"/>
                  </a:lnTo>
                  <a:lnTo>
                    <a:pt x="237729" y="68725"/>
                  </a:lnTo>
                  <a:lnTo>
                    <a:pt x="237729" y="62789"/>
                  </a:lnTo>
                  <a:close/>
                  <a:moveTo>
                    <a:pt x="249911" y="62789"/>
                  </a:moveTo>
                  <a:lnTo>
                    <a:pt x="249911" y="68725"/>
                  </a:lnTo>
                  <a:lnTo>
                    <a:pt x="243977" y="68725"/>
                  </a:lnTo>
                  <a:lnTo>
                    <a:pt x="243977" y="62789"/>
                  </a:lnTo>
                  <a:close/>
                  <a:moveTo>
                    <a:pt x="256161" y="62789"/>
                  </a:moveTo>
                  <a:lnTo>
                    <a:pt x="256161" y="68725"/>
                  </a:lnTo>
                  <a:lnTo>
                    <a:pt x="250225" y="68725"/>
                  </a:lnTo>
                  <a:lnTo>
                    <a:pt x="250225" y="62789"/>
                  </a:lnTo>
                  <a:close/>
                  <a:moveTo>
                    <a:pt x="262409" y="62789"/>
                  </a:moveTo>
                  <a:lnTo>
                    <a:pt x="262409" y="68725"/>
                  </a:lnTo>
                  <a:lnTo>
                    <a:pt x="256474" y="68725"/>
                  </a:lnTo>
                  <a:lnTo>
                    <a:pt x="256474" y="62789"/>
                  </a:lnTo>
                  <a:close/>
                  <a:moveTo>
                    <a:pt x="268656" y="62789"/>
                  </a:moveTo>
                  <a:lnTo>
                    <a:pt x="268656" y="68725"/>
                  </a:lnTo>
                  <a:lnTo>
                    <a:pt x="262721" y="68725"/>
                  </a:lnTo>
                  <a:lnTo>
                    <a:pt x="262721" y="62789"/>
                  </a:lnTo>
                  <a:close/>
                  <a:moveTo>
                    <a:pt x="274904" y="62789"/>
                  </a:moveTo>
                  <a:lnTo>
                    <a:pt x="274904" y="68725"/>
                  </a:lnTo>
                  <a:lnTo>
                    <a:pt x="268968" y="68725"/>
                  </a:lnTo>
                  <a:lnTo>
                    <a:pt x="268968" y="62789"/>
                  </a:lnTo>
                  <a:close/>
                  <a:moveTo>
                    <a:pt x="6251" y="69036"/>
                  </a:moveTo>
                  <a:lnTo>
                    <a:pt x="6251" y="74972"/>
                  </a:lnTo>
                  <a:lnTo>
                    <a:pt x="315" y="74972"/>
                  </a:lnTo>
                  <a:lnTo>
                    <a:pt x="315" y="69036"/>
                  </a:lnTo>
                  <a:close/>
                  <a:moveTo>
                    <a:pt x="12498" y="69036"/>
                  </a:moveTo>
                  <a:lnTo>
                    <a:pt x="12498" y="74972"/>
                  </a:lnTo>
                  <a:lnTo>
                    <a:pt x="6562" y="74972"/>
                  </a:lnTo>
                  <a:lnTo>
                    <a:pt x="6562" y="69036"/>
                  </a:lnTo>
                  <a:close/>
                  <a:moveTo>
                    <a:pt x="18745" y="69036"/>
                  </a:moveTo>
                  <a:lnTo>
                    <a:pt x="18745" y="74972"/>
                  </a:lnTo>
                  <a:lnTo>
                    <a:pt x="12810" y="74972"/>
                  </a:lnTo>
                  <a:lnTo>
                    <a:pt x="12810" y="69036"/>
                  </a:lnTo>
                  <a:close/>
                  <a:moveTo>
                    <a:pt x="24992" y="69036"/>
                  </a:moveTo>
                  <a:lnTo>
                    <a:pt x="24992" y="74972"/>
                  </a:lnTo>
                  <a:lnTo>
                    <a:pt x="19058" y="74972"/>
                  </a:lnTo>
                  <a:lnTo>
                    <a:pt x="19058" y="69036"/>
                  </a:lnTo>
                  <a:close/>
                  <a:moveTo>
                    <a:pt x="31242" y="69036"/>
                  </a:moveTo>
                  <a:lnTo>
                    <a:pt x="31242" y="74972"/>
                  </a:lnTo>
                  <a:lnTo>
                    <a:pt x="25305" y="74972"/>
                  </a:lnTo>
                  <a:lnTo>
                    <a:pt x="25305" y="69036"/>
                  </a:lnTo>
                  <a:close/>
                  <a:moveTo>
                    <a:pt x="37489" y="69036"/>
                  </a:moveTo>
                  <a:lnTo>
                    <a:pt x="37489" y="74972"/>
                  </a:lnTo>
                  <a:lnTo>
                    <a:pt x="31553" y="74972"/>
                  </a:lnTo>
                  <a:lnTo>
                    <a:pt x="31553" y="69036"/>
                  </a:lnTo>
                  <a:close/>
                  <a:moveTo>
                    <a:pt x="43737" y="69036"/>
                  </a:moveTo>
                  <a:lnTo>
                    <a:pt x="43737" y="74972"/>
                  </a:lnTo>
                  <a:lnTo>
                    <a:pt x="37802" y="74972"/>
                  </a:lnTo>
                  <a:lnTo>
                    <a:pt x="37802" y="69036"/>
                  </a:lnTo>
                  <a:close/>
                  <a:moveTo>
                    <a:pt x="49985" y="69036"/>
                  </a:moveTo>
                  <a:lnTo>
                    <a:pt x="49985" y="74972"/>
                  </a:lnTo>
                  <a:lnTo>
                    <a:pt x="44049" y="74972"/>
                  </a:lnTo>
                  <a:lnTo>
                    <a:pt x="44049" y="69036"/>
                  </a:lnTo>
                  <a:close/>
                  <a:moveTo>
                    <a:pt x="56232" y="69036"/>
                  </a:moveTo>
                  <a:lnTo>
                    <a:pt x="56232" y="74972"/>
                  </a:lnTo>
                  <a:lnTo>
                    <a:pt x="50296" y="74972"/>
                  </a:lnTo>
                  <a:lnTo>
                    <a:pt x="50296" y="69036"/>
                  </a:lnTo>
                  <a:close/>
                  <a:moveTo>
                    <a:pt x="62480" y="69036"/>
                  </a:moveTo>
                  <a:lnTo>
                    <a:pt x="62480" y="74972"/>
                  </a:lnTo>
                  <a:lnTo>
                    <a:pt x="56545" y="74972"/>
                  </a:lnTo>
                  <a:lnTo>
                    <a:pt x="56545" y="69036"/>
                  </a:lnTo>
                  <a:close/>
                  <a:moveTo>
                    <a:pt x="68727" y="69036"/>
                  </a:moveTo>
                  <a:lnTo>
                    <a:pt x="68727" y="74972"/>
                  </a:lnTo>
                  <a:lnTo>
                    <a:pt x="62792" y="74972"/>
                  </a:lnTo>
                  <a:lnTo>
                    <a:pt x="62792" y="69036"/>
                  </a:lnTo>
                  <a:close/>
                  <a:moveTo>
                    <a:pt x="74975" y="69036"/>
                  </a:moveTo>
                  <a:lnTo>
                    <a:pt x="74975" y="74972"/>
                  </a:lnTo>
                  <a:lnTo>
                    <a:pt x="69039" y="74972"/>
                  </a:lnTo>
                  <a:lnTo>
                    <a:pt x="69039" y="69036"/>
                  </a:lnTo>
                  <a:close/>
                  <a:moveTo>
                    <a:pt x="81223" y="69036"/>
                  </a:moveTo>
                  <a:lnTo>
                    <a:pt x="81223" y="74972"/>
                  </a:lnTo>
                  <a:lnTo>
                    <a:pt x="75286" y="74972"/>
                  </a:lnTo>
                  <a:lnTo>
                    <a:pt x="75286" y="69036"/>
                  </a:lnTo>
                  <a:close/>
                  <a:moveTo>
                    <a:pt x="87470" y="69036"/>
                  </a:moveTo>
                  <a:lnTo>
                    <a:pt x="87470" y="74972"/>
                  </a:lnTo>
                  <a:lnTo>
                    <a:pt x="81535" y="74972"/>
                  </a:lnTo>
                  <a:lnTo>
                    <a:pt x="81535" y="69036"/>
                  </a:lnTo>
                  <a:close/>
                  <a:moveTo>
                    <a:pt x="93718" y="69036"/>
                  </a:moveTo>
                  <a:lnTo>
                    <a:pt x="93718" y="74972"/>
                  </a:lnTo>
                  <a:lnTo>
                    <a:pt x="87784" y="74972"/>
                  </a:lnTo>
                  <a:lnTo>
                    <a:pt x="87784" y="69036"/>
                  </a:lnTo>
                  <a:close/>
                  <a:moveTo>
                    <a:pt x="99967" y="69036"/>
                  </a:moveTo>
                  <a:lnTo>
                    <a:pt x="99967" y="74972"/>
                  </a:lnTo>
                  <a:lnTo>
                    <a:pt x="94031" y="74972"/>
                  </a:lnTo>
                  <a:lnTo>
                    <a:pt x="94031" y="69036"/>
                  </a:lnTo>
                  <a:close/>
                  <a:moveTo>
                    <a:pt x="106214" y="69036"/>
                  </a:moveTo>
                  <a:lnTo>
                    <a:pt x="106214" y="74972"/>
                  </a:lnTo>
                  <a:lnTo>
                    <a:pt x="100278" y="74972"/>
                  </a:lnTo>
                  <a:lnTo>
                    <a:pt x="100278" y="69036"/>
                  </a:lnTo>
                  <a:close/>
                  <a:moveTo>
                    <a:pt x="112461" y="69036"/>
                  </a:moveTo>
                  <a:lnTo>
                    <a:pt x="112461" y="74972"/>
                  </a:lnTo>
                  <a:lnTo>
                    <a:pt x="106527" y="74972"/>
                  </a:lnTo>
                  <a:lnTo>
                    <a:pt x="106527" y="69036"/>
                  </a:lnTo>
                  <a:close/>
                  <a:moveTo>
                    <a:pt x="118710" y="69036"/>
                  </a:moveTo>
                  <a:lnTo>
                    <a:pt x="118710" y="74972"/>
                  </a:lnTo>
                  <a:lnTo>
                    <a:pt x="112774" y="74972"/>
                  </a:lnTo>
                  <a:lnTo>
                    <a:pt x="112774" y="69036"/>
                  </a:lnTo>
                  <a:close/>
                  <a:moveTo>
                    <a:pt x="124957" y="69036"/>
                  </a:moveTo>
                  <a:lnTo>
                    <a:pt x="124957" y="74972"/>
                  </a:lnTo>
                  <a:lnTo>
                    <a:pt x="119021" y="74972"/>
                  </a:lnTo>
                  <a:lnTo>
                    <a:pt x="119021" y="69036"/>
                  </a:lnTo>
                  <a:close/>
                  <a:moveTo>
                    <a:pt x="131204" y="69036"/>
                  </a:moveTo>
                  <a:lnTo>
                    <a:pt x="131204" y="74972"/>
                  </a:lnTo>
                  <a:lnTo>
                    <a:pt x="125270" y="74972"/>
                  </a:lnTo>
                  <a:lnTo>
                    <a:pt x="125270" y="69036"/>
                  </a:lnTo>
                  <a:close/>
                  <a:moveTo>
                    <a:pt x="137451" y="69036"/>
                  </a:moveTo>
                  <a:lnTo>
                    <a:pt x="137451" y="74972"/>
                  </a:lnTo>
                  <a:lnTo>
                    <a:pt x="131517" y="74972"/>
                  </a:lnTo>
                  <a:lnTo>
                    <a:pt x="131517" y="69036"/>
                  </a:lnTo>
                  <a:close/>
                  <a:moveTo>
                    <a:pt x="143702" y="69036"/>
                  </a:moveTo>
                  <a:lnTo>
                    <a:pt x="143702" y="74972"/>
                  </a:lnTo>
                  <a:lnTo>
                    <a:pt x="137766" y="74972"/>
                  </a:lnTo>
                  <a:lnTo>
                    <a:pt x="137766" y="69036"/>
                  </a:lnTo>
                  <a:close/>
                  <a:moveTo>
                    <a:pt x="149949" y="69036"/>
                  </a:moveTo>
                  <a:lnTo>
                    <a:pt x="149949" y="74972"/>
                  </a:lnTo>
                  <a:lnTo>
                    <a:pt x="144015" y="74972"/>
                  </a:lnTo>
                  <a:lnTo>
                    <a:pt x="144015" y="69036"/>
                  </a:lnTo>
                  <a:close/>
                  <a:moveTo>
                    <a:pt x="156196" y="69036"/>
                  </a:moveTo>
                  <a:lnTo>
                    <a:pt x="156196" y="74972"/>
                  </a:lnTo>
                  <a:lnTo>
                    <a:pt x="150262" y="74972"/>
                  </a:lnTo>
                  <a:lnTo>
                    <a:pt x="150262" y="69036"/>
                  </a:lnTo>
                  <a:close/>
                  <a:moveTo>
                    <a:pt x="162445" y="69036"/>
                  </a:moveTo>
                  <a:lnTo>
                    <a:pt x="162445" y="74972"/>
                  </a:lnTo>
                  <a:lnTo>
                    <a:pt x="156509" y="74972"/>
                  </a:lnTo>
                  <a:lnTo>
                    <a:pt x="156509" y="69036"/>
                  </a:lnTo>
                  <a:close/>
                  <a:moveTo>
                    <a:pt x="168692" y="69036"/>
                  </a:moveTo>
                  <a:lnTo>
                    <a:pt x="168692" y="74972"/>
                  </a:lnTo>
                  <a:lnTo>
                    <a:pt x="162756" y="74972"/>
                  </a:lnTo>
                  <a:lnTo>
                    <a:pt x="162756" y="69036"/>
                  </a:lnTo>
                  <a:close/>
                  <a:moveTo>
                    <a:pt x="174939" y="69036"/>
                  </a:moveTo>
                  <a:lnTo>
                    <a:pt x="174939" y="74972"/>
                  </a:lnTo>
                  <a:lnTo>
                    <a:pt x="169005" y="74972"/>
                  </a:lnTo>
                  <a:lnTo>
                    <a:pt x="169005" y="69036"/>
                  </a:lnTo>
                  <a:close/>
                  <a:moveTo>
                    <a:pt x="181186" y="69036"/>
                  </a:moveTo>
                  <a:lnTo>
                    <a:pt x="181186" y="74972"/>
                  </a:lnTo>
                  <a:lnTo>
                    <a:pt x="175252" y="74972"/>
                  </a:lnTo>
                  <a:lnTo>
                    <a:pt x="175252" y="69036"/>
                  </a:lnTo>
                  <a:close/>
                  <a:moveTo>
                    <a:pt x="187435" y="69036"/>
                  </a:moveTo>
                  <a:lnTo>
                    <a:pt x="187435" y="74972"/>
                  </a:lnTo>
                  <a:lnTo>
                    <a:pt x="181499" y="74972"/>
                  </a:lnTo>
                  <a:lnTo>
                    <a:pt x="181499" y="69036"/>
                  </a:lnTo>
                  <a:close/>
                  <a:moveTo>
                    <a:pt x="193684" y="69036"/>
                  </a:moveTo>
                  <a:lnTo>
                    <a:pt x="193684" y="74972"/>
                  </a:lnTo>
                  <a:lnTo>
                    <a:pt x="187749" y="74972"/>
                  </a:lnTo>
                  <a:lnTo>
                    <a:pt x="187749" y="69036"/>
                  </a:lnTo>
                  <a:close/>
                  <a:moveTo>
                    <a:pt x="199931" y="69036"/>
                  </a:moveTo>
                  <a:lnTo>
                    <a:pt x="199931" y="74972"/>
                  </a:lnTo>
                  <a:lnTo>
                    <a:pt x="193996" y="74972"/>
                  </a:lnTo>
                  <a:lnTo>
                    <a:pt x="193996" y="69036"/>
                  </a:lnTo>
                  <a:close/>
                  <a:moveTo>
                    <a:pt x="206180" y="69036"/>
                  </a:moveTo>
                  <a:lnTo>
                    <a:pt x="206180" y="74972"/>
                  </a:lnTo>
                  <a:lnTo>
                    <a:pt x="200244" y="74972"/>
                  </a:lnTo>
                  <a:lnTo>
                    <a:pt x="200244" y="69036"/>
                  </a:lnTo>
                  <a:close/>
                  <a:moveTo>
                    <a:pt x="212427" y="69036"/>
                  </a:moveTo>
                  <a:lnTo>
                    <a:pt x="212427" y="74972"/>
                  </a:lnTo>
                  <a:lnTo>
                    <a:pt x="206491" y="74972"/>
                  </a:lnTo>
                  <a:lnTo>
                    <a:pt x="206491" y="69036"/>
                  </a:lnTo>
                  <a:close/>
                  <a:moveTo>
                    <a:pt x="218674" y="69036"/>
                  </a:moveTo>
                  <a:lnTo>
                    <a:pt x="218674" y="74972"/>
                  </a:lnTo>
                  <a:lnTo>
                    <a:pt x="212739" y="74972"/>
                  </a:lnTo>
                  <a:lnTo>
                    <a:pt x="212739" y="69036"/>
                  </a:lnTo>
                  <a:close/>
                  <a:moveTo>
                    <a:pt x="224921" y="69036"/>
                  </a:moveTo>
                  <a:lnTo>
                    <a:pt x="224921" y="74972"/>
                  </a:lnTo>
                  <a:lnTo>
                    <a:pt x="218987" y="74972"/>
                  </a:lnTo>
                  <a:lnTo>
                    <a:pt x="218987" y="69036"/>
                  </a:lnTo>
                  <a:close/>
                  <a:moveTo>
                    <a:pt x="231170" y="69036"/>
                  </a:moveTo>
                  <a:lnTo>
                    <a:pt x="231170" y="74972"/>
                  </a:lnTo>
                  <a:lnTo>
                    <a:pt x="225234" y="74972"/>
                  </a:lnTo>
                  <a:lnTo>
                    <a:pt x="225234" y="69036"/>
                  </a:lnTo>
                  <a:close/>
                  <a:moveTo>
                    <a:pt x="237417" y="69036"/>
                  </a:moveTo>
                  <a:lnTo>
                    <a:pt x="237417" y="74972"/>
                  </a:lnTo>
                  <a:lnTo>
                    <a:pt x="231481" y="74972"/>
                  </a:lnTo>
                  <a:lnTo>
                    <a:pt x="231481" y="69036"/>
                  </a:lnTo>
                  <a:close/>
                  <a:moveTo>
                    <a:pt x="243664" y="69036"/>
                  </a:moveTo>
                  <a:lnTo>
                    <a:pt x="243664" y="74972"/>
                  </a:lnTo>
                  <a:lnTo>
                    <a:pt x="237729" y="74972"/>
                  </a:lnTo>
                  <a:lnTo>
                    <a:pt x="237729" y="69036"/>
                  </a:lnTo>
                  <a:close/>
                  <a:moveTo>
                    <a:pt x="249911" y="69036"/>
                  </a:moveTo>
                  <a:lnTo>
                    <a:pt x="249911" y="74972"/>
                  </a:lnTo>
                  <a:lnTo>
                    <a:pt x="243977" y="74972"/>
                  </a:lnTo>
                  <a:lnTo>
                    <a:pt x="243977" y="69036"/>
                  </a:lnTo>
                  <a:close/>
                  <a:moveTo>
                    <a:pt x="256161" y="69036"/>
                  </a:moveTo>
                  <a:lnTo>
                    <a:pt x="256161" y="74972"/>
                  </a:lnTo>
                  <a:lnTo>
                    <a:pt x="250225" y="74972"/>
                  </a:lnTo>
                  <a:lnTo>
                    <a:pt x="250225" y="69036"/>
                  </a:lnTo>
                  <a:close/>
                  <a:moveTo>
                    <a:pt x="262409" y="69036"/>
                  </a:moveTo>
                  <a:lnTo>
                    <a:pt x="262409" y="74972"/>
                  </a:lnTo>
                  <a:lnTo>
                    <a:pt x="256474" y="74972"/>
                  </a:lnTo>
                  <a:lnTo>
                    <a:pt x="256474" y="69036"/>
                  </a:lnTo>
                  <a:close/>
                  <a:moveTo>
                    <a:pt x="268656" y="69036"/>
                  </a:moveTo>
                  <a:lnTo>
                    <a:pt x="268656" y="74972"/>
                  </a:lnTo>
                  <a:lnTo>
                    <a:pt x="262721" y="74972"/>
                  </a:lnTo>
                  <a:lnTo>
                    <a:pt x="262721" y="69036"/>
                  </a:lnTo>
                  <a:close/>
                  <a:moveTo>
                    <a:pt x="274904" y="69036"/>
                  </a:moveTo>
                  <a:lnTo>
                    <a:pt x="274904" y="74972"/>
                  </a:lnTo>
                  <a:lnTo>
                    <a:pt x="268968" y="74972"/>
                  </a:lnTo>
                  <a:lnTo>
                    <a:pt x="268968" y="69036"/>
                  </a:lnTo>
                  <a:close/>
                  <a:moveTo>
                    <a:pt x="6251" y="75285"/>
                  </a:moveTo>
                  <a:lnTo>
                    <a:pt x="6251" y="81219"/>
                  </a:lnTo>
                  <a:lnTo>
                    <a:pt x="315" y="81219"/>
                  </a:lnTo>
                  <a:lnTo>
                    <a:pt x="315" y="75285"/>
                  </a:lnTo>
                  <a:close/>
                  <a:moveTo>
                    <a:pt x="12498" y="75285"/>
                  </a:moveTo>
                  <a:lnTo>
                    <a:pt x="12498" y="81219"/>
                  </a:lnTo>
                  <a:lnTo>
                    <a:pt x="6562" y="81219"/>
                  </a:lnTo>
                  <a:lnTo>
                    <a:pt x="6562" y="75285"/>
                  </a:lnTo>
                  <a:close/>
                  <a:moveTo>
                    <a:pt x="18745" y="75285"/>
                  </a:moveTo>
                  <a:lnTo>
                    <a:pt x="18745" y="81219"/>
                  </a:lnTo>
                  <a:lnTo>
                    <a:pt x="12810" y="81219"/>
                  </a:lnTo>
                  <a:lnTo>
                    <a:pt x="12810" y="75285"/>
                  </a:lnTo>
                  <a:close/>
                  <a:moveTo>
                    <a:pt x="24992" y="75285"/>
                  </a:moveTo>
                  <a:lnTo>
                    <a:pt x="24992" y="81219"/>
                  </a:lnTo>
                  <a:lnTo>
                    <a:pt x="19058" y="81219"/>
                  </a:lnTo>
                  <a:lnTo>
                    <a:pt x="19058" y="75285"/>
                  </a:lnTo>
                  <a:close/>
                  <a:moveTo>
                    <a:pt x="31242" y="75285"/>
                  </a:moveTo>
                  <a:lnTo>
                    <a:pt x="31242" y="81219"/>
                  </a:lnTo>
                  <a:lnTo>
                    <a:pt x="25305" y="81219"/>
                  </a:lnTo>
                  <a:lnTo>
                    <a:pt x="25305" y="75285"/>
                  </a:lnTo>
                  <a:close/>
                  <a:moveTo>
                    <a:pt x="37489" y="75285"/>
                  </a:moveTo>
                  <a:lnTo>
                    <a:pt x="37489" y="81219"/>
                  </a:lnTo>
                  <a:lnTo>
                    <a:pt x="31553" y="81219"/>
                  </a:lnTo>
                  <a:lnTo>
                    <a:pt x="31553" y="75285"/>
                  </a:lnTo>
                  <a:close/>
                  <a:moveTo>
                    <a:pt x="43737" y="75285"/>
                  </a:moveTo>
                  <a:lnTo>
                    <a:pt x="43737" y="81219"/>
                  </a:lnTo>
                  <a:lnTo>
                    <a:pt x="37802" y="81219"/>
                  </a:lnTo>
                  <a:lnTo>
                    <a:pt x="37802" y="75285"/>
                  </a:lnTo>
                  <a:close/>
                  <a:moveTo>
                    <a:pt x="49985" y="75285"/>
                  </a:moveTo>
                  <a:lnTo>
                    <a:pt x="49985" y="81219"/>
                  </a:lnTo>
                  <a:lnTo>
                    <a:pt x="44049" y="81219"/>
                  </a:lnTo>
                  <a:lnTo>
                    <a:pt x="44049" y="75285"/>
                  </a:lnTo>
                  <a:close/>
                  <a:moveTo>
                    <a:pt x="56232" y="75285"/>
                  </a:moveTo>
                  <a:lnTo>
                    <a:pt x="56232" y="81219"/>
                  </a:lnTo>
                  <a:lnTo>
                    <a:pt x="50296" y="81219"/>
                  </a:lnTo>
                  <a:lnTo>
                    <a:pt x="50296" y="75285"/>
                  </a:lnTo>
                  <a:close/>
                  <a:moveTo>
                    <a:pt x="62480" y="75285"/>
                  </a:moveTo>
                  <a:lnTo>
                    <a:pt x="62480" y="81219"/>
                  </a:lnTo>
                  <a:lnTo>
                    <a:pt x="56545" y="81219"/>
                  </a:lnTo>
                  <a:lnTo>
                    <a:pt x="56545" y="75285"/>
                  </a:lnTo>
                  <a:close/>
                  <a:moveTo>
                    <a:pt x="68727" y="75285"/>
                  </a:moveTo>
                  <a:lnTo>
                    <a:pt x="68727" y="81219"/>
                  </a:lnTo>
                  <a:lnTo>
                    <a:pt x="62792" y="81219"/>
                  </a:lnTo>
                  <a:lnTo>
                    <a:pt x="62792" y="75285"/>
                  </a:lnTo>
                  <a:close/>
                  <a:moveTo>
                    <a:pt x="74975" y="75285"/>
                  </a:moveTo>
                  <a:lnTo>
                    <a:pt x="74975" y="81219"/>
                  </a:lnTo>
                  <a:lnTo>
                    <a:pt x="69039" y="81219"/>
                  </a:lnTo>
                  <a:lnTo>
                    <a:pt x="69039" y="75285"/>
                  </a:lnTo>
                  <a:close/>
                  <a:moveTo>
                    <a:pt x="81223" y="75285"/>
                  </a:moveTo>
                  <a:lnTo>
                    <a:pt x="81223" y="81219"/>
                  </a:lnTo>
                  <a:lnTo>
                    <a:pt x="75286" y="81219"/>
                  </a:lnTo>
                  <a:lnTo>
                    <a:pt x="75286" y="75285"/>
                  </a:lnTo>
                  <a:close/>
                  <a:moveTo>
                    <a:pt x="87470" y="75285"/>
                  </a:moveTo>
                  <a:lnTo>
                    <a:pt x="87470" y="81219"/>
                  </a:lnTo>
                  <a:lnTo>
                    <a:pt x="81535" y="81219"/>
                  </a:lnTo>
                  <a:lnTo>
                    <a:pt x="81535" y="75285"/>
                  </a:lnTo>
                  <a:close/>
                  <a:moveTo>
                    <a:pt x="93718" y="75285"/>
                  </a:moveTo>
                  <a:lnTo>
                    <a:pt x="93718" y="81219"/>
                  </a:lnTo>
                  <a:lnTo>
                    <a:pt x="87784" y="81219"/>
                  </a:lnTo>
                  <a:lnTo>
                    <a:pt x="87784" y="75285"/>
                  </a:lnTo>
                  <a:close/>
                  <a:moveTo>
                    <a:pt x="99967" y="75285"/>
                  </a:moveTo>
                  <a:lnTo>
                    <a:pt x="99967" y="81219"/>
                  </a:lnTo>
                  <a:lnTo>
                    <a:pt x="94031" y="81219"/>
                  </a:lnTo>
                  <a:lnTo>
                    <a:pt x="94031" y="75285"/>
                  </a:lnTo>
                  <a:close/>
                  <a:moveTo>
                    <a:pt x="106214" y="75285"/>
                  </a:moveTo>
                  <a:lnTo>
                    <a:pt x="106214" y="81219"/>
                  </a:lnTo>
                  <a:lnTo>
                    <a:pt x="100278" y="81219"/>
                  </a:lnTo>
                  <a:lnTo>
                    <a:pt x="100278" y="75285"/>
                  </a:lnTo>
                  <a:close/>
                  <a:moveTo>
                    <a:pt x="112461" y="75285"/>
                  </a:moveTo>
                  <a:lnTo>
                    <a:pt x="112461" y="81219"/>
                  </a:lnTo>
                  <a:lnTo>
                    <a:pt x="106527" y="81219"/>
                  </a:lnTo>
                  <a:lnTo>
                    <a:pt x="106527" y="75285"/>
                  </a:lnTo>
                  <a:close/>
                  <a:moveTo>
                    <a:pt x="118710" y="75285"/>
                  </a:moveTo>
                  <a:lnTo>
                    <a:pt x="118710" y="81219"/>
                  </a:lnTo>
                  <a:lnTo>
                    <a:pt x="112774" y="81219"/>
                  </a:lnTo>
                  <a:lnTo>
                    <a:pt x="112774" y="75285"/>
                  </a:lnTo>
                  <a:close/>
                  <a:moveTo>
                    <a:pt x="124957" y="75285"/>
                  </a:moveTo>
                  <a:lnTo>
                    <a:pt x="124957" y="81219"/>
                  </a:lnTo>
                  <a:lnTo>
                    <a:pt x="119021" y="81219"/>
                  </a:lnTo>
                  <a:lnTo>
                    <a:pt x="119021" y="75285"/>
                  </a:lnTo>
                  <a:close/>
                  <a:moveTo>
                    <a:pt x="131204" y="75285"/>
                  </a:moveTo>
                  <a:lnTo>
                    <a:pt x="131204" y="81219"/>
                  </a:lnTo>
                  <a:lnTo>
                    <a:pt x="125270" y="81219"/>
                  </a:lnTo>
                  <a:lnTo>
                    <a:pt x="125270" y="75285"/>
                  </a:lnTo>
                  <a:close/>
                  <a:moveTo>
                    <a:pt x="137451" y="75285"/>
                  </a:moveTo>
                  <a:lnTo>
                    <a:pt x="137451" y="81219"/>
                  </a:lnTo>
                  <a:lnTo>
                    <a:pt x="131517" y="81219"/>
                  </a:lnTo>
                  <a:lnTo>
                    <a:pt x="131517" y="75285"/>
                  </a:lnTo>
                  <a:close/>
                  <a:moveTo>
                    <a:pt x="143702" y="75285"/>
                  </a:moveTo>
                  <a:lnTo>
                    <a:pt x="143702" y="81219"/>
                  </a:lnTo>
                  <a:lnTo>
                    <a:pt x="137766" y="81219"/>
                  </a:lnTo>
                  <a:lnTo>
                    <a:pt x="137766" y="75285"/>
                  </a:lnTo>
                  <a:close/>
                  <a:moveTo>
                    <a:pt x="149949" y="75285"/>
                  </a:moveTo>
                  <a:lnTo>
                    <a:pt x="149949" y="81219"/>
                  </a:lnTo>
                  <a:lnTo>
                    <a:pt x="144015" y="81219"/>
                  </a:lnTo>
                  <a:lnTo>
                    <a:pt x="144015" y="75285"/>
                  </a:lnTo>
                  <a:close/>
                  <a:moveTo>
                    <a:pt x="156196" y="75285"/>
                  </a:moveTo>
                  <a:lnTo>
                    <a:pt x="156196" y="81219"/>
                  </a:lnTo>
                  <a:lnTo>
                    <a:pt x="150262" y="81219"/>
                  </a:lnTo>
                  <a:lnTo>
                    <a:pt x="150262" y="75285"/>
                  </a:lnTo>
                  <a:close/>
                  <a:moveTo>
                    <a:pt x="162445" y="75285"/>
                  </a:moveTo>
                  <a:lnTo>
                    <a:pt x="162445" y="81219"/>
                  </a:lnTo>
                  <a:lnTo>
                    <a:pt x="156509" y="81219"/>
                  </a:lnTo>
                  <a:lnTo>
                    <a:pt x="156509" y="75285"/>
                  </a:lnTo>
                  <a:close/>
                  <a:moveTo>
                    <a:pt x="168692" y="75285"/>
                  </a:moveTo>
                  <a:lnTo>
                    <a:pt x="168692" y="81219"/>
                  </a:lnTo>
                  <a:lnTo>
                    <a:pt x="162756" y="81219"/>
                  </a:lnTo>
                  <a:lnTo>
                    <a:pt x="162756" y="75285"/>
                  </a:lnTo>
                  <a:close/>
                  <a:moveTo>
                    <a:pt x="174939" y="75285"/>
                  </a:moveTo>
                  <a:lnTo>
                    <a:pt x="174939" y="81219"/>
                  </a:lnTo>
                  <a:lnTo>
                    <a:pt x="169005" y="81219"/>
                  </a:lnTo>
                  <a:lnTo>
                    <a:pt x="169005" y="75285"/>
                  </a:lnTo>
                  <a:close/>
                  <a:moveTo>
                    <a:pt x="181186" y="75285"/>
                  </a:moveTo>
                  <a:lnTo>
                    <a:pt x="181186" y="81219"/>
                  </a:lnTo>
                  <a:lnTo>
                    <a:pt x="175252" y="81219"/>
                  </a:lnTo>
                  <a:lnTo>
                    <a:pt x="175252" y="75285"/>
                  </a:lnTo>
                  <a:close/>
                  <a:moveTo>
                    <a:pt x="187435" y="75285"/>
                  </a:moveTo>
                  <a:lnTo>
                    <a:pt x="187435" y="81219"/>
                  </a:lnTo>
                  <a:lnTo>
                    <a:pt x="181499" y="81219"/>
                  </a:lnTo>
                  <a:lnTo>
                    <a:pt x="181499" y="75285"/>
                  </a:lnTo>
                  <a:close/>
                  <a:moveTo>
                    <a:pt x="193684" y="75285"/>
                  </a:moveTo>
                  <a:lnTo>
                    <a:pt x="193684" y="81219"/>
                  </a:lnTo>
                  <a:lnTo>
                    <a:pt x="187749" y="81219"/>
                  </a:lnTo>
                  <a:lnTo>
                    <a:pt x="187749" y="75285"/>
                  </a:lnTo>
                  <a:close/>
                  <a:moveTo>
                    <a:pt x="199931" y="75285"/>
                  </a:moveTo>
                  <a:lnTo>
                    <a:pt x="199931" y="81219"/>
                  </a:lnTo>
                  <a:lnTo>
                    <a:pt x="193996" y="81219"/>
                  </a:lnTo>
                  <a:lnTo>
                    <a:pt x="193996" y="75285"/>
                  </a:lnTo>
                  <a:close/>
                  <a:moveTo>
                    <a:pt x="206180" y="75285"/>
                  </a:moveTo>
                  <a:lnTo>
                    <a:pt x="206180" y="81219"/>
                  </a:lnTo>
                  <a:lnTo>
                    <a:pt x="200244" y="81219"/>
                  </a:lnTo>
                  <a:lnTo>
                    <a:pt x="200244" y="75285"/>
                  </a:lnTo>
                  <a:close/>
                  <a:moveTo>
                    <a:pt x="212427" y="75285"/>
                  </a:moveTo>
                  <a:lnTo>
                    <a:pt x="212427" y="81219"/>
                  </a:lnTo>
                  <a:lnTo>
                    <a:pt x="206491" y="81219"/>
                  </a:lnTo>
                  <a:lnTo>
                    <a:pt x="206491" y="75285"/>
                  </a:lnTo>
                  <a:close/>
                  <a:moveTo>
                    <a:pt x="218674" y="75285"/>
                  </a:moveTo>
                  <a:lnTo>
                    <a:pt x="218674" y="81219"/>
                  </a:lnTo>
                  <a:lnTo>
                    <a:pt x="212739" y="81219"/>
                  </a:lnTo>
                  <a:lnTo>
                    <a:pt x="212739" y="75285"/>
                  </a:lnTo>
                  <a:close/>
                  <a:moveTo>
                    <a:pt x="224921" y="75285"/>
                  </a:moveTo>
                  <a:lnTo>
                    <a:pt x="224921" y="81219"/>
                  </a:lnTo>
                  <a:lnTo>
                    <a:pt x="218987" y="81219"/>
                  </a:lnTo>
                  <a:lnTo>
                    <a:pt x="218987" y="75285"/>
                  </a:lnTo>
                  <a:close/>
                  <a:moveTo>
                    <a:pt x="231170" y="75285"/>
                  </a:moveTo>
                  <a:lnTo>
                    <a:pt x="231170" y="81219"/>
                  </a:lnTo>
                  <a:lnTo>
                    <a:pt x="225234" y="81219"/>
                  </a:lnTo>
                  <a:lnTo>
                    <a:pt x="225234" y="75285"/>
                  </a:lnTo>
                  <a:close/>
                  <a:moveTo>
                    <a:pt x="237417" y="75285"/>
                  </a:moveTo>
                  <a:lnTo>
                    <a:pt x="237417" y="81219"/>
                  </a:lnTo>
                  <a:lnTo>
                    <a:pt x="231481" y="81219"/>
                  </a:lnTo>
                  <a:lnTo>
                    <a:pt x="231481" y="75285"/>
                  </a:lnTo>
                  <a:close/>
                  <a:moveTo>
                    <a:pt x="243664" y="75285"/>
                  </a:moveTo>
                  <a:lnTo>
                    <a:pt x="243664" y="81219"/>
                  </a:lnTo>
                  <a:lnTo>
                    <a:pt x="237729" y="81219"/>
                  </a:lnTo>
                  <a:lnTo>
                    <a:pt x="237729" y="75285"/>
                  </a:lnTo>
                  <a:close/>
                  <a:moveTo>
                    <a:pt x="249911" y="75285"/>
                  </a:moveTo>
                  <a:lnTo>
                    <a:pt x="249911" y="81219"/>
                  </a:lnTo>
                  <a:lnTo>
                    <a:pt x="243977" y="81219"/>
                  </a:lnTo>
                  <a:lnTo>
                    <a:pt x="243977" y="75285"/>
                  </a:lnTo>
                  <a:close/>
                  <a:moveTo>
                    <a:pt x="256161" y="75285"/>
                  </a:moveTo>
                  <a:lnTo>
                    <a:pt x="256161" y="81219"/>
                  </a:lnTo>
                  <a:lnTo>
                    <a:pt x="250225" y="81219"/>
                  </a:lnTo>
                  <a:lnTo>
                    <a:pt x="250225" y="75285"/>
                  </a:lnTo>
                  <a:close/>
                  <a:moveTo>
                    <a:pt x="262409" y="75285"/>
                  </a:moveTo>
                  <a:lnTo>
                    <a:pt x="262409" y="81219"/>
                  </a:lnTo>
                  <a:lnTo>
                    <a:pt x="256474" y="81219"/>
                  </a:lnTo>
                  <a:lnTo>
                    <a:pt x="256474" y="75285"/>
                  </a:lnTo>
                  <a:close/>
                  <a:moveTo>
                    <a:pt x="268656" y="75285"/>
                  </a:moveTo>
                  <a:lnTo>
                    <a:pt x="268656" y="81219"/>
                  </a:lnTo>
                  <a:lnTo>
                    <a:pt x="262721" y="81219"/>
                  </a:lnTo>
                  <a:lnTo>
                    <a:pt x="262721" y="75285"/>
                  </a:lnTo>
                  <a:close/>
                  <a:moveTo>
                    <a:pt x="274904" y="75285"/>
                  </a:moveTo>
                  <a:lnTo>
                    <a:pt x="274904" y="81219"/>
                  </a:lnTo>
                  <a:lnTo>
                    <a:pt x="268968" y="81219"/>
                  </a:lnTo>
                  <a:lnTo>
                    <a:pt x="268968" y="75285"/>
                  </a:lnTo>
                  <a:close/>
                  <a:moveTo>
                    <a:pt x="6251" y="81532"/>
                  </a:moveTo>
                  <a:lnTo>
                    <a:pt x="6251" y="87466"/>
                  </a:lnTo>
                  <a:lnTo>
                    <a:pt x="315" y="87466"/>
                  </a:lnTo>
                  <a:lnTo>
                    <a:pt x="315" y="81532"/>
                  </a:lnTo>
                  <a:close/>
                  <a:moveTo>
                    <a:pt x="12498" y="81532"/>
                  </a:moveTo>
                  <a:lnTo>
                    <a:pt x="12498" y="87466"/>
                  </a:lnTo>
                  <a:lnTo>
                    <a:pt x="6562" y="87466"/>
                  </a:lnTo>
                  <a:lnTo>
                    <a:pt x="6562" y="81532"/>
                  </a:lnTo>
                  <a:close/>
                  <a:moveTo>
                    <a:pt x="18745" y="81532"/>
                  </a:moveTo>
                  <a:lnTo>
                    <a:pt x="18745" y="87466"/>
                  </a:lnTo>
                  <a:lnTo>
                    <a:pt x="12810" y="87466"/>
                  </a:lnTo>
                  <a:lnTo>
                    <a:pt x="12810" y="81532"/>
                  </a:lnTo>
                  <a:close/>
                  <a:moveTo>
                    <a:pt x="24992" y="81532"/>
                  </a:moveTo>
                  <a:lnTo>
                    <a:pt x="24992" y="87466"/>
                  </a:lnTo>
                  <a:lnTo>
                    <a:pt x="19058" y="87466"/>
                  </a:lnTo>
                  <a:lnTo>
                    <a:pt x="19058" y="81532"/>
                  </a:lnTo>
                  <a:close/>
                  <a:moveTo>
                    <a:pt x="31242" y="81532"/>
                  </a:moveTo>
                  <a:lnTo>
                    <a:pt x="31242" y="87466"/>
                  </a:lnTo>
                  <a:lnTo>
                    <a:pt x="25305" y="87466"/>
                  </a:lnTo>
                  <a:lnTo>
                    <a:pt x="25305" y="81532"/>
                  </a:lnTo>
                  <a:close/>
                  <a:moveTo>
                    <a:pt x="37489" y="81532"/>
                  </a:moveTo>
                  <a:lnTo>
                    <a:pt x="37489" y="87466"/>
                  </a:lnTo>
                  <a:lnTo>
                    <a:pt x="31553" y="87466"/>
                  </a:lnTo>
                  <a:lnTo>
                    <a:pt x="31553" y="81532"/>
                  </a:lnTo>
                  <a:close/>
                  <a:moveTo>
                    <a:pt x="43737" y="81532"/>
                  </a:moveTo>
                  <a:lnTo>
                    <a:pt x="43737" y="87466"/>
                  </a:lnTo>
                  <a:lnTo>
                    <a:pt x="37802" y="87466"/>
                  </a:lnTo>
                  <a:lnTo>
                    <a:pt x="37802" y="81532"/>
                  </a:lnTo>
                  <a:close/>
                  <a:moveTo>
                    <a:pt x="49985" y="81532"/>
                  </a:moveTo>
                  <a:lnTo>
                    <a:pt x="49985" y="87466"/>
                  </a:lnTo>
                  <a:lnTo>
                    <a:pt x="44049" y="87466"/>
                  </a:lnTo>
                  <a:lnTo>
                    <a:pt x="44049" y="81532"/>
                  </a:lnTo>
                  <a:close/>
                  <a:moveTo>
                    <a:pt x="56232" y="81532"/>
                  </a:moveTo>
                  <a:lnTo>
                    <a:pt x="56232" y="87466"/>
                  </a:lnTo>
                  <a:lnTo>
                    <a:pt x="50296" y="87466"/>
                  </a:lnTo>
                  <a:lnTo>
                    <a:pt x="50296" y="81532"/>
                  </a:lnTo>
                  <a:close/>
                  <a:moveTo>
                    <a:pt x="62480" y="81532"/>
                  </a:moveTo>
                  <a:lnTo>
                    <a:pt x="62480" y="87466"/>
                  </a:lnTo>
                  <a:lnTo>
                    <a:pt x="56545" y="87466"/>
                  </a:lnTo>
                  <a:lnTo>
                    <a:pt x="56545" y="81532"/>
                  </a:lnTo>
                  <a:close/>
                  <a:moveTo>
                    <a:pt x="68727" y="81532"/>
                  </a:moveTo>
                  <a:lnTo>
                    <a:pt x="68727" y="87466"/>
                  </a:lnTo>
                  <a:lnTo>
                    <a:pt x="62792" y="87466"/>
                  </a:lnTo>
                  <a:lnTo>
                    <a:pt x="62792" y="81532"/>
                  </a:lnTo>
                  <a:close/>
                  <a:moveTo>
                    <a:pt x="74975" y="81532"/>
                  </a:moveTo>
                  <a:lnTo>
                    <a:pt x="74975" y="87466"/>
                  </a:lnTo>
                  <a:lnTo>
                    <a:pt x="69039" y="87466"/>
                  </a:lnTo>
                  <a:lnTo>
                    <a:pt x="69039" y="81532"/>
                  </a:lnTo>
                  <a:close/>
                  <a:moveTo>
                    <a:pt x="81223" y="81532"/>
                  </a:moveTo>
                  <a:lnTo>
                    <a:pt x="81223" y="87466"/>
                  </a:lnTo>
                  <a:lnTo>
                    <a:pt x="75286" y="87466"/>
                  </a:lnTo>
                  <a:lnTo>
                    <a:pt x="75286" y="81532"/>
                  </a:lnTo>
                  <a:close/>
                  <a:moveTo>
                    <a:pt x="87470" y="81532"/>
                  </a:moveTo>
                  <a:lnTo>
                    <a:pt x="87470" y="87466"/>
                  </a:lnTo>
                  <a:lnTo>
                    <a:pt x="81535" y="87466"/>
                  </a:lnTo>
                  <a:lnTo>
                    <a:pt x="81535" y="81532"/>
                  </a:lnTo>
                  <a:close/>
                  <a:moveTo>
                    <a:pt x="93718" y="81532"/>
                  </a:moveTo>
                  <a:lnTo>
                    <a:pt x="93718" y="87466"/>
                  </a:lnTo>
                  <a:lnTo>
                    <a:pt x="87784" y="87466"/>
                  </a:lnTo>
                  <a:lnTo>
                    <a:pt x="87784" y="81532"/>
                  </a:lnTo>
                  <a:close/>
                  <a:moveTo>
                    <a:pt x="99967" y="81532"/>
                  </a:moveTo>
                  <a:lnTo>
                    <a:pt x="99967" y="87466"/>
                  </a:lnTo>
                  <a:lnTo>
                    <a:pt x="94031" y="87466"/>
                  </a:lnTo>
                  <a:lnTo>
                    <a:pt x="94031" y="81532"/>
                  </a:lnTo>
                  <a:close/>
                  <a:moveTo>
                    <a:pt x="106214" y="81532"/>
                  </a:moveTo>
                  <a:lnTo>
                    <a:pt x="106214" y="87466"/>
                  </a:lnTo>
                  <a:lnTo>
                    <a:pt x="100278" y="87466"/>
                  </a:lnTo>
                  <a:lnTo>
                    <a:pt x="100278" y="81532"/>
                  </a:lnTo>
                  <a:close/>
                  <a:moveTo>
                    <a:pt x="112461" y="81532"/>
                  </a:moveTo>
                  <a:lnTo>
                    <a:pt x="112461" y="87466"/>
                  </a:lnTo>
                  <a:lnTo>
                    <a:pt x="106527" y="87466"/>
                  </a:lnTo>
                  <a:lnTo>
                    <a:pt x="106527" y="81532"/>
                  </a:lnTo>
                  <a:close/>
                  <a:moveTo>
                    <a:pt x="118710" y="81532"/>
                  </a:moveTo>
                  <a:lnTo>
                    <a:pt x="118710" y="87466"/>
                  </a:lnTo>
                  <a:lnTo>
                    <a:pt x="112774" y="87466"/>
                  </a:lnTo>
                  <a:lnTo>
                    <a:pt x="112774" y="81532"/>
                  </a:lnTo>
                  <a:close/>
                  <a:moveTo>
                    <a:pt x="124957" y="81532"/>
                  </a:moveTo>
                  <a:lnTo>
                    <a:pt x="124957" y="87466"/>
                  </a:lnTo>
                  <a:lnTo>
                    <a:pt x="119021" y="87466"/>
                  </a:lnTo>
                  <a:lnTo>
                    <a:pt x="119021" y="81532"/>
                  </a:lnTo>
                  <a:close/>
                  <a:moveTo>
                    <a:pt x="131204" y="81532"/>
                  </a:moveTo>
                  <a:lnTo>
                    <a:pt x="131204" y="87466"/>
                  </a:lnTo>
                  <a:lnTo>
                    <a:pt x="125270" y="87466"/>
                  </a:lnTo>
                  <a:lnTo>
                    <a:pt x="125270" y="81532"/>
                  </a:lnTo>
                  <a:close/>
                  <a:moveTo>
                    <a:pt x="137451" y="81532"/>
                  </a:moveTo>
                  <a:lnTo>
                    <a:pt x="137451" y="87466"/>
                  </a:lnTo>
                  <a:lnTo>
                    <a:pt x="131517" y="87466"/>
                  </a:lnTo>
                  <a:lnTo>
                    <a:pt x="131517" y="81532"/>
                  </a:lnTo>
                  <a:close/>
                  <a:moveTo>
                    <a:pt x="143702" y="81532"/>
                  </a:moveTo>
                  <a:lnTo>
                    <a:pt x="143702" y="87466"/>
                  </a:lnTo>
                  <a:lnTo>
                    <a:pt x="137766" y="87466"/>
                  </a:lnTo>
                  <a:lnTo>
                    <a:pt x="137766" y="81532"/>
                  </a:lnTo>
                  <a:close/>
                  <a:moveTo>
                    <a:pt x="149949" y="81532"/>
                  </a:moveTo>
                  <a:lnTo>
                    <a:pt x="149949" y="87466"/>
                  </a:lnTo>
                  <a:lnTo>
                    <a:pt x="144015" y="87466"/>
                  </a:lnTo>
                  <a:lnTo>
                    <a:pt x="144015" y="81532"/>
                  </a:lnTo>
                  <a:close/>
                  <a:moveTo>
                    <a:pt x="156196" y="81532"/>
                  </a:moveTo>
                  <a:lnTo>
                    <a:pt x="156196" y="87466"/>
                  </a:lnTo>
                  <a:lnTo>
                    <a:pt x="150262" y="87466"/>
                  </a:lnTo>
                  <a:lnTo>
                    <a:pt x="150262" y="81532"/>
                  </a:lnTo>
                  <a:close/>
                  <a:moveTo>
                    <a:pt x="162445" y="81532"/>
                  </a:moveTo>
                  <a:lnTo>
                    <a:pt x="162445" y="87466"/>
                  </a:lnTo>
                  <a:lnTo>
                    <a:pt x="156509" y="87466"/>
                  </a:lnTo>
                  <a:lnTo>
                    <a:pt x="156509" y="81532"/>
                  </a:lnTo>
                  <a:close/>
                  <a:moveTo>
                    <a:pt x="168692" y="81532"/>
                  </a:moveTo>
                  <a:lnTo>
                    <a:pt x="168692" y="87466"/>
                  </a:lnTo>
                  <a:lnTo>
                    <a:pt x="162756" y="87466"/>
                  </a:lnTo>
                  <a:lnTo>
                    <a:pt x="162756" y="81532"/>
                  </a:lnTo>
                  <a:close/>
                  <a:moveTo>
                    <a:pt x="174939" y="81532"/>
                  </a:moveTo>
                  <a:lnTo>
                    <a:pt x="174939" y="87466"/>
                  </a:lnTo>
                  <a:lnTo>
                    <a:pt x="169005" y="87466"/>
                  </a:lnTo>
                  <a:lnTo>
                    <a:pt x="169005" y="81532"/>
                  </a:lnTo>
                  <a:close/>
                  <a:moveTo>
                    <a:pt x="181186" y="81532"/>
                  </a:moveTo>
                  <a:lnTo>
                    <a:pt x="181186" y="87466"/>
                  </a:lnTo>
                  <a:lnTo>
                    <a:pt x="175252" y="87466"/>
                  </a:lnTo>
                  <a:lnTo>
                    <a:pt x="175252" y="81532"/>
                  </a:lnTo>
                  <a:close/>
                  <a:moveTo>
                    <a:pt x="187435" y="81532"/>
                  </a:moveTo>
                  <a:lnTo>
                    <a:pt x="187435" y="87466"/>
                  </a:lnTo>
                  <a:lnTo>
                    <a:pt x="181499" y="87466"/>
                  </a:lnTo>
                  <a:lnTo>
                    <a:pt x="181499" y="81532"/>
                  </a:lnTo>
                  <a:close/>
                  <a:moveTo>
                    <a:pt x="193684" y="81532"/>
                  </a:moveTo>
                  <a:lnTo>
                    <a:pt x="193684" y="87466"/>
                  </a:lnTo>
                  <a:lnTo>
                    <a:pt x="187749" y="87466"/>
                  </a:lnTo>
                  <a:lnTo>
                    <a:pt x="187749" y="81532"/>
                  </a:lnTo>
                  <a:close/>
                  <a:moveTo>
                    <a:pt x="199931" y="81532"/>
                  </a:moveTo>
                  <a:lnTo>
                    <a:pt x="199931" y="87466"/>
                  </a:lnTo>
                  <a:lnTo>
                    <a:pt x="193996" y="87466"/>
                  </a:lnTo>
                  <a:lnTo>
                    <a:pt x="193996" y="81532"/>
                  </a:lnTo>
                  <a:close/>
                  <a:moveTo>
                    <a:pt x="206180" y="81532"/>
                  </a:moveTo>
                  <a:lnTo>
                    <a:pt x="206180" y="87466"/>
                  </a:lnTo>
                  <a:lnTo>
                    <a:pt x="200244" y="87466"/>
                  </a:lnTo>
                  <a:lnTo>
                    <a:pt x="200244" y="81532"/>
                  </a:lnTo>
                  <a:close/>
                  <a:moveTo>
                    <a:pt x="212427" y="81532"/>
                  </a:moveTo>
                  <a:lnTo>
                    <a:pt x="212427" y="87466"/>
                  </a:lnTo>
                  <a:lnTo>
                    <a:pt x="206491" y="87466"/>
                  </a:lnTo>
                  <a:lnTo>
                    <a:pt x="206491" y="81532"/>
                  </a:lnTo>
                  <a:close/>
                  <a:moveTo>
                    <a:pt x="218674" y="81532"/>
                  </a:moveTo>
                  <a:lnTo>
                    <a:pt x="218674" y="87466"/>
                  </a:lnTo>
                  <a:lnTo>
                    <a:pt x="212739" y="87466"/>
                  </a:lnTo>
                  <a:lnTo>
                    <a:pt x="212739" y="81532"/>
                  </a:lnTo>
                  <a:close/>
                  <a:moveTo>
                    <a:pt x="224921" y="81532"/>
                  </a:moveTo>
                  <a:lnTo>
                    <a:pt x="224921" y="87466"/>
                  </a:lnTo>
                  <a:lnTo>
                    <a:pt x="218987" y="87466"/>
                  </a:lnTo>
                  <a:lnTo>
                    <a:pt x="218987" y="81532"/>
                  </a:lnTo>
                  <a:close/>
                  <a:moveTo>
                    <a:pt x="231170" y="81532"/>
                  </a:moveTo>
                  <a:lnTo>
                    <a:pt x="231170" y="87466"/>
                  </a:lnTo>
                  <a:lnTo>
                    <a:pt x="225234" y="87466"/>
                  </a:lnTo>
                  <a:lnTo>
                    <a:pt x="225234" y="81532"/>
                  </a:lnTo>
                  <a:close/>
                  <a:moveTo>
                    <a:pt x="237417" y="81532"/>
                  </a:moveTo>
                  <a:lnTo>
                    <a:pt x="237417" y="87466"/>
                  </a:lnTo>
                  <a:lnTo>
                    <a:pt x="231481" y="87466"/>
                  </a:lnTo>
                  <a:lnTo>
                    <a:pt x="231481" y="81532"/>
                  </a:lnTo>
                  <a:close/>
                  <a:moveTo>
                    <a:pt x="243664" y="81532"/>
                  </a:moveTo>
                  <a:lnTo>
                    <a:pt x="243664" y="87466"/>
                  </a:lnTo>
                  <a:lnTo>
                    <a:pt x="237729" y="87466"/>
                  </a:lnTo>
                  <a:lnTo>
                    <a:pt x="237729" y="81532"/>
                  </a:lnTo>
                  <a:close/>
                  <a:moveTo>
                    <a:pt x="249911" y="81532"/>
                  </a:moveTo>
                  <a:lnTo>
                    <a:pt x="249911" y="87466"/>
                  </a:lnTo>
                  <a:lnTo>
                    <a:pt x="243977" y="87466"/>
                  </a:lnTo>
                  <a:lnTo>
                    <a:pt x="243977" y="81532"/>
                  </a:lnTo>
                  <a:close/>
                  <a:moveTo>
                    <a:pt x="256161" y="81532"/>
                  </a:moveTo>
                  <a:lnTo>
                    <a:pt x="256161" y="87466"/>
                  </a:lnTo>
                  <a:lnTo>
                    <a:pt x="250225" y="87466"/>
                  </a:lnTo>
                  <a:lnTo>
                    <a:pt x="250225" y="81532"/>
                  </a:lnTo>
                  <a:close/>
                  <a:moveTo>
                    <a:pt x="262409" y="81532"/>
                  </a:moveTo>
                  <a:lnTo>
                    <a:pt x="262409" y="87466"/>
                  </a:lnTo>
                  <a:lnTo>
                    <a:pt x="256474" y="87466"/>
                  </a:lnTo>
                  <a:lnTo>
                    <a:pt x="256474" y="81532"/>
                  </a:lnTo>
                  <a:close/>
                  <a:moveTo>
                    <a:pt x="268656" y="81532"/>
                  </a:moveTo>
                  <a:lnTo>
                    <a:pt x="268656" y="87466"/>
                  </a:lnTo>
                  <a:lnTo>
                    <a:pt x="262721" y="87466"/>
                  </a:lnTo>
                  <a:lnTo>
                    <a:pt x="262721" y="81532"/>
                  </a:lnTo>
                  <a:close/>
                  <a:moveTo>
                    <a:pt x="274904" y="81532"/>
                  </a:moveTo>
                  <a:lnTo>
                    <a:pt x="274904" y="87466"/>
                  </a:lnTo>
                  <a:lnTo>
                    <a:pt x="268968" y="87466"/>
                  </a:lnTo>
                  <a:lnTo>
                    <a:pt x="268968" y="81532"/>
                  </a:lnTo>
                  <a:close/>
                  <a:moveTo>
                    <a:pt x="6251" y="87779"/>
                  </a:moveTo>
                  <a:lnTo>
                    <a:pt x="6251" y="93713"/>
                  </a:lnTo>
                  <a:lnTo>
                    <a:pt x="315" y="93713"/>
                  </a:lnTo>
                  <a:lnTo>
                    <a:pt x="315" y="87779"/>
                  </a:lnTo>
                  <a:close/>
                  <a:moveTo>
                    <a:pt x="12498" y="87779"/>
                  </a:moveTo>
                  <a:lnTo>
                    <a:pt x="12498" y="93713"/>
                  </a:lnTo>
                  <a:lnTo>
                    <a:pt x="6562" y="93713"/>
                  </a:lnTo>
                  <a:lnTo>
                    <a:pt x="6562" y="87779"/>
                  </a:lnTo>
                  <a:close/>
                  <a:moveTo>
                    <a:pt x="18745" y="87779"/>
                  </a:moveTo>
                  <a:lnTo>
                    <a:pt x="18745" y="93713"/>
                  </a:lnTo>
                  <a:lnTo>
                    <a:pt x="12810" y="93713"/>
                  </a:lnTo>
                  <a:lnTo>
                    <a:pt x="12810" y="87779"/>
                  </a:lnTo>
                  <a:close/>
                  <a:moveTo>
                    <a:pt x="24992" y="87779"/>
                  </a:moveTo>
                  <a:lnTo>
                    <a:pt x="24992" y="93713"/>
                  </a:lnTo>
                  <a:lnTo>
                    <a:pt x="19058" y="93713"/>
                  </a:lnTo>
                  <a:lnTo>
                    <a:pt x="19058" y="87779"/>
                  </a:lnTo>
                  <a:close/>
                  <a:moveTo>
                    <a:pt x="31242" y="87779"/>
                  </a:moveTo>
                  <a:lnTo>
                    <a:pt x="31242" y="93713"/>
                  </a:lnTo>
                  <a:lnTo>
                    <a:pt x="25305" y="93713"/>
                  </a:lnTo>
                  <a:lnTo>
                    <a:pt x="25305" y="87779"/>
                  </a:lnTo>
                  <a:close/>
                  <a:moveTo>
                    <a:pt x="37489" y="87779"/>
                  </a:moveTo>
                  <a:lnTo>
                    <a:pt x="37489" y="93713"/>
                  </a:lnTo>
                  <a:lnTo>
                    <a:pt x="31553" y="93713"/>
                  </a:lnTo>
                  <a:lnTo>
                    <a:pt x="31553" y="87779"/>
                  </a:lnTo>
                  <a:close/>
                  <a:moveTo>
                    <a:pt x="43737" y="87779"/>
                  </a:moveTo>
                  <a:lnTo>
                    <a:pt x="43737" y="93713"/>
                  </a:lnTo>
                  <a:lnTo>
                    <a:pt x="37802" y="93713"/>
                  </a:lnTo>
                  <a:lnTo>
                    <a:pt x="37802" y="87779"/>
                  </a:lnTo>
                  <a:close/>
                  <a:moveTo>
                    <a:pt x="49985" y="87779"/>
                  </a:moveTo>
                  <a:lnTo>
                    <a:pt x="49985" y="93713"/>
                  </a:lnTo>
                  <a:lnTo>
                    <a:pt x="44049" y="93713"/>
                  </a:lnTo>
                  <a:lnTo>
                    <a:pt x="44049" y="87779"/>
                  </a:lnTo>
                  <a:close/>
                  <a:moveTo>
                    <a:pt x="56232" y="87779"/>
                  </a:moveTo>
                  <a:lnTo>
                    <a:pt x="56232" y="93713"/>
                  </a:lnTo>
                  <a:lnTo>
                    <a:pt x="50296" y="93713"/>
                  </a:lnTo>
                  <a:lnTo>
                    <a:pt x="50296" y="87779"/>
                  </a:lnTo>
                  <a:close/>
                  <a:moveTo>
                    <a:pt x="62480" y="87779"/>
                  </a:moveTo>
                  <a:lnTo>
                    <a:pt x="62480" y="93713"/>
                  </a:lnTo>
                  <a:lnTo>
                    <a:pt x="56545" y="93713"/>
                  </a:lnTo>
                  <a:lnTo>
                    <a:pt x="56545" y="87779"/>
                  </a:lnTo>
                  <a:close/>
                  <a:moveTo>
                    <a:pt x="68727" y="87779"/>
                  </a:moveTo>
                  <a:lnTo>
                    <a:pt x="68727" y="93713"/>
                  </a:lnTo>
                  <a:lnTo>
                    <a:pt x="62792" y="93713"/>
                  </a:lnTo>
                  <a:lnTo>
                    <a:pt x="62792" y="87779"/>
                  </a:lnTo>
                  <a:close/>
                  <a:moveTo>
                    <a:pt x="74975" y="87779"/>
                  </a:moveTo>
                  <a:lnTo>
                    <a:pt x="74975" y="93713"/>
                  </a:lnTo>
                  <a:lnTo>
                    <a:pt x="69039" y="93713"/>
                  </a:lnTo>
                  <a:lnTo>
                    <a:pt x="69039" y="87779"/>
                  </a:lnTo>
                  <a:close/>
                  <a:moveTo>
                    <a:pt x="81223" y="87779"/>
                  </a:moveTo>
                  <a:lnTo>
                    <a:pt x="81223" y="93713"/>
                  </a:lnTo>
                  <a:lnTo>
                    <a:pt x="75286" y="93713"/>
                  </a:lnTo>
                  <a:lnTo>
                    <a:pt x="75286" y="87779"/>
                  </a:lnTo>
                  <a:close/>
                  <a:moveTo>
                    <a:pt x="87470" y="87779"/>
                  </a:moveTo>
                  <a:lnTo>
                    <a:pt x="87470" y="93713"/>
                  </a:lnTo>
                  <a:lnTo>
                    <a:pt x="81535" y="93713"/>
                  </a:lnTo>
                  <a:lnTo>
                    <a:pt x="81535" y="87779"/>
                  </a:lnTo>
                  <a:close/>
                  <a:moveTo>
                    <a:pt x="93718" y="87779"/>
                  </a:moveTo>
                  <a:lnTo>
                    <a:pt x="93718" y="93713"/>
                  </a:lnTo>
                  <a:lnTo>
                    <a:pt x="87784" y="93713"/>
                  </a:lnTo>
                  <a:lnTo>
                    <a:pt x="87784" y="87779"/>
                  </a:lnTo>
                  <a:close/>
                  <a:moveTo>
                    <a:pt x="162445" y="87779"/>
                  </a:moveTo>
                  <a:lnTo>
                    <a:pt x="162445" y="93713"/>
                  </a:lnTo>
                  <a:lnTo>
                    <a:pt x="156509" y="93713"/>
                  </a:lnTo>
                  <a:lnTo>
                    <a:pt x="156509" y="87779"/>
                  </a:lnTo>
                  <a:close/>
                  <a:moveTo>
                    <a:pt x="168692" y="87779"/>
                  </a:moveTo>
                  <a:lnTo>
                    <a:pt x="168692" y="93713"/>
                  </a:lnTo>
                  <a:lnTo>
                    <a:pt x="162756" y="93713"/>
                  </a:lnTo>
                  <a:lnTo>
                    <a:pt x="162756" y="87779"/>
                  </a:lnTo>
                  <a:close/>
                  <a:moveTo>
                    <a:pt x="174939" y="87779"/>
                  </a:moveTo>
                  <a:lnTo>
                    <a:pt x="174939" y="93713"/>
                  </a:lnTo>
                  <a:lnTo>
                    <a:pt x="169005" y="93713"/>
                  </a:lnTo>
                  <a:lnTo>
                    <a:pt x="169005" y="87779"/>
                  </a:lnTo>
                  <a:close/>
                  <a:moveTo>
                    <a:pt x="181186" y="87779"/>
                  </a:moveTo>
                  <a:lnTo>
                    <a:pt x="181186" y="93713"/>
                  </a:lnTo>
                  <a:lnTo>
                    <a:pt x="175252" y="93713"/>
                  </a:lnTo>
                  <a:lnTo>
                    <a:pt x="175252" y="87779"/>
                  </a:lnTo>
                  <a:close/>
                  <a:moveTo>
                    <a:pt x="187435" y="87779"/>
                  </a:moveTo>
                  <a:lnTo>
                    <a:pt x="187435" y="93713"/>
                  </a:lnTo>
                  <a:lnTo>
                    <a:pt x="181499" y="93713"/>
                  </a:lnTo>
                  <a:lnTo>
                    <a:pt x="181499" y="87779"/>
                  </a:lnTo>
                  <a:close/>
                  <a:moveTo>
                    <a:pt x="193684" y="87779"/>
                  </a:moveTo>
                  <a:lnTo>
                    <a:pt x="193684" y="93713"/>
                  </a:lnTo>
                  <a:lnTo>
                    <a:pt x="187749" y="93713"/>
                  </a:lnTo>
                  <a:lnTo>
                    <a:pt x="187749" y="87779"/>
                  </a:lnTo>
                  <a:close/>
                  <a:moveTo>
                    <a:pt x="199931" y="87779"/>
                  </a:moveTo>
                  <a:lnTo>
                    <a:pt x="199931" y="93713"/>
                  </a:lnTo>
                  <a:lnTo>
                    <a:pt x="193996" y="93713"/>
                  </a:lnTo>
                  <a:lnTo>
                    <a:pt x="193996" y="87779"/>
                  </a:lnTo>
                  <a:close/>
                  <a:moveTo>
                    <a:pt x="206180" y="87779"/>
                  </a:moveTo>
                  <a:lnTo>
                    <a:pt x="206180" y="93713"/>
                  </a:lnTo>
                  <a:lnTo>
                    <a:pt x="200244" y="93713"/>
                  </a:lnTo>
                  <a:lnTo>
                    <a:pt x="200244" y="87779"/>
                  </a:lnTo>
                  <a:close/>
                  <a:moveTo>
                    <a:pt x="212427" y="87779"/>
                  </a:moveTo>
                  <a:lnTo>
                    <a:pt x="212427" y="93713"/>
                  </a:lnTo>
                  <a:lnTo>
                    <a:pt x="206491" y="93713"/>
                  </a:lnTo>
                  <a:lnTo>
                    <a:pt x="206491" y="87779"/>
                  </a:lnTo>
                  <a:close/>
                  <a:moveTo>
                    <a:pt x="99967" y="87781"/>
                  </a:moveTo>
                  <a:lnTo>
                    <a:pt x="99967" y="93717"/>
                  </a:lnTo>
                  <a:lnTo>
                    <a:pt x="94031" y="93717"/>
                  </a:lnTo>
                  <a:lnTo>
                    <a:pt x="94031" y="87781"/>
                  </a:lnTo>
                  <a:close/>
                  <a:moveTo>
                    <a:pt x="106214" y="87781"/>
                  </a:moveTo>
                  <a:lnTo>
                    <a:pt x="106214" y="93717"/>
                  </a:lnTo>
                  <a:lnTo>
                    <a:pt x="100278" y="93717"/>
                  </a:lnTo>
                  <a:lnTo>
                    <a:pt x="100278" y="87781"/>
                  </a:lnTo>
                  <a:close/>
                  <a:moveTo>
                    <a:pt x="112461" y="87781"/>
                  </a:moveTo>
                  <a:lnTo>
                    <a:pt x="112461" y="93717"/>
                  </a:lnTo>
                  <a:lnTo>
                    <a:pt x="106527" y="93717"/>
                  </a:lnTo>
                  <a:lnTo>
                    <a:pt x="106527" y="87781"/>
                  </a:lnTo>
                  <a:close/>
                  <a:moveTo>
                    <a:pt x="118710" y="87781"/>
                  </a:moveTo>
                  <a:lnTo>
                    <a:pt x="118710" y="93717"/>
                  </a:lnTo>
                  <a:lnTo>
                    <a:pt x="112774" y="93717"/>
                  </a:lnTo>
                  <a:lnTo>
                    <a:pt x="112774" y="87781"/>
                  </a:lnTo>
                  <a:close/>
                  <a:moveTo>
                    <a:pt x="124957" y="87781"/>
                  </a:moveTo>
                  <a:lnTo>
                    <a:pt x="124957" y="93717"/>
                  </a:lnTo>
                  <a:lnTo>
                    <a:pt x="119021" y="93717"/>
                  </a:lnTo>
                  <a:lnTo>
                    <a:pt x="119021" y="87781"/>
                  </a:lnTo>
                  <a:close/>
                  <a:moveTo>
                    <a:pt x="131204" y="87781"/>
                  </a:moveTo>
                  <a:lnTo>
                    <a:pt x="131204" y="93717"/>
                  </a:lnTo>
                  <a:lnTo>
                    <a:pt x="125270" y="93717"/>
                  </a:lnTo>
                  <a:lnTo>
                    <a:pt x="125270" y="87781"/>
                  </a:lnTo>
                  <a:close/>
                  <a:moveTo>
                    <a:pt x="137451" y="87781"/>
                  </a:moveTo>
                  <a:lnTo>
                    <a:pt x="137451" y="93717"/>
                  </a:lnTo>
                  <a:lnTo>
                    <a:pt x="131517" y="93717"/>
                  </a:lnTo>
                  <a:lnTo>
                    <a:pt x="131517" y="87781"/>
                  </a:lnTo>
                  <a:close/>
                  <a:moveTo>
                    <a:pt x="143702" y="87781"/>
                  </a:moveTo>
                  <a:lnTo>
                    <a:pt x="143702" y="93717"/>
                  </a:lnTo>
                  <a:lnTo>
                    <a:pt x="137766" y="93717"/>
                  </a:lnTo>
                  <a:lnTo>
                    <a:pt x="137766" y="87781"/>
                  </a:lnTo>
                  <a:close/>
                  <a:moveTo>
                    <a:pt x="149949" y="87781"/>
                  </a:moveTo>
                  <a:lnTo>
                    <a:pt x="149949" y="93717"/>
                  </a:lnTo>
                  <a:lnTo>
                    <a:pt x="144015" y="93717"/>
                  </a:lnTo>
                  <a:lnTo>
                    <a:pt x="144015" y="87781"/>
                  </a:lnTo>
                  <a:close/>
                  <a:moveTo>
                    <a:pt x="156196" y="87781"/>
                  </a:moveTo>
                  <a:lnTo>
                    <a:pt x="156196" y="93717"/>
                  </a:lnTo>
                  <a:lnTo>
                    <a:pt x="150262" y="93717"/>
                  </a:lnTo>
                  <a:lnTo>
                    <a:pt x="150262" y="87781"/>
                  </a:lnTo>
                  <a:close/>
                  <a:moveTo>
                    <a:pt x="218674" y="87781"/>
                  </a:moveTo>
                  <a:lnTo>
                    <a:pt x="218674" y="93717"/>
                  </a:lnTo>
                  <a:lnTo>
                    <a:pt x="212739" y="93717"/>
                  </a:lnTo>
                  <a:lnTo>
                    <a:pt x="212739" y="87781"/>
                  </a:lnTo>
                  <a:close/>
                  <a:moveTo>
                    <a:pt x="224921" y="87781"/>
                  </a:moveTo>
                  <a:lnTo>
                    <a:pt x="224921" y="93717"/>
                  </a:lnTo>
                  <a:lnTo>
                    <a:pt x="218987" y="93717"/>
                  </a:lnTo>
                  <a:lnTo>
                    <a:pt x="218987" y="87781"/>
                  </a:lnTo>
                  <a:close/>
                  <a:moveTo>
                    <a:pt x="231170" y="87781"/>
                  </a:moveTo>
                  <a:lnTo>
                    <a:pt x="231170" y="93717"/>
                  </a:lnTo>
                  <a:lnTo>
                    <a:pt x="225234" y="93717"/>
                  </a:lnTo>
                  <a:lnTo>
                    <a:pt x="225234" y="87781"/>
                  </a:lnTo>
                  <a:close/>
                  <a:moveTo>
                    <a:pt x="237417" y="87781"/>
                  </a:moveTo>
                  <a:lnTo>
                    <a:pt x="237417" y="93717"/>
                  </a:lnTo>
                  <a:lnTo>
                    <a:pt x="231481" y="93717"/>
                  </a:lnTo>
                  <a:lnTo>
                    <a:pt x="231481" y="87781"/>
                  </a:lnTo>
                  <a:close/>
                  <a:moveTo>
                    <a:pt x="243664" y="87781"/>
                  </a:moveTo>
                  <a:lnTo>
                    <a:pt x="243664" y="93717"/>
                  </a:lnTo>
                  <a:lnTo>
                    <a:pt x="237729" y="93717"/>
                  </a:lnTo>
                  <a:lnTo>
                    <a:pt x="237729" y="87781"/>
                  </a:lnTo>
                  <a:close/>
                  <a:moveTo>
                    <a:pt x="249911" y="87781"/>
                  </a:moveTo>
                  <a:lnTo>
                    <a:pt x="249911" y="93717"/>
                  </a:lnTo>
                  <a:lnTo>
                    <a:pt x="243977" y="93717"/>
                  </a:lnTo>
                  <a:lnTo>
                    <a:pt x="243977" y="87781"/>
                  </a:lnTo>
                  <a:close/>
                  <a:moveTo>
                    <a:pt x="256161" y="87781"/>
                  </a:moveTo>
                  <a:lnTo>
                    <a:pt x="256161" y="93717"/>
                  </a:lnTo>
                  <a:lnTo>
                    <a:pt x="250225" y="93717"/>
                  </a:lnTo>
                  <a:lnTo>
                    <a:pt x="250225" y="87781"/>
                  </a:lnTo>
                  <a:close/>
                  <a:moveTo>
                    <a:pt x="262409" y="87781"/>
                  </a:moveTo>
                  <a:lnTo>
                    <a:pt x="262409" y="93717"/>
                  </a:lnTo>
                  <a:lnTo>
                    <a:pt x="256474" y="93717"/>
                  </a:lnTo>
                  <a:lnTo>
                    <a:pt x="256474" y="87781"/>
                  </a:lnTo>
                  <a:close/>
                  <a:moveTo>
                    <a:pt x="268656" y="87781"/>
                  </a:moveTo>
                  <a:lnTo>
                    <a:pt x="268656" y="93717"/>
                  </a:lnTo>
                  <a:lnTo>
                    <a:pt x="262721" y="93717"/>
                  </a:lnTo>
                  <a:lnTo>
                    <a:pt x="262721" y="87781"/>
                  </a:lnTo>
                  <a:close/>
                  <a:moveTo>
                    <a:pt x="274904" y="87781"/>
                  </a:moveTo>
                  <a:lnTo>
                    <a:pt x="274904" y="93717"/>
                  </a:lnTo>
                  <a:lnTo>
                    <a:pt x="268968" y="93717"/>
                  </a:lnTo>
                  <a:lnTo>
                    <a:pt x="268968" y="87781"/>
                  </a:lnTo>
                  <a:close/>
                  <a:moveTo>
                    <a:pt x="6251" y="94028"/>
                  </a:moveTo>
                  <a:lnTo>
                    <a:pt x="6251" y="99964"/>
                  </a:lnTo>
                  <a:lnTo>
                    <a:pt x="315" y="99964"/>
                  </a:lnTo>
                  <a:lnTo>
                    <a:pt x="315" y="94028"/>
                  </a:lnTo>
                  <a:close/>
                  <a:moveTo>
                    <a:pt x="12498" y="94028"/>
                  </a:moveTo>
                  <a:lnTo>
                    <a:pt x="12498" y="99964"/>
                  </a:lnTo>
                  <a:lnTo>
                    <a:pt x="6562" y="99964"/>
                  </a:lnTo>
                  <a:lnTo>
                    <a:pt x="6562" y="94028"/>
                  </a:lnTo>
                  <a:close/>
                  <a:moveTo>
                    <a:pt x="18745" y="94028"/>
                  </a:moveTo>
                  <a:lnTo>
                    <a:pt x="18745" y="99964"/>
                  </a:lnTo>
                  <a:lnTo>
                    <a:pt x="12810" y="99964"/>
                  </a:lnTo>
                  <a:lnTo>
                    <a:pt x="12810" y="94028"/>
                  </a:lnTo>
                  <a:close/>
                  <a:moveTo>
                    <a:pt x="24992" y="94028"/>
                  </a:moveTo>
                  <a:lnTo>
                    <a:pt x="24992" y="99964"/>
                  </a:lnTo>
                  <a:lnTo>
                    <a:pt x="19058" y="99964"/>
                  </a:lnTo>
                  <a:lnTo>
                    <a:pt x="19058" y="94028"/>
                  </a:lnTo>
                  <a:close/>
                  <a:moveTo>
                    <a:pt x="31242" y="94028"/>
                  </a:moveTo>
                  <a:lnTo>
                    <a:pt x="31242" y="99964"/>
                  </a:lnTo>
                  <a:lnTo>
                    <a:pt x="25305" y="99964"/>
                  </a:lnTo>
                  <a:lnTo>
                    <a:pt x="25305" y="94028"/>
                  </a:lnTo>
                  <a:close/>
                  <a:moveTo>
                    <a:pt x="37489" y="94028"/>
                  </a:moveTo>
                  <a:lnTo>
                    <a:pt x="37489" y="99964"/>
                  </a:lnTo>
                  <a:lnTo>
                    <a:pt x="31553" y="99964"/>
                  </a:lnTo>
                  <a:lnTo>
                    <a:pt x="31553" y="94028"/>
                  </a:lnTo>
                  <a:close/>
                  <a:moveTo>
                    <a:pt x="43737" y="94028"/>
                  </a:moveTo>
                  <a:lnTo>
                    <a:pt x="43737" y="99964"/>
                  </a:lnTo>
                  <a:lnTo>
                    <a:pt x="37802" y="99964"/>
                  </a:lnTo>
                  <a:lnTo>
                    <a:pt x="37802" y="94028"/>
                  </a:lnTo>
                  <a:close/>
                  <a:moveTo>
                    <a:pt x="49985" y="94028"/>
                  </a:moveTo>
                  <a:lnTo>
                    <a:pt x="49985" y="99964"/>
                  </a:lnTo>
                  <a:lnTo>
                    <a:pt x="44049" y="99964"/>
                  </a:lnTo>
                  <a:lnTo>
                    <a:pt x="44049" y="94028"/>
                  </a:lnTo>
                  <a:close/>
                  <a:moveTo>
                    <a:pt x="56232" y="94028"/>
                  </a:moveTo>
                  <a:lnTo>
                    <a:pt x="56232" y="99964"/>
                  </a:lnTo>
                  <a:lnTo>
                    <a:pt x="50296" y="99964"/>
                  </a:lnTo>
                  <a:lnTo>
                    <a:pt x="50296" y="94028"/>
                  </a:lnTo>
                  <a:close/>
                  <a:moveTo>
                    <a:pt x="62480" y="94028"/>
                  </a:moveTo>
                  <a:lnTo>
                    <a:pt x="62480" y="99964"/>
                  </a:lnTo>
                  <a:lnTo>
                    <a:pt x="56545" y="99964"/>
                  </a:lnTo>
                  <a:lnTo>
                    <a:pt x="56545" y="94028"/>
                  </a:lnTo>
                  <a:close/>
                  <a:moveTo>
                    <a:pt x="68727" y="94028"/>
                  </a:moveTo>
                  <a:lnTo>
                    <a:pt x="68727" y="99964"/>
                  </a:lnTo>
                  <a:lnTo>
                    <a:pt x="62792" y="99964"/>
                  </a:lnTo>
                  <a:lnTo>
                    <a:pt x="62792" y="94028"/>
                  </a:lnTo>
                  <a:close/>
                  <a:moveTo>
                    <a:pt x="74975" y="94028"/>
                  </a:moveTo>
                  <a:lnTo>
                    <a:pt x="74975" y="99964"/>
                  </a:lnTo>
                  <a:lnTo>
                    <a:pt x="69039" y="99964"/>
                  </a:lnTo>
                  <a:lnTo>
                    <a:pt x="69039" y="94028"/>
                  </a:lnTo>
                  <a:close/>
                  <a:moveTo>
                    <a:pt x="81223" y="94028"/>
                  </a:moveTo>
                  <a:lnTo>
                    <a:pt x="81223" y="99964"/>
                  </a:lnTo>
                  <a:lnTo>
                    <a:pt x="75286" y="99964"/>
                  </a:lnTo>
                  <a:lnTo>
                    <a:pt x="75286" y="94028"/>
                  </a:lnTo>
                  <a:close/>
                  <a:moveTo>
                    <a:pt x="87470" y="94028"/>
                  </a:moveTo>
                  <a:lnTo>
                    <a:pt x="87470" y="99964"/>
                  </a:lnTo>
                  <a:lnTo>
                    <a:pt x="81535" y="99964"/>
                  </a:lnTo>
                  <a:lnTo>
                    <a:pt x="81535" y="94028"/>
                  </a:lnTo>
                  <a:close/>
                  <a:moveTo>
                    <a:pt x="93718" y="94028"/>
                  </a:moveTo>
                  <a:lnTo>
                    <a:pt x="93718" y="99964"/>
                  </a:lnTo>
                  <a:lnTo>
                    <a:pt x="87784" y="99964"/>
                  </a:lnTo>
                  <a:lnTo>
                    <a:pt x="87784" y="94028"/>
                  </a:lnTo>
                  <a:close/>
                  <a:moveTo>
                    <a:pt x="99967" y="94028"/>
                  </a:moveTo>
                  <a:lnTo>
                    <a:pt x="99967" y="99964"/>
                  </a:lnTo>
                  <a:lnTo>
                    <a:pt x="94031" y="99964"/>
                  </a:lnTo>
                  <a:lnTo>
                    <a:pt x="94031" y="94028"/>
                  </a:lnTo>
                  <a:close/>
                  <a:moveTo>
                    <a:pt x="106214" y="94029"/>
                  </a:moveTo>
                  <a:lnTo>
                    <a:pt x="106214" y="99964"/>
                  </a:lnTo>
                  <a:lnTo>
                    <a:pt x="100278" y="99964"/>
                  </a:lnTo>
                  <a:lnTo>
                    <a:pt x="100278" y="94029"/>
                  </a:lnTo>
                  <a:close/>
                  <a:moveTo>
                    <a:pt x="112461" y="94029"/>
                  </a:moveTo>
                  <a:lnTo>
                    <a:pt x="112461" y="99964"/>
                  </a:lnTo>
                  <a:lnTo>
                    <a:pt x="106527" y="99964"/>
                  </a:lnTo>
                  <a:lnTo>
                    <a:pt x="106527" y="94029"/>
                  </a:lnTo>
                  <a:close/>
                  <a:moveTo>
                    <a:pt x="118710" y="94029"/>
                  </a:moveTo>
                  <a:lnTo>
                    <a:pt x="118710" y="99964"/>
                  </a:lnTo>
                  <a:lnTo>
                    <a:pt x="112774" y="99964"/>
                  </a:lnTo>
                  <a:lnTo>
                    <a:pt x="112774" y="94029"/>
                  </a:lnTo>
                  <a:close/>
                  <a:moveTo>
                    <a:pt x="124957" y="94029"/>
                  </a:moveTo>
                  <a:lnTo>
                    <a:pt x="124957" y="99964"/>
                  </a:lnTo>
                  <a:lnTo>
                    <a:pt x="119021" y="99964"/>
                  </a:lnTo>
                  <a:lnTo>
                    <a:pt x="119021" y="94029"/>
                  </a:lnTo>
                  <a:close/>
                  <a:moveTo>
                    <a:pt x="131204" y="94029"/>
                  </a:moveTo>
                  <a:lnTo>
                    <a:pt x="131204" y="99964"/>
                  </a:lnTo>
                  <a:lnTo>
                    <a:pt x="125270" y="99964"/>
                  </a:lnTo>
                  <a:lnTo>
                    <a:pt x="125270" y="94029"/>
                  </a:lnTo>
                  <a:close/>
                  <a:moveTo>
                    <a:pt x="137451" y="94029"/>
                  </a:moveTo>
                  <a:lnTo>
                    <a:pt x="137451" y="99964"/>
                  </a:lnTo>
                  <a:lnTo>
                    <a:pt x="131517" y="99964"/>
                  </a:lnTo>
                  <a:lnTo>
                    <a:pt x="131517" y="94029"/>
                  </a:lnTo>
                  <a:close/>
                  <a:moveTo>
                    <a:pt x="143702" y="94029"/>
                  </a:moveTo>
                  <a:lnTo>
                    <a:pt x="143702" y="99964"/>
                  </a:lnTo>
                  <a:lnTo>
                    <a:pt x="137766" y="99964"/>
                  </a:lnTo>
                  <a:lnTo>
                    <a:pt x="137766" y="94029"/>
                  </a:lnTo>
                  <a:close/>
                  <a:moveTo>
                    <a:pt x="149949" y="94029"/>
                  </a:moveTo>
                  <a:lnTo>
                    <a:pt x="149949" y="99964"/>
                  </a:lnTo>
                  <a:lnTo>
                    <a:pt x="144015" y="99964"/>
                  </a:lnTo>
                  <a:lnTo>
                    <a:pt x="144015" y="94029"/>
                  </a:lnTo>
                  <a:close/>
                  <a:moveTo>
                    <a:pt x="156196" y="94029"/>
                  </a:moveTo>
                  <a:lnTo>
                    <a:pt x="156196" y="99964"/>
                  </a:lnTo>
                  <a:lnTo>
                    <a:pt x="150262" y="99964"/>
                  </a:lnTo>
                  <a:lnTo>
                    <a:pt x="150262" y="94029"/>
                  </a:lnTo>
                  <a:close/>
                  <a:moveTo>
                    <a:pt x="162445" y="94028"/>
                  </a:moveTo>
                  <a:lnTo>
                    <a:pt x="162445" y="99964"/>
                  </a:lnTo>
                  <a:lnTo>
                    <a:pt x="156509" y="99964"/>
                  </a:lnTo>
                  <a:lnTo>
                    <a:pt x="156509" y="94028"/>
                  </a:lnTo>
                  <a:close/>
                  <a:moveTo>
                    <a:pt x="168692" y="94028"/>
                  </a:moveTo>
                  <a:lnTo>
                    <a:pt x="168692" y="99964"/>
                  </a:lnTo>
                  <a:lnTo>
                    <a:pt x="162756" y="99964"/>
                  </a:lnTo>
                  <a:lnTo>
                    <a:pt x="162756" y="94028"/>
                  </a:lnTo>
                  <a:close/>
                  <a:moveTo>
                    <a:pt x="174939" y="94028"/>
                  </a:moveTo>
                  <a:lnTo>
                    <a:pt x="174939" y="99964"/>
                  </a:lnTo>
                  <a:lnTo>
                    <a:pt x="169005" y="99964"/>
                  </a:lnTo>
                  <a:lnTo>
                    <a:pt x="169005" y="94028"/>
                  </a:lnTo>
                  <a:close/>
                  <a:moveTo>
                    <a:pt x="181186" y="94028"/>
                  </a:moveTo>
                  <a:lnTo>
                    <a:pt x="181186" y="99964"/>
                  </a:lnTo>
                  <a:lnTo>
                    <a:pt x="175252" y="99964"/>
                  </a:lnTo>
                  <a:lnTo>
                    <a:pt x="175252" y="94028"/>
                  </a:lnTo>
                  <a:close/>
                  <a:moveTo>
                    <a:pt x="187435" y="94028"/>
                  </a:moveTo>
                  <a:lnTo>
                    <a:pt x="187435" y="99964"/>
                  </a:lnTo>
                  <a:lnTo>
                    <a:pt x="181499" y="99964"/>
                  </a:lnTo>
                  <a:lnTo>
                    <a:pt x="181499" y="94028"/>
                  </a:lnTo>
                  <a:close/>
                  <a:moveTo>
                    <a:pt x="193684" y="94028"/>
                  </a:moveTo>
                  <a:lnTo>
                    <a:pt x="193684" y="99964"/>
                  </a:lnTo>
                  <a:lnTo>
                    <a:pt x="187749" y="99964"/>
                  </a:lnTo>
                  <a:lnTo>
                    <a:pt x="187749" y="94028"/>
                  </a:lnTo>
                  <a:close/>
                  <a:moveTo>
                    <a:pt x="199931" y="94028"/>
                  </a:moveTo>
                  <a:lnTo>
                    <a:pt x="199931" y="99964"/>
                  </a:lnTo>
                  <a:lnTo>
                    <a:pt x="193996" y="99964"/>
                  </a:lnTo>
                  <a:lnTo>
                    <a:pt x="193996" y="94028"/>
                  </a:lnTo>
                  <a:close/>
                  <a:moveTo>
                    <a:pt x="206180" y="94028"/>
                  </a:moveTo>
                  <a:lnTo>
                    <a:pt x="206180" y="99964"/>
                  </a:lnTo>
                  <a:lnTo>
                    <a:pt x="200244" y="99964"/>
                  </a:lnTo>
                  <a:lnTo>
                    <a:pt x="200244" y="94028"/>
                  </a:lnTo>
                  <a:close/>
                  <a:moveTo>
                    <a:pt x="212427" y="94028"/>
                  </a:moveTo>
                  <a:lnTo>
                    <a:pt x="212427" y="99964"/>
                  </a:lnTo>
                  <a:lnTo>
                    <a:pt x="206491" y="99964"/>
                  </a:lnTo>
                  <a:lnTo>
                    <a:pt x="206491" y="94028"/>
                  </a:lnTo>
                  <a:close/>
                  <a:moveTo>
                    <a:pt x="218674" y="94028"/>
                  </a:moveTo>
                  <a:lnTo>
                    <a:pt x="218674" y="99964"/>
                  </a:lnTo>
                  <a:lnTo>
                    <a:pt x="212739" y="99964"/>
                  </a:lnTo>
                  <a:lnTo>
                    <a:pt x="212739" y="94028"/>
                  </a:lnTo>
                  <a:close/>
                  <a:moveTo>
                    <a:pt x="224921" y="94029"/>
                  </a:moveTo>
                  <a:lnTo>
                    <a:pt x="224921" y="99964"/>
                  </a:lnTo>
                  <a:lnTo>
                    <a:pt x="218987" y="99964"/>
                  </a:lnTo>
                  <a:lnTo>
                    <a:pt x="218987" y="94029"/>
                  </a:lnTo>
                  <a:close/>
                  <a:moveTo>
                    <a:pt x="231170" y="94029"/>
                  </a:moveTo>
                  <a:lnTo>
                    <a:pt x="231170" y="99964"/>
                  </a:lnTo>
                  <a:lnTo>
                    <a:pt x="225234" y="99964"/>
                  </a:lnTo>
                  <a:lnTo>
                    <a:pt x="225234" y="94029"/>
                  </a:lnTo>
                  <a:close/>
                  <a:moveTo>
                    <a:pt x="237417" y="94029"/>
                  </a:moveTo>
                  <a:lnTo>
                    <a:pt x="237417" y="99964"/>
                  </a:lnTo>
                  <a:lnTo>
                    <a:pt x="231481" y="99964"/>
                  </a:lnTo>
                  <a:lnTo>
                    <a:pt x="231481" y="94029"/>
                  </a:lnTo>
                  <a:close/>
                  <a:moveTo>
                    <a:pt x="243664" y="94029"/>
                  </a:moveTo>
                  <a:lnTo>
                    <a:pt x="243664" y="99964"/>
                  </a:lnTo>
                  <a:lnTo>
                    <a:pt x="237729" y="99964"/>
                  </a:lnTo>
                  <a:lnTo>
                    <a:pt x="237729" y="94029"/>
                  </a:lnTo>
                  <a:close/>
                  <a:moveTo>
                    <a:pt x="249911" y="94029"/>
                  </a:moveTo>
                  <a:lnTo>
                    <a:pt x="249911" y="99964"/>
                  </a:lnTo>
                  <a:lnTo>
                    <a:pt x="243977" y="99964"/>
                  </a:lnTo>
                  <a:lnTo>
                    <a:pt x="243977" y="94029"/>
                  </a:lnTo>
                  <a:close/>
                  <a:moveTo>
                    <a:pt x="256161" y="94029"/>
                  </a:moveTo>
                  <a:lnTo>
                    <a:pt x="256161" y="99964"/>
                  </a:lnTo>
                  <a:lnTo>
                    <a:pt x="250225" y="99964"/>
                  </a:lnTo>
                  <a:lnTo>
                    <a:pt x="250225" y="94029"/>
                  </a:lnTo>
                  <a:close/>
                  <a:moveTo>
                    <a:pt x="262409" y="94029"/>
                  </a:moveTo>
                  <a:lnTo>
                    <a:pt x="262409" y="99964"/>
                  </a:lnTo>
                  <a:lnTo>
                    <a:pt x="256474" y="99964"/>
                  </a:lnTo>
                  <a:lnTo>
                    <a:pt x="256474" y="94029"/>
                  </a:lnTo>
                  <a:close/>
                  <a:moveTo>
                    <a:pt x="268656" y="94029"/>
                  </a:moveTo>
                  <a:lnTo>
                    <a:pt x="268656" y="99964"/>
                  </a:lnTo>
                  <a:lnTo>
                    <a:pt x="262721" y="99964"/>
                  </a:lnTo>
                  <a:lnTo>
                    <a:pt x="262721" y="94029"/>
                  </a:lnTo>
                  <a:close/>
                  <a:moveTo>
                    <a:pt x="274904" y="94029"/>
                  </a:moveTo>
                  <a:lnTo>
                    <a:pt x="274904" y="99964"/>
                  </a:lnTo>
                  <a:lnTo>
                    <a:pt x="268968" y="99964"/>
                  </a:lnTo>
                  <a:lnTo>
                    <a:pt x="268968" y="94029"/>
                  </a:lnTo>
                  <a:close/>
                  <a:moveTo>
                    <a:pt x="6251" y="100276"/>
                  </a:moveTo>
                  <a:lnTo>
                    <a:pt x="6251" y="106211"/>
                  </a:lnTo>
                  <a:lnTo>
                    <a:pt x="315" y="106211"/>
                  </a:lnTo>
                  <a:lnTo>
                    <a:pt x="315" y="100276"/>
                  </a:lnTo>
                  <a:close/>
                  <a:moveTo>
                    <a:pt x="12498" y="100276"/>
                  </a:moveTo>
                  <a:lnTo>
                    <a:pt x="12498" y="106211"/>
                  </a:lnTo>
                  <a:lnTo>
                    <a:pt x="6562" y="106211"/>
                  </a:lnTo>
                  <a:lnTo>
                    <a:pt x="6562" y="100276"/>
                  </a:lnTo>
                  <a:close/>
                  <a:moveTo>
                    <a:pt x="18745" y="100276"/>
                  </a:moveTo>
                  <a:lnTo>
                    <a:pt x="18745" y="106211"/>
                  </a:lnTo>
                  <a:lnTo>
                    <a:pt x="12810" y="106211"/>
                  </a:lnTo>
                  <a:lnTo>
                    <a:pt x="12810" y="100276"/>
                  </a:lnTo>
                  <a:close/>
                  <a:moveTo>
                    <a:pt x="24992" y="100276"/>
                  </a:moveTo>
                  <a:lnTo>
                    <a:pt x="24992" y="106211"/>
                  </a:lnTo>
                  <a:lnTo>
                    <a:pt x="19058" y="106211"/>
                  </a:lnTo>
                  <a:lnTo>
                    <a:pt x="19058" y="100276"/>
                  </a:lnTo>
                  <a:close/>
                  <a:moveTo>
                    <a:pt x="31242" y="100276"/>
                  </a:moveTo>
                  <a:lnTo>
                    <a:pt x="31242" y="106211"/>
                  </a:lnTo>
                  <a:lnTo>
                    <a:pt x="25305" y="106211"/>
                  </a:lnTo>
                  <a:lnTo>
                    <a:pt x="25305" y="100276"/>
                  </a:lnTo>
                  <a:close/>
                  <a:moveTo>
                    <a:pt x="37489" y="100276"/>
                  </a:moveTo>
                  <a:lnTo>
                    <a:pt x="37489" y="106211"/>
                  </a:lnTo>
                  <a:lnTo>
                    <a:pt x="31553" y="106211"/>
                  </a:lnTo>
                  <a:lnTo>
                    <a:pt x="31553" y="100276"/>
                  </a:lnTo>
                  <a:close/>
                  <a:moveTo>
                    <a:pt x="43737" y="100276"/>
                  </a:moveTo>
                  <a:lnTo>
                    <a:pt x="43737" y="106211"/>
                  </a:lnTo>
                  <a:lnTo>
                    <a:pt x="37802" y="106211"/>
                  </a:lnTo>
                  <a:lnTo>
                    <a:pt x="37802" y="100276"/>
                  </a:lnTo>
                  <a:close/>
                  <a:moveTo>
                    <a:pt x="49985" y="100276"/>
                  </a:moveTo>
                  <a:lnTo>
                    <a:pt x="49985" y="106211"/>
                  </a:lnTo>
                  <a:lnTo>
                    <a:pt x="44049" y="106211"/>
                  </a:lnTo>
                  <a:lnTo>
                    <a:pt x="44049" y="100276"/>
                  </a:lnTo>
                  <a:close/>
                  <a:moveTo>
                    <a:pt x="56232" y="100276"/>
                  </a:moveTo>
                  <a:lnTo>
                    <a:pt x="56232" y="106211"/>
                  </a:lnTo>
                  <a:lnTo>
                    <a:pt x="50296" y="106211"/>
                  </a:lnTo>
                  <a:lnTo>
                    <a:pt x="50296" y="100276"/>
                  </a:lnTo>
                  <a:close/>
                  <a:moveTo>
                    <a:pt x="62480" y="100276"/>
                  </a:moveTo>
                  <a:lnTo>
                    <a:pt x="62480" y="106211"/>
                  </a:lnTo>
                  <a:lnTo>
                    <a:pt x="56545" y="106211"/>
                  </a:lnTo>
                  <a:lnTo>
                    <a:pt x="56545" y="100276"/>
                  </a:lnTo>
                  <a:close/>
                  <a:moveTo>
                    <a:pt x="68727" y="100276"/>
                  </a:moveTo>
                  <a:lnTo>
                    <a:pt x="68727" y="106211"/>
                  </a:lnTo>
                  <a:lnTo>
                    <a:pt x="62792" y="106211"/>
                  </a:lnTo>
                  <a:lnTo>
                    <a:pt x="62792" y="100276"/>
                  </a:lnTo>
                  <a:close/>
                  <a:moveTo>
                    <a:pt x="74975" y="100276"/>
                  </a:moveTo>
                  <a:lnTo>
                    <a:pt x="74975" y="106211"/>
                  </a:lnTo>
                  <a:lnTo>
                    <a:pt x="69039" y="106211"/>
                  </a:lnTo>
                  <a:lnTo>
                    <a:pt x="69039" y="100276"/>
                  </a:lnTo>
                  <a:close/>
                  <a:moveTo>
                    <a:pt x="81223" y="100276"/>
                  </a:moveTo>
                  <a:lnTo>
                    <a:pt x="81223" y="106211"/>
                  </a:lnTo>
                  <a:lnTo>
                    <a:pt x="75286" y="106211"/>
                  </a:lnTo>
                  <a:lnTo>
                    <a:pt x="75286" y="100276"/>
                  </a:lnTo>
                  <a:close/>
                  <a:moveTo>
                    <a:pt x="87470" y="100276"/>
                  </a:moveTo>
                  <a:lnTo>
                    <a:pt x="87470" y="106211"/>
                  </a:lnTo>
                  <a:lnTo>
                    <a:pt x="81535" y="106211"/>
                  </a:lnTo>
                  <a:lnTo>
                    <a:pt x="81535" y="100276"/>
                  </a:lnTo>
                  <a:close/>
                  <a:moveTo>
                    <a:pt x="93718" y="100276"/>
                  </a:moveTo>
                  <a:lnTo>
                    <a:pt x="93718" y="106211"/>
                  </a:lnTo>
                  <a:lnTo>
                    <a:pt x="87784" y="106211"/>
                  </a:lnTo>
                  <a:lnTo>
                    <a:pt x="87784" y="100276"/>
                  </a:lnTo>
                  <a:close/>
                  <a:moveTo>
                    <a:pt x="99967" y="100276"/>
                  </a:moveTo>
                  <a:lnTo>
                    <a:pt x="99967" y="106211"/>
                  </a:lnTo>
                  <a:lnTo>
                    <a:pt x="94031" y="106211"/>
                  </a:lnTo>
                  <a:lnTo>
                    <a:pt x="94031" y="100276"/>
                  </a:lnTo>
                  <a:close/>
                  <a:moveTo>
                    <a:pt x="106214" y="100276"/>
                  </a:moveTo>
                  <a:lnTo>
                    <a:pt x="106214" y="106211"/>
                  </a:lnTo>
                  <a:lnTo>
                    <a:pt x="100278" y="106211"/>
                  </a:lnTo>
                  <a:lnTo>
                    <a:pt x="100278" y="100276"/>
                  </a:lnTo>
                  <a:close/>
                  <a:moveTo>
                    <a:pt x="112461" y="100276"/>
                  </a:moveTo>
                  <a:lnTo>
                    <a:pt x="112461" y="106211"/>
                  </a:lnTo>
                  <a:lnTo>
                    <a:pt x="106527" y="106211"/>
                  </a:lnTo>
                  <a:lnTo>
                    <a:pt x="106527" y="100276"/>
                  </a:lnTo>
                  <a:close/>
                  <a:moveTo>
                    <a:pt x="118710" y="100276"/>
                  </a:moveTo>
                  <a:lnTo>
                    <a:pt x="118710" y="106211"/>
                  </a:lnTo>
                  <a:lnTo>
                    <a:pt x="112774" y="106211"/>
                  </a:lnTo>
                  <a:lnTo>
                    <a:pt x="112774" y="100276"/>
                  </a:lnTo>
                  <a:close/>
                  <a:moveTo>
                    <a:pt x="124957" y="100276"/>
                  </a:moveTo>
                  <a:lnTo>
                    <a:pt x="124957" y="106211"/>
                  </a:lnTo>
                  <a:lnTo>
                    <a:pt x="119021" y="106211"/>
                  </a:lnTo>
                  <a:lnTo>
                    <a:pt x="119021" y="100276"/>
                  </a:lnTo>
                  <a:close/>
                  <a:moveTo>
                    <a:pt x="131204" y="100276"/>
                  </a:moveTo>
                  <a:lnTo>
                    <a:pt x="131204" y="106211"/>
                  </a:lnTo>
                  <a:lnTo>
                    <a:pt x="125270" y="106211"/>
                  </a:lnTo>
                  <a:lnTo>
                    <a:pt x="125270" y="100276"/>
                  </a:lnTo>
                  <a:close/>
                  <a:moveTo>
                    <a:pt x="137451" y="100276"/>
                  </a:moveTo>
                  <a:lnTo>
                    <a:pt x="137451" y="106211"/>
                  </a:lnTo>
                  <a:lnTo>
                    <a:pt x="131517" y="106211"/>
                  </a:lnTo>
                  <a:lnTo>
                    <a:pt x="131517" y="100276"/>
                  </a:lnTo>
                  <a:close/>
                  <a:moveTo>
                    <a:pt x="143702" y="100276"/>
                  </a:moveTo>
                  <a:lnTo>
                    <a:pt x="143702" y="106211"/>
                  </a:lnTo>
                  <a:lnTo>
                    <a:pt x="137766" y="106211"/>
                  </a:lnTo>
                  <a:lnTo>
                    <a:pt x="137766" y="100276"/>
                  </a:lnTo>
                  <a:close/>
                  <a:moveTo>
                    <a:pt x="149949" y="100276"/>
                  </a:moveTo>
                  <a:lnTo>
                    <a:pt x="149949" y="106211"/>
                  </a:lnTo>
                  <a:lnTo>
                    <a:pt x="144015" y="106211"/>
                  </a:lnTo>
                  <a:lnTo>
                    <a:pt x="144015" y="100276"/>
                  </a:lnTo>
                  <a:close/>
                  <a:moveTo>
                    <a:pt x="156196" y="100276"/>
                  </a:moveTo>
                  <a:lnTo>
                    <a:pt x="156196" y="106211"/>
                  </a:lnTo>
                  <a:lnTo>
                    <a:pt x="150262" y="106211"/>
                  </a:lnTo>
                  <a:lnTo>
                    <a:pt x="150262" y="100276"/>
                  </a:lnTo>
                  <a:close/>
                  <a:moveTo>
                    <a:pt x="162445" y="100276"/>
                  </a:moveTo>
                  <a:lnTo>
                    <a:pt x="162445" y="106211"/>
                  </a:lnTo>
                  <a:lnTo>
                    <a:pt x="156509" y="106211"/>
                  </a:lnTo>
                  <a:lnTo>
                    <a:pt x="156509" y="100276"/>
                  </a:lnTo>
                  <a:close/>
                  <a:moveTo>
                    <a:pt x="168692" y="100276"/>
                  </a:moveTo>
                  <a:lnTo>
                    <a:pt x="168692" y="106211"/>
                  </a:lnTo>
                  <a:lnTo>
                    <a:pt x="162756" y="106211"/>
                  </a:lnTo>
                  <a:lnTo>
                    <a:pt x="162756" y="100276"/>
                  </a:lnTo>
                  <a:close/>
                  <a:moveTo>
                    <a:pt x="174939" y="100276"/>
                  </a:moveTo>
                  <a:lnTo>
                    <a:pt x="174939" y="106211"/>
                  </a:lnTo>
                  <a:lnTo>
                    <a:pt x="169005" y="106211"/>
                  </a:lnTo>
                  <a:lnTo>
                    <a:pt x="169005" y="100276"/>
                  </a:lnTo>
                  <a:close/>
                  <a:moveTo>
                    <a:pt x="181186" y="100276"/>
                  </a:moveTo>
                  <a:lnTo>
                    <a:pt x="181186" y="106211"/>
                  </a:lnTo>
                  <a:lnTo>
                    <a:pt x="175252" y="106211"/>
                  </a:lnTo>
                  <a:lnTo>
                    <a:pt x="175252" y="100276"/>
                  </a:lnTo>
                  <a:close/>
                  <a:moveTo>
                    <a:pt x="187435" y="100276"/>
                  </a:moveTo>
                  <a:lnTo>
                    <a:pt x="187435" y="106211"/>
                  </a:lnTo>
                  <a:lnTo>
                    <a:pt x="181499" y="106211"/>
                  </a:lnTo>
                  <a:lnTo>
                    <a:pt x="181499" y="100276"/>
                  </a:lnTo>
                  <a:close/>
                  <a:moveTo>
                    <a:pt x="193684" y="100276"/>
                  </a:moveTo>
                  <a:lnTo>
                    <a:pt x="193684" y="106211"/>
                  </a:lnTo>
                  <a:lnTo>
                    <a:pt x="187749" y="106211"/>
                  </a:lnTo>
                  <a:lnTo>
                    <a:pt x="187749" y="100276"/>
                  </a:lnTo>
                  <a:close/>
                  <a:moveTo>
                    <a:pt x="199931" y="100276"/>
                  </a:moveTo>
                  <a:lnTo>
                    <a:pt x="199931" y="106211"/>
                  </a:lnTo>
                  <a:lnTo>
                    <a:pt x="193996" y="106211"/>
                  </a:lnTo>
                  <a:lnTo>
                    <a:pt x="193996" y="100276"/>
                  </a:lnTo>
                  <a:close/>
                  <a:moveTo>
                    <a:pt x="206180" y="100276"/>
                  </a:moveTo>
                  <a:lnTo>
                    <a:pt x="206180" y="106211"/>
                  </a:lnTo>
                  <a:lnTo>
                    <a:pt x="200244" y="106211"/>
                  </a:lnTo>
                  <a:lnTo>
                    <a:pt x="200244" y="100276"/>
                  </a:lnTo>
                  <a:close/>
                  <a:moveTo>
                    <a:pt x="212427" y="100276"/>
                  </a:moveTo>
                  <a:lnTo>
                    <a:pt x="212427" y="106211"/>
                  </a:lnTo>
                  <a:lnTo>
                    <a:pt x="206491" y="106211"/>
                  </a:lnTo>
                  <a:lnTo>
                    <a:pt x="206491" y="100276"/>
                  </a:lnTo>
                  <a:close/>
                  <a:moveTo>
                    <a:pt x="218674" y="100276"/>
                  </a:moveTo>
                  <a:lnTo>
                    <a:pt x="218674" y="106211"/>
                  </a:lnTo>
                  <a:lnTo>
                    <a:pt x="212739" y="106211"/>
                  </a:lnTo>
                  <a:lnTo>
                    <a:pt x="212739" y="100276"/>
                  </a:lnTo>
                  <a:close/>
                  <a:moveTo>
                    <a:pt x="224921" y="100276"/>
                  </a:moveTo>
                  <a:lnTo>
                    <a:pt x="224921" y="106211"/>
                  </a:lnTo>
                  <a:lnTo>
                    <a:pt x="218987" y="106211"/>
                  </a:lnTo>
                  <a:lnTo>
                    <a:pt x="218987" y="100276"/>
                  </a:lnTo>
                  <a:close/>
                  <a:moveTo>
                    <a:pt x="231170" y="100276"/>
                  </a:moveTo>
                  <a:lnTo>
                    <a:pt x="231170" y="106211"/>
                  </a:lnTo>
                  <a:lnTo>
                    <a:pt x="225234" y="106211"/>
                  </a:lnTo>
                  <a:lnTo>
                    <a:pt x="225234" y="100276"/>
                  </a:lnTo>
                  <a:close/>
                  <a:moveTo>
                    <a:pt x="237417" y="100276"/>
                  </a:moveTo>
                  <a:lnTo>
                    <a:pt x="237417" y="106211"/>
                  </a:lnTo>
                  <a:lnTo>
                    <a:pt x="231481" y="106211"/>
                  </a:lnTo>
                  <a:lnTo>
                    <a:pt x="231481" y="100276"/>
                  </a:lnTo>
                  <a:close/>
                  <a:moveTo>
                    <a:pt x="243664" y="100276"/>
                  </a:moveTo>
                  <a:lnTo>
                    <a:pt x="243664" y="106211"/>
                  </a:lnTo>
                  <a:lnTo>
                    <a:pt x="237729" y="106211"/>
                  </a:lnTo>
                  <a:lnTo>
                    <a:pt x="237729" y="100276"/>
                  </a:lnTo>
                  <a:close/>
                  <a:moveTo>
                    <a:pt x="249911" y="100276"/>
                  </a:moveTo>
                  <a:lnTo>
                    <a:pt x="249911" y="106211"/>
                  </a:lnTo>
                  <a:lnTo>
                    <a:pt x="243977" y="106211"/>
                  </a:lnTo>
                  <a:lnTo>
                    <a:pt x="243977" y="100276"/>
                  </a:lnTo>
                  <a:close/>
                  <a:moveTo>
                    <a:pt x="256161" y="100276"/>
                  </a:moveTo>
                  <a:lnTo>
                    <a:pt x="256161" y="106211"/>
                  </a:lnTo>
                  <a:lnTo>
                    <a:pt x="250225" y="106211"/>
                  </a:lnTo>
                  <a:lnTo>
                    <a:pt x="250225" y="100276"/>
                  </a:lnTo>
                  <a:close/>
                  <a:moveTo>
                    <a:pt x="262409" y="100276"/>
                  </a:moveTo>
                  <a:lnTo>
                    <a:pt x="262409" y="106211"/>
                  </a:lnTo>
                  <a:lnTo>
                    <a:pt x="256474" y="106211"/>
                  </a:lnTo>
                  <a:lnTo>
                    <a:pt x="256474" y="100276"/>
                  </a:lnTo>
                  <a:close/>
                  <a:moveTo>
                    <a:pt x="268656" y="100276"/>
                  </a:moveTo>
                  <a:lnTo>
                    <a:pt x="268656" y="106211"/>
                  </a:lnTo>
                  <a:lnTo>
                    <a:pt x="262721" y="106211"/>
                  </a:lnTo>
                  <a:lnTo>
                    <a:pt x="262721" y="100276"/>
                  </a:lnTo>
                  <a:close/>
                  <a:moveTo>
                    <a:pt x="274904" y="100276"/>
                  </a:moveTo>
                  <a:lnTo>
                    <a:pt x="274904" y="106211"/>
                  </a:lnTo>
                  <a:lnTo>
                    <a:pt x="268968" y="106211"/>
                  </a:lnTo>
                  <a:lnTo>
                    <a:pt x="268968" y="100276"/>
                  </a:lnTo>
                  <a:close/>
                  <a:moveTo>
                    <a:pt x="6251" y="106523"/>
                  </a:moveTo>
                  <a:lnTo>
                    <a:pt x="6251" y="112460"/>
                  </a:lnTo>
                  <a:lnTo>
                    <a:pt x="315" y="112460"/>
                  </a:lnTo>
                  <a:lnTo>
                    <a:pt x="315" y="106523"/>
                  </a:lnTo>
                  <a:close/>
                  <a:moveTo>
                    <a:pt x="12498" y="106523"/>
                  </a:moveTo>
                  <a:lnTo>
                    <a:pt x="12498" y="112460"/>
                  </a:lnTo>
                  <a:lnTo>
                    <a:pt x="6562" y="112460"/>
                  </a:lnTo>
                  <a:lnTo>
                    <a:pt x="6562" y="106523"/>
                  </a:lnTo>
                  <a:close/>
                  <a:moveTo>
                    <a:pt x="18745" y="106523"/>
                  </a:moveTo>
                  <a:lnTo>
                    <a:pt x="18745" y="112460"/>
                  </a:lnTo>
                  <a:lnTo>
                    <a:pt x="12810" y="112460"/>
                  </a:lnTo>
                  <a:lnTo>
                    <a:pt x="12810" y="106523"/>
                  </a:lnTo>
                  <a:close/>
                  <a:moveTo>
                    <a:pt x="24992" y="106523"/>
                  </a:moveTo>
                  <a:lnTo>
                    <a:pt x="24992" y="112460"/>
                  </a:lnTo>
                  <a:lnTo>
                    <a:pt x="19058" y="112460"/>
                  </a:lnTo>
                  <a:lnTo>
                    <a:pt x="19058" y="106523"/>
                  </a:lnTo>
                  <a:close/>
                  <a:moveTo>
                    <a:pt x="31242" y="106523"/>
                  </a:moveTo>
                  <a:lnTo>
                    <a:pt x="31242" y="112460"/>
                  </a:lnTo>
                  <a:lnTo>
                    <a:pt x="25305" y="112460"/>
                  </a:lnTo>
                  <a:lnTo>
                    <a:pt x="25305" y="106523"/>
                  </a:lnTo>
                  <a:close/>
                  <a:moveTo>
                    <a:pt x="37489" y="106523"/>
                  </a:moveTo>
                  <a:lnTo>
                    <a:pt x="37489" y="112460"/>
                  </a:lnTo>
                  <a:lnTo>
                    <a:pt x="31553" y="112460"/>
                  </a:lnTo>
                  <a:lnTo>
                    <a:pt x="31553" y="106523"/>
                  </a:lnTo>
                  <a:close/>
                  <a:moveTo>
                    <a:pt x="43737" y="106523"/>
                  </a:moveTo>
                  <a:lnTo>
                    <a:pt x="43737" y="112460"/>
                  </a:lnTo>
                  <a:lnTo>
                    <a:pt x="37802" y="112460"/>
                  </a:lnTo>
                  <a:lnTo>
                    <a:pt x="37802" y="106523"/>
                  </a:lnTo>
                  <a:close/>
                  <a:moveTo>
                    <a:pt x="49985" y="106523"/>
                  </a:moveTo>
                  <a:lnTo>
                    <a:pt x="49985" y="112460"/>
                  </a:lnTo>
                  <a:lnTo>
                    <a:pt x="44049" y="112460"/>
                  </a:lnTo>
                  <a:lnTo>
                    <a:pt x="44049" y="106523"/>
                  </a:lnTo>
                  <a:close/>
                  <a:moveTo>
                    <a:pt x="56232" y="106523"/>
                  </a:moveTo>
                  <a:lnTo>
                    <a:pt x="56232" y="112460"/>
                  </a:lnTo>
                  <a:lnTo>
                    <a:pt x="50296" y="112460"/>
                  </a:lnTo>
                  <a:lnTo>
                    <a:pt x="50296" y="106523"/>
                  </a:lnTo>
                  <a:close/>
                  <a:moveTo>
                    <a:pt x="62480" y="106523"/>
                  </a:moveTo>
                  <a:lnTo>
                    <a:pt x="62480" y="112460"/>
                  </a:lnTo>
                  <a:lnTo>
                    <a:pt x="56545" y="112460"/>
                  </a:lnTo>
                  <a:lnTo>
                    <a:pt x="56545" y="106523"/>
                  </a:lnTo>
                  <a:close/>
                  <a:moveTo>
                    <a:pt x="68727" y="106523"/>
                  </a:moveTo>
                  <a:lnTo>
                    <a:pt x="68727" y="112460"/>
                  </a:lnTo>
                  <a:lnTo>
                    <a:pt x="62792" y="112460"/>
                  </a:lnTo>
                  <a:lnTo>
                    <a:pt x="62792" y="106523"/>
                  </a:lnTo>
                  <a:close/>
                  <a:moveTo>
                    <a:pt x="74975" y="106523"/>
                  </a:moveTo>
                  <a:lnTo>
                    <a:pt x="74975" y="112460"/>
                  </a:lnTo>
                  <a:lnTo>
                    <a:pt x="69039" y="112460"/>
                  </a:lnTo>
                  <a:lnTo>
                    <a:pt x="69039" y="106523"/>
                  </a:lnTo>
                  <a:close/>
                  <a:moveTo>
                    <a:pt x="81223" y="106523"/>
                  </a:moveTo>
                  <a:lnTo>
                    <a:pt x="81223" y="112460"/>
                  </a:lnTo>
                  <a:lnTo>
                    <a:pt x="75286" y="112460"/>
                  </a:lnTo>
                  <a:lnTo>
                    <a:pt x="75286" y="106523"/>
                  </a:lnTo>
                  <a:close/>
                  <a:moveTo>
                    <a:pt x="87470" y="106523"/>
                  </a:moveTo>
                  <a:lnTo>
                    <a:pt x="87470" y="112460"/>
                  </a:lnTo>
                  <a:lnTo>
                    <a:pt x="81535" y="112460"/>
                  </a:lnTo>
                  <a:lnTo>
                    <a:pt x="81535" y="106523"/>
                  </a:lnTo>
                  <a:close/>
                  <a:moveTo>
                    <a:pt x="93718" y="106523"/>
                  </a:moveTo>
                  <a:lnTo>
                    <a:pt x="93718" y="112460"/>
                  </a:lnTo>
                  <a:lnTo>
                    <a:pt x="87784" y="112460"/>
                  </a:lnTo>
                  <a:lnTo>
                    <a:pt x="87784" y="106523"/>
                  </a:lnTo>
                  <a:close/>
                  <a:moveTo>
                    <a:pt x="99967" y="106523"/>
                  </a:moveTo>
                  <a:lnTo>
                    <a:pt x="99967" y="112460"/>
                  </a:lnTo>
                  <a:lnTo>
                    <a:pt x="94031" y="112460"/>
                  </a:lnTo>
                  <a:lnTo>
                    <a:pt x="94031" y="106523"/>
                  </a:lnTo>
                  <a:close/>
                  <a:moveTo>
                    <a:pt x="106214" y="106523"/>
                  </a:moveTo>
                  <a:lnTo>
                    <a:pt x="106214" y="112460"/>
                  </a:lnTo>
                  <a:lnTo>
                    <a:pt x="100278" y="112460"/>
                  </a:lnTo>
                  <a:lnTo>
                    <a:pt x="100278" y="106523"/>
                  </a:lnTo>
                  <a:close/>
                  <a:moveTo>
                    <a:pt x="112461" y="106523"/>
                  </a:moveTo>
                  <a:lnTo>
                    <a:pt x="112461" y="112460"/>
                  </a:lnTo>
                  <a:lnTo>
                    <a:pt x="106527" y="112460"/>
                  </a:lnTo>
                  <a:lnTo>
                    <a:pt x="106527" y="106523"/>
                  </a:lnTo>
                  <a:close/>
                  <a:moveTo>
                    <a:pt x="118710" y="106523"/>
                  </a:moveTo>
                  <a:lnTo>
                    <a:pt x="118710" y="112460"/>
                  </a:lnTo>
                  <a:lnTo>
                    <a:pt x="112774" y="112460"/>
                  </a:lnTo>
                  <a:lnTo>
                    <a:pt x="112774" y="106523"/>
                  </a:lnTo>
                  <a:close/>
                  <a:moveTo>
                    <a:pt x="124957" y="106523"/>
                  </a:moveTo>
                  <a:lnTo>
                    <a:pt x="124957" y="112460"/>
                  </a:lnTo>
                  <a:lnTo>
                    <a:pt x="119021" y="112460"/>
                  </a:lnTo>
                  <a:lnTo>
                    <a:pt x="119021" y="106523"/>
                  </a:lnTo>
                  <a:close/>
                  <a:moveTo>
                    <a:pt x="131204" y="106523"/>
                  </a:moveTo>
                  <a:lnTo>
                    <a:pt x="131204" y="112460"/>
                  </a:lnTo>
                  <a:lnTo>
                    <a:pt x="125270" y="112460"/>
                  </a:lnTo>
                  <a:lnTo>
                    <a:pt x="125270" y="106523"/>
                  </a:lnTo>
                  <a:close/>
                  <a:moveTo>
                    <a:pt x="137451" y="106523"/>
                  </a:moveTo>
                  <a:lnTo>
                    <a:pt x="137451" y="112460"/>
                  </a:lnTo>
                  <a:lnTo>
                    <a:pt x="131517" y="112460"/>
                  </a:lnTo>
                  <a:lnTo>
                    <a:pt x="131517" y="106523"/>
                  </a:lnTo>
                  <a:close/>
                  <a:moveTo>
                    <a:pt x="143702" y="106523"/>
                  </a:moveTo>
                  <a:lnTo>
                    <a:pt x="143702" y="112460"/>
                  </a:lnTo>
                  <a:lnTo>
                    <a:pt x="137766" y="112460"/>
                  </a:lnTo>
                  <a:lnTo>
                    <a:pt x="137766" y="106523"/>
                  </a:lnTo>
                  <a:close/>
                  <a:moveTo>
                    <a:pt x="149949" y="106523"/>
                  </a:moveTo>
                  <a:lnTo>
                    <a:pt x="149949" y="112460"/>
                  </a:lnTo>
                  <a:lnTo>
                    <a:pt x="144015" y="112460"/>
                  </a:lnTo>
                  <a:lnTo>
                    <a:pt x="144015" y="106523"/>
                  </a:lnTo>
                  <a:close/>
                  <a:moveTo>
                    <a:pt x="156196" y="106523"/>
                  </a:moveTo>
                  <a:lnTo>
                    <a:pt x="156196" y="112460"/>
                  </a:lnTo>
                  <a:lnTo>
                    <a:pt x="150262" y="112460"/>
                  </a:lnTo>
                  <a:lnTo>
                    <a:pt x="150262" y="106523"/>
                  </a:lnTo>
                  <a:close/>
                  <a:moveTo>
                    <a:pt x="162445" y="106523"/>
                  </a:moveTo>
                  <a:lnTo>
                    <a:pt x="162445" y="112460"/>
                  </a:lnTo>
                  <a:lnTo>
                    <a:pt x="156509" y="112460"/>
                  </a:lnTo>
                  <a:lnTo>
                    <a:pt x="156509" y="106523"/>
                  </a:lnTo>
                  <a:close/>
                  <a:moveTo>
                    <a:pt x="168692" y="106523"/>
                  </a:moveTo>
                  <a:lnTo>
                    <a:pt x="168692" y="112460"/>
                  </a:lnTo>
                  <a:lnTo>
                    <a:pt x="162756" y="112460"/>
                  </a:lnTo>
                  <a:lnTo>
                    <a:pt x="162756" y="106523"/>
                  </a:lnTo>
                  <a:close/>
                  <a:moveTo>
                    <a:pt x="174939" y="106523"/>
                  </a:moveTo>
                  <a:lnTo>
                    <a:pt x="174939" y="112460"/>
                  </a:lnTo>
                  <a:lnTo>
                    <a:pt x="169005" y="112460"/>
                  </a:lnTo>
                  <a:lnTo>
                    <a:pt x="169005" y="106523"/>
                  </a:lnTo>
                  <a:close/>
                  <a:moveTo>
                    <a:pt x="181186" y="106523"/>
                  </a:moveTo>
                  <a:lnTo>
                    <a:pt x="181186" y="112460"/>
                  </a:lnTo>
                  <a:lnTo>
                    <a:pt x="175252" y="112460"/>
                  </a:lnTo>
                  <a:lnTo>
                    <a:pt x="175252" y="106523"/>
                  </a:lnTo>
                  <a:close/>
                  <a:moveTo>
                    <a:pt x="187435" y="106523"/>
                  </a:moveTo>
                  <a:lnTo>
                    <a:pt x="187435" y="112460"/>
                  </a:lnTo>
                  <a:lnTo>
                    <a:pt x="181499" y="112460"/>
                  </a:lnTo>
                  <a:lnTo>
                    <a:pt x="181499" y="106523"/>
                  </a:lnTo>
                  <a:close/>
                  <a:moveTo>
                    <a:pt x="193684" y="106523"/>
                  </a:moveTo>
                  <a:lnTo>
                    <a:pt x="193684" y="112460"/>
                  </a:lnTo>
                  <a:lnTo>
                    <a:pt x="187749" y="112460"/>
                  </a:lnTo>
                  <a:lnTo>
                    <a:pt x="187749" y="106523"/>
                  </a:lnTo>
                  <a:close/>
                  <a:moveTo>
                    <a:pt x="199931" y="106523"/>
                  </a:moveTo>
                  <a:lnTo>
                    <a:pt x="199931" y="112460"/>
                  </a:lnTo>
                  <a:lnTo>
                    <a:pt x="193996" y="112460"/>
                  </a:lnTo>
                  <a:lnTo>
                    <a:pt x="193996" y="106523"/>
                  </a:lnTo>
                  <a:close/>
                  <a:moveTo>
                    <a:pt x="206180" y="106523"/>
                  </a:moveTo>
                  <a:lnTo>
                    <a:pt x="206180" y="112460"/>
                  </a:lnTo>
                  <a:lnTo>
                    <a:pt x="200244" y="112460"/>
                  </a:lnTo>
                  <a:lnTo>
                    <a:pt x="200244" y="106523"/>
                  </a:lnTo>
                  <a:close/>
                  <a:moveTo>
                    <a:pt x="212427" y="106523"/>
                  </a:moveTo>
                  <a:lnTo>
                    <a:pt x="212427" y="112460"/>
                  </a:lnTo>
                  <a:lnTo>
                    <a:pt x="206491" y="112460"/>
                  </a:lnTo>
                  <a:lnTo>
                    <a:pt x="206491" y="106523"/>
                  </a:lnTo>
                  <a:close/>
                  <a:moveTo>
                    <a:pt x="218674" y="106523"/>
                  </a:moveTo>
                  <a:lnTo>
                    <a:pt x="218674" y="112460"/>
                  </a:lnTo>
                  <a:lnTo>
                    <a:pt x="212739" y="112460"/>
                  </a:lnTo>
                  <a:lnTo>
                    <a:pt x="212739" y="106523"/>
                  </a:lnTo>
                  <a:close/>
                  <a:moveTo>
                    <a:pt x="224921" y="106523"/>
                  </a:moveTo>
                  <a:lnTo>
                    <a:pt x="224921" y="112460"/>
                  </a:lnTo>
                  <a:lnTo>
                    <a:pt x="218987" y="112460"/>
                  </a:lnTo>
                  <a:lnTo>
                    <a:pt x="218987" y="106523"/>
                  </a:lnTo>
                  <a:close/>
                  <a:moveTo>
                    <a:pt x="231170" y="106523"/>
                  </a:moveTo>
                  <a:lnTo>
                    <a:pt x="231170" y="112460"/>
                  </a:lnTo>
                  <a:lnTo>
                    <a:pt x="225234" y="112460"/>
                  </a:lnTo>
                  <a:lnTo>
                    <a:pt x="225234" y="106523"/>
                  </a:lnTo>
                  <a:close/>
                  <a:moveTo>
                    <a:pt x="237417" y="106523"/>
                  </a:moveTo>
                  <a:lnTo>
                    <a:pt x="237417" y="112460"/>
                  </a:lnTo>
                  <a:lnTo>
                    <a:pt x="231481" y="112460"/>
                  </a:lnTo>
                  <a:lnTo>
                    <a:pt x="231481" y="106523"/>
                  </a:lnTo>
                  <a:close/>
                  <a:moveTo>
                    <a:pt x="243664" y="106523"/>
                  </a:moveTo>
                  <a:lnTo>
                    <a:pt x="243664" y="112460"/>
                  </a:lnTo>
                  <a:lnTo>
                    <a:pt x="237729" y="112460"/>
                  </a:lnTo>
                  <a:lnTo>
                    <a:pt x="237729" y="106523"/>
                  </a:lnTo>
                  <a:close/>
                  <a:moveTo>
                    <a:pt x="249911" y="106523"/>
                  </a:moveTo>
                  <a:lnTo>
                    <a:pt x="249911" y="112460"/>
                  </a:lnTo>
                  <a:lnTo>
                    <a:pt x="243977" y="112460"/>
                  </a:lnTo>
                  <a:lnTo>
                    <a:pt x="243977" y="106523"/>
                  </a:lnTo>
                  <a:close/>
                  <a:moveTo>
                    <a:pt x="256161" y="106523"/>
                  </a:moveTo>
                  <a:lnTo>
                    <a:pt x="256161" y="112460"/>
                  </a:lnTo>
                  <a:lnTo>
                    <a:pt x="250225" y="112460"/>
                  </a:lnTo>
                  <a:lnTo>
                    <a:pt x="250225" y="106523"/>
                  </a:lnTo>
                  <a:close/>
                  <a:moveTo>
                    <a:pt x="262409" y="106523"/>
                  </a:moveTo>
                  <a:lnTo>
                    <a:pt x="262409" y="112460"/>
                  </a:lnTo>
                  <a:lnTo>
                    <a:pt x="256474" y="112460"/>
                  </a:lnTo>
                  <a:lnTo>
                    <a:pt x="256474" y="106523"/>
                  </a:lnTo>
                  <a:close/>
                  <a:moveTo>
                    <a:pt x="268656" y="106523"/>
                  </a:moveTo>
                  <a:lnTo>
                    <a:pt x="268656" y="112460"/>
                  </a:lnTo>
                  <a:lnTo>
                    <a:pt x="262721" y="112460"/>
                  </a:lnTo>
                  <a:lnTo>
                    <a:pt x="262721" y="106523"/>
                  </a:lnTo>
                  <a:close/>
                  <a:moveTo>
                    <a:pt x="274904" y="106523"/>
                  </a:moveTo>
                  <a:lnTo>
                    <a:pt x="274904" y="112460"/>
                  </a:lnTo>
                  <a:lnTo>
                    <a:pt x="268968" y="112460"/>
                  </a:lnTo>
                  <a:lnTo>
                    <a:pt x="268968" y="106523"/>
                  </a:lnTo>
                  <a:close/>
                  <a:moveTo>
                    <a:pt x="6251" y="112771"/>
                  </a:moveTo>
                  <a:lnTo>
                    <a:pt x="6251" y="118707"/>
                  </a:lnTo>
                  <a:lnTo>
                    <a:pt x="315" y="118707"/>
                  </a:lnTo>
                  <a:lnTo>
                    <a:pt x="315" y="112771"/>
                  </a:lnTo>
                  <a:close/>
                  <a:moveTo>
                    <a:pt x="12498" y="112771"/>
                  </a:moveTo>
                  <a:lnTo>
                    <a:pt x="12498" y="118707"/>
                  </a:lnTo>
                  <a:lnTo>
                    <a:pt x="6562" y="118707"/>
                  </a:lnTo>
                  <a:lnTo>
                    <a:pt x="6562" y="112771"/>
                  </a:lnTo>
                  <a:close/>
                  <a:moveTo>
                    <a:pt x="18745" y="112771"/>
                  </a:moveTo>
                  <a:lnTo>
                    <a:pt x="18745" y="118707"/>
                  </a:lnTo>
                  <a:lnTo>
                    <a:pt x="12810" y="118707"/>
                  </a:lnTo>
                  <a:lnTo>
                    <a:pt x="12810" y="112771"/>
                  </a:lnTo>
                  <a:close/>
                  <a:moveTo>
                    <a:pt x="24992" y="112771"/>
                  </a:moveTo>
                  <a:lnTo>
                    <a:pt x="24992" y="118707"/>
                  </a:lnTo>
                  <a:lnTo>
                    <a:pt x="19058" y="118707"/>
                  </a:lnTo>
                  <a:lnTo>
                    <a:pt x="19058" y="112771"/>
                  </a:lnTo>
                  <a:close/>
                  <a:moveTo>
                    <a:pt x="31242" y="112771"/>
                  </a:moveTo>
                  <a:lnTo>
                    <a:pt x="31242" y="118707"/>
                  </a:lnTo>
                  <a:lnTo>
                    <a:pt x="25305" y="118707"/>
                  </a:lnTo>
                  <a:lnTo>
                    <a:pt x="25305" y="112771"/>
                  </a:lnTo>
                  <a:close/>
                  <a:moveTo>
                    <a:pt x="37489" y="112771"/>
                  </a:moveTo>
                  <a:lnTo>
                    <a:pt x="37489" y="118707"/>
                  </a:lnTo>
                  <a:lnTo>
                    <a:pt x="31553" y="118707"/>
                  </a:lnTo>
                  <a:lnTo>
                    <a:pt x="31553" y="112771"/>
                  </a:lnTo>
                  <a:close/>
                  <a:moveTo>
                    <a:pt x="43737" y="112771"/>
                  </a:moveTo>
                  <a:lnTo>
                    <a:pt x="43737" y="118707"/>
                  </a:lnTo>
                  <a:lnTo>
                    <a:pt x="37802" y="118707"/>
                  </a:lnTo>
                  <a:lnTo>
                    <a:pt x="37802" y="112771"/>
                  </a:lnTo>
                  <a:close/>
                  <a:moveTo>
                    <a:pt x="49985" y="112771"/>
                  </a:moveTo>
                  <a:lnTo>
                    <a:pt x="49985" y="118707"/>
                  </a:lnTo>
                  <a:lnTo>
                    <a:pt x="44049" y="118707"/>
                  </a:lnTo>
                  <a:lnTo>
                    <a:pt x="44049" y="112771"/>
                  </a:lnTo>
                  <a:close/>
                  <a:moveTo>
                    <a:pt x="56232" y="112771"/>
                  </a:moveTo>
                  <a:lnTo>
                    <a:pt x="56232" y="118707"/>
                  </a:lnTo>
                  <a:lnTo>
                    <a:pt x="50296" y="118707"/>
                  </a:lnTo>
                  <a:lnTo>
                    <a:pt x="50296" y="112771"/>
                  </a:lnTo>
                  <a:close/>
                  <a:moveTo>
                    <a:pt x="62480" y="112771"/>
                  </a:moveTo>
                  <a:lnTo>
                    <a:pt x="62480" y="118707"/>
                  </a:lnTo>
                  <a:lnTo>
                    <a:pt x="56545" y="118707"/>
                  </a:lnTo>
                  <a:lnTo>
                    <a:pt x="56545" y="112771"/>
                  </a:lnTo>
                  <a:close/>
                  <a:moveTo>
                    <a:pt x="68727" y="112771"/>
                  </a:moveTo>
                  <a:lnTo>
                    <a:pt x="68727" y="118707"/>
                  </a:lnTo>
                  <a:lnTo>
                    <a:pt x="62792" y="118707"/>
                  </a:lnTo>
                  <a:lnTo>
                    <a:pt x="62792" y="112771"/>
                  </a:lnTo>
                  <a:close/>
                  <a:moveTo>
                    <a:pt x="74975" y="112771"/>
                  </a:moveTo>
                  <a:lnTo>
                    <a:pt x="74975" y="118707"/>
                  </a:lnTo>
                  <a:lnTo>
                    <a:pt x="69039" y="118707"/>
                  </a:lnTo>
                  <a:lnTo>
                    <a:pt x="69039" y="112771"/>
                  </a:lnTo>
                  <a:close/>
                  <a:moveTo>
                    <a:pt x="81223" y="112771"/>
                  </a:moveTo>
                  <a:lnTo>
                    <a:pt x="81223" y="118707"/>
                  </a:lnTo>
                  <a:lnTo>
                    <a:pt x="75286" y="118707"/>
                  </a:lnTo>
                  <a:lnTo>
                    <a:pt x="75286" y="112771"/>
                  </a:lnTo>
                  <a:close/>
                  <a:moveTo>
                    <a:pt x="87470" y="112771"/>
                  </a:moveTo>
                  <a:lnTo>
                    <a:pt x="87470" y="118707"/>
                  </a:lnTo>
                  <a:lnTo>
                    <a:pt x="81535" y="118707"/>
                  </a:lnTo>
                  <a:lnTo>
                    <a:pt x="81535" y="112771"/>
                  </a:lnTo>
                  <a:close/>
                  <a:moveTo>
                    <a:pt x="93718" y="112771"/>
                  </a:moveTo>
                  <a:lnTo>
                    <a:pt x="93718" y="118707"/>
                  </a:lnTo>
                  <a:lnTo>
                    <a:pt x="87784" y="118707"/>
                  </a:lnTo>
                  <a:lnTo>
                    <a:pt x="87784" y="112771"/>
                  </a:lnTo>
                  <a:close/>
                  <a:moveTo>
                    <a:pt x="99967" y="112771"/>
                  </a:moveTo>
                  <a:lnTo>
                    <a:pt x="99967" y="118707"/>
                  </a:lnTo>
                  <a:lnTo>
                    <a:pt x="94031" y="118707"/>
                  </a:lnTo>
                  <a:lnTo>
                    <a:pt x="94031" y="112771"/>
                  </a:lnTo>
                  <a:close/>
                  <a:moveTo>
                    <a:pt x="106214" y="112771"/>
                  </a:moveTo>
                  <a:lnTo>
                    <a:pt x="106214" y="118707"/>
                  </a:lnTo>
                  <a:lnTo>
                    <a:pt x="100278" y="118707"/>
                  </a:lnTo>
                  <a:lnTo>
                    <a:pt x="100278" y="112771"/>
                  </a:lnTo>
                  <a:close/>
                  <a:moveTo>
                    <a:pt x="112461" y="112771"/>
                  </a:moveTo>
                  <a:lnTo>
                    <a:pt x="112461" y="118707"/>
                  </a:lnTo>
                  <a:lnTo>
                    <a:pt x="106527" y="118707"/>
                  </a:lnTo>
                  <a:lnTo>
                    <a:pt x="106527" y="112771"/>
                  </a:lnTo>
                  <a:close/>
                  <a:moveTo>
                    <a:pt x="118710" y="112771"/>
                  </a:moveTo>
                  <a:lnTo>
                    <a:pt x="118710" y="118707"/>
                  </a:lnTo>
                  <a:lnTo>
                    <a:pt x="112774" y="118707"/>
                  </a:lnTo>
                  <a:lnTo>
                    <a:pt x="112774" y="112771"/>
                  </a:lnTo>
                  <a:close/>
                  <a:moveTo>
                    <a:pt x="124957" y="112771"/>
                  </a:moveTo>
                  <a:lnTo>
                    <a:pt x="124957" y="118707"/>
                  </a:lnTo>
                  <a:lnTo>
                    <a:pt x="119021" y="118707"/>
                  </a:lnTo>
                  <a:lnTo>
                    <a:pt x="119021" y="112771"/>
                  </a:lnTo>
                  <a:close/>
                  <a:moveTo>
                    <a:pt x="131204" y="112771"/>
                  </a:moveTo>
                  <a:lnTo>
                    <a:pt x="131204" y="118707"/>
                  </a:lnTo>
                  <a:lnTo>
                    <a:pt x="125270" y="118707"/>
                  </a:lnTo>
                  <a:lnTo>
                    <a:pt x="125270" y="112771"/>
                  </a:lnTo>
                  <a:close/>
                  <a:moveTo>
                    <a:pt x="137451" y="112771"/>
                  </a:moveTo>
                  <a:lnTo>
                    <a:pt x="137451" y="118707"/>
                  </a:lnTo>
                  <a:lnTo>
                    <a:pt x="131517" y="118707"/>
                  </a:lnTo>
                  <a:lnTo>
                    <a:pt x="131517" y="112771"/>
                  </a:lnTo>
                  <a:close/>
                  <a:moveTo>
                    <a:pt x="143702" y="112771"/>
                  </a:moveTo>
                  <a:lnTo>
                    <a:pt x="143702" y="118707"/>
                  </a:lnTo>
                  <a:lnTo>
                    <a:pt x="137766" y="118707"/>
                  </a:lnTo>
                  <a:lnTo>
                    <a:pt x="137766" y="112771"/>
                  </a:lnTo>
                  <a:close/>
                  <a:moveTo>
                    <a:pt x="149949" y="112771"/>
                  </a:moveTo>
                  <a:lnTo>
                    <a:pt x="149949" y="118707"/>
                  </a:lnTo>
                  <a:lnTo>
                    <a:pt x="144015" y="118707"/>
                  </a:lnTo>
                  <a:lnTo>
                    <a:pt x="144015" y="112771"/>
                  </a:lnTo>
                  <a:close/>
                  <a:moveTo>
                    <a:pt x="156196" y="112771"/>
                  </a:moveTo>
                  <a:lnTo>
                    <a:pt x="156196" y="118707"/>
                  </a:lnTo>
                  <a:lnTo>
                    <a:pt x="150262" y="118707"/>
                  </a:lnTo>
                  <a:lnTo>
                    <a:pt x="150262" y="112771"/>
                  </a:lnTo>
                  <a:close/>
                  <a:moveTo>
                    <a:pt x="162445" y="112771"/>
                  </a:moveTo>
                  <a:lnTo>
                    <a:pt x="162445" y="118707"/>
                  </a:lnTo>
                  <a:lnTo>
                    <a:pt x="156509" y="118707"/>
                  </a:lnTo>
                  <a:lnTo>
                    <a:pt x="156509" y="112771"/>
                  </a:lnTo>
                  <a:close/>
                  <a:moveTo>
                    <a:pt x="168692" y="112771"/>
                  </a:moveTo>
                  <a:lnTo>
                    <a:pt x="168692" y="118707"/>
                  </a:lnTo>
                  <a:lnTo>
                    <a:pt x="162756" y="118707"/>
                  </a:lnTo>
                  <a:lnTo>
                    <a:pt x="162756" y="112771"/>
                  </a:lnTo>
                  <a:close/>
                  <a:moveTo>
                    <a:pt x="174939" y="112771"/>
                  </a:moveTo>
                  <a:lnTo>
                    <a:pt x="174939" y="118707"/>
                  </a:lnTo>
                  <a:lnTo>
                    <a:pt x="169005" y="118707"/>
                  </a:lnTo>
                  <a:lnTo>
                    <a:pt x="169005" y="112771"/>
                  </a:lnTo>
                  <a:close/>
                  <a:moveTo>
                    <a:pt x="181186" y="112771"/>
                  </a:moveTo>
                  <a:lnTo>
                    <a:pt x="181186" y="118707"/>
                  </a:lnTo>
                  <a:lnTo>
                    <a:pt x="175252" y="118707"/>
                  </a:lnTo>
                  <a:lnTo>
                    <a:pt x="175252" y="112771"/>
                  </a:lnTo>
                  <a:close/>
                  <a:moveTo>
                    <a:pt x="187435" y="112771"/>
                  </a:moveTo>
                  <a:lnTo>
                    <a:pt x="187435" y="118707"/>
                  </a:lnTo>
                  <a:lnTo>
                    <a:pt x="181499" y="118707"/>
                  </a:lnTo>
                  <a:lnTo>
                    <a:pt x="181499" y="112771"/>
                  </a:lnTo>
                  <a:close/>
                  <a:moveTo>
                    <a:pt x="193684" y="112771"/>
                  </a:moveTo>
                  <a:lnTo>
                    <a:pt x="193684" y="118707"/>
                  </a:lnTo>
                  <a:lnTo>
                    <a:pt x="187749" y="118707"/>
                  </a:lnTo>
                  <a:lnTo>
                    <a:pt x="187749" y="112771"/>
                  </a:lnTo>
                  <a:close/>
                  <a:moveTo>
                    <a:pt x="199931" y="112771"/>
                  </a:moveTo>
                  <a:lnTo>
                    <a:pt x="199931" y="118707"/>
                  </a:lnTo>
                  <a:lnTo>
                    <a:pt x="193996" y="118707"/>
                  </a:lnTo>
                  <a:lnTo>
                    <a:pt x="193996" y="112771"/>
                  </a:lnTo>
                  <a:close/>
                  <a:moveTo>
                    <a:pt x="206180" y="112771"/>
                  </a:moveTo>
                  <a:lnTo>
                    <a:pt x="206180" y="118707"/>
                  </a:lnTo>
                  <a:lnTo>
                    <a:pt x="200244" y="118707"/>
                  </a:lnTo>
                  <a:lnTo>
                    <a:pt x="200244" y="112771"/>
                  </a:lnTo>
                  <a:close/>
                  <a:moveTo>
                    <a:pt x="212427" y="112771"/>
                  </a:moveTo>
                  <a:lnTo>
                    <a:pt x="212427" y="118707"/>
                  </a:lnTo>
                  <a:lnTo>
                    <a:pt x="206491" y="118707"/>
                  </a:lnTo>
                  <a:lnTo>
                    <a:pt x="206491" y="112771"/>
                  </a:lnTo>
                  <a:close/>
                  <a:moveTo>
                    <a:pt x="218674" y="112771"/>
                  </a:moveTo>
                  <a:lnTo>
                    <a:pt x="218674" y="118707"/>
                  </a:lnTo>
                  <a:lnTo>
                    <a:pt x="212739" y="118707"/>
                  </a:lnTo>
                  <a:lnTo>
                    <a:pt x="212739" y="112771"/>
                  </a:lnTo>
                  <a:close/>
                  <a:moveTo>
                    <a:pt x="224921" y="112771"/>
                  </a:moveTo>
                  <a:lnTo>
                    <a:pt x="224921" y="118707"/>
                  </a:lnTo>
                  <a:lnTo>
                    <a:pt x="218987" y="118707"/>
                  </a:lnTo>
                  <a:lnTo>
                    <a:pt x="218987" y="112771"/>
                  </a:lnTo>
                  <a:close/>
                  <a:moveTo>
                    <a:pt x="231170" y="112771"/>
                  </a:moveTo>
                  <a:lnTo>
                    <a:pt x="231170" y="118707"/>
                  </a:lnTo>
                  <a:lnTo>
                    <a:pt x="225234" y="118707"/>
                  </a:lnTo>
                  <a:lnTo>
                    <a:pt x="225234" y="112771"/>
                  </a:lnTo>
                  <a:close/>
                  <a:moveTo>
                    <a:pt x="237417" y="112771"/>
                  </a:moveTo>
                  <a:lnTo>
                    <a:pt x="237417" y="118707"/>
                  </a:lnTo>
                  <a:lnTo>
                    <a:pt x="231481" y="118707"/>
                  </a:lnTo>
                  <a:lnTo>
                    <a:pt x="231481" y="112771"/>
                  </a:lnTo>
                  <a:close/>
                  <a:moveTo>
                    <a:pt x="243664" y="112771"/>
                  </a:moveTo>
                  <a:lnTo>
                    <a:pt x="243664" y="118707"/>
                  </a:lnTo>
                  <a:lnTo>
                    <a:pt x="237729" y="118707"/>
                  </a:lnTo>
                  <a:lnTo>
                    <a:pt x="237729" y="112771"/>
                  </a:lnTo>
                  <a:close/>
                  <a:moveTo>
                    <a:pt x="249911" y="112771"/>
                  </a:moveTo>
                  <a:lnTo>
                    <a:pt x="249911" y="118707"/>
                  </a:lnTo>
                  <a:lnTo>
                    <a:pt x="243977" y="118707"/>
                  </a:lnTo>
                  <a:lnTo>
                    <a:pt x="243977" y="112771"/>
                  </a:lnTo>
                  <a:close/>
                  <a:moveTo>
                    <a:pt x="256161" y="112771"/>
                  </a:moveTo>
                  <a:lnTo>
                    <a:pt x="256161" y="118707"/>
                  </a:lnTo>
                  <a:lnTo>
                    <a:pt x="250225" y="118707"/>
                  </a:lnTo>
                  <a:lnTo>
                    <a:pt x="250225" y="112771"/>
                  </a:lnTo>
                  <a:close/>
                  <a:moveTo>
                    <a:pt x="262409" y="112771"/>
                  </a:moveTo>
                  <a:lnTo>
                    <a:pt x="262409" y="118707"/>
                  </a:lnTo>
                  <a:lnTo>
                    <a:pt x="256474" y="118707"/>
                  </a:lnTo>
                  <a:lnTo>
                    <a:pt x="256474" y="112771"/>
                  </a:lnTo>
                  <a:close/>
                  <a:moveTo>
                    <a:pt x="268656" y="112771"/>
                  </a:moveTo>
                  <a:lnTo>
                    <a:pt x="268656" y="118707"/>
                  </a:lnTo>
                  <a:lnTo>
                    <a:pt x="262721" y="118707"/>
                  </a:lnTo>
                  <a:lnTo>
                    <a:pt x="262721" y="112771"/>
                  </a:lnTo>
                  <a:close/>
                  <a:moveTo>
                    <a:pt x="274904" y="112771"/>
                  </a:moveTo>
                  <a:lnTo>
                    <a:pt x="274904" y="118707"/>
                  </a:lnTo>
                  <a:lnTo>
                    <a:pt x="268968" y="118707"/>
                  </a:lnTo>
                  <a:lnTo>
                    <a:pt x="268968" y="112771"/>
                  </a:lnTo>
                  <a:close/>
                  <a:moveTo>
                    <a:pt x="6251" y="119019"/>
                  </a:moveTo>
                  <a:lnTo>
                    <a:pt x="6251" y="124954"/>
                  </a:lnTo>
                  <a:lnTo>
                    <a:pt x="315" y="124954"/>
                  </a:lnTo>
                  <a:lnTo>
                    <a:pt x="315" y="119019"/>
                  </a:lnTo>
                  <a:close/>
                  <a:moveTo>
                    <a:pt x="12498" y="119019"/>
                  </a:moveTo>
                  <a:lnTo>
                    <a:pt x="12498" y="124954"/>
                  </a:lnTo>
                  <a:lnTo>
                    <a:pt x="6562" y="124954"/>
                  </a:lnTo>
                  <a:lnTo>
                    <a:pt x="6562" y="119019"/>
                  </a:lnTo>
                  <a:close/>
                  <a:moveTo>
                    <a:pt x="18745" y="119019"/>
                  </a:moveTo>
                  <a:lnTo>
                    <a:pt x="18745" y="124954"/>
                  </a:lnTo>
                  <a:lnTo>
                    <a:pt x="12810" y="124954"/>
                  </a:lnTo>
                  <a:lnTo>
                    <a:pt x="12810" y="119019"/>
                  </a:lnTo>
                  <a:close/>
                  <a:moveTo>
                    <a:pt x="24992" y="119019"/>
                  </a:moveTo>
                  <a:lnTo>
                    <a:pt x="24992" y="124954"/>
                  </a:lnTo>
                  <a:lnTo>
                    <a:pt x="19058" y="124954"/>
                  </a:lnTo>
                  <a:lnTo>
                    <a:pt x="19058" y="119019"/>
                  </a:lnTo>
                  <a:close/>
                  <a:moveTo>
                    <a:pt x="31242" y="119019"/>
                  </a:moveTo>
                  <a:lnTo>
                    <a:pt x="31242" y="124954"/>
                  </a:lnTo>
                  <a:lnTo>
                    <a:pt x="25305" y="124954"/>
                  </a:lnTo>
                  <a:lnTo>
                    <a:pt x="25305" y="119019"/>
                  </a:lnTo>
                  <a:close/>
                  <a:moveTo>
                    <a:pt x="37489" y="119019"/>
                  </a:moveTo>
                  <a:lnTo>
                    <a:pt x="37489" y="124954"/>
                  </a:lnTo>
                  <a:lnTo>
                    <a:pt x="31553" y="124954"/>
                  </a:lnTo>
                  <a:lnTo>
                    <a:pt x="31553" y="119019"/>
                  </a:lnTo>
                  <a:close/>
                  <a:moveTo>
                    <a:pt x="43737" y="119019"/>
                  </a:moveTo>
                  <a:lnTo>
                    <a:pt x="43737" y="124954"/>
                  </a:lnTo>
                  <a:lnTo>
                    <a:pt x="37802" y="124954"/>
                  </a:lnTo>
                  <a:lnTo>
                    <a:pt x="37802" y="119019"/>
                  </a:lnTo>
                  <a:close/>
                  <a:moveTo>
                    <a:pt x="49985" y="119019"/>
                  </a:moveTo>
                  <a:lnTo>
                    <a:pt x="49985" y="124954"/>
                  </a:lnTo>
                  <a:lnTo>
                    <a:pt x="44049" y="124954"/>
                  </a:lnTo>
                  <a:lnTo>
                    <a:pt x="44049" y="119019"/>
                  </a:lnTo>
                  <a:close/>
                  <a:moveTo>
                    <a:pt x="56232" y="119019"/>
                  </a:moveTo>
                  <a:lnTo>
                    <a:pt x="56232" y="124954"/>
                  </a:lnTo>
                  <a:lnTo>
                    <a:pt x="50296" y="124954"/>
                  </a:lnTo>
                  <a:lnTo>
                    <a:pt x="50296" y="119019"/>
                  </a:lnTo>
                  <a:close/>
                  <a:moveTo>
                    <a:pt x="62480" y="119019"/>
                  </a:moveTo>
                  <a:lnTo>
                    <a:pt x="62480" y="124954"/>
                  </a:lnTo>
                  <a:lnTo>
                    <a:pt x="56545" y="124954"/>
                  </a:lnTo>
                  <a:lnTo>
                    <a:pt x="56545" y="119019"/>
                  </a:lnTo>
                  <a:close/>
                  <a:moveTo>
                    <a:pt x="68727" y="119019"/>
                  </a:moveTo>
                  <a:lnTo>
                    <a:pt x="68727" y="124954"/>
                  </a:lnTo>
                  <a:lnTo>
                    <a:pt x="62792" y="124954"/>
                  </a:lnTo>
                  <a:lnTo>
                    <a:pt x="62792" y="119019"/>
                  </a:lnTo>
                  <a:close/>
                  <a:moveTo>
                    <a:pt x="74975" y="119019"/>
                  </a:moveTo>
                  <a:lnTo>
                    <a:pt x="74975" y="124954"/>
                  </a:lnTo>
                  <a:lnTo>
                    <a:pt x="69039" y="124954"/>
                  </a:lnTo>
                  <a:lnTo>
                    <a:pt x="69039" y="119019"/>
                  </a:lnTo>
                  <a:close/>
                  <a:moveTo>
                    <a:pt x="81223" y="119019"/>
                  </a:moveTo>
                  <a:lnTo>
                    <a:pt x="81223" y="124954"/>
                  </a:lnTo>
                  <a:lnTo>
                    <a:pt x="75286" y="124954"/>
                  </a:lnTo>
                  <a:lnTo>
                    <a:pt x="75286" y="119019"/>
                  </a:lnTo>
                  <a:close/>
                  <a:moveTo>
                    <a:pt x="87470" y="119019"/>
                  </a:moveTo>
                  <a:lnTo>
                    <a:pt x="87470" y="124954"/>
                  </a:lnTo>
                  <a:lnTo>
                    <a:pt x="81535" y="124954"/>
                  </a:lnTo>
                  <a:lnTo>
                    <a:pt x="81535" y="119019"/>
                  </a:lnTo>
                  <a:close/>
                  <a:moveTo>
                    <a:pt x="93718" y="119019"/>
                  </a:moveTo>
                  <a:lnTo>
                    <a:pt x="93718" y="124954"/>
                  </a:lnTo>
                  <a:lnTo>
                    <a:pt x="87784" y="124954"/>
                  </a:lnTo>
                  <a:lnTo>
                    <a:pt x="87784" y="119019"/>
                  </a:lnTo>
                  <a:close/>
                  <a:moveTo>
                    <a:pt x="99967" y="119019"/>
                  </a:moveTo>
                  <a:lnTo>
                    <a:pt x="99967" y="124954"/>
                  </a:lnTo>
                  <a:lnTo>
                    <a:pt x="94031" y="124954"/>
                  </a:lnTo>
                  <a:lnTo>
                    <a:pt x="94031" y="119019"/>
                  </a:lnTo>
                  <a:close/>
                  <a:moveTo>
                    <a:pt x="106214" y="119019"/>
                  </a:moveTo>
                  <a:lnTo>
                    <a:pt x="106214" y="124954"/>
                  </a:lnTo>
                  <a:lnTo>
                    <a:pt x="100278" y="124954"/>
                  </a:lnTo>
                  <a:lnTo>
                    <a:pt x="100278" y="119019"/>
                  </a:lnTo>
                  <a:close/>
                  <a:moveTo>
                    <a:pt x="112461" y="119019"/>
                  </a:moveTo>
                  <a:lnTo>
                    <a:pt x="112461" y="124954"/>
                  </a:lnTo>
                  <a:lnTo>
                    <a:pt x="106527" y="124954"/>
                  </a:lnTo>
                  <a:lnTo>
                    <a:pt x="106527" y="119019"/>
                  </a:lnTo>
                  <a:close/>
                  <a:moveTo>
                    <a:pt x="118710" y="119019"/>
                  </a:moveTo>
                  <a:lnTo>
                    <a:pt x="118710" y="124954"/>
                  </a:lnTo>
                  <a:lnTo>
                    <a:pt x="112774" y="124954"/>
                  </a:lnTo>
                  <a:lnTo>
                    <a:pt x="112774" y="119019"/>
                  </a:lnTo>
                  <a:close/>
                  <a:moveTo>
                    <a:pt x="124957" y="119019"/>
                  </a:moveTo>
                  <a:lnTo>
                    <a:pt x="124957" y="124954"/>
                  </a:lnTo>
                  <a:lnTo>
                    <a:pt x="119021" y="124954"/>
                  </a:lnTo>
                  <a:lnTo>
                    <a:pt x="119021" y="119019"/>
                  </a:lnTo>
                  <a:close/>
                  <a:moveTo>
                    <a:pt x="131204" y="119019"/>
                  </a:moveTo>
                  <a:lnTo>
                    <a:pt x="131204" y="124954"/>
                  </a:lnTo>
                  <a:lnTo>
                    <a:pt x="125270" y="124954"/>
                  </a:lnTo>
                  <a:lnTo>
                    <a:pt x="125270" y="119019"/>
                  </a:lnTo>
                  <a:close/>
                  <a:moveTo>
                    <a:pt x="137451" y="119019"/>
                  </a:moveTo>
                  <a:lnTo>
                    <a:pt x="137451" y="124954"/>
                  </a:lnTo>
                  <a:lnTo>
                    <a:pt x="131517" y="124954"/>
                  </a:lnTo>
                  <a:lnTo>
                    <a:pt x="131517" y="119019"/>
                  </a:lnTo>
                  <a:close/>
                  <a:moveTo>
                    <a:pt x="143702" y="119019"/>
                  </a:moveTo>
                  <a:lnTo>
                    <a:pt x="143702" y="124954"/>
                  </a:lnTo>
                  <a:lnTo>
                    <a:pt x="137766" y="124954"/>
                  </a:lnTo>
                  <a:lnTo>
                    <a:pt x="137766" y="119019"/>
                  </a:lnTo>
                  <a:close/>
                  <a:moveTo>
                    <a:pt x="149949" y="119019"/>
                  </a:moveTo>
                  <a:lnTo>
                    <a:pt x="149949" y="124954"/>
                  </a:lnTo>
                  <a:lnTo>
                    <a:pt x="144015" y="124954"/>
                  </a:lnTo>
                  <a:lnTo>
                    <a:pt x="144015" y="119019"/>
                  </a:lnTo>
                  <a:close/>
                  <a:moveTo>
                    <a:pt x="156196" y="119019"/>
                  </a:moveTo>
                  <a:lnTo>
                    <a:pt x="156196" y="124954"/>
                  </a:lnTo>
                  <a:lnTo>
                    <a:pt x="150262" y="124954"/>
                  </a:lnTo>
                  <a:lnTo>
                    <a:pt x="150262" y="119019"/>
                  </a:lnTo>
                  <a:close/>
                  <a:moveTo>
                    <a:pt x="162445" y="119019"/>
                  </a:moveTo>
                  <a:lnTo>
                    <a:pt x="162445" y="124954"/>
                  </a:lnTo>
                  <a:lnTo>
                    <a:pt x="156509" y="124954"/>
                  </a:lnTo>
                  <a:lnTo>
                    <a:pt x="156509" y="119019"/>
                  </a:lnTo>
                  <a:close/>
                  <a:moveTo>
                    <a:pt x="168692" y="119019"/>
                  </a:moveTo>
                  <a:lnTo>
                    <a:pt x="168692" y="124954"/>
                  </a:lnTo>
                  <a:lnTo>
                    <a:pt x="162756" y="124954"/>
                  </a:lnTo>
                  <a:lnTo>
                    <a:pt x="162756" y="119019"/>
                  </a:lnTo>
                  <a:close/>
                  <a:moveTo>
                    <a:pt x="174939" y="119019"/>
                  </a:moveTo>
                  <a:lnTo>
                    <a:pt x="174939" y="124954"/>
                  </a:lnTo>
                  <a:lnTo>
                    <a:pt x="169005" y="124954"/>
                  </a:lnTo>
                  <a:lnTo>
                    <a:pt x="169005" y="119019"/>
                  </a:lnTo>
                  <a:close/>
                  <a:moveTo>
                    <a:pt x="181186" y="119019"/>
                  </a:moveTo>
                  <a:lnTo>
                    <a:pt x="181186" y="124954"/>
                  </a:lnTo>
                  <a:lnTo>
                    <a:pt x="175252" y="124954"/>
                  </a:lnTo>
                  <a:lnTo>
                    <a:pt x="175252" y="119019"/>
                  </a:lnTo>
                  <a:close/>
                  <a:moveTo>
                    <a:pt x="187435" y="119019"/>
                  </a:moveTo>
                  <a:lnTo>
                    <a:pt x="187435" y="124954"/>
                  </a:lnTo>
                  <a:lnTo>
                    <a:pt x="181499" y="124954"/>
                  </a:lnTo>
                  <a:lnTo>
                    <a:pt x="181499" y="119019"/>
                  </a:lnTo>
                  <a:close/>
                  <a:moveTo>
                    <a:pt x="193684" y="119019"/>
                  </a:moveTo>
                  <a:lnTo>
                    <a:pt x="193684" y="124954"/>
                  </a:lnTo>
                  <a:lnTo>
                    <a:pt x="187749" y="124954"/>
                  </a:lnTo>
                  <a:lnTo>
                    <a:pt x="187749" y="119019"/>
                  </a:lnTo>
                  <a:close/>
                  <a:moveTo>
                    <a:pt x="199931" y="119019"/>
                  </a:moveTo>
                  <a:lnTo>
                    <a:pt x="199931" y="124954"/>
                  </a:lnTo>
                  <a:lnTo>
                    <a:pt x="193996" y="124954"/>
                  </a:lnTo>
                  <a:lnTo>
                    <a:pt x="193996" y="119019"/>
                  </a:lnTo>
                  <a:close/>
                  <a:moveTo>
                    <a:pt x="206180" y="119019"/>
                  </a:moveTo>
                  <a:lnTo>
                    <a:pt x="206180" y="124954"/>
                  </a:lnTo>
                  <a:lnTo>
                    <a:pt x="200244" y="124954"/>
                  </a:lnTo>
                  <a:lnTo>
                    <a:pt x="200244" y="119019"/>
                  </a:lnTo>
                  <a:close/>
                  <a:moveTo>
                    <a:pt x="212427" y="119019"/>
                  </a:moveTo>
                  <a:lnTo>
                    <a:pt x="212427" y="124954"/>
                  </a:lnTo>
                  <a:lnTo>
                    <a:pt x="206491" y="124954"/>
                  </a:lnTo>
                  <a:lnTo>
                    <a:pt x="206491" y="119019"/>
                  </a:lnTo>
                  <a:close/>
                  <a:moveTo>
                    <a:pt x="218674" y="119019"/>
                  </a:moveTo>
                  <a:lnTo>
                    <a:pt x="218674" y="124954"/>
                  </a:lnTo>
                  <a:lnTo>
                    <a:pt x="212739" y="124954"/>
                  </a:lnTo>
                  <a:lnTo>
                    <a:pt x="212739" y="119019"/>
                  </a:lnTo>
                  <a:close/>
                  <a:moveTo>
                    <a:pt x="224921" y="119019"/>
                  </a:moveTo>
                  <a:lnTo>
                    <a:pt x="224921" y="124954"/>
                  </a:lnTo>
                  <a:lnTo>
                    <a:pt x="218987" y="124954"/>
                  </a:lnTo>
                  <a:lnTo>
                    <a:pt x="218987" y="119019"/>
                  </a:lnTo>
                  <a:close/>
                  <a:moveTo>
                    <a:pt x="231170" y="119019"/>
                  </a:moveTo>
                  <a:lnTo>
                    <a:pt x="231170" y="124954"/>
                  </a:lnTo>
                  <a:lnTo>
                    <a:pt x="225234" y="124954"/>
                  </a:lnTo>
                  <a:lnTo>
                    <a:pt x="225234" y="119019"/>
                  </a:lnTo>
                  <a:close/>
                  <a:moveTo>
                    <a:pt x="237417" y="119019"/>
                  </a:moveTo>
                  <a:lnTo>
                    <a:pt x="237417" y="124954"/>
                  </a:lnTo>
                  <a:lnTo>
                    <a:pt x="231481" y="124954"/>
                  </a:lnTo>
                  <a:lnTo>
                    <a:pt x="231481" y="119019"/>
                  </a:lnTo>
                  <a:close/>
                  <a:moveTo>
                    <a:pt x="243664" y="119019"/>
                  </a:moveTo>
                  <a:lnTo>
                    <a:pt x="243664" y="124954"/>
                  </a:lnTo>
                  <a:lnTo>
                    <a:pt x="237729" y="124954"/>
                  </a:lnTo>
                  <a:lnTo>
                    <a:pt x="237729" y="119019"/>
                  </a:lnTo>
                  <a:close/>
                  <a:moveTo>
                    <a:pt x="249911" y="119019"/>
                  </a:moveTo>
                  <a:lnTo>
                    <a:pt x="249911" y="124954"/>
                  </a:lnTo>
                  <a:lnTo>
                    <a:pt x="243977" y="124954"/>
                  </a:lnTo>
                  <a:lnTo>
                    <a:pt x="243977" y="119019"/>
                  </a:lnTo>
                  <a:close/>
                  <a:moveTo>
                    <a:pt x="256161" y="119019"/>
                  </a:moveTo>
                  <a:lnTo>
                    <a:pt x="256161" y="124954"/>
                  </a:lnTo>
                  <a:lnTo>
                    <a:pt x="250225" y="124954"/>
                  </a:lnTo>
                  <a:lnTo>
                    <a:pt x="250225" y="119019"/>
                  </a:lnTo>
                  <a:close/>
                  <a:moveTo>
                    <a:pt x="262409" y="119019"/>
                  </a:moveTo>
                  <a:lnTo>
                    <a:pt x="262409" y="124954"/>
                  </a:lnTo>
                  <a:lnTo>
                    <a:pt x="256474" y="124954"/>
                  </a:lnTo>
                  <a:lnTo>
                    <a:pt x="256474" y="119019"/>
                  </a:lnTo>
                  <a:close/>
                  <a:moveTo>
                    <a:pt x="268656" y="119019"/>
                  </a:moveTo>
                  <a:lnTo>
                    <a:pt x="268656" y="124954"/>
                  </a:lnTo>
                  <a:lnTo>
                    <a:pt x="262721" y="124954"/>
                  </a:lnTo>
                  <a:lnTo>
                    <a:pt x="262721" y="119019"/>
                  </a:lnTo>
                  <a:close/>
                  <a:moveTo>
                    <a:pt x="274904" y="119019"/>
                  </a:moveTo>
                  <a:lnTo>
                    <a:pt x="274904" y="124954"/>
                  </a:lnTo>
                  <a:lnTo>
                    <a:pt x="268968" y="124954"/>
                  </a:lnTo>
                  <a:lnTo>
                    <a:pt x="268968" y="119019"/>
                  </a:lnTo>
                  <a:close/>
                  <a:moveTo>
                    <a:pt x="6251" y="125266"/>
                  </a:moveTo>
                  <a:lnTo>
                    <a:pt x="6251" y="131201"/>
                  </a:lnTo>
                  <a:lnTo>
                    <a:pt x="315" y="131201"/>
                  </a:lnTo>
                  <a:lnTo>
                    <a:pt x="315" y="125266"/>
                  </a:lnTo>
                  <a:close/>
                  <a:moveTo>
                    <a:pt x="12498" y="125266"/>
                  </a:moveTo>
                  <a:lnTo>
                    <a:pt x="12498" y="131201"/>
                  </a:lnTo>
                  <a:lnTo>
                    <a:pt x="6562" y="131201"/>
                  </a:lnTo>
                  <a:lnTo>
                    <a:pt x="6562" y="125266"/>
                  </a:lnTo>
                  <a:close/>
                  <a:moveTo>
                    <a:pt x="18745" y="125266"/>
                  </a:moveTo>
                  <a:lnTo>
                    <a:pt x="18745" y="131201"/>
                  </a:lnTo>
                  <a:lnTo>
                    <a:pt x="12810" y="131201"/>
                  </a:lnTo>
                  <a:lnTo>
                    <a:pt x="12810" y="125266"/>
                  </a:lnTo>
                  <a:close/>
                  <a:moveTo>
                    <a:pt x="24992" y="125266"/>
                  </a:moveTo>
                  <a:lnTo>
                    <a:pt x="24992" y="131201"/>
                  </a:lnTo>
                  <a:lnTo>
                    <a:pt x="19058" y="131201"/>
                  </a:lnTo>
                  <a:lnTo>
                    <a:pt x="19058" y="125266"/>
                  </a:lnTo>
                  <a:close/>
                  <a:moveTo>
                    <a:pt x="31242" y="125266"/>
                  </a:moveTo>
                  <a:lnTo>
                    <a:pt x="31242" y="131201"/>
                  </a:lnTo>
                  <a:lnTo>
                    <a:pt x="25305" y="131201"/>
                  </a:lnTo>
                  <a:lnTo>
                    <a:pt x="25305" y="125266"/>
                  </a:lnTo>
                  <a:close/>
                  <a:moveTo>
                    <a:pt x="37489" y="125266"/>
                  </a:moveTo>
                  <a:lnTo>
                    <a:pt x="37489" y="131201"/>
                  </a:lnTo>
                  <a:lnTo>
                    <a:pt x="31553" y="131201"/>
                  </a:lnTo>
                  <a:lnTo>
                    <a:pt x="31553" y="125266"/>
                  </a:lnTo>
                  <a:close/>
                  <a:moveTo>
                    <a:pt x="43737" y="125266"/>
                  </a:moveTo>
                  <a:lnTo>
                    <a:pt x="43737" y="131201"/>
                  </a:lnTo>
                  <a:lnTo>
                    <a:pt x="37802" y="131201"/>
                  </a:lnTo>
                  <a:lnTo>
                    <a:pt x="37802" y="125266"/>
                  </a:lnTo>
                  <a:close/>
                  <a:moveTo>
                    <a:pt x="49985" y="125266"/>
                  </a:moveTo>
                  <a:lnTo>
                    <a:pt x="49985" y="131201"/>
                  </a:lnTo>
                  <a:lnTo>
                    <a:pt x="44049" y="131201"/>
                  </a:lnTo>
                  <a:lnTo>
                    <a:pt x="44049" y="125266"/>
                  </a:lnTo>
                  <a:close/>
                  <a:moveTo>
                    <a:pt x="56232" y="125266"/>
                  </a:moveTo>
                  <a:lnTo>
                    <a:pt x="56232" y="131201"/>
                  </a:lnTo>
                  <a:lnTo>
                    <a:pt x="50296" y="131201"/>
                  </a:lnTo>
                  <a:lnTo>
                    <a:pt x="50296" y="125266"/>
                  </a:lnTo>
                  <a:close/>
                  <a:moveTo>
                    <a:pt x="62480" y="125266"/>
                  </a:moveTo>
                  <a:lnTo>
                    <a:pt x="62480" y="131201"/>
                  </a:lnTo>
                  <a:lnTo>
                    <a:pt x="56545" y="131201"/>
                  </a:lnTo>
                  <a:lnTo>
                    <a:pt x="56545" y="125266"/>
                  </a:lnTo>
                  <a:close/>
                  <a:moveTo>
                    <a:pt x="68727" y="125266"/>
                  </a:moveTo>
                  <a:lnTo>
                    <a:pt x="68727" y="131201"/>
                  </a:lnTo>
                  <a:lnTo>
                    <a:pt x="62792" y="131201"/>
                  </a:lnTo>
                  <a:lnTo>
                    <a:pt x="62792" y="125266"/>
                  </a:lnTo>
                  <a:close/>
                  <a:moveTo>
                    <a:pt x="74975" y="125266"/>
                  </a:moveTo>
                  <a:lnTo>
                    <a:pt x="74975" y="131201"/>
                  </a:lnTo>
                  <a:lnTo>
                    <a:pt x="69039" y="131201"/>
                  </a:lnTo>
                  <a:lnTo>
                    <a:pt x="69039" y="125266"/>
                  </a:lnTo>
                  <a:close/>
                  <a:moveTo>
                    <a:pt x="81223" y="125266"/>
                  </a:moveTo>
                  <a:lnTo>
                    <a:pt x="81223" y="131201"/>
                  </a:lnTo>
                  <a:lnTo>
                    <a:pt x="75286" y="131201"/>
                  </a:lnTo>
                  <a:lnTo>
                    <a:pt x="75286" y="125266"/>
                  </a:lnTo>
                  <a:close/>
                  <a:moveTo>
                    <a:pt x="87470" y="125266"/>
                  </a:moveTo>
                  <a:lnTo>
                    <a:pt x="87470" y="131201"/>
                  </a:lnTo>
                  <a:lnTo>
                    <a:pt x="81535" y="131201"/>
                  </a:lnTo>
                  <a:lnTo>
                    <a:pt x="81535" y="125266"/>
                  </a:lnTo>
                  <a:close/>
                  <a:moveTo>
                    <a:pt x="93718" y="125266"/>
                  </a:moveTo>
                  <a:lnTo>
                    <a:pt x="93718" y="131201"/>
                  </a:lnTo>
                  <a:lnTo>
                    <a:pt x="87784" y="131201"/>
                  </a:lnTo>
                  <a:lnTo>
                    <a:pt x="87784" y="125266"/>
                  </a:lnTo>
                  <a:close/>
                  <a:moveTo>
                    <a:pt x="99967" y="125266"/>
                  </a:moveTo>
                  <a:lnTo>
                    <a:pt x="99967" y="131201"/>
                  </a:lnTo>
                  <a:lnTo>
                    <a:pt x="94031" y="131201"/>
                  </a:lnTo>
                  <a:lnTo>
                    <a:pt x="94031" y="125266"/>
                  </a:lnTo>
                  <a:close/>
                  <a:moveTo>
                    <a:pt x="106214" y="125266"/>
                  </a:moveTo>
                  <a:lnTo>
                    <a:pt x="106214" y="131201"/>
                  </a:lnTo>
                  <a:lnTo>
                    <a:pt x="100278" y="131201"/>
                  </a:lnTo>
                  <a:lnTo>
                    <a:pt x="100278" y="125266"/>
                  </a:lnTo>
                  <a:close/>
                  <a:moveTo>
                    <a:pt x="112461" y="125266"/>
                  </a:moveTo>
                  <a:lnTo>
                    <a:pt x="112461" y="131201"/>
                  </a:lnTo>
                  <a:lnTo>
                    <a:pt x="106527" y="131201"/>
                  </a:lnTo>
                  <a:lnTo>
                    <a:pt x="106527" y="125266"/>
                  </a:lnTo>
                  <a:close/>
                  <a:moveTo>
                    <a:pt x="118710" y="125266"/>
                  </a:moveTo>
                  <a:lnTo>
                    <a:pt x="118710" y="131201"/>
                  </a:lnTo>
                  <a:lnTo>
                    <a:pt x="112774" y="131201"/>
                  </a:lnTo>
                  <a:lnTo>
                    <a:pt x="112774" y="125266"/>
                  </a:lnTo>
                  <a:close/>
                  <a:moveTo>
                    <a:pt x="124957" y="125266"/>
                  </a:moveTo>
                  <a:lnTo>
                    <a:pt x="124957" y="131201"/>
                  </a:lnTo>
                  <a:lnTo>
                    <a:pt x="119021" y="131201"/>
                  </a:lnTo>
                  <a:lnTo>
                    <a:pt x="119021" y="125266"/>
                  </a:lnTo>
                  <a:close/>
                  <a:moveTo>
                    <a:pt x="131204" y="125266"/>
                  </a:moveTo>
                  <a:lnTo>
                    <a:pt x="131204" y="131201"/>
                  </a:lnTo>
                  <a:lnTo>
                    <a:pt x="125270" y="131201"/>
                  </a:lnTo>
                  <a:lnTo>
                    <a:pt x="125270" y="125266"/>
                  </a:lnTo>
                  <a:close/>
                  <a:moveTo>
                    <a:pt x="137451" y="125266"/>
                  </a:moveTo>
                  <a:lnTo>
                    <a:pt x="137451" y="131201"/>
                  </a:lnTo>
                  <a:lnTo>
                    <a:pt x="131517" y="131201"/>
                  </a:lnTo>
                  <a:lnTo>
                    <a:pt x="131517" y="125266"/>
                  </a:lnTo>
                  <a:close/>
                  <a:moveTo>
                    <a:pt x="143702" y="125266"/>
                  </a:moveTo>
                  <a:lnTo>
                    <a:pt x="143702" y="131201"/>
                  </a:lnTo>
                  <a:lnTo>
                    <a:pt x="137766" y="131201"/>
                  </a:lnTo>
                  <a:lnTo>
                    <a:pt x="137766" y="125266"/>
                  </a:lnTo>
                  <a:close/>
                  <a:moveTo>
                    <a:pt x="149949" y="125266"/>
                  </a:moveTo>
                  <a:lnTo>
                    <a:pt x="149949" y="131201"/>
                  </a:lnTo>
                  <a:lnTo>
                    <a:pt x="144015" y="131201"/>
                  </a:lnTo>
                  <a:lnTo>
                    <a:pt x="144015" y="125266"/>
                  </a:lnTo>
                  <a:close/>
                  <a:moveTo>
                    <a:pt x="156196" y="125266"/>
                  </a:moveTo>
                  <a:lnTo>
                    <a:pt x="156196" y="131201"/>
                  </a:lnTo>
                  <a:lnTo>
                    <a:pt x="150262" y="131201"/>
                  </a:lnTo>
                  <a:lnTo>
                    <a:pt x="150262" y="125266"/>
                  </a:lnTo>
                  <a:close/>
                  <a:moveTo>
                    <a:pt x="162445" y="125266"/>
                  </a:moveTo>
                  <a:lnTo>
                    <a:pt x="162445" y="131201"/>
                  </a:lnTo>
                  <a:lnTo>
                    <a:pt x="156509" y="131201"/>
                  </a:lnTo>
                  <a:lnTo>
                    <a:pt x="156509" y="125266"/>
                  </a:lnTo>
                  <a:close/>
                  <a:moveTo>
                    <a:pt x="168692" y="125266"/>
                  </a:moveTo>
                  <a:lnTo>
                    <a:pt x="168692" y="131201"/>
                  </a:lnTo>
                  <a:lnTo>
                    <a:pt x="162756" y="131201"/>
                  </a:lnTo>
                  <a:lnTo>
                    <a:pt x="162756" y="125266"/>
                  </a:lnTo>
                  <a:close/>
                  <a:moveTo>
                    <a:pt x="174939" y="125266"/>
                  </a:moveTo>
                  <a:lnTo>
                    <a:pt x="174939" y="131201"/>
                  </a:lnTo>
                  <a:lnTo>
                    <a:pt x="169005" y="131201"/>
                  </a:lnTo>
                  <a:lnTo>
                    <a:pt x="169005" y="125266"/>
                  </a:lnTo>
                  <a:close/>
                  <a:moveTo>
                    <a:pt x="181186" y="125266"/>
                  </a:moveTo>
                  <a:lnTo>
                    <a:pt x="181186" y="131201"/>
                  </a:lnTo>
                  <a:lnTo>
                    <a:pt x="175252" y="131201"/>
                  </a:lnTo>
                  <a:lnTo>
                    <a:pt x="175252" y="125266"/>
                  </a:lnTo>
                  <a:close/>
                  <a:moveTo>
                    <a:pt x="187435" y="125266"/>
                  </a:moveTo>
                  <a:lnTo>
                    <a:pt x="187435" y="131201"/>
                  </a:lnTo>
                  <a:lnTo>
                    <a:pt x="181499" y="131201"/>
                  </a:lnTo>
                  <a:lnTo>
                    <a:pt x="181499" y="125266"/>
                  </a:lnTo>
                  <a:close/>
                  <a:moveTo>
                    <a:pt x="193682" y="125266"/>
                  </a:moveTo>
                  <a:lnTo>
                    <a:pt x="193682" y="131201"/>
                  </a:lnTo>
                  <a:lnTo>
                    <a:pt x="187746" y="131201"/>
                  </a:lnTo>
                  <a:lnTo>
                    <a:pt x="187746" y="125266"/>
                  </a:lnTo>
                  <a:close/>
                  <a:moveTo>
                    <a:pt x="199931" y="125266"/>
                  </a:moveTo>
                  <a:lnTo>
                    <a:pt x="199931" y="131201"/>
                  </a:lnTo>
                  <a:lnTo>
                    <a:pt x="193996" y="131201"/>
                  </a:lnTo>
                  <a:lnTo>
                    <a:pt x="193996" y="125266"/>
                  </a:lnTo>
                  <a:close/>
                  <a:moveTo>
                    <a:pt x="206180" y="125266"/>
                  </a:moveTo>
                  <a:lnTo>
                    <a:pt x="206180" y="131201"/>
                  </a:lnTo>
                  <a:lnTo>
                    <a:pt x="200244" y="131201"/>
                  </a:lnTo>
                  <a:lnTo>
                    <a:pt x="200244" y="125266"/>
                  </a:lnTo>
                  <a:close/>
                  <a:moveTo>
                    <a:pt x="212427" y="125266"/>
                  </a:moveTo>
                  <a:lnTo>
                    <a:pt x="212427" y="131201"/>
                  </a:lnTo>
                  <a:lnTo>
                    <a:pt x="206491" y="131201"/>
                  </a:lnTo>
                  <a:lnTo>
                    <a:pt x="206491" y="125266"/>
                  </a:lnTo>
                  <a:close/>
                  <a:moveTo>
                    <a:pt x="218674" y="125266"/>
                  </a:moveTo>
                  <a:lnTo>
                    <a:pt x="218674" y="131201"/>
                  </a:lnTo>
                  <a:lnTo>
                    <a:pt x="212739" y="131201"/>
                  </a:lnTo>
                  <a:lnTo>
                    <a:pt x="212739" y="125266"/>
                  </a:lnTo>
                  <a:close/>
                  <a:moveTo>
                    <a:pt x="224921" y="125266"/>
                  </a:moveTo>
                  <a:lnTo>
                    <a:pt x="224921" y="131201"/>
                  </a:lnTo>
                  <a:lnTo>
                    <a:pt x="218987" y="131201"/>
                  </a:lnTo>
                  <a:lnTo>
                    <a:pt x="218987" y="125266"/>
                  </a:lnTo>
                  <a:close/>
                  <a:moveTo>
                    <a:pt x="231170" y="125266"/>
                  </a:moveTo>
                  <a:lnTo>
                    <a:pt x="231170" y="131201"/>
                  </a:lnTo>
                  <a:lnTo>
                    <a:pt x="225234" y="131201"/>
                  </a:lnTo>
                  <a:lnTo>
                    <a:pt x="225234" y="125266"/>
                  </a:lnTo>
                  <a:close/>
                  <a:moveTo>
                    <a:pt x="237417" y="125266"/>
                  </a:moveTo>
                  <a:lnTo>
                    <a:pt x="237417" y="131201"/>
                  </a:lnTo>
                  <a:lnTo>
                    <a:pt x="231481" y="131201"/>
                  </a:lnTo>
                  <a:lnTo>
                    <a:pt x="231481" y="125266"/>
                  </a:lnTo>
                  <a:close/>
                  <a:moveTo>
                    <a:pt x="243664" y="125266"/>
                  </a:moveTo>
                  <a:lnTo>
                    <a:pt x="243664" y="131201"/>
                  </a:lnTo>
                  <a:lnTo>
                    <a:pt x="237729" y="131201"/>
                  </a:lnTo>
                  <a:lnTo>
                    <a:pt x="237729" y="125266"/>
                  </a:lnTo>
                  <a:close/>
                  <a:moveTo>
                    <a:pt x="249911" y="125266"/>
                  </a:moveTo>
                  <a:lnTo>
                    <a:pt x="249911" y="131201"/>
                  </a:lnTo>
                  <a:lnTo>
                    <a:pt x="243977" y="131201"/>
                  </a:lnTo>
                  <a:lnTo>
                    <a:pt x="243977" y="125266"/>
                  </a:lnTo>
                  <a:close/>
                  <a:moveTo>
                    <a:pt x="256161" y="125266"/>
                  </a:moveTo>
                  <a:lnTo>
                    <a:pt x="256161" y="131201"/>
                  </a:lnTo>
                  <a:lnTo>
                    <a:pt x="250225" y="131201"/>
                  </a:lnTo>
                  <a:lnTo>
                    <a:pt x="250225" y="125266"/>
                  </a:lnTo>
                  <a:close/>
                  <a:moveTo>
                    <a:pt x="262409" y="125266"/>
                  </a:moveTo>
                  <a:lnTo>
                    <a:pt x="262409" y="131201"/>
                  </a:lnTo>
                  <a:lnTo>
                    <a:pt x="256474" y="131201"/>
                  </a:lnTo>
                  <a:lnTo>
                    <a:pt x="256474" y="125266"/>
                  </a:lnTo>
                  <a:close/>
                  <a:moveTo>
                    <a:pt x="268656" y="125266"/>
                  </a:moveTo>
                  <a:lnTo>
                    <a:pt x="268656" y="131201"/>
                  </a:lnTo>
                  <a:lnTo>
                    <a:pt x="262721" y="131201"/>
                  </a:lnTo>
                  <a:lnTo>
                    <a:pt x="262721" y="125266"/>
                  </a:lnTo>
                  <a:close/>
                  <a:moveTo>
                    <a:pt x="274904" y="125266"/>
                  </a:moveTo>
                  <a:lnTo>
                    <a:pt x="274904" y="131201"/>
                  </a:lnTo>
                  <a:lnTo>
                    <a:pt x="268968" y="131201"/>
                  </a:lnTo>
                  <a:lnTo>
                    <a:pt x="268968" y="125266"/>
                  </a:lnTo>
                  <a:close/>
                  <a:moveTo>
                    <a:pt x="6251" y="131513"/>
                  </a:moveTo>
                  <a:lnTo>
                    <a:pt x="6251" y="137449"/>
                  </a:lnTo>
                  <a:lnTo>
                    <a:pt x="315" y="137449"/>
                  </a:lnTo>
                  <a:lnTo>
                    <a:pt x="315" y="131513"/>
                  </a:lnTo>
                  <a:close/>
                  <a:moveTo>
                    <a:pt x="12498" y="131513"/>
                  </a:moveTo>
                  <a:lnTo>
                    <a:pt x="12498" y="137449"/>
                  </a:lnTo>
                  <a:lnTo>
                    <a:pt x="6562" y="137449"/>
                  </a:lnTo>
                  <a:lnTo>
                    <a:pt x="6562" y="131513"/>
                  </a:lnTo>
                  <a:close/>
                  <a:moveTo>
                    <a:pt x="18745" y="131513"/>
                  </a:moveTo>
                  <a:lnTo>
                    <a:pt x="18745" y="137449"/>
                  </a:lnTo>
                  <a:lnTo>
                    <a:pt x="12810" y="137449"/>
                  </a:lnTo>
                  <a:lnTo>
                    <a:pt x="12810" y="131513"/>
                  </a:lnTo>
                  <a:close/>
                  <a:moveTo>
                    <a:pt x="24992" y="131513"/>
                  </a:moveTo>
                  <a:lnTo>
                    <a:pt x="24992" y="137449"/>
                  </a:lnTo>
                  <a:lnTo>
                    <a:pt x="19058" y="137449"/>
                  </a:lnTo>
                  <a:lnTo>
                    <a:pt x="19058" y="131513"/>
                  </a:lnTo>
                  <a:close/>
                  <a:moveTo>
                    <a:pt x="31241" y="131513"/>
                  </a:moveTo>
                  <a:lnTo>
                    <a:pt x="31241" y="137449"/>
                  </a:lnTo>
                  <a:lnTo>
                    <a:pt x="25305" y="137449"/>
                  </a:lnTo>
                  <a:lnTo>
                    <a:pt x="25305" y="131513"/>
                  </a:lnTo>
                  <a:close/>
                  <a:moveTo>
                    <a:pt x="37489" y="131513"/>
                  </a:moveTo>
                  <a:lnTo>
                    <a:pt x="37489" y="137449"/>
                  </a:lnTo>
                  <a:lnTo>
                    <a:pt x="31553" y="137449"/>
                  </a:lnTo>
                  <a:lnTo>
                    <a:pt x="31553" y="131513"/>
                  </a:lnTo>
                  <a:close/>
                  <a:moveTo>
                    <a:pt x="43737" y="131513"/>
                  </a:moveTo>
                  <a:lnTo>
                    <a:pt x="43737" y="137449"/>
                  </a:lnTo>
                  <a:lnTo>
                    <a:pt x="37802" y="137449"/>
                  </a:lnTo>
                  <a:lnTo>
                    <a:pt x="37802" y="131513"/>
                  </a:lnTo>
                  <a:close/>
                  <a:moveTo>
                    <a:pt x="49985" y="131513"/>
                  </a:moveTo>
                  <a:lnTo>
                    <a:pt x="49985" y="137449"/>
                  </a:lnTo>
                  <a:lnTo>
                    <a:pt x="44049" y="137449"/>
                  </a:lnTo>
                  <a:lnTo>
                    <a:pt x="44049" y="131513"/>
                  </a:lnTo>
                  <a:close/>
                  <a:moveTo>
                    <a:pt x="56232" y="131513"/>
                  </a:moveTo>
                  <a:lnTo>
                    <a:pt x="56232" y="137449"/>
                  </a:lnTo>
                  <a:lnTo>
                    <a:pt x="50296" y="137449"/>
                  </a:lnTo>
                  <a:lnTo>
                    <a:pt x="50296" y="131513"/>
                  </a:lnTo>
                  <a:close/>
                  <a:moveTo>
                    <a:pt x="62480" y="131513"/>
                  </a:moveTo>
                  <a:lnTo>
                    <a:pt x="62480" y="137449"/>
                  </a:lnTo>
                  <a:lnTo>
                    <a:pt x="56545" y="137449"/>
                  </a:lnTo>
                  <a:lnTo>
                    <a:pt x="56545" y="131513"/>
                  </a:lnTo>
                  <a:close/>
                  <a:moveTo>
                    <a:pt x="68727" y="131513"/>
                  </a:moveTo>
                  <a:lnTo>
                    <a:pt x="68727" y="137449"/>
                  </a:lnTo>
                  <a:lnTo>
                    <a:pt x="62792" y="137449"/>
                  </a:lnTo>
                  <a:lnTo>
                    <a:pt x="62792" y="131513"/>
                  </a:lnTo>
                  <a:close/>
                  <a:moveTo>
                    <a:pt x="74975" y="131513"/>
                  </a:moveTo>
                  <a:lnTo>
                    <a:pt x="74975" y="137449"/>
                  </a:lnTo>
                  <a:lnTo>
                    <a:pt x="69039" y="137449"/>
                  </a:lnTo>
                  <a:lnTo>
                    <a:pt x="69039" y="131513"/>
                  </a:lnTo>
                  <a:close/>
                  <a:moveTo>
                    <a:pt x="81223" y="131513"/>
                  </a:moveTo>
                  <a:lnTo>
                    <a:pt x="81223" y="137449"/>
                  </a:lnTo>
                  <a:lnTo>
                    <a:pt x="75286" y="137449"/>
                  </a:lnTo>
                  <a:lnTo>
                    <a:pt x="75286" y="131513"/>
                  </a:lnTo>
                  <a:close/>
                  <a:moveTo>
                    <a:pt x="87470" y="131513"/>
                  </a:moveTo>
                  <a:lnTo>
                    <a:pt x="87470" y="137449"/>
                  </a:lnTo>
                  <a:lnTo>
                    <a:pt x="81535" y="137449"/>
                  </a:lnTo>
                  <a:lnTo>
                    <a:pt x="81535" y="131513"/>
                  </a:lnTo>
                  <a:close/>
                  <a:moveTo>
                    <a:pt x="93718" y="131513"/>
                  </a:moveTo>
                  <a:lnTo>
                    <a:pt x="93718" y="137449"/>
                  </a:lnTo>
                  <a:lnTo>
                    <a:pt x="87784" y="137449"/>
                  </a:lnTo>
                  <a:lnTo>
                    <a:pt x="87784" y="131513"/>
                  </a:lnTo>
                  <a:close/>
                  <a:moveTo>
                    <a:pt x="99967" y="131513"/>
                  </a:moveTo>
                  <a:lnTo>
                    <a:pt x="99967" y="137449"/>
                  </a:lnTo>
                  <a:lnTo>
                    <a:pt x="94031" y="137449"/>
                  </a:lnTo>
                  <a:lnTo>
                    <a:pt x="94031" y="131513"/>
                  </a:lnTo>
                  <a:close/>
                  <a:moveTo>
                    <a:pt x="106214" y="131513"/>
                  </a:moveTo>
                  <a:lnTo>
                    <a:pt x="106214" y="137449"/>
                  </a:lnTo>
                  <a:lnTo>
                    <a:pt x="100278" y="137449"/>
                  </a:lnTo>
                  <a:lnTo>
                    <a:pt x="100278" y="131513"/>
                  </a:lnTo>
                  <a:close/>
                  <a:moveTo>
                    <a:pt x="112461" y="131513"/>
                  </a:moveTo>
                  <a:lnTo>
                    <a:pt x="112461" y="137449"/>
                  </a:lnTo>
                  <a:lnTo>
                    <a:pt x="106527" y="137449"/>
                  </a:lnTo>
                  <a:lnTo>
                    <a:pt x="106527" y="131513"/>
                  </a:lnTo>
                  <a:close/>
                  <a:moveTo>
                    <a:pt x="118710" y="131513"/>
                  </a:moveTo>
                  <a:lnTo>
                    <a:pt x="118710" y="137449"/>
                  </a:lnTo>
                  <a:lnTo>
                    <a:pt x="112774" y="137449"/>
                  </a:lnTo>
                  <a:lnTo>
                    <a:pt x="112774" y="131513"/>
                  </a:lnTo>
                  <a:close/>
                  <a:moveTo>
                    <a:pt x="124957" y="131513"/>
                  </a:moveTo>
                  <a:lnTo>
                    <a:pt x="124957" y="137449"/>
                  </a:lnTo>
                  <a:lnTo>
                    <a:pt x="119021" y="137449"/>
                  </a:lnTo>
                  <a:lnTo>
                    <a:pt x="119021" y="131513"/>
                  </a:lnTo>
                  <a:close/>
                  <a:moveTo>
                    <a:pt x="131204" y="131513"/>
                  </a:moveTo>
                  <a:lnTo>
                    <a:pt x="131204" y="137449"/>
                  </a:lnTo>
                  <a:lnTo>
                    <a:pt x="125270" y="137449"/>
                  </a:lnTo>
                  <a:lnTo>
                    <a:pt x="125270" y="131513"/>
                  </a:lnTo>
                  <a:close/>
                  <a:moveTo>
                    <a:pt x="137451" y="131513"/>
                  </a:moveTo>
                  <a:lnTo>
                    <a:pt x="137451" y="137449"/>
                  </a:lnTo>
                  <a:lnTo>
                    <a:pt x="131517" y="137449"/>
                  </a:lnTo>
                  <a:lnTo>
                    <a:pt x="131517" y="131513"/>
                  </a:lnTo>
                  <a:close/>
                  <a:moveTo>
                    <a:pt x="143702" y="131513"/>
                  </a:moveTo>
                  <a:lnTo>
                    <a:pt x="143702" y="137449"/>
                  </a:lnTo>
                  <a:lnTo>
                    <a:pt x="137766" y="137449"/>
                  </a:lnTo>
                  <a:lnTo>
                    <a:pt x="137766" y="131513"/>
                  </a:lnTo>
                  <a:close/>
                  <a:moveTo>
                    <a:pt x="149949" y="131513"/>
                  </a:moveTo>
                  <a:lnTo>
                    <a:pt x="149949" y="137449"/>
                  </a:lnTo>
                  <a:lnTo>
                    <a:pt x="144015" y="137449"/>
                  </a:lnTo>
                  <a:lnTo>
                    <a:pt x="144015" y="131513"/>
                  </a:lnTo>
                  <a:close/>
                  <a:moveTo>
                    <a:pt x="156196" y="131513"/>
                  </a:moveTo>
                  <a:lnTo>
                    <a:pt x="156196" y="137449"/>
                  </a:lnTo>
                  <a:lnTo>
                    <a:pt x="150262" y="137449"/>
                  </a:lnTo>
                  <a:lnTo>
                    <a:pt x="150262" y="131513"/>
                  </a:lnTo>
                  <a:close/>
                  <a:moveTo>
                    <a:pt x="162445" y="131513"/>
                  </a:moveTo>
                  <a:lnTo>
                    <a:pt x="162445" y="137449"/>
                  </a:lnTo>
                  <a:lnTo>
                    <a:pt x="156509" y="137449"/>
                  </a:lnTo>
                  <a:lnTo>
                    <a:pt x="156509" y="131513"/>
                  </a:lnTo>
                  <a:close/>
                  <a:moveTo>
                    <a:pt x="168692" y="131513"/>
                  </a:moveTo>
                  <a:lnTo>
                    <a:pt x="168692" y="137449"/>
                  </a:lnTo>
                  <a:lnTo>
                    <a:pt x="162756" y="137449"/>
                  </a:lnTo>
                  <a:lnTo>
                    <a:pt x="162756" y="131513"/>
                  </a:lnTo>
                  <a:close/>
                  <a:moveTo>
                    <a:pt x="174939" y="131513"/>
                  </a:moveTo>
                  <a:lnTo>
                    <a:pt x="174939" y="137449"/>
                  </a:lnTo>
                  <a:lnTo>
                    <a:pt x="169005" y="137449"/>
                  </a:lnTo>
                  <a:lnTo>
                    <a:pt x="169005" y="131513"/>
                  </a:lnTo>
                  <a:close/>
                  <a:moveTo>
                    <a:pt x="181186" y="131513"/>
                  </a:moveTo>
                  <a:lnTo>
                    <a:pt x="181186" y="137449"/>
                  </a:lnTo>
                  <a:lnTo>
                    <a:pt x="175252" y="137449"/>
                  </a:lnTo>
                  <a:lnTo>
                    <a:pt x="175252" y="131513"/>
                  </a:lnTo>
                  <a:close/>
                  <a:moveTo>
                    <a:pt x="187433" y="131513"/>
                  </a:moveTo>
                  <a:lnTo>
                    <a:pt x="187433" y="137449"/>
                  </a:lnTo>
                  <a:lnTo>
                    <a:pt x="181499" y="137449"/>
                  </a:lnTo>
                  <a:lnTo>
                    <a:pt x="181499" y="131513"/>
                  </a:lnTo>
                  <a:close/>
                  <a:moveTo>
                    <a:pt x="193682" y="131513"/>
                  </a:moveTo>
                  <a:lnTo>
                    <a:pt x="193682" y="137449"/>
                  </a:lnTo>
                  <a:lnTo>
                    <a:pt x="187746" y="137449"/>
                  </a:lnTo>
                  <a:lnTo>
                    <a:pt x="187746" y="131513"/>
                  </a:lnTo>
                  <a:close/>
                  <a:moveTo>
                    <a:pt x="199931" y="131513"/>
                  </a:moveTo>
                  <a:lnTo>
                    <a:pt x="199931" y="137449"/>
                  </a:lnTo>
                  <a:lnTo>
                    <a:pt x="193996" y="137449"/>
                  </a:lnTo>
                  <a:lnTo>
                    <a:pt x="193996" y="131513"/>
                  </a:lnTo>
                  <a:close/>
                  <a:moveTo>
                    <a:pt x="206180" y="131513"/>
                  </a:moveTo>
                  <a:lnTo>
                    <a:pt x="206180" y="137449"/>
                  </a:lnTo>
                  <a:lnTo>
                    <a:pt x="200244" y="137449"/>
                  </a:lnTo>
                  <a:lnTo>
                    <a:pt x="200244" y="131513"/>
                  </a:lnTo>
                  <a:close/>
                  <a:moveTo>
                    <a:pt x="212427" y="131513"/>
                  </a:moveTo>
                  <a:lnTo>
                    <a:pt x="212427" y="137449"/>
                  </a:lnTo>
                  <a:lnTo>
                    <a:pt x="206491" y="137449"/>
                  </a:lnTo>
                  <a:lnTo>
                    <a:pt x="206491" y="131513"/>
                  </a:lnTo>
                  <a:close/>
                  <a:moveTo>
                    <a:pt x="218674" y="131513"/>
                  </a:moveTo>
                  <a:lnTo>
                    <a:pt x="218674" y="137449"/>
                  </a:lnTo>
                  <a:lnTo>
                    <a:pt x="212739" y="137449"/>
                  </a:lnTo>
                  <a:lnTo>
                    <a:pt x="212739" y="131513"/>
                  </a:lnTo>
                  <a:close/>
                  <a:moveTo>
                    <a:pt x="224921" y="131513"/>
                  </a:moveTo>
                  <a:lnTo>
                    <a:pt x="224921" y="137449"/>
                  </a:lnTo>
                  <a:lnTo>
                    <a:pt x="218987" y="137449"/>
                  </a:lnTo>
                  <a:lnTo>
                    <a:pt x="218987" y="131513"/>
                  </a:lnTo>
                  <a:close/>
                  <a:moveTo>
                    <a:pt x="231170" y="131513"/>
                  </a:moveTo>
                  <a:lnTo>
                    <a:pt x="231170" y="137449"/>
                  </a:lnTo>
                  <a:lnTo>
                    <a:pt x="225234" y="137449"/>
                  </a:lnTo>
                  <a:lnTo>
                    <a:pt x="225234" y="131513"/>
                  </a:lnTo>
                  <a:close/>
                  <a:moveTo>
                    <a:pt x="237417" y="131513"/>
                  </a:moveTo>
                  <a:lnTo>
                    <a:pt x="237417" y="137449"/>
                  </a:lnTo>
                  <a:lnTo>
                    <a:pt x="231481" y="137449"/>
                  </a:lnTo>
                  <a:lnTo>
                    <a:pt x="231481" y="131513"/>
                  </a:lnTo>
                  <a:close/>
                  <a:moveTo>
                    <a:pt x="243664" y="131513"/>
                  </a:moveTo>
                  <a:lnTo>
                    <a:pt x="243664" y="137449"/>
                  </a:lnTo>
                  <a:lnTo>
                    <a:pt x="237729" y="137449"/>
                  </a:lnTo>
                  <a:lnTo>
                    <a:pt x="237729" y="131513"/>
                  </a:lnTo>
                  <a:close/>
                  <a:moveTo>
                    <a:pt x="249911" y="131513"/>
                  </a:moveTo>
                  <a:lnTo>
                    <a:pt x="249911" y="137449"/>
                  </a:lnTo>
                  <a:lnTo>
                    <a:pt x="243977" y="137449"/>
                  </a:lnTo>
                  <a:lnTo>
                    <a:pt x="243977" y="131513"/>
                  </a:lnTo>
                  <a:close/>
                  <a:moveTo>
                    <a:pt x="256161" y="131513"/>
                  </a:moveTo>
                  <a:lnTo>
                    <a:pt x="256161" y="137449"/>
                  </a:lnTo>
                  <a:lnTo>
                    <a:pt x="250225" y="137449"/>
                  </a:lnTo>
                  <a:lnTo>
                    <a:pt x="250225" y="131513"/>
                  </a:lnTo>
                  <a:close/>
                  <a:moveTo>
                    <a:pt x="262409" y="131513"/>
                  </a:moveTo>
                  <a:lnTo>
                    <a:pt x="262409" y="137449"/>
                  </a:lnTo>
                  <a:lnTo>
                    <a:pt x="256474" y="137449"/>
                  </a:lnTo>
                  <a:lnTo>
                    <a:pt x="256474" y="131513"/>
                  </a:lnTo>
                  <a:close/>
                  <a:moveTo>
                    <a:pt x="268656" y="131513"/>
                  </a:moveTo>
                  <a:lnTo>
                    <a:pt x="268656" y="137449"/>
                  </a:lnTo>
                  <a:lnTo>
                    <a:pt x="262721" y="137449"/>
                  </a:lnTo>
                  <a:lnTo>
                    <a:pt x="262721" y="131513"/>
                  </a:lnTo>
                  <a:close/>
                  <a:moveTo>
                    <a:pt x="274904" y="131513"/>
                  </a:moveTo>
                  <a:lnTo>
                    <a:pt x="274904" y="137449"/>
                  </a:lnTo>
                  <a:lnTo>
                    <a:pt x="268968" y="137449"/>
                  </a:lnTo>
                  <a:lnTo>
                    <a:pt x="268968" y="131513"/>
                  </a:lnTo>
                  <a:close/>
                  <a:moveTo>
                    <a:pt x="6251" y="137760"/>
                  </a:moveTo>
                  <a:lnTo>
                    <a:pt x="6251" y="143697"/>
                  </a:lnTo>
                  <a:lnTo>
                    <a:pt x="315" y="143697"/>
                  </a:lnTo>
                  <a:lnTo>
                    <a:pt x="315" y="137760"/>
                  </a:lnTo>
                  <a:close/>
                  <a:moveTo>
                    <a:pt x="12498" y="137760"/>
                  </a:moveTo>
                  <a:lnTo>
                    <a:pt x="12498" y="143697"/>
                  </a:lnTo>
                  <a:lnTo>
                    <a:pt x="6562" y="143697"/>
                  </a:lnTo>
                  <a:lnTo>
                    <a:pt x="6562" y="137760"/>
                  </a:lnTo>
                  <a:close/>
                  <a:moveTo>
                    <a:pt x="18745" y="137760"/>
                  </a:moveTo>
                  <a:lnTo>
                    <a:pt x="18745" y="143697"/>
                  </a:lnTo>
                  <a:lnTo>
                    <a:pt x="12810" y="143697"/>
                  </a:lnTo>
                  <a:lnTo>
                    <a:pt x="12810" y="137760"/>
                  </a:lnTo>
                  <a:close/>
                  <a:moveTo>
                    <a:pt x="24992" y="137760"/>
                  </a:moveTo>
                  <a:lnTo>
                    <a:pt x="24992" y="143697"/>
                  </a:lnTo>
                  <a:lnTo>
                    <a:pt x="19058" y="143697"/>
                  </a:lnTo>
                  <a:lnTo>
                    <a:pt x="19058" y="137760"/>
                  </a:lnTo>
                  <a:close/>
                  <a:moveTo>
                    <a:pt x="31241" y="137760"/>
                  </a:moveTo>
                  <a:lnTo>
                    <a:pt x="31241" y="143697"/>
                  </a:lnTo>
                  <a:lnTo>
                    <a:pt x="25305" y="143697"/>
                  </a:lnTo>
                  <a:lnTo>
                    <a:pt x="25305" y="137760"/>
                  </a:lnTo>
                  <a:close/>
                  <a:moveTo>
                    <a:pt x="37489" y="137760"/>
                  </a:moveTo>
                  <a:lnTo>
                    <a:pt x="37489" y="143697"/>
                  </a:lnTo>
                  <a:lnTo>
                    <a:pt x="31553" y="143697"/>
                  </a:lnTo>
                  <a:lnTo>
                    <a:pt x="31553" y="137760"/>
                  </a:lnTo>
                  <a:close/>
                  <a:moveTo>
                    <a:pt x="43737" y="137760"/>
                  </a:moveTo>
                  <a:lnTo>
                    <a:pt x="43737" y="143697"/>
                  </a:lnTo>
                  <a:lnTo>
                    <a:pt x="37802" y="143697"/>
                  </a:lnTo>
                  <a:lnTo>
                    <a:pt x="37802" y="137760"/>
                  </a:lnTo>
                  <a:close/>
                  <a:moveTo>
                    <a:pt x="49985" y="137760"/>
                  </a:moveTo>
                  <a:lnTo>
                    <a:pt x="49985" y="143697"/>
                  </a:lnTo>
                  <a:lnTo>
                    <a:pt x="44049" y="143697"/>
                  </a:lnTo>
                  <a:lnTo>
                    <a:pt x="44049" y="137760"/>
                  </a:lnTo>
                  <a:close/>
                  <a:moveTo>
                    <a:pt x="56232" y="137760"/>
                  </a:moveTo>
                  <a:lnTo>
                    <a:pt x="56232" y="143697"/>
                  </a:lnTo>
                  <a:lnTo>
                    <a:pt x="50296" y="143697"/>
                  </a:lnTo>
                  <a:lnTo>
                    <a:pt x="50296" y="137760"/>
                  </a:lnTo>
                  <a:close/>
                  <a:moveTo>
                    <a:pt x="62480" y="137760"/>
                  </a:moveTo>
                  <a:lnTo>
                    <a:pt x="62480" y="143697"/>
                  </a:lnTo>
                  <a:lnTo>
                    <a:pt x="56545" y="143697"/>
                  </a:lnTo>
                  <a:lnTo>
                    <a:pt x="56545" y="137760"/>
                  </a:lnTo>
                  <a:close/>
                  <a:moveTo>
                    <a:pt x="68727" y="137760"/>
                  </a:moveTo>
                  <a:lnTo>
                    <a:pt x="68727" y="143697"/>
                  </a:lnTo>
                  <a:lnTo>
                    <a:pt x="62792" y="143697"/>
                  </a:lnTo>
                  <a:lnTo>
                    <a:pt x="62792" y="137760"/>
                  </a:lnTo>
                  <a:close/>
                  <a:moveTo>
                    <a:pt x="74975" y="137760"/>
                  </a:moveTo>
                  <a:lnTo>
                    <a:pt x="74975" y="143697"/>
                  </a:lnTo>
                  <a:lnTo>
                    <a:pt x="69039" y="143697"/>
                  </a:lnTo>
                  <a:lnTo>
                    <a:pt x="69039" y="137760"/>
                  </a:lnTo>
                  <a:close/>
                  <a:moveTo>
                    <a:pt x="81223" y="137760"/>
                  </a:moveTo>
                  <a:lnTo>
                    <a:pt x="81223" y="143697"/>
                  </a:lnTo>
                  <a:lnTo>
                    <a:pt x="75286" y="143697"/>
                  </a:lnTo>
                  <a:lnTo>
                    <a:pt x="75286" y="137760"/>
                  </a:lnTo>
                  <a:close/>
                  <a:moveTo>
                    <a:pt x="87470" y="137760"/>
                  </a:moveTo>
                  <a:lnTo>
                    <a:pt x="87470" y="143697"/>
                  </a:lnTo>
                  <a:lnTo>
                    <a:pt x="81535" y="143697"/>
                  </a:lnTo>
                  <a:lnTo>
                    <a:pt x="81535" y="137760"/>
                  </a:lnTo>
                  <a:close/>
                  <a:moveTo>
                    <a:pt x="93718" y="137760"/>
                  </a:moveTo>
                  <a:lnTo>
                    <a:pt x="93718" y="143697"/>
                  </a:lnTo>
                  <a:lnTo>
                    <a:pt x="87784" y="143697"/>
                  </a:lnTo>
                  <a:lnTo>
                    <a:pt x="87784" y="137760"/>
                  </a:lnTo>
                  <a:close/>
                  <a:moveTo>
                    <a:pt x="99967" y="137760"/>
                  </a:moveTo>
                  <a:lnTo>
                    <a:pt x="99967" y="143697"/>
                  </a:lnTo>
                  <a:lnTo>
                    <a:pt x="94031" y="143697"/>
                  </a:lnTo>
                  <a:lnTo>
                    <a:pt x="94031" y="137760"/>
                  </a:lnTo>
                  <a:close/>
                  <a:moveTo>
                    <a:pt x="106214" y="137760"/>
                  </a:moveTo>
                  <a:lnTo>
                    <a:pt x="106214" y="143697"/>
                  </a:lnTo>
                  <a:lnTo>
                    <a:pt x="100278" y="143697"/>
                  </a:lnTo>
                  <a:lnTo>
                    <a:pt x="100278" y="137760"/>
                  </a:lnTo>
                  <a:close/>
                  <a:moveTo>
                    <a:pt x="112461" y="137760"/>
                  </a:moveTo>
                  <a:lnTo>
                    <a:pt x="112461" y="143697"/>
                  </a:lnTo>
                  <a:lnTo>
                    <a:pt x="106527" y="143697"/>
                  </a:lnTo>
                  <a:lnTo>
                    <a:pt x="106527" y="137760"/>
                  </a:lnTo>
                  <a:close/>
                  <a:moveTo>
                    <a:pt x="118710" y="137760"/>
                  </a:moveTo>
                  <a:lnTo>
                    <a:pt x="118710" y="143697"/>
                  </a:lnTo>
                  <a:lnTo>
                    <a:pt x="112774" y="143697"/>
                  </a:lnTo>
                  <a:lnTo>
                    <a:pt x="112774" y="137760"/>
                  </a:lnTo>
                  <a:close/>
                  <a:moveTo>
                    <a:pt x="124957" y="137760"/>
                  </a:moveTo>
                  <a:lnTo>
                    <a:pt x="124957" y="143697"/>
                  </a:lnTo>
                  <a:lnTo>
                    <a:pt x="119021" y="143697"/>
                  </a:lnTo>
                  <a:lnTo>
                    <a:pt x="119021" y="137760"/>
                  </a:lnTo>
                  <a:close/>
                  <a:moveTo>
                    <a:pt x="131204" y="137760"/>
                  </a:moveTo>
                  <a:lnTo>
                    <a:pt x="131204" y="143697"/>
                  </a:lnTo>
                  <a:lnTo>
                    <a:pt x="125270" y="143697"/>
                  </a:lnTo>
                  <a:lnTo>
                    <a:pt x="125270" y="137760"/>
                  </a:lnTo>
                  <a:close/>
                  <a:moveTo>
                    <a:pt x="137451" y="137760"/>
                  </a:moveTo>
                  <a:lnTo>
                    <a:pt x="137451" y="143697"/>
                  </a:lnTo>
                  <a:lnTo>
                    <a:pt x="131517" y="143697"/>
                  </a:lnTo>
                  <a:lnTo>
                    <a:pt x="131517" y="137760"/>
                  </a:lnTo>
                  <a:close/>
                  <a:moveTo>
                    <a:pt x="143702" y="137760"/>
                  </a:moveTo>
                  <a:lnTo>
                    <a:pt x="143702" y="143697"/>
                  </a:lnTo>
                  <a:lnTo>
                    <a:pt x="137766" y="143697"/>
                  </a:lnTo>
                  <a:lnTo>
                    <a:pt x="137766" y="137760"/>
                  </a:lnTo>
                  <a:close/>
                  <a:moveTo>
                    <a:pt x="149949" y="137760"/>
                  </a:moveTo>
                  <a:lnTo>
                    <a:pt x="149949" y="143697"/>
                  </a:lnTo>
                  <a:lnTo>
                    <a:pt x="144015" y="143697"/>
                  </a:lnTo>
                  <a:lnTo>
                    <a:pt x="144015" y="137760"/>
                  </a:lnTo>
                  <a:close/>
                  <a:moveTo>
                    <a:pt x="156196" y="137760"/>
                  </a:moveTo>
                  <a:lnTo>
                    <a:pt x="156196" y="143697"/>
                  </a:lnTo>
                  <a:lnTo>
                    <a:pt x="150262" y="143697"/>
                  </a:lnTo>
                  <a:lnTo>
                    <a:pt x="150262" y="137760"/>
                  </a:lnTo>
                  <a:close/>
                  <a:moveTo>
                    <a:pt x="162445" y="137760"/>
                  </a:moveTo>
                  <a:lnTo>
                    <a:pt x="162445" y="143697"/>
                  </a:lnTo>
                  <a:lnTo>
                    <a:pt x="156509" y="143697"/>
                  </a:lnTo>
                  <a:lnTo>
                    <a:pt x="156509" y="137760"/>
                  </a:lnTo>
                  <a:close/>
                  <a:moveTo>
                    <a:pt x="168692" y="137760"/>
                  </a:moveTo>
                  <a:lnTo>
                    <a:pt x="168692" y="143697"/>
                  </a:lnTo>
                  <a:lnTo>
                    <a:pt x="162756" y="143697"/>
                  </a:lnTo>
                  <a:lnTo>
                    <a:pt x="162756" y="137760"/>
                  </a:lnTo>
                  <a:close/>
                  <a:moveTo>
                    <a:pt x="174939" y="137760"/>
                  </a:moveTo>
                  <a:lnTo>
                    <a:pt x="174939" y="143697"/>
                  </a:lnTo>
                  <a:lnTo>
                    <a:pt x="169005" y="143697"/>
                  </a:lnTo>
                  <a:lnTo>
                    <a:pt x="169005" y="137760"/>
                  </a:lnTo>
                  <a:close/>
                  <a:moveTo>
                    <a:pt x="181186" y="137760"/>
                  </a:moveTo>
                  <a:lnTo>
                    <a:pt x="181186" y="143697"/>
                  </a:lnTo>
                  <a:lnTo>
                    <a:pt x="175252" y="143697"/>
                  </a:lnTo>
                  <a:lnTo>
                    <a:pt x="175252" y="137760"/>
                  </a:lnTo>
                  <a:close/>
                  <a:moveTo>
                    <a:pt x="187433" y="137760"/>
                  </a:moveTo>
                  <a:lnTo>
                    <a:pt x="187433" y="143697"/>
                  </a:lnTo>
                  <a:lnTo>
                    <a:pt x="181499" y="143697"/>
                  </a:lnTo>
                  <a:lnTo>
                    <a:pt x="181499" y="137760"/>
                  </a:lnTo>
                  <a:close/>
                  <a:moveTo>
                    <a:pt x="193682" y="137760"/>
                  </a:moveTo>
                  <a:lnTo>
                    <a:pt x="193682" y="143697"/>
                  </a:lnTo>
                  <a:lnTo>
                    <a:pt x="187746" y="143697"/>
                  </a:lnTo>
                  <a:lnTo>
                    <a:pt x="187746" y="137760"/>
                  </a:lnTo>
                  <a:close/>
                  <a:moveTo>
                    <a:pt x="199931" y="137760"/>
                  </a:moveTo>
                  <a:lnTo>
                    <a:pt x="199931" y="143697"/>
                  </a:lnTo>
                  <a:lnTo>
                    <a:pt x="193996" y="143697"/>
                  </a:lnTo>
                  <a:lnTo>
                    <a:pt x="193996" y="137760"/>
                  </a:lnTo>
                  <a:close/>
                  <a:moveTo>
                    <a:pt x="206180" y="137760"/>
                  </a:moveTo>
                  <a:lnTo>
                    <a:pt x="206180" y="143697"/>
                  </a:lnTo>
                  <a:lnTo>
                    <a:pt x="200244" y="143697"/>
                  </a:lnTo>
                  <a:lnTo>
                    <a:pt x="200244" y="137760"/>
                  </a:lnTo>
                  <a:close/>
                  <a:moveTo>
                    <a:pt x="212427" y="137760"/>
                  </a:moveTo>
                  <a:lnTo>
                    <a:pt x="212427" y="143697"/>
                  </a:lnTo>
                  <a:lnTo>
                    <a:pt x="206491" y="143697"/>
                  </a:lnTo>
                  <a:lnTo>
                    <a:pt x="206491" y="137760"/>
                  </a:lnTo>
                  <a:close/>
                  <a:moveTo>
                    <a:pt x="218674" y="137760"/>
                  </a:moveTo>
                  <a:lnTo>
                    <a:pt x="218674" y="143697"/>
                  </a:lnTo>
                  <a:lnTo>
                    <a:pt x="212739" y="143697"/>
                  </a:lnTo>
                  <a:lnTo>
                    <a:pt x="212739" y="137760"/>
                  </a:lnTo>
                  <a:close/>
                  <a:moveTo>
                    <a:pt x="224921" y="137760"/>
                  </a:moveTo>
                  <a:lnTo>
                    <a:pt x="224921" y="143697"/>
                  </a:lnTo>
                  <a:lnTo>
                    <a:pt x="218987" y="143697"/>
                  </a:lnTo>
                  <a:lnTo>
                    <a:pt x="218987" y="137760"/>
                  </a:lnTo>
                  <a:close/>
                  <a:moveTo>
                    <a:pt x="231170" y="137760"/>
                  </a:moveTo>
                  <a:lnTo>
                    <a:pt x="231170" y="143697"/>
                  </a:lnTo>
                  <a:lnTo>
                    <a:pt x="225234" y="143697"/>
                  </a:lnTo>
                  <a:lnTo>
                    <a:pt x="225234" y="137760"/>
                  </a:lnTo>
                  <a:close/>
                  <a:moveTo>
                    <a:pt x="237417" y="137760"/>
                  </a:moveTo>
                  <a:lnTo>
                    <a:pt x="237417" y="143697"/>
                  </a:lnTo>
                  <a:lnTo>
                    <a:pt x="231481" y="143697"/>
                  </a:lnTo>
                  <a:lnTo>
                    <a:pt x="231481" y="137760"/>
                  </a:lnTo>
                  <a:close/>
                  <a:moveTo>
                    <a:pt x="243664" y="137760"/>
                  </a:moveTo>
                  <a:lnTo>
                    <a:pt x="243664" y="143697"/>
                  </a:lnTo>
                  <a:lnTo>
                    <a:pt x="237729" y="143697"/>
                  </a:lnTo>
                  <a:lnTo>
                    <a:pt x="237729" y="137760"/>
                  </a:lnTo>
                  <a:close/>
                  <a:moveTo>
                    <a:pt x="249911" y="137760"/>
                  </a:moveTo>
                  <a:lnTo>
                    <a:pt x="249911" y="143697"/>
                  </a:lnTo>
                  <a:lnTo>
                    <a:pt x="243977" y="143697"/>
                  </a:lnTo>
                  <a:lnTo>
                    <a:pt x="243977" y="137760"/>
                  </a:lnTo>
                  <a:close/>
                  <a:moveTo>
                    <a:pt x="256161" y="137760"/>
                  </a:moveTo>
                  <a:lnTo>
                    <a:pt x="256161" y="143697"/>
                  </a:lnTo>
                  <a:lnTo>
                    <a:pt x="250225" y="143697"/>
                  </a:lnTo>
                  <a:lnTo>
                    <a:pt x="250225" y="137760"/>
                  </a:lnTo>
                  <a:close/>
                  <a:moveTo>
                    <a:pt x="262409" y="137760"/>
                  </a:moveTo>
                  <a:lnTo>
                    <a:pt x="262409" y="143697"/>
                  </a:lnTo>
                  <a:lnTo>
                    <a:pt x="256474" y="143697"/>
                  </a:lnTo>
                  <a:lnTo>
                    <a:pt x="256474" y="137760"/>
                  </a:lnTo>
                  <a:close/>
                  <a:moveTo>
                    <a:pt x="268656" y="137760"/>
                  </a:moveTo>
                  <a:lnTo>
                    <a:pt x="268656" y="143697"/>
                  </a:lnTo>
                  <a:lnTo>
                    <a:pt x="262721" y="143697"/>
                  </a:lnTo>
                  <a:lnTo>
                    <a:pt x="262721" y="137760"/>
                  </a:lnTo>
                  <a:close/>
                  <a:moveTo>
                    <a:pt x="274904" y="137760"/>
                  </a:moveTo>
                  <a:lnTo>
                    <a:pt x="274904" y="143697"/>
                  </a:lnTo>
                  <a:lnTo>
                    <a:pt x="268968" y="143697"/>
                  </a:lnTo>
                  <a:lnTo>
                    <a:pt x="268968" y="137760"/>
                  </a:lnTo>
                  <a:close/>
                  <a:moveTo>
                    <a:pt x="6251" y="144011"/>
                  </a:moveTo>
                  <a:lnTo>
                    <a:pt x="6251" y="149945"/>
                  </a:lnTo>
                  <a:lnTo>
                    <a:pt x="315" y="149945"/>
                  </a:lnTo>
                  <a:lnTo>
                    <a:pt x="315" y="144011"/>
                  </a:lnTo>
                  <a:close/>
                  <a:moveTo>
                    <a:pt x="12498" y="144011"/>
                  </a:moveTo>
                  <a:lnTo>
                    <a:pt x="12498" y="149945"/>
                  </a:lnTo>
                  <a:lnTo>
                    <a:pt x="6562" y="149945"/>
                  </a:lnTo>
                  <a:lnTo>
                    <a:pt x="6562" y="144011"/>
                  </a:lnTo>
                  <a:close/>
                  <a:moveTo>
                    <a:pt x="18745" y="144011"/>
                  </a:moveTo>
                  <a:lnTo>
                    <a:pt x="18745" y="149945"/>
                  </a:lnTo>
                  <a:lnTo>
                    <a:pt x="12810" y="149945"/>
                  </a:lnTo>
                  <a:lnTo>
                    <a:pt x="12810" y="144011"/>
                  </a:lnTo>
                  <a:close/>
                  <a:moveTo>
                    <a:pt x="24992" y="144011"/>
                  </a:moveTo>
                  <a:lnTo>
                    <a:pt x="24992" y="149945"/>
                  </a:lnTo>
                  <a:lnTo>
                    <a:pt x="19058" y="149945"/>
                  </a:lnTo>
                  <a:lnTo>
                    <a:pt x="19058" y="144011"/>
                  </a:lnTo>
                  <a:close/>
                  <a:moveTo>
                    <a:pt x="31241" y="144011"/>
                  </a:moveTo>
                  <a:lnTo>
                    <a:pt x="31241" y="149945"/>
                  </a:lnTo>
                  <a:lnTo>
                    <a:pt x="25305" y="149945"/>
                  </a:lnTo>
                  <a:lnTo>
                    <a:pt x="25305" y="144011"/>
                  </a:lnTo>
                  <a:close/>
                  <a:moveTo>
                    <a:pt x="37489" y="144011"/>
                  </a:moveTo>
                  <a:lnTo>
                    <a:pt x="37489" y="149945"/>
                  </a:lnTo>
                  <a:lnTo>
                    <a:pt x="31553" y="149945"/>
                  </a:lnTo>
                  <a:lnTo>
                    <a:pt x="31553" y="144011"/>
                  </a:lnTo>
                  <a:close/>
                  <a:moveTo>
                    <a:pt x="43737" y="144011"/>
                  </a:moveTo>
                  <a:lnTo>
                    <a:pt x="43737" y="149945"/>
                  </a:lnTo>
                  <a:lnTo>
                    <a:pt x="37802" y="149945"/>
                  </a:lnTo>
                  <a:lnTo>
                    <a:pt x="37802" y="144011"/>
                  </a:lnTo>
                  <a:close/>
                  <a:moveTo>
                    <a:pt x="49985" y="144011"/>
                  </a:moveTo>
                  <a:lnTo>
                    <a:pt x="49985" y="149945"/>
                  </a:lnTo>
                  <a:lnTo>
                    <a:pt x="44049" y="149945"/>
                  </a:lnTo>
                  <a:lnTo>
                    <a:pt x="44049" y="144011"/>
                  </a:lnTo>
                  <a:close/>
                  <a:moveTo>
                    <a:pt x="56232" y="144011"/>
                  </a:moveTo>
                  <a:lnTo>
                    <a:pt x="56232" y="149945"/>
                  </a:lnTo>
                  <a:lnTo>
                    <a:pt x="50296" y="149945"/>
                  </a:lnTo>
                  <a:lnTo>
                    <a:pt x="50296" y="144011"/>
                  </a:lnTo>
                  <a:close/>
                  <a:moveTo>
                    <a:pt x="62480" y="144011"/>
                  </a:moveTo>
                  <a:lnTo>
                    <a:pt x="62480" y="149945"/>
                  </a:lnTo>
                  <a:lnTo>
                    <a:pt x="56545" y="149945"/>
                  </a:lnTo>
                  <a:lnTo>
                    <a:pt x="56545" y="144011"/>
                  </a:lnTo>
                  <a:close/>
                  <a:moveTo>
                    <a:pt x="68727" y="144011"/>
                  </a:moveTo>
                  <a:lnTo>
                    <a:pt x="68727" y="149945"/>
                  </a:lnTo>
                  <a:lnTo>
                    <a:pt x="62792" y="149945"/>
                  </a:lnTo>
                  <a:lnTo>
                    <a:pt x="62792" y="144011"/>
                  </a:lnTo>
                  <a:close/>
                  <a:moveTo>
                    <a:pt x="74975" y="144011"/>
                  </a:moveTo>
                  <a:lnTo>
                    <a:pt x="74975" y="149945"/>
                  </a:lnTo>
                  <a:lnTo>
                    <a:pt x="69039" y="149945"/>
                  </a:lnTo>
                  <a:lnTo>
                    <a:pt x="69039" y="144011"/>
                  </a:lnTo>
                  <a:close/>
                  <a:moveTo>
                    <a:pt x="81223" y="144011"/>
                  </a:moveTo>
                  <a:lnTo>
                    <a:pt x="81223" y="149945"/>
                  </a:lnTo>
                  <a:lnTo>
                    <a:pt x="75286" y="149945"/>
                  </a:lnTo>
                  <a:lnTo>
                    <a:pt x="75286" y="144011"/>
                  </a:lnTo>
                  <a:close/>
                  <a:moveTo>
                    <a:pt x="87470" y="144011"/>
                  </a:moveTo>
                  <a:lnTo>
                    <a:pt x="87470" y="149945"/>
                  </a:lnTo>
                  <a:lnTo>
                    <a:pt x="81535" y="149945"/>
                  </a:lnTo>
                  <a:lnTo>
                    <a:pt x="81535" y="144011"/>
                  </a:lnTo>
                  <a:close/>
                  <a:moveTo>
                    <a:pt x="93718" y="144011"/>
                  </a:moveTo>
                  <a:lnTo>
                    <a:pt x="93718" y="149945"/>
                  </a:lnTo>
                  <a:lnTo>
                    <a:pt x="87784" y="149945"/>
                  </a:lnTo>
                  <a:lnTo>
                    <a:pt x="87784" y="144011"/>
                  </a:lnTo>
                  <a:close/>
                  <a:moveTo>
                    <a:pt x="99967" y="144011"/>
                  </a:moveTo>
                  <a:lnTo>
                    <a:pt x="99967" y="149945"/>
                  </a:lnTo>
                  <a:lnTo>
                    <a:pt x="94031" y="149945"/>
                  </a:lnTo>
                  <a:lnTo>
                    <a:pt x="94031" y="144011"/>
                  </a:lnTo>
                  <a:close/>
                  <a:moveTo>
                    <a:pt x="106214" y="144011"/>
                  </a:moveTo>
                  <a:lnTo>
                    <a:pt x="106214" y="149945"/>
                  </a:lnTo>
                  <a:lnTo>
                    <a:pt x="100278" y="149945"/>
                  </a:lnTo>
                  <a:lnTo>
                    <a:pt x="100278" y="144011"/>
                  </a:lnTo>
                  <a:close/>
                  <a:moveTo>
                    <a:pt x="112461" y="144011"/>
                  </a:moveTo>
                  <a:lnTo>
                    <a:pt x="112461" y="149945"/>
                  </a:lnTo>
                  <a:lnTo>
                    <a:pt x="106527" y="149945"/>
                  </a:lnTo>
                  <a:lnTo>
                    <a:pt x="106527" y="144011"/>
                  </a:lnTo>
                  <a:close/>
                  <a:moveTo>
                    <a:pt x="118710" y="144011"/>
                  </a:moveTo>
                  <a:lnTo>
                    <a:pt x="118710" y="149945"/>
                  </a:lnTo>
                  <a:lnTo>
                    <a:pt x="112774" y="149945"/>
                  </a:lnTo>
                  <a:lnTo>
                    <a:pt x="112774" y="144011"/>
                  </a:lnTo>
                  <a:close/>
                  <a:moveTo>
                    <a:pt x="124957" y="144011"/>
                  </a:moveTo>
                  <a:lnTo>
                    <a:pt x="124957" y="149945"/>
                  </a:lnTo>
                  <a:lnTo>
                    <a:pt x="119021" y="149945"/>
                  </a:lnTo>
                  <a:lnTo>
                    <a:pt x="119021" y="144011"/>
                  </a:lnTo>
                  <a:close/>
                  <a:moveTo>
                    <a:pt x="131204" y="144011"/>
                  </a:moveTo>
                  <a:lnTo>
                    <a:pt x="131204" y="149945"/>
                  </a:lnTo>
                  <a:lnTo>
                    <a:pt x="125270" y="149945"/>
                  </a:lnTo>
                  <a:lnTo>
                    <a:pt x="125270" y="144011"/>
                  </a:lnTo>
                  <a:close/>
                  <a:moveTo>
                    <a:pt x="137451" y="144011"/>
                  </a:moveTo>
                  <a:lnTo>
                    <a:pt x="137451" y="149945"/>
                  </a:lnTo>
                  <a:lnTo>
                    <a:pt x="131517" y="149945"/>
                  </a:lnTo>
                  <a:lnTo>
                    <a:pt x="131517" y="144011"/>
                  </a:lnTo>
                  <a:close/>
                  <a:moveTo>
                    <a:pt x="143702" y="144011"/>
                  </a:moveTo>
                  <a:lnTo>
                    <a:pt x="143702" y="149945"/>
                  </a:lnTo>
                  <a:lnTo>
                    <a:pt x="137766" y="149945"/>
                  </a:lnTo>
                  <a:lnTo>
                    <a:pt x="137766" y="144011"/>
                  </a:lnTo>
                  <a:close/>
                  <a:moveTo>
                    <a:pt x="149949" y="144011"/>
                  </a:moveTo>
                  <a:lnTo>
                    <a:pt x="149949" y="149945"/>
                  </a:lnTo>
                  <a:lnTo>
                    <a:pt x="144015" y="149945"/>
                  </a:lnTo>
                  <a:lnTo>
                    <a:pt x="144015" y="144011"/>
                  </a:lnTo>
                  <a:close/>
                  <a:moveTo>
                    <a:pt x="156196" y="144011"/>
                  </a:moveTo>
                  <a:lnTo>
                    <a:pt x="156196" y="149945"/>
                  </a:lnTo>
                  <a:lnTo>
                    <a:pt x="150262" y="149945"/>
                  </a:lnTo>
                  <a:lnTo>
                    <a:pt x="150262" y="144011"/>
                  </a:lnTo>
                  <a:close/>
                  <a:moveTo>
                    <a:pt x="162445" y="144011"/>
                  </a:moveTo>
                  <a:lnTo>
                    <a:pt x="162445" y="149945"/>
                  </a:lnTo>
                  <a:lnTo>
                    <a:pt x="156509" y="149945"/>
                  </a:lnTo>
                  <a:lnTo>
                    <a:pt x="156509" y="144011"/>
                  </a:lnTo>
                  <a:close/>
                  <a:moveTo>
                    <a:pt x="168692" y="144011"/>
                  </a:moveTo>
                  <a:lnTo>
                    <a:pt x="168692" y="149945"/>
                  </a:lnTo>
                  <a:lnTo>
                    <a:pt x="162756" y="149945"/>
                  </a:lnTo>
                  <a:lnTo>
                    <a:pt x="162756" y="144011"/>
                  </a:lnTo>
                  <a:close/>
                  <a:moveTo>
                    <a:pt x="174939" y="144011"/>
                  </a:moveTo>
                  <a:lnTo>
                    <a:pt x="174939" y="149945"/>
                  </a:lnTo>
                  <a:lnTo>
                    <a:pt x="169005" y="149945"/>
                  </a:lnTo>
                  <a:lnTo>
                    <a:pt x="169005" y="144011"/>
                  </a:lnTo>
                  <a:close/>
                  <a:moveTo>
                    <a:pt x="181186" y="144011"/>
                  </a:moveTo>
                  <a:lnTo>
                    <a:pt x="181186" y="149945"/>
                  </a:lnTo>
                  <a:lnTo>
                    <a:pt x="175252" y="149945"/>
                  </a:lnTo>
                  <a:lnTo>
                    <a:pt x="175252" y="144011"/>
                  </a:lnTo>
                  <a:close/>
                  <a:moveTo>
                    <a:pt x="187433" y="144011"/>
                  </a:moveTo>
                  <a:lnTo>
                    <a:pt x="187433" y="149945"/>
                  </a:lnTo>
                  <a:lnTo>
                    <a:pt x="181499" y="149945"/>
                  </a:lnTo>
                  <a:lnTo>
                    <a:pt x="181499" y="144011"/>
                  </a:lnTo>
                  <a:close/>
                  <a:moveTo>
                    <a:pt x="193682" y="144011"/>
                  </a:moveTo>
                  <a:lnTo>
                    <a:pt x="193682" y="149945"/>
                  </a:lnTo>
                  <a:lnTo>
                    <a:pt x="187746" y="149945"/>
                  </a:lnTo>
                  <a:lnTo>
                    <a:pt x="187746" y="144011"/>
                  </a:lnTo>
                  <a:close/>
                  <a:moveTo>
                    <a:pt x="199931" y="144011"/>
                  </a:moveTo>
                  <a:lnTo>
                    <a:pt x="199931" y="149945"/>
                  </a:lnTo>
                  <a:lnTo>
                    <a:pt x="193996" y="149945"/>
                  </a:lnTo>
                  <a:lnTo>
                    <a:pt x="193996" y="144011"/>
                  </a:lnTo>
                  <a:close/>
                  <a:moveTo>
                    <a:pt x="206180" y="144011"/>
                  </a:moveTo>
                  <a:lnTo>
                    <a:pt x="206180" y="149945"/>
                  </a:lnTo>
                  <a:lnTo>
                    <a:pt x="200244" y="149945"/>
                  </a:lnTo>
                  <a:lnTo>
                    <a:pt x="200244" y="144011"/>
                  </a:lnTo>
                  <a:close/>
                  <a:moveTo>
                    <a:pt x="212427" y="144011"/>
                  </a:moveTo>
                  <a:lnTo>
                    <a:pt x="212427" y="149945"/>
                  </a:lnTo>
                  <a:lnTo>
                    <a:pt x="206491" y="149945"/>
                  </a:lnTo>
                  <a:lnTo>
                    <a:pt x="206491" y="144011"/>
                  </a:lnTo>
                  <a:close/>
                  <a:moveTo>
                    <a:pt x="218674" y="144011"/>
                  </a:moveTo>
                  <a:lnTo>
                    <a:pt x="218674" y="149945"/>
                  </a:lnTo>
                  <a:lnTo>
                    <a:pt x="212739" y="149945"/>
                  </a:lnTo>
                  <a:lnTo>
                    <a:pt x="212739" y="144011"/>
                  </a:lnTo>
                  <a:close/>
                  <a:moveTo>
                    <a:pt x="224921" y="144011"/>
                  </a:moveTo>
                  <a:lnTo>
                    <a:pt x="224921" y="149945"/>
                  </a:lnTo>
                  <a:lnTo>
                    <a:pt x="218987" y="149945"/>
                  </a:lnTo>
                  <a:lnTo>
                    <a:pt x="218987" y="144011"/>
                  </a:lnTo>
                  <a:close/>
                  <a:moveTo>
                    <a:pt x="231170" y="144011"/>
                  </a:moveTo>
                  <a:lnTo>
                    <a:pt x="231170" y="149945"/>
                  </a:lnTo>
                  <a:lnTo>
                    <a:pt x="225234" y="149945"/>
                  </a:lnTo>
                  <a:lnTo>
                    <a:pt x="225234" y="144011"/>
                  </a:lnTo>
                  <a:close/>
                  <a:moveTo>
                    <a:pt x="237417" y="144011"/>
                  </a:moveTo>
                  <a:lnTo>
                    <a:pt x="237417" y="149945"/>
                  </a:lnTo>
                  <a:lnTo>
                    <a:pt x="231481" y="149945"/>
                  </a:lnTo>
                  <a:lnTo>
                    <a:pt x="231481" y="144011"/>
                  </a:lnTo>
                  <a:close/>
                  <a:moveTo>
                    <a:pt x="243664" y="144011"/>
                  </a:moveTo>
                  <a:lnTo>
                    <a:pt x="243664" y="149945"/>
                  </a:lnTo>
                  <a:lnTo>
                    <a:pt x="237729" y="149945"/>
                  </a:lnTo>
                  <a:lnTo>
                    <a:pt x="237729" y="144011"/>
                  </a:lnTo>
                  <a:close/>
                  <a:moveTo>
                    <a:pt x="249911" y="144011"/>
                  </a:moveTo>
                  <a:lnTo>
                    <a:pt x="249911" y="149945"/>
                  </a:lnTo>
                  <a:lnTo>
                    <a:pt x="243977" y="149945"/>
                  </a:lnTo>
                  <a:lnTo>
                    <a:pt x="243977" y="144011"/>
                  </a:lnTo>
                  <a:close/>
                  <a:moveTo>
                    <a:pt x="256161" y="144011"/>
                  </a:moveTo>
                  <a:lnTo>
                    <a:pt x="256161" y="149945"/>
                  </a:lnTo>
                  <a:lnTo>
                    <a:pt x="250225" y="149945"/>
                  </a:lnTo>
                  <a:lnTo>
                    <a:pt x="250225" y="144011"/>
                  </a:lnTo>
                  <a:close/>
                  <a:moveTo>
                    <a:pt x="262409" y="144011"/>
                  </a:moveTo>
                  <a:lnTo>
                    <a:pt x="262409" y="149945"/>
                  </a:lnTo>
                  <a:lnTo>
                    <a:pt x="256474" y="149945"/>
                  </a:lnTo>
                  <a:lnTo>
                    <a:pt x="256474" y="144011"/>
                  </a:lnTo>
                  <a:close/>
                  <a:moveTo>
                    <a:pt x="268656" y="144011"/>
                  </a:moveTo>
                  <a:lnTo>
                    <a:pt x="268656" y="149945"/>
                  </a:lnTo>
                  <a:lnTo>
                    <a:pt x="262721" y="149945"/>
                  </a:lnTo>
                  <a:lnTo>
                    <a:pt x="262721" y="144011"/>
                  </a:lnTo>
                  <a:close/>
                  <a:moveTo>
                    <a:pt x="274904" y="144011"/>
                  </a:moveTo>
                  <a:lnTo>
                    <a:pt x="274904" y="149945"/>
                  </a:lnTo>
                  <a:lnTo>
                    <a:pt x="268968" y="149945"/>
                  </a:lnTo>
                  <a:lnTo>
                    <a:pt x="268968" y="144011"/>
                  </a:lnTo>
                  <a:close/>
                  <a:moveTo>
                    <a:pt x="6251" y="150258"/>
                  </a:moveTo>
                  <a:lnTo>
                    <a:pt x="6251" y="156192"/>
                  </a:lnTo>
                  <a:lnTo>
                    <a:pt x="315" y="156192"/>
                  </a:lnTo>
                  <a:lnTo>
                    <a:pt x="315" y="150258"/>
                  </a:lnTo>
                  <a:close/>
                  <a:moveTo>
                    <a:pt x="12498" y="150258"/>
                  </a:moveTo>
                  <a:lnTo>
                    <a:pt x="12498" y="156192"/>
                  </a:lnTo>
                  <a:lnTo>
                    <a:pt x="6562" y="156192"/>
                  </a:lnTo>
                  <a:lnTo>
                    <a:pt x="6562" y="150258"/>
                  </a:lnTo>
                  <a:close/>
                  <a:moveTo>
                    <a:pt x="18745" y="150258"/>
                  </a:moveTo>
                  <a:lnTo>
                    <a:pt x="18745" y="156192"/>
                  </a:lnTo>
                  <a:lnTo>
                    <a:pt x="12810" y="156192"/>
                  </a:lnTo>
                  <a:lnTo>
                    <a:pt x="12810" y="150258"/>
                  </a:lnTo>
                  <a:close/>
                  <a:moveTo>
                    <a:pt x="24992" y="150258"/>
                  </a:moveTo>
                  <a:lnTo>
                    <a:pt x="24992" y="156192"/>
                  </a:lnTo>
                  <a:lnTo>
                    <a:pt x="19058" y="156192"/>
                  </a:lnTo>
                  <a:lnTo>
                    <a:pt x="19058" y="150258"/>
                  </a:lnTo>
                  <a:close/>
                  <a:moveTo>
                    <a:pt x="31241" y="150258"/>
                  </a:moveTo>
                  <a:lnTo>
                    <a:pt x="31241" y="156192"/>
                  </a:lnTo>
                  <a:lnTo>
                    <a:pt x="25305" y="156192"/>
                  </a:lnTo>
                  <a:lnTo>
                    <a:pt x="25305" y="150258"/>
                  </a:lnTo>
                  <a:close/>
                  <a:moveTo>
                    <a:pt x="37489" y="150258"/>
                  </a:moveTo>
                  <a:lnTo>
                    <a:pt x="37489" y="156192"/>
                  </a:lnTo>
                  <a:lnTo>
                    <a:pt x="31553" y="156192"/>
                  </a:lnTo>
                  <a:lnTo>
                    <a:pt x="31553" y="150258"/>
                  </a:lnTo>
                  <a:close/>
                  <a:moveTo>
                    <a:pt x="43737" y="150258"/>
                  </a:moveTo>
                  <a:lnTo>
                    <a:pt x="43737" y="156192"/>
                  </a:lnTo>
                  <a:lnTo>
                    <a:pt x="37802" y="156192"/>
                  </a:lnTo>
                  <a:lnTo>
                    <a:pt x="37802" y="150258"/>
                  </a:lnTo>
                  <a:close/>
                  <a:moveTo>
                    <a:pt x="49985" y="150258"/>
                  </a:moveTo>
                  <a:lnTo>
                    <a:pt x="49985" y="156192"/>
                  </a:lnTo>
                  <a:lnTo>
                    <a:pt x="44049" y="156192"/>
                  </a:lnTo>
                  <a:lnTo>
                    <a:pt x="44049" y="150258"/>
                  </a:lnTo>
                  <a:close/>
                  <a:moveTo>
                    <a:pt x="56232" y="150258"/>
                  </a:moveTo>
                  <a:lnTo>
                    <a:pt x="56232" y="156192"/>
                  </a:lnTo>
                  <a:lnTo>
                    <a:pt x="50296" y="156192"/>
                  </a:lnTo>
                  <a:lnTo>
                    <a:pt x="50296" y="150258"/>
                  </a:lnTo>
                  <a:close/>
                  <a:moveTo>
                    <a:pt x="62480" y="150258"/>
                  </a:moveTo>
                  <a:lnTo>
                    <a:pt x="62480" y="156192"/>
                  </a:lnTo>
                  <a:lnTo>
                    <a:pt x="56545" y="156192"/>
                  </a:lnTo>
                  <a:lnTo>
                    <a:pt x="56545" y="150258"/>
                  </a:lnTo>
                  <a:close/>
                  <a:moveTo>
                    <a:pt x="68727" y="150258"/>
                  </a:moveTo>
                  <a:lnTo>
                    <a:pt x="68727" y="156192"/>
                  </a:lnTo>
                  <a:lnTo>
                    <a:pt x="62792" y="156192"/>
                  </a:lnTo>
                  <a:lnTo>
                    <a:pt x="62792" y="150258"/>
                  </a:lnTo>
                  <a:close/>
                  <a:moveTo>
                    <a:pt x="74975" y="150258"/>
                  </a:moveTo>
                  <a:lnTo>
                    <a:pt x="74975" y="156192"/>
                  </a:lnTo>
                  <a:lnTo>
                    <a:pt x="69039" y="156192"/>
                  </a:lnTo>
                  <a:lnTo>
                    <a:pt x="69039" y="150258"/>
                  </a:lnTo>
                  <a:close/>
                  <a:moveTo>
                    <a:pt x="81223" y="150258"/>
                  </a:moveTo>
                  <a:lnTo>
                    <a:pt x="81223" y="156192"/>
                  </a:lnTo>
                  <a:lnTo>
                    <a:pt x="75286" y="156192"/>
                  </a:lnTo>
                  <a:lnTo>
                    <a:pt x="75286" y="150258"/>
                  </a:lnTo>
                  <a:close/>
                  <a:moveTo>
                    <a:pt x="87470" y="150258"/>
                  </a:moveTo>
                  <a:lnTo>
                    <a:pt x="87470" y="156192"/>
                  </a:lnTo>
                  <a:lnTo>
                    <a:pt x="81535" y="156192"/>
                  </a:lnTo>
                  <a:lnTo>
                    <a:pt x="81535" y="150258"/>
                  </a:lnTo>
                  <a:close/>
                  <a:moveTo>
                    <a:pt x="93718" y="150258"/>
                  </a:moveTo>
                  <a:lnTo>
                    <a:pt x="93718" y="156192"/>
                  </a:lnTo>
                  <a:lnTo>
                    <a:pt x="87784" y="156192"/>
                  </a:lnTo>
                  <a:lnTo>
                    <a:pt x="87784" y="150258"/>
                  </a:lnTo>
                  <a:close/>
                  <a:moveTo>
                    <a:pt x="99967" y="150258"/>
                  </a:moveTo>
                  <a:lnTo>
                    <a:pt x="99967" y="156192"/>
                  </a:lnTo>
                  <a:lnTo>
                    <a:pt x="94031" y="156192"/>
                  </a:lnTo>
                  <a:lnTo>
                    <a:pt x="94031" y="150258"/>
                  </a:lnTo>
                  <a:close/>
                  <a:moveTo>
                    <a:pt x="106214" y="150258"/>
                  </a:moveTo>
                  <a:lnTo>
                    <a:pt x="106214" y="156192"/>
                  </a:lnTo>
                  <a:lnTo>
                    <a:pt x="100278" y="156192"/>
                  </a:lnTo>
                  <a:lnTo>
                    <a:pt x="100278" y="150258"/>
                  </a:lnTo>
                  <a:close/>
                  <a:moveTo>
                    <a:pt x="112461" y="150258"/>
                  </a:moveTo>
                  <a:lnTo>
                    <a:pt x="112461" y="156192"/>
                  </a:lnTo>
                  <a:lnTo>
                    <a:pt x="106527" y="156192"/>
                  </a:lnTo>
                  <a:lnTo>
                    <a:pt x="106527" y="150258"/>
                  </a:lnTo>
                  <a:close/>
                  <a:moveTo>
                    <a:pt x="118710" y="150258"/>
                  </a:moveTo>
                  <a:lnTo>
                    <a:pt x="118710" y="156192"/>
                  </a:lnTo>
                  <a:lnTo>
                    <a:pt x="112774" y="156192"/>
                  </a:lnTo>
                  <a:lnTo>
                    <a:pt x="112774" y="150258"/>
                  </a:lnTo>
                  <a:close/>
                  <a:moveTo>
                    <a:pt x="124957" y="150258"/>
                  </a:moveTo>
                  <a:lnTo>
                    <a:pt x="124957" y="156192"/>
                  </a:lnTo>
                  <a:lnTo>
                    <a:pt x="119021" y="156192"/>
                  </a:lnTo>
                  <a:lnTo>
                    <a:pt x="119021" y="150258"/>
                  </a:lnTo>
                  <a:close/>
                  <a:moveTo>
                    <a:pt x="131204" y="150258"/>
                  </a:moveTo>
                  <a:lnTo>
                    <a:pt x="131204" y="156192"/>
                  </a:lnTo>
                  <a:lnTo>
                    <a:pt x="125270" y="156192"/>
                  </a:lnTo>
                  <a:lnTo>
                    <a:pt x="125270" y="150258"/>
                  </a:lnTo>
                  <a:close/>
                  <a:moveTo>
                    <a:pt x="137451" y="150258"/>
                  </a:moveTo>
                  <a:lnTo>
                    <a:pt x="137451" y="156192"/>
                  </a:lnTo>
                  <a:lnTo>
                    <a:pt x="131517" y="156192"/>
                  </a:lnTo>
                  <a:lnTo>
                    <a:pt x="131517" y="150258"/>
                  </a:lnTo>
                  <a:close/>
                  <a:moveTo>
                    <a:pt x="143702" y="150258"/>
                  </a:moveTo>
                  <a:lnTo>
                    <a:pt x="143702" y="156192"/>
                  </a:lnTo>
                  <a:lnTo>
                    <a:pt x="137766" y="156192"/>
                  </a:lnTo>
                  <a:lnTo>
                    <a:pt x="137766" y="150258"/>
                  </a:lnTo>
                  <a:close/>
                  <a:moveTo>
                    <a:pt x="149949" y="150258"/>
                  </a:moveTo>
                  <a:lnTo>
                    <a:pt x="149949" y="156192"/>
                  </a:lnTo>
                  <a:lnTo>
                    <a:pt x="144015" y="156192"/>
                  </a:lnTo>
                  <a:lnTo>
                    <a:pt x="144015" y="150258"/>
                  </a:lnTo>
                  <a:close/>
                  <a:moveTo>
                    <a:pt x="156196" y="150258"/>
                  </a:moveTo>
                  <a:lnTo>
                    <a:pt x="156196" y="156192"/>
                  </a:lnTo>
                  <a:lnTo>
                    <a:pt x="150262" y="156192"/>
                  </a:lnTo>
                  <a:lnTo>
                    <a:pt x="150262" y="150258"/>
                  </a:lnTo>
                  <a:close/>
                  <a:moveTo>
                    <a:pt x="162445" y="150258"/>
                  </a:moveTo>
                  <a:lnTo>
                    <a:pt x="162445" y="156192"/>
                  </a:lnTo>
                  <a:lnTo>
                    <a:pt x="156509" y="156192"/>
                  </a:lnTo>
                  <a:lnTo>
                    <a:pt x="156509" y="150258"/>
                  </a:lnTo>
                  <a:close/>
                  <a:moveTo>
                    <a:pt x="168692" y="150258"/>
                  </a:moveTo>
                  <a:lnTo>
                    <a:pt x="168692" y="156192"/>
                  </a:lnTo>
                  <a:lnTo>
                    <a:pt x="162756" y="156192"/>
                  </a:lnTo>
                  <a:lnTo>
                    <a:pt x="162756" y="150258"/>
                  </a:lnTo>
                  <a:close/>
                  <a:moveTo>
                    <a:pt x="174939" y="150258"/>
                  </a:moveTo>
                  <a:lnTo>
                    <a:pt x="174939" y="156192"/>
                  </a:lnTo>
                  <a:lnTo>
                    <a:pt x="169005" y="156192"/>
                  </a:lnTo>
                  <a:lnTo>
                    <a:pt x="169005" y="150258"/>
                  </a:lnTo>
                  <a:close/>
                  <a:moveTo>
                    <a:pt x="181186" y="150258"/>
                  </a:moveTo>
                  <a:lnTo>
                    <a:pt x="181186" y="156192"/>
                  </a:lnTo>
                  <a:lnTo>
                    <a:pt x="175252" y="156192"/>
                  </a:lnTo>
                  <a:lnTo>
                    <a:pt x="175252" y="150258"/>
                  </a:lnTo>
                  <a:close/>
                  <a:moveTo>
                    <a:pt x="187433" y="150258"/>
                  </a:moveTo>
                  <a:lnTo>
                    <a:pt x="187433" y="156192"/>
                  </a:lnTo>
                  <a:lnTo>
                    <a:pt x="181499" y="156192"/>
                  </a:lnTo>
                  <a:lnTo>
                    <a:pt x="181499" y="150258"/>
                  </a:lnTo>
                  <a:close/>
                  <a:moveTo>
                    <a:pt x="193682" y="150258"/>
                  </a:moveTo>
                  <a:lnTo>
                    <a:pt x="193682" y="156192"/>
                  </a:lnTo>
                  <a:lnTo>
                    <a:pt x="187746" y="156192"/>
                  </a:lnTo>
                  <a:lnTo>
                    <a:pt x="187746" y="150258"/>
                  </a:lnTo>
                  <a:close/>
                  <a:moveTo>
                    <a:pt x="199931" y="150258"/>
                  </a:moveTo>
                  <a:lnTo>
                    <a:pt x="199931" y="156192"/>
                  </a:lnTo>
                  <a:lnTo>
                    <a:pt x="193996" y="156192"/>
                  </a:lnTo>
                  <a:lnTo>
                    <a:pt x="193996" y="150258"/>
                  </a:lnTo>
                  <a:close/>
                  <a:moveTo>
                    <a:pt x="206180" y="150258"/>
                  </a:moveTo>
                  <a:lnTo>
                    <a:pt x="206180" y="156192"/>
                  </a:lnTo>
                  <a:lnTo>
                    <a:pt x="200244" y="156192"/>
                  </a:lnTo>
                  <a:lnTo>
                    <a:pt x="200244" y="150258"/>
                  </a:lnTo>
                  <a:close/>
                  <a:moveTo>
                    <a:pt x="212427" y="150258"/>
                  </a:moveTo>
                  <a:lnTo>
                    <a:pt x="212427" y="156192"/>
                  </a:lnTo>
                  <a:lnTo>
                    <a:pt x="206491" y="156192"/>
                  </a:lnTo>
                  <a:lnTo>
                    <a:pt x="206491" y="150258"/>
                  </a:lnTo>
                  <a:close/>
                  <a:moveTo>
                    <a:pt x="218674" y="150258"/>
                  </a:moveTo>
                  <a:lnTo>
                    <a:pt x="218674" y="156192"/>
                  </a:lnTo>
                  <a:lnTo>
                    <a:pt x="212739" y="156192"/>
                  </a:lnTo>
                  <a:lnTo>
                    <a:pt x="212739" y="150258"/>
                  </a:lnTo>
                  <a:close/>
                  <a:moveTo>
                    <a:pt x="224921" y="150258"/>
                  </a:moveTo>
                  <a:lnTo>
                    <a:pt x="224921" y="156192"/>
                  </a:lnTo>
                  <a:lnTo>
                    <a:pt x="218987" y="156192"/>
                  </a:lnTo>
                  <a:lnTo>
                    <a:pt x="218987" y="150258"/>
                  </a:lnTo>
                  <a:close/>
                  <a:moveTo>
                    <a:pt x="231170" y="150258"/>
                  </a:moveTo>
                  <a:lnTo>
                    <a:pt x="231170" y="156192"/>
                  </a:lnTo>
                  <a:lnTo>
                    <a:pt x="225234" y="156192"/>
                  </a:lnTo>
                  <a:lnTo>
                    <a:pt x="225234" y="150258"/>
                  </a:lnTo>
                  <a:close/>
                  <a:moveTo>
                    <a:pt x="237417" y="150258"/>
                  </a:moveTo>
                  <a:lnTo>
                    <a:pt x="237417" y="156192"/>
                  </a:lnTo>
                  <a:lnTo>
                    <a:pt x="231481" y="156192"/>
                  </a:lnTo>
                  <a:lnTo>
                    <a:pt x="231481" y="150258"/>
                  </a:lnTo>
                  <a:close/>
                  <a:moveTo>
                    <a:pt x="243664" y="150258"/>
                  </a:moveTo>
                  <a:lnTo>
                    <a:pt x="243664" y="156192"/>
                  </a:lnTo>
                  <a:lnTo>
                    <a:pt x="237729" y="156192"/>
                  </a:lnTo>
                  <a:lnTo>
                    <a:pt x="237729" y="150258"/>
                  </a:lnTo>
                  <a:close/>
                  <a:moveTo>
                    <a:pt x="249911" y="150258"/>
                  </a:moveTo>
                  <a:lnTo>
                    <a:pt x="249911" y="156192"/>
                  </a:lnTo>
                  <a:lnTo>
                    <a:pt x="243977" y="156192"/>
                  </a:lnTo>
                  <a:lnTo>
                    <a:pt x="243977" y="150258"/>
                  </a:lnTo>
                  <a:close/>
                  <a:moveTo>
                    <a:pt x="256161" y="150258"/>
                  </a:moveTo>
                  <a:lnTo>
                    <a:pt x="256161" y="156192"/>
                  </a:lnTo>
                  <a:lnTo>
                    <a:pt x="250225" y="156192"/>
                  </a:lnTo>
                  <a:lnTo>
                    <a:pt x="250225" y="150258"/>
                  </a:lnTo>
                  <a:close/>
                  <a:moveTo>
                    <a:pt x="262409" y="150258"/>
                  </a:moveTo>
                  <a:lnTo>
                    <a:pt x="262409" y="156192"/>
                  </a:lnTo>
                  <a:lnTo>
                    <a:pt x="256474" y="156192"/>
                  </a:lnTo>
                  <a:lnTo>
                    <a:pt x="256474" y="150258"/>
                  </a:lnTo>
                  <a:close/>
                  <a:moveTo>
                    <a:pt x="268656" y="150258"/>
                  </a:moveTo>
                  <a:lnTo>
                    <a:pt x="268656" y="156192"/>
                  </a:lnTo>
                  <a:lnTo>
                    <a:pt x="262721" y="156192"/>
                  </a:lnTo>
                  <a:lnTo>
                    <a:pt x="262721" y="150258"/>
                  </a:lnTo>
                  <a:close/>
                  <a:moveTo>
                    <a:pt x="274904" y="150258"/>
                  </a:moveTo>
                  <a:lnTo>
                    <a:pt x="274904" y="156192"/>
                  </a:lnTo>
                  <a:lnTo>
                    <a:pt x="268968" y="156192"/>
                  </a:lnTo>
                  <a:lnTo>
                    <a:pt x="268968" y="150258"/>
                  </a:lnTo>
                  <a:close/>
                  <a:moveTo>
                    <a:pt x="158" y="0"/>
                  </a:moveTo>
                  <a:lnTo>
                    <a:pt x="158" y="157"/>
                  </a:lnTo>
                  <a:lnTo>
                    <a:pt x="0" y="157"/>
                  </a:lnTo>
                  <a:lnTo>
                    <a:pt x="0" y="156350"/>
                  </a:lnTo>
                  <a:lnTo>
                    <a:pt x="158" y="156350"/>
                  </a:lnTo>
                  <a:lnTo>
                    <a:pt x="158" y="156508"/>
                  </a:lnTo>
                  <a:lnTo>
                    <a:pt x="275059" y="156508"/>
                  </a:lnTo>
                  <a:lnTo>
                    <a:pt x="275059" y="156350"/>
                  </a:lnTo>
                  <a:lnTo>
                    <a:pt x="275215" y="156350"/>
                  </a:lnTo>
                  <a:lnTo>
                    <a:pt x="275215" y="155"/>
                  </a:lnTo>
                  <a:lnTo>
                    <a:pt x="275059" y="155"/>
                  </a:lnTo>
                  <a:lnTo>
                    <a:pt x="27505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23294823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图片 1">
            <a:extLst>
              <a:ext uri="{FF2B5EF4-FFF2-40B4-BE49-F238E27FC236}">
                <a16:creationId xmlns:a16="http://schemas.microsoft.com/office/drawing/2014/main" id="{2BCCCDA0-F89B-44BA-A43C-321596DC613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67000"/>
            <a:lum bright="20000" contrast="-40000"/>
          </a:blip>
          <a:stretch>
            <a:fillRect/>
          </a:stretch>
        </p:blipFill>
        <p:spPr>
          <a:xfrm rot="16200000">
            <a:off x="2904005" y="-2904004"/>
            <a:ext cx="6446520" cy="12254529"/>
          </a:xfrm>
          <a:prstGeom prst="rect">
            <a:avLst/>
          </a:prstGeom>
          <a:noFill/>
          <a:effectLst>
            <a:glow>
              <a:schemeClr val="accent1"/>
            </a:glow>
            <a:reflection endPos="65000" dist="508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053291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88609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ackground 1">
    <p:bg>
      <p:bgPr>
        <a:solidFill>
          <a:schemeClr val="dk2"/>
        </a:solidFill>
        <a:effectLst/>
      </p:bgPr>
    </p:bg>
    <p:spTree>
      <p:nvGrpSpPr>
        <p:cNvPr id="1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82542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Background 2">
    <p:bg>
      <p:bgPr>
        <a:solidFill>
          <a:schemeClr val="accent2"/>
        </a:solidFill>
        <a:effectLst/>
      </p:bgPr>
    </p:bg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997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Background 3">
    <p:bg>
      <p:bgPr>
        <a:solidFill>
          <a:schemeClr val="accent1"/>
        </a:solidFill>
        <a:effectLst/>
      </p:bgPr>
    </p:bg>
    <p:spTree>
      <p:nvGrpSpPr>
        <p:cNvPr id="1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04932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4">
  <p:cSld name="Background 4">
    <p:bg>
      <p:bgPr>
        <a:solidFill>
          <a:schemeClr val="accent2"/>
        </a:solidFill>
        <a:effectLst/>
      </p:bgPr>
    </p:bg>
    <p:spTree>
      <p:nvGrpSpPr>
        <p:cNvPr id="1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6" name="Google Shape;356;p23"/>
          <p:cNvGrpSpPr/>
          <p:nvPr/>
        </p:nvGrpSpPr>
        <p:grpSpPr>
          <a:xfrm>
            <a:off x="314401" y="284734"/>
            <a:ext cx="11563191" cy="6288533"/>
            <a:chOff x="235800" y="213550"/>
            <a:chExt cx="8672393" cy="4716400"/>
          </a:xfrm>
        </p:grpSpPr>
        <p:sp>
          <p:nvSpPr>
            <p:cNvPr id="357" name="Google Shape;357;p23"/>
            <p:cNvSpPr/>
            <p:nvPr/>
          </p:nvSpPr>
          <p:spPr>
            <a:xfrm>
              <a:off x="420024" y="213550"/>
              <a:ext cx="8311596" cy="4715505"/>
            </a:xfrm>
            <a:custGeom>
              <a:avLst/>
              <a:gdLst/>
              <a:ahLst/>
              <a:cxnLst/>
              <a:rect l="l" t="t" r="r" b="b"/>
              <a:pathLst>
                <a:path w="141824" h="89559" extrusionOk="0">
                  <a:moveTo>
                    <a:pt x="9819" y="0"/>
                  </a:moveTo>
                  <a:cubicBezTo>
                    <a:pt x="4591" y="0"/>
                    <a:pt x="304" y="4267"/>
                    <a:pt x="285" y="9500"/>
                  </a:cubicBezTo>
                  <a:lnTo>
                    <a:pt x="20" y="79757"/>
                  </a:lnTo>
                  <a:cubicBezTo>
                    <a:pt x="1" y="85001"/>
                    <a:pt x="4276" y="89308"/>
                    <a:pt x="9520" y="89327"/>
                  </a:cubicBezTo>
                  <a:lnTo>
                    <a:pt x="40300" y="89442"/>
                  </a:lnTo>
                  <a:lnTo>
                    <a:pt x="135808" y="89551"/>
                  </a:lnTo>
                  <a:lnTo>
                    <a:pt x="137983" y="89559"/>
                  </a:lnTo>
                  <a:cubicBezTo>
                    <a:pt x="137987" y="89559"/>
                    <a:pt x="137992" y="89559"/>
                    <a:pt x="137996" y="89559"/>
                  </a:cubicBezTo>
                  <a:cubicBezTo>
                    <a:pt x="139922" y="89559"/>
                    <a:pt x="141502" y="87986"/>
                    <a:pt x="141510" y="86060"/>
                  </a:cubicBezTo>
                  <a:lnTo>
                    <a:pt x="141818" y="3758"/>
                  </a:lnTo>
                  <a:cubicBezTo>
                    <a:pt x="141823" y="1829"/>
                    <a:pt x="140249" y="242"/>
                    <a:pt x="138319" y="235"/>
                  </a:cubicBezTo>
                  <a:lnTo>
                    <a:pt x="136144" y="225"/>
                  </a:lnTo>
                  <a:lnTo>
                    <a:pt x="40635" y="116"/>
                  </a:lnTo>
                  <a:lnTo>
                    <a:pt x="9855" y="0"/>
                  </a:lnTo>
                  <a:cubicBezTo>
                    <a:pt x="9843" y="0"/>
                    <a:pt x="9831" y="0"/>
                    <a:pt x="981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8" name="Google Shape;358;p23"/>
            <p:cNvSpPr/>
            <p:nvPr/>
          </p:nvSpPr>
          <p:spPr>
            <a:xfrm>
              <a:off x="596481" y="214234"/>
              <a:ext cx="8311713" cy="4715716"/>
            </a:xfrm>
            <a:custGeom>
              <a:avLst/>
              <a:gdLst/>
              <a:ahLst/>
              <a:cxnLst/>
              <a:rect l="l" t="t" r="r" b="b"/>
              <a:pathLst>
                <a:path w="141826" h="89563" extrusionOk="0">
                  <a:moveTo>
                    <a:pt x="9822" y="1"/>
                  </a:moveTo>
                  <a:cubicBezTo>
                    <a:pt x="4592" y="1"/>
                    <a:pt x="306" y="4268"/>
                    <a:pt x="285" y="9501"/>
                  </a:cubicBezTo>
                  <a:lnTo>
                    <a:pt x="21" y="79759"/>
                  </a:lnTo>
                  <a:cubicBezTo>
                    <a:pt x="1" y="85004"/>
                    <a:pt x="4276" y="89308"/>
                    <a:pt x="9520" y="89329"/>
                  </a:cubicBezTo>
                  <a:lnTo>
                    <a:pt x="40301" y="89445"/>
                  </a:lnTo>
                  <a:lnTo>
                    <a:pt x="135810" y="89553"/>
                  </a:lnTo>
                  <a:lnTo>
                    <a:pt x="137984" y="89562"/>
                  </a:lnTo>
                  <a:cubicBezTo>
                    <a:pt x="137988" y="89562"/>
                    <a:pt x="137993" y="89562"/>
                    <a:pt x="137997" y="89562"/>
                  </a:cubicBezTo>
                  <a:cubicBezTo>
                    <a:pt x="139924" y="89562"/>
                    <a:pt x="141504" y="87990"/>
                    <a:pt x="141511" y="86063"/>
                  </a:cubicBezTo>
                  <a:lnTo>
                    <a:pt x="141820" y="3761"/>
                  </a:lnTo>
                  <a:cubicBezTo>
                    <a:pt x="141826" y="1827"/>
                    <a:pt x="140249" y="239"/>
                    <a:pt x="138317" y="233"/>
                  </a:cubicBezTo>
                  <a:lnTo>
                    <a:pt x="136143" y="225"/>
                  </a:lnTo>
                  <a:lnTo>
                    <a:pt x="40635" y="117"/>
                  </a:lnTo>
                  <a:lnTo>
                    <a:pt x="9856" y="1"/>
                  </a:lnTo>
                  <a:cubicBezTo>
                    <a:pt x="9845" y="1"/>
                    <a:pt x="9833" y="1"/>
                    <a:pt x="982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9" name="Google Shape;359;p23"/>
            <p:cNvSpPr/>
            <p:nvPr/>
          </p:nvSpPr>
          <p:spPr>
            <a:xfrm>
              <a:off x="810919" y="559949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3" y="0"/>
                  </a:moveTo>
                  <a:lnTo>
                    <a:pt x="0" y="5896"/>
                  </a:lnTo>
                  <a:lnTo>
                    <a:pt x="5897" y="5920"/>
                  </a:lnTo>
                  <a:lnTo>
                    <a:pt x="5918" y="2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0" name="Google Shape;360;p23"/>
            <p:cNvSpPr/>
            <p:nvPr/>
          </p:nvSpPr>
          <p:spPr>
            <a:xfrm>
              <a:off x="250174" y="605967"/>
              <a:ext cx="733502" cy="85034"/>
            </a:xfrm>
            <a:custGeom>
              <a:avLst/>
              <a:gdLst/>
              <a:ahLst/>
              <a:cxnLst/>
              <a:rect l="l" t="t" r="r" b="b"/>
              <a:pathLst>
                <a:path w="13931" h="1615" extrusionOk="0">
                  <a:moveTo>
                    <a:pt x="786" y="0"/>
                  </a:moveTo>
                  <a:cubicBezTo>
                    <a:pt x="355" y="0"/>
                    <a:pt x="3" y="349"/>
                    <a:pt x="2" y="782"/>
                  </a:cubicBezTo>
                  <a:cubicBezTo>
                    <a:pt x="1" y="1214"/>
                    <a:pt x="350" y="1567"/>
                    <a:pt x="783" y="1568"/>
                  </a:cubicBezTo>
                  <a:lnTo>
                    <a:pt x="13141" y="1614"/>
                  </a:lnTo>
                  <a:cubicBezTo>
                    <a:pt x="13141" y="1614"/>
                    <a:pt x="13142" y="1614"/>
                    <a:pt x="13142" y="1614"/>
                  </a:cubicBezTo>
                  <a:cubicBezTo>
                    <a:pt x="13574" y="1614"/>
                    <a:pt x="13926" y="1265"/>
                    <a:pt x="13927" y="833"/>
                  </a:cubicBezTo>
                  <a:cubicBezTo>
                    <a:pt x="13930" y="399"/>
                    <a:pt x="13579" y="47"/>
                    <a:pt x="13147" y="46"/>
                  </a:cubicBezTo>
                  <a:lnTo>
                    <a:pt x="788" y="0"/>
                  </a:lnTo>
                  <a:cubicBezTo>
                    <a:pt x="788" y="0"/>
                    <a:pt x="787" y="0"/>
                    <a:pt x="78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1" name="Google Shape;361;p23"/>
            <p:cNvSpPr/>
            <p:nvPr/>
          </p:nvSpPr>
          <p:spPr>
            <a:xfrm>
              <a:off x="249700" y="738071"/>
              <a:ext cx="733397" cy="85034"/>
            </a:xfrm>
            <a:custGeom>
              <a:avLst/>
              <a:gdLst/>
              <a:ahLst/>
              <a:cxnLst/>
              <a:rect l="l" t="t" r="r" b="b"/>
              <a:pathLst>
                <a:path w="13929" h="1615" extrusionOk="0">
                  <a:moveTo>
                    <a:pt x="782" y="0"/>
                  </a:moveTo>
                  <a:cubicBezTo>
                    <a:pt x="353" y="0"/>
                    <a:pt x="3" y="350"/>
                    <a:pt x="1" y="782"/>
                  </a:cubicBezTo>
                  <a:cubicBezTo>
                    <a:pt x="0" y="1214"/>
                    <a:pt x="349" y="1566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3" y="1614"/>
                    <a:pt x="13144" y="1614"/>
                  </a:cubicBezTo>
                  <a:cubicBezTo>
                    <a:pt x="13575" y="1614"/>
                    <a:pt x="13926" y="1265"/>
                    <a:pt x="13927" y="833"/>
                  </a:cubicBezTo>
                  <a:cubicBezTo>
                    <a:pt x="13929" y="400"/>
                    <a:pt x="13580" y="47"/>
                    <a:pt x="13145" y="46"/>
                  </a:cubicBezTo>
                  <a:lnTo>
                    <a:pt x="788" y="0"/>
                  </a:lnTo>
                  <a:cubicBezTo>
                    <a:pt x="786" y="0"/>
                    <a:pt x="784" y="0"/>
                    <a:pt x="78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2" name="Google Shape;362;p23"/>
            <p:cNvSpPr/>
            <p:nvPr/>
          </p:nvSpPr>
          <p:spPr>
            <a:xfrm>
              <a:off x="808918" y="1088367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3" y="1"/>
                  </a:moveTo>
                  <a:lnTo>
                    <a:pt x="1" y="5898"/>
                  </a:lnTo>
                  <a:lnTo>
                    <a:pt x="5897" y="5920"/>
                  </a:lnTo>
                  <a:lnTo>
                    <a:pt x="5919" y="23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3" name="Google Shape;363;p23"/>
            <p:cNvSpPr/>
            <p:nvPr/>
          </p:nvSpPr>
          <p:spPr>
            <a:xfrm>
              <a:off x="248173" y="1134385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4" y="0"/>
                  </a:moveTo>
                  <a:cubicBezTo>
                    <a:pt x="353" y="0"/>
                    <a:pt x="2" y="348"/>
                    <a:pt x="1" y="782"/>
                  </a:cubicBezTo>
                  <a:cubicBezTo>
                    <a:pt x="0" y="1213"/>
                    <a:pt x="349" y="1566"/>
                    <a:pt x="783" y="1568"/>
                  </a:cubicBezTo>
                  <a:lnTo>
                    <a:pt x="13141" y="1615"/>
                  </a:lnTo>
                  <a:cubicBezTo>
                    <a:pt x="13142" y="1615"/>
                    <a:pt x="13142" y="1615"/>
                    <a:pt x="13143" y="1615"/>
                  </a:cubicBezTo>
                  <a:cubicBezTo>
                    <a:pt x="13574" y="1615"/>
                    <a:pt x="13927" y="1266"/>
                    <a:pt x="13928" y="834"/>
                  </a:cubicBezTo>
                  <a:cubicBezTo>
                    <a:pt x="13930" y="399"/>
                    <a:pt x="13582" y="48"/>
                    <a:pt x="13145" y="47"/>
                  </a:cubicBezTo>
                  <a:lnTo>
                    <a:pt x="788" y="0"/>
                  </a:lnTo>
                  <a:cubicBezTo>
                    <a:pt x="787" y="0"/>
                    <a:pt x="785" y="0"/>
                    <a:pt x="78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4" name="Google Shape;364;p23"/>
            <p:cNvSpPr/>
            <p:nvPr/>
          </p:nvSpPr>
          <p:spPr>
            <a:xfrm>
              <a:off x="247647" y="1266594"/>
              <a:ext cx="733502" cy="84981"/>
            </a:xfrm>
            <a:custGeom>
              <a:avLst/>
              <a:gdLst/>
              <a:ahLst/>
              <a:cxnLst/>
              <a:rect l="l" t="t" r="r" b="b"/>
              <a:pathLst>
                <a:path w="13931" h="1614" extrusionOk="0">
                  <a:moveTo>
                    <a:pt x="785" y="0"/>
                  </a:moveTo>
                  <a:cubicBezTo>
                    <a:pt x="354" y="0"/>
                    <a:pt x="3" y="348"/>
                    <a:pt x="2" y="780"/>
                  </a:cubicBezTo>
                  <a:cubicBezTo>
                    <a:pt x="1" y="1212"/>
                    <a:pt x="350" y="1565"/>
                    <a:pt x="783" y="1566"/>
                  </a:cubicBezTo>
                  <a:lnTo>
                    <a:pt x="13141" y="1613"/>
                  </a:lnTo>
                  <a:cubicBezTo>
                    <a:pt x="13142" y="1613"/>
                    <a:pt x="13143" y="1613"/>
                    <a:pt x="13144" y="1613"/>
                  </a:cubicBezTo>
                  <a:cubicBezTo>
                    <a:pt x="13578" y="1613"/>
                    <a:pt x="13927" y="1265"/>
                    <a:pt x="13928" y="832"/>
                  </a:cubicBezTo>
                  <a:cubicBezTo>
                    <a:pt x="13930" y="399"/>
                    <a:pt x="13581" y="47"/>
                    <a:pt x="13146" y="47"/>
                  </a:cubicBezTo>
                  <a:lnTo>
                    <a:pt x="788" y="0"/>
                  </a:lnTo>
                  <a:cubicBezTo>
                    <a:pt x="787" y="0"/>
                    <a:pt x="786" y="0"/>
                    <a:pt x="78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5" name="Google Shape;365;p23"/>
            <p:cNvSpPr/>
            <p:nvPr/>
          </p:nvSpPr>
          <p:spPr>
            <a:xfrm>
              <a:off x="806970" y="1616837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2" y="1"/>
                  </a:moveTo>
                  <a:lnTo>
                    <a:pt x="0" y="5898"/>
                  </a:lnTo>
                  <a:lnTo>
                    <a:pt x="5897" y="5920"/>
                  </a:lnTo>
                  <a:lnTo>
                    <a:pt x="5918" y="24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6" name="Google Shape;366;p23"/>
            <p:cNvSpPr/>
            <p:nvPr/>
          </p:nvSpPr>
          <p:spPr>
            <a:xfrm>
              <a:off x="246172" y="1662802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7" y="0"/>
                  </a:moveTo>
                  <a:cubicBezTo>
                    <a:pt x="356" y="0"/>
                    <a:pt x="4" y="350"/>
                    <a:pt x="3" y="781"/>
                  </a:cubicBezTo>
                  <a:cubicBezTo>
                    <a:pt x="1" y="1214"/>
                    <a:pt x="350" y="1567"/>
                    <a:pt x="784" y="1568"/>
                  </a:cubicBezTo>
                  <a:lnTo>
                    <a:pt x="13142" y="1615"/>
                  </a:lnTo>
                  <a:cubicBezTo>
                    <a:pt x="13143" y="1615"/>
                    <a:pt x="13145" y="1615"/>
                    <a:pt x="13147" y="1615"/>
                  </a:cubicBezTo>
                  <a:cubicBezTo>
                    <a:pt x="13577" y="1615"/>
                    <a:pt x="13927" y="1265"/>
                    <a:pt x="13928" y="835"/>
                  </a:cubicBezTo>
                  <a:cubicBezTo>
                    <a:pt x="13929" y="400"/>
                    <a:pt x="13580" y="48"/>
                    <a:pt x="13147" y="47"/>
                  </a:cubicBezTo>
                  <a:lnTo>
                    <a:pt x="789" y="0"/>
                  </a:lnTo>
                  <a:cubicBezTo>
                    <a:pt x="789" y="0"/>
                    <a:pt x="788" y="0"/>
                    <a:pt x="78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7" name="Google Shape;367;p23"/>
            <p:cNvSpPr/>
            <p:nvPr/>
          </p:nvSpPr>
          <p:spPr>
            <a:xfrm>
              <a:off x="245751" y="1794959"/>
              <a:ext cx="733344" cy="85034"/>
            </a:xfrm>
            <a:custGeom>
              <a:avLst/>
              <a:gdLst/>
              <a:ahLst/>
              <a:cxnLst/>
              <a:rect l="l" t="t" r="r" b="b"/>
              <a:pathLst>
                <a:path w="13928" h="1615" extrusionOk="0">
                  <a:moveTo>
                    <a:pt x="787" y="0"/>
                  </a:moveTo>
                  <a:cubicBezTo>
                    <a:pt x="355" y="0"/>
                    <a:pt x="2" y="349"/>
                    <a:pt x="1" y="782"/>
                  </a:cubicBezTo>
                  <a:cubicBezTo>
                    <a:pt x="0" y="1214"/>
                    <a:pt x="350" y="1565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3" y="1614"/>
                    <a:pt x="13144" y="1614"/>
                  </a:cubicBezTo>
                  <a:cubicBezTo>
                    <a:pt x="13575" y="1614"/>
                    <a:pt x="13926" y="1266"/>
                    <a:pt x="13927" y="834"/>
                  </a:cubicBezTo>
                  <a:cubicBezTo>
                    <a:pt x="13928" y="400"/>
                    <a:pt x="13579" y="47"/>
                    <a:pt x="13146" y="47"/>
                  </a:cubicBezTo>
                  <a:lnTo>
                    <a:pt x="789" y="0"/>
                  </a:lnTo>
                  <a:cubicBezTo>
                    <a:pt x="788" y="0"/>
                    <a:pt x="788" y="0"/>
                    <a:pt x="78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8" name="Google Shape;368;p23"/>
            <p:cNvSpPr/>
            <p:nvPr/>
          </p:nvSpPr>
          <p:spPr>
            <a:xfrm>
              <a:off x="804969" y="2145307"/>
              <a:ext cx="311650" cy="311703"/>
            </a:xfrm>
            <a:custGeom>
              <a:avLst/>
              <a:gdLst/>
              <a:ahLst/>
              <a:cxnLst/>
              <a:rect l="l" t="t" r="r" b="b"/>
              <a:pathLst>
                <a:path w="5919" h="5920" extrusionOk="0">
                  <a:moveTo>
                    <a:pt x="23" y="1"/>
                  </a:moveTo>
                  <a:lnTo>
                    <a:pt x="1" y="5897"/>
                  </a:lnTo>
                  <a:lnTo>
                    <a:pt x="5896" y="5919"/>
                  </a:lnTo>
                  <a:lnTo>
                    <a:pt x="5919" y="24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9" name="Google Shape;369;p23"/>
            <p:cNvSpPr/>
            <p:nvPr/>
          </p:nvSpPr>
          <p:spPr>
            <a:xfrm>
              <a:off x="244172" y="2191325"/>
              <a:ext cx="733502" cy="85034"/>
            </a:xfrm>
            <a:custGeom>
              <a:avLst/>
              <a:gdLst/>
              <a:ahLst/>
              <a:cxnLst/>
              <a:rect l="l" t="t" r="r" b="b"/>
              <a:pathLst>
                <a:path w="13931" h="1615" extrusionOk="0">
                  <a:moveTo>
                    <a:pt x="786" y="0"/>
                  </a:moveTo>
                  <a:cubicBezTo>
                    <a:pt x="353" y="0"/>
                    <a:pt x="2" y="349"/>
                    <a:pt x="1" y="780"/>
                  </a:cubicBezTo>
                  <a:cubicBezTo>
                    <a:pt x="0" y="1214"/>
                    <a:pt x="349" y="1567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1" y="1614"/>
                    <a:pt x="13142" y="1614"/>
                  </a:cubicBezTo>
                  <a:cubicBezTo>
                    <a:pt x="13574" y="1614"/>
                    <a:pt x="13927" y="1265"/>
                    <a:pt x="13928" y="833"/>
                  </a:cubicBezTo>
                  <a:cubicBezTo>
                    <a:pt x="13931" y="400"/>
                    <a:pt x="13581" y="48"/>
                    <a:pt x="13146" y="46"/>
                  </a:cubicBezTo>
                  <a:lnTo>
                    <a:pt x="788" y="0"/>
                  </a:lnTo>
                  <a:cubicBezTo>
                    <a:pt x="787" y="0"/>
                    <a:pt x="787" y="0"/>
                    <a:pt x="78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0" name="Google Shape;370;p23"/>
            <p:cNvSpPr/>
            <p:nvPr/>
          </p:nvSpPr>
          <p:spPr>
            <a:xfrm>
              <a:off x="243645" y="2323324"/>
              <a:ext cx="733555" cy="85086"/>
            </a:xfrm>
            <a:custGeom>
              <a:avLst/>
              <a:gdLst/>
              <a:ahLst/>
              <a:cxnLst/>
              <a:rect l="l" t="t" r="r" b="b"/>
              <a:pathLst>
                <a:path w="13932" h="1616" extrusionOk="0">
                  <a:moveTo>
                    <a:pt x="788" y="1"/>
                  </a:moveTo>
                  <a:cubicBezTo>
                    <a:pt x="356" y="1"/>
                    <a:pt x="4" y="350"/>
                    <a:pt x="3" y="782"/>
                  </a:cubicBezTo>
                  <a:cubicBezTo>
                    <a:pt x="1" y="1216"/>
                    <a:pt x="352" y="1568"/>
                    <a:pt x="784" y="1569"/>
                  </a:cubicBezTo>
                  <a:lnTo>
                    <a:pt x="13143" y="1616"/>
                  </a:lnTo>
                  <a:cubicBezTo>
                    <a:pt x="13144" y="1616"/>
                    <a:pt x="13145" y="1616"/>
                    <a:pt x="13146" y="1616"/>
                  </a:cubicBezTo>
                  <a:cubicBezTo>
                    <a:pt x="13577" y="1616"/>
                    <a:pt x="13928" y="1266"/>
                    <a:pt x="13929" y="835"/>
                  </a:cubicBezTo>
                  <a:cubicBezTo>
                    <a:pt x="13931" y="401"/>
                    <a:pt x="13581" y="51"/>
                    <a:pt x="13147" y="47"/>
                  </a:cubicBezTo>
                  <a:lnTo>
                    <a:pt x="789" y="1"/>
                  </a:lnTo>
                  <a:cubicBezTo>
                    <a:pt x="789" y="1"/>
                    <a:pt x="788" y="1"/>
                    <a:pt x="78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1" name="Google Shape;371;p23"/>
            <p:cNvSpPr/>
            <p:nvPr/>
          </p:nvSpPr>
          <p:spPr>
            <a:xfrm>
              <a:off x="802968" y="2673830"/>
              <a:ext cx="311650" cy="311703"/>
            </a:xfrm>
            <a:custGeom>
              <a:avLst/>
              <a:gdLst/>
              <a:ahLst/>
              <a:cxnLst/>
              <a:rect l="l" t="t" r="r" b="b"/>
              <a:pathLst>
                <a:path w="5919" h="5920" extrusionOk="0">
                  <a:moveTo>
                    <a:pt x="23" y="1"/>
                  </a:moveTo>
                  <a:lnTo>
                    <a:pt x="0" y="5897"/>
                  </a:lnTo>
                  <a:lnTo>
                    <a:pt x="5898" y="5919"/>
                  </a:lnTo>
                  <a:lnTo>
                    <a:pt x="5918" y="22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2" name="Google Shape;372;p23"/>
            <p:cNvSpPr/>
            <p:nvPr/>
          </p:nvSpPr>
          <p:spPr>
            <a:xfrm>
              <a:off x="242224" y="2719638"/>
              <a:ext cx="733502" cy="85139"/>
            </a:xfrm>
            <a:custGeom>
              <a:avLst/>
              <a:gdLst/>
              <a:ahLst/>
              <a:cxnLst/>
              <a:rect l="l" t="t" r="r" b="b"/>
              <a:pathLst>
                <a:path w="13931" h="1617" extrusionOk="0">
                  <a:moveTo>
                    <a:pt x="790" y="1"/>
                  </a:moveTo>
                  <a:cubicBezTo>
                    <a:pt x="356" y="1"/>
                    <a:pt x="5" y="350"/>
                    <a:pt x="2" y="782"/>
                  </a:cubicBezTo>
                  <a:cubicBezTo>
                    <a:pt x="1" y="1217"/>
                    <a:pt x="351" y="1569"/>
                    <a:pt x="783" y="1570"/>
                  </a:cubicBezTo>
                  <a:lnTo>
                    <a:pt x="13140" y="1617"/>
                  </a:lnTo>
                  <a:cubicBezTo>
                    <a:pt x="13575" y="1617"/>
                    <a:pt x="13926" y="1270"/>
                    <a:pt x="13927" y="838"/>
                  </a:cubicBezTo>
                  <a:cubicBezTo>
                    <a:pt x="13930" y="402"/>
                    <a:pt x="13580" y="51"/>
                    <a:pt x="13149" y="48"/>
                  </a:cubicBezTo>
                  <a:lnTo>
                    <a:pt x="79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3" name="Google Shape;373;p23"/>
            <p:cNvSpPr/>
            <p:nvPr/>
          </p:nvSpPr>
          <p:spPr>
            <a:xfrm>
              <a:off x="241697" y="2851795"/>
              <a:ext cx="733502" cy="85086"/>
            </a:xfrm>
            <a:custGeom>
              <a:avLst/>
              <a:gdLst/>
              <a:ahLst/>
              <a:cxnLst/>
              <a:rect l="l" t="t" r="r" b="b"/>
              <a:pathLst>
                <a:path w="13931" h="1616" extrusionOk="0">
                  <a:moveTo>
                    <a:pt x="787" y="1"/>
                  </a:moveTo>
                  <a:cubicBezTo>
                    <a:pt x="354" y="1"/>
                    <a:pt x="4" y="350"/>
                    <a:pt x="2" y="783"/>
                  </a:cubicBezTo>
                  <a:cubicBezTo>
                    <a:pt x="0" y="1216"/>
                    <a:pt x="350" y="1569"/>
                    <a:pt x="784" y="1570"/>
                  </a:cubicBezTo>
                  <a:lnTo>
                    <a:pt x="13141" y="1616"/>
                  </a:lnTo>
                  <a:cubicBezTo>
                    <a:pt x="13142" y="1616"/>
                    <a:pt x="13142" y="1616"/>
                    <a:pt x="13143" y="1616"/>
                  </a:cubicBezTo>
                  <a:cubicBezTo>
                    <a:pt x="13577" y="1616"/>
                    <a:pt x="13927" y="1266"/>
                    <a:pt x="13930" y="835"/>
                  </a:cubicBezTo>
                  <a:cubicBezTo>
                    <a:pt x="13931" y="401"/>
                    <a:pt x="13582" y="49"/>
                    <a:pt x="13147" y="48"/>
                  </a:cubicBezTo>
                  <a:lnTo>
                    <a:pt x="789" y="1"/>
                  </a:lnTo>
                  <a:cubicBezTo>
                    <a:pt x="788" y="1"/>
                    <a:pt x="788" y="1"/>
                    <a:pt x="78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4" name="Google Shape;374;p23"/>
            <p:cNvSpPr/>
            <p:nvPr/>
          </p:nvSpPr>
          <p:spPr>
            <a:xfrm>
              <a:off x="800968" y="3202195"/>
              <a:ext cx="311703" cy="311808"/>
            </a:xfrm>
            <a:custGeom>
              <a:avLst/>
              <a:gdLst/>
              <a:ahLst/>
              <a:cxnLst/>
              <a:rect l="l" t="t" r="r" b="b"/>
              <a:pathLst>
                <a:path w="5920" h="5922" extrusionOk="0">
                  <a:moveTo>
                    <a:pt x="23" y="1"/>
                  </a:moveTo>
                  <a:lnTo>
                    <a:pt x="1" y="5897"/>
                  </a:lnTo>
                  <a:lnTo>
                    <a:pt x="5898" y="5921"/>
                  </a:lnTo>
                  <a:lnTo>
                    <a:pt x="5920" y="24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5" name="Google Shape;375;p23"/>
            <p:cNvSpPr/>
            <p:nvPr/>
          </p:nvSpPr>
          <p:spPr>
            <a:xfrm>
              <a:off x="240275" y="3248161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7" y="1"/>
                  </a:moveTo>
                  <a:cubicBezTo>
                    <a:pt x="353" y="1"/>
                    <a:pt x="2" y="350"/>
                    <a:pt x="1" y="782"/>
                  </a:cubicBezTo>
                  <a:cubicBezTo>
                    <a:pt x="0" y="1216"/>
                    <a:pt x="350" y="1568"/>
                    <a:pt x="783" y="1570"/>
                  </a:cubicBezTo>
                  <a:lnTo>
                    <a:pt x="13141" y="1616"/>
                  </a:lnTo>
                  <a:cubicBezTo>
                    <a:pt x="13142" y="1616"/>
                    <a:pt x="13144" y="1616"/>
                    <a:pt x="13145" y="1616"/>
                  </a:cubicBezTo>
                  <a:cubicBezTo>
                    <a:pt x="13575" y="1616"/>
                    <a:pt x="13927" y="1268"/>
                    <a:pt x="13928" y="835"/>
                  </a:cubicBezTo>
                  <a:cubicBezTo>
                    <a:pt x="13930" y="401"/>
                    <a:pt x="13581" y="50"/>
                    <a:pt x="13146" y="48"/>
                  </a:cubicBezTo>
                  <a:lnTo>
                    <a:pt x="789" y="1"/>
                  </a:lnTo>
                  <a:cubicBezTo>
                    <a:pt x="788" y="1"/>
                    <a:pt x="788" y="1"/>
                    <a:pt x="78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6" name="Google Shape;376;p23"/>
            <p:cNvSpPr/>
            <p:nvPr/>
          </p:nvSpPr>
          <p:spPr>
            <a:xfrm>
              <a:off x="239749" y="3380318"/>
              <a:ext cx="733502" cy="84981"/>
            </a:xfrm>
            <a:custGeom>
              <a:avLst/>
              <a:gdLst/>
              <a:ahLst/>
              <a:cxnLst/>
              <a:rect l="l" t="t" r="r" b="b"/>
              <a:pathLst>
                <a:path w="13931" h="1614" extrusionOk="0">
                  <a:moveTo>
                    <a:pt x="783" y="1"/>
                  </a:moveTo>
                  <a:cubicBezTo>
                    <a:pt x="353" y="1"/>
                    <a:pt x="5" y="350"/>
                    <a:pt x="2" y="780"/>
                  </a:cubicBezTo>
                  <a:cubicBezTo>
                    <a:pt x="1" y="1215"/>
                    <a:pt x="351" y="1566"/>
                    <a:pt x="783" y="1569"/>
                  </a:cubicBezTo>
                  <a:lnTo>
                    <a:pt x="13141" y="1614"/>
                  </a:lnTo>
                  <a:cubicBezTo>
                    <a:pt x="13142" y="1614"/>
                    <a:pt x="13144" y="1614"/>
                    <a:pt x="13146" y="1614"/>
                  </a:cubicBezTo>
                  <a:cubicBezTo>
                    <a:pt x="13576" y="1614"/>
                    <a:pt x="13926" y="1263"/>
                    <a:pt x="13927" y="835"/>
                  </a:cubicBezTo>
                  <a:cubicBezTo>
                    <a:pt x="13930" y="400"/>
                    <a:pt x="13580" y="48"/>
                    <a:pt x="13147" y="45"/>
                  </a:cubicBezTo>
                  <a:lnTo>
                    <a:pt x="788" y="1"/>
                  </a:lnTo>
                  <a:cubicBezTo>
                    <a:pt x="787" y="1"/>
                    <a:pt x="785" y="1"/>
                    <a:pt x="78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7" name="Google Shape;377;p23"/>
            <p:cNvSpPr/>
            <p:nvPr/>
          </p:nvSpPr>
          <p:spPr>
            <a:xfrm>
              <a:off x="799019" y="3730665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2" y="1"/>
                  </a:moveTo>
                  <a:lnTo>
                    <a:pt x="0" y="5897"/>
                  </a:lnTo>
                  <a:lnTo>
                    <a:pt x="5898" y="5920"/>
                  </a:lnTo>
                  <a:lnTo>
                    <a:pt x="5918" y="23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8" name="Google Shape;378;p23"/>
            <p:cNvSpPr/>
            <p:nvPr/>
          </p:nvSpPr>
          <p:spPr>
            <a:xfrm>
              <a:off x="238275" y="3776578"/>
              <a:ext cx="733449" cy="85034"/>
            </a:xfrm>
            <a:custGeom>
              <a:avLst/>
              <a:gdLst/>
              <a:ahLst/>
              <a:cxnLst/>
              <a:rect l="l" t="t" r="r" b="b"/>
              <a:pathLst>
                <a:path w="13930" h="1615" extrusionOk="0">
                  <a:moveTo>
                    <a:pt x="786" y="1"/>
                  </a:moveTo>
                  <a:cubicBezTo>
                    <a:pt x="355" y="1"/>
                    <a:pt x="3" y="351"/>
                    <a:pt x="2" y="782"/>
                  </a:cubicBezTo>
                  <a:cubicBezTo>
                    <a:pt x="1" y="1215"/>
                    <a:pt x="350" y="1568"/>
                    <a:pt x="783" y="1569"/>
                  </a:cubicBezTo>
                  <a:lnTo>
                    <a:pt x="13140" y="1615"/>
                  </a:lnTo>
                  <a:cubicBezTo>
                    <a:pt x="13142" y="1615"/>
                    <a:pt x="13144" y="1615"/>
                    <a:pt x="13146" y="1615"/>
                  </a:cubicBezTo>
                  <a:cubicBezTo>
                    <a:pt x="13577" y="1615"/>
                    <a:pt x="13926" y="1267"/>
                    <a:pt x="13928" y="834"/>
                  </a:cubicBezTo>
                  <a:cubicBezTo>
                    <a:pt x="13929" y="404"/>
                    <a:pt x="13580" y="50"/>
                    <a:pt x="13147" y="48"/>
                  </a:cubicBezTo>
                  <a:lnTo>
                    <a:pt x="788" y="1"/>
                  </a:lnTo>
                  <a:cubicBezTo>
                    <a:pt x="788" y="1"/>
                    <a:pt x="787" y="1"/>
                    <a:pt x="7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9" name="Google Shape;379;p23"/>
            <p:cNvSpPr/>
            <p:nvPr/>
          </p:nvSpPr>
          <p:spPr>
            <a:xfrm>
              <a:off x="237801" y="3908683"/>
              <a:ext cx="733449" cy="85139"/>
            </a:xfrm>
            <a:custGeom>
              <a:avLst/>
              <a:gdLst/>
              <a:ahLst/>
              <a:cxnLst/>
              <a:rect l="l" t="t" r="r" b="b"/>
              <a:pathLst>
                <a:path w="13930" h="1617" extrusionOk="0">
                  <a:moveTo>
                    <a:pt x="789" y="1"/>
                  </a:moveTo>
                  <a:cubicBezTo>
                    <a:pt x="354" y="1"/>
                    <a:pt x="2" y="350"/>
                    <a:pt x="1" y="782"/>
                  </a:cubicBezTo>
                  <a:cubicBezTo>
                    <a:pt x="0" y="1216"/>
                    <a:pt x="349" y="1569"/>
                    <a:pt x="783" y="1570"/>
                  </a:cubicBezTo>
                  <a:lnTo>
                    <a:pt x="13140" y="1617"/>
                  </a:lnTo>
                  <a:cubicBezTo>
                    <a:pt x="13141" y="1617"/>
                    <a:pt x="13141" y="1617"/>
                    <a:pt x="13142" y="1617"/>
                  </a:cubicBezTo>
                  <a:cubicBezTo>
                    <a:pt x="13575" y="1617"/>
                    <a:pt x="13926" y="1267"/>
                    <a:pt x="13927" y="835"/>
                  </a:cubicBezTo>
                  <a:cubicBezTo>
                    <a:pt x="13930" y="402"/>
                    <a:pt x="13579" y="50"/>
                    <a:pt x="13146" y="47"/>
                  </a:cubicBezTo>
                  <a:lnTo>
                    <a:pt x="78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0" name="Google Shape;380;p23"/>
            <p:cNvSpPr/>
            <p:nvPr/>
          </p:nvSpPr>
          <p:spPr>
            <a:xfrm>
              <a:off x="797071" y="4259188"/>
              <a:ext cx="311650" cy="311650"/>
            </a:xfrm>
            <a:custGeom>
              <a:avLst/>
              <a:gdLst/>
              <a:ahLst/>
              <a:cxnLst/>
              <a:rect l="l" t="t" r="r" b="b"/>
              <a:pathLst>
                <a:path w="5919" h="5919" extrusionOk="0">
                  <a:moveTo>
                    <a:pt x="22" y="1"/>
                  </a:moveTo>
                  <a:lnTo>
                    <a:pt x="1" y="5896"/>
                  </a:lnTo>
                  <a:lnTo>
                    <a:pt x="5897" y="5919"/>
                  </a:lnTo>
                  <a:lnTo>
                    <a:pt x="5919" y="22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1" name="Google Shape;381;p23"/>
            <p:cNvSpPr/>
            <p:nvPr/>
          </p:nvSpPr>
          <p:spPr>
            <a:xfrm>
              <a:off x="236274" y="4305048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6" y="1"/>
                  </a:moveTo>
                  <a:cubicBezTo>
                    <a:pt x="353" y="1"/>
                    <a:pt x="3" y="350"/>
                    <a:pt x="1" y="782"/>
                  </a:cubicBezTo>
                  <a:cubicBezTo>
                    <a:pt x="0" y="1215"/>
                    <a:pt x="349" y="1568"/>
                    <a:pt x="783" y="1570"/>
                  </a:cubicBezTo>
                  <a:lnTo>
                    <a:pt x="13140" y="1616"/>
                  </a:lnTo>
                  <a:cubicBezTo>
                    <a:pt x="13141" y="1616"/>
                    <a:pt x="13141" y="1616"/>
                    <a:pt x="13142" y="1616"/>
                  </a:cubicBezTo>
                  <a:cubicBezTo>
                    <a:pt x="13575" y="1616"/>
                    <a:pt x="13928" y="1267"/>
                    <a:pt x="13929" y="834"/>
                  </a:cubicBezTo>
                  <a:cubicBezTo>
                    <a:pt x="13930" y="401"/>
                    <a:pt x="13581" y="49"/>
                    <a:pt x="13146" y="49"/>
                  </a:cubicBezTo>
                  <a:lnTo>
                    <a:pt x="788" y="1"/>
                  </a:lnTo>
                  <a:cubicBezTo>
                    <a:pt x="787" y="1"/>
                    <a:pt x="786" y="1"/>
                    <a:pt x="7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2" name="Google Shape;382;p23"/>
            <p:cNvSpPr/>
            <p:nvPr/>
          </p:nvSpPr>
          <p:spPr>
            <a:xfrm>
              <a:off x="235800" y="4437100"/>
              <a:ext cx="733449" cy="85192"/>
            </a:xfrm>
            <a:custGeom>
              <a:avLst/>
              <a:gdLst/>
              <a:ahLst/>
              <a:cxnLst/>
              <a:rect l="l" t="t" r="r" b="b"/>
              <a:pathLst>
                <a:path w="13930" h="1618" extrusionOk="0">
                  <a:moveTo>
                    <a:pt x="786" y="1"/>
                  </a:moveTo>
                  <a:cubicBezTo>
                    <a:pt x="355" y="1"/>
                    <a:pt x="3" y="349"/>
                    <a:pt x="2" y="782"/>
                  </a:cubicBezTo>
                  <a:cubicBezTo>
                    <a:pt x="1" y="1218"/>
                    <a:pt x="351" y="1568"/>
                    <a:pt x="783" y="1571"/>
                  </a:cubicBezTo>
                  <a:lnTo>
                    <a:pt x="13141" y="1618"/>
                  </a:lnTo>
                  <a:cubicBezTo>
                    <a:pt x="13142" y="1618"/>
                    <a:pt x="13143" y="1618"/>
                    <a:pt x="13144" y="1618"/>
                  </a:cubicBezTo>
                  <a:cubicBezTo>
                    <a:pt x="13576" y="1618"/>
                    <a:pt x="13927" y="1269"/>
                    <a:pt x="13928" y="836"/>
                  </a:cubicBezTo>
                  <a:cubicBezTo>
                    <a:pt x="13929" y="402"/>
                    <a:pt x="13579" y="50"/>
                    <a:pt x="13146" y="47"/>
                  </a:cubicBezTo>
                  <a:lnTo>
                    <a:pt x="788" y="1"/>
                  </a:lnTo>
                  <a:cubicBezTo>
                    <a:pt x="788" y="1"/>
                    <a:pt x="787" y="1"/>
                    <a:pt x="7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846450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5">
  <p:cSld name="Background 5">
    <p:bg>
      <p:bgPr>
        <a:solidFill>
          <a:schemeClr val="accent2"/>
        </a:solidFill>
        <a:effectLst/>
      </p:bgPr>
    </p:bg>
    <p:spTree>
      <p:nvGrpSpPr>
        <p:cNvPr id="1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4" name="Google Shape;384;p24"/>
          <p:cNvGrpSpPr/>
          <p:nvPr/>
        </p:nvGrpSpPr>
        <p:grpSpPr>
          <a:xfrm>
            <a:off x="314300" y="305800"/>
            <a:ext cx="11563200" cy="6246400"/>
            <a:chOff x="235725" y="229350"/>
            <a:chExt cx="8672400" cy="4684800"/>
          </a:xfrm>
        </p:grpSpPr>
        <p:sp>
          <p:nvSpPr>
            <p:cNvPr id="385" name="Google Shape;385;p24"/>
            <p:cNvSpPr/>
            <p:nvPr/>
          </p:nvSpPr>
          <p:spPr>
            <a:xfrm>
              <a:off x="235725" y="229350"/>
              <a:ext cx="8672400" cy="4684800"/>
            </a:xfrm>
            <a:prstGeom prst="roundRect">
              <a:avLst>
                <a:gd name="adj" fmla="val 3106"/>
              </a:avLst>
            </a:prstGeom>
            <a:solidFill>
              <a:srgbClr val="FFFFFF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6" name="Google Shape;386;p24"/>
            <p:cNvSpPr/>
            <p:nvPr/>
          </p:nvSpPr>
          <p:spPr>
            <a:xfrm>
              <a:off x="408325" y="369475"/>
              <a:ext cx="8327348" cy="4404555"/>
            </a:xfrm>
            <a:custGeom>
              <a:avLst/>
              <a:gdLst/>
              <a:ahLst/>
              <a:cxnLst/>
              <a:rect l="l" t="t" r="r" b="b"/>
              <a:pathLst>
                <a:path w="275216" h="156509" extrusionOk="0">
                  <a:moveTo>
                    <a:pt x="6251" y="311"/>
                  </a:moveTo>
                  <a:lnTo>
                    <a:pt x="6251" y="6247"/>
                  </a:lnTo>
                  <a:lnTo>
                    <a:pt x="315" y="6247"/>
                  </a:lnTo>
                  <a:lnTo>
                    <a:pt x="315" y="311"/>
                  </a:lnTo>
                  <a:close/>
                  <a:moveTo>
                    <a:pt x="12498" y="311"/>
                  </a:moveTo>
                  <a:lnTo>
                    <a:pt x="12498" y="6247"/>
                  </a:lnTo>
                  <a:lnTo>
                    <a:pt x="6562" y="6247"/>
                  </a:lnTo>
                  <a:lnTo>
                    <a:pt x="6562" y="311"/>
                  </a:lnTo>
                  <a:close/>
                  <a:moveTo>
                    <a:pt x="18745" y="311"/>
                  </a:moveTo>
                  <a:lnTo>
                    <a:pt x="18745" y="6247"/>
                  </a:lnTo>
                  <a:lnTo>
                    <a:pt x="12810" y="6247"/>
                  </a:lnTo>
                  <a:lnTo>
                    <a:pt x="12810" y="311"/>
                  </a:lnTo>
                  <a:close/>
                  <a:moveTo>
                    <a:pt x="24992" y="311"/>
                  </a:moveTo>
                  <a:lnTo>
                    <a:pt x="24992" y="6247"/>
                  </a:lnTo>
                  <a:lnTo>
                    <a:pt x="19058" y="6247"/>
                  </a:lnTo>
                  <a:lnTo>
                    <a:pt x="19058" y="311"/>
                  </a:lnTo>
                  <a:close/>
                  <a:moveTo>
                    <a:pt x="31241" y="311"/>
                  </a:moveTo>
                  <a:lnTo>
                    <a:pt x="31241" y="6247"/>
                  </a:lnTo>
                  <a:lnTo>
                    <a:pt x="25305" y="6247"/>
                  </a:lnTo>
                  <a:lnTo>
                    <a:pt x="25305" y="311"/>
                  </a:lnTo>
                  <a:close/>
                  <a:moveTo>
                    <a:pt x="37489" y="311"/>
                  </a:moveTo>
                  <a:lnTo>
                    <a:pt x="37489" y="6247"/>
                  </a:lnTo>
                  <a:lnTo>
                    <a:pt x="31553" y="6247"/>
                  </a:lnTo>
                  <a:lnTo>
                    <a:pt x="31553" y="311"/>
                  </a:lnTo>
                  <a:close/>
                  <a:moveTo>
                    <a:pt x="43737" y="311"/>
                  </a:moveTo>
                  <a:lnTo>
                    <a:pt x="43737" y="6247"/>
                  </a:lnTo>
                  <a:lnTo>
                    <a:pt x="37802" y="6247"/>
                  </a:lnTo>
                  <a:lnTo>
                    <a:pt x="37802" y="311"/>
                  </a:lnTo>
                  <a:close/>
                  <a:moveTo>
                    <a:pt x="49985" y="311"/>
                  </a:moveTo>
                  <a:lnTo>
                    <a:pt x="49985" y="6247"/>
                  </a:lnTo>
                  <a:lnTo>
                    <a:pt x="44049" y="6247"/>
                  </a:lnTo>
                  <a:lnTo>
                    <a:pt x="44049" y="311"/>
                  </a:lnTo>
                  <a:close/>
                  <a:moveTo>
                    <a:pt x="56232" y="311"/>
                  </a:moveTo>
                  <a:lnTo>
                    <a:pt x="56232" y="6247"/>
                  </a:lnTo>
                  <a:lnTo>
                    <a:pt x="50296" y="6247"/>
                  </a:lnTo>
                  <a:lnTo>
                    <a:pt x="50296" y="311"/>
                  </a:lnTo>
                  <a:close/>
                  <a:moveTo>
                    <a:pt x="62480" y="311"/>
                  </a:moveTo>
                  <a:lnTo>
                    <a:pt x="62480" y="6247"/>
                  </a:lnTo>
                  <a:lnTo>
                    <a:pt x="56545" y="6247"/>
                  </a:lnTo>
                  <a:lnTo>
                    <a:pt x="56545" y="311"/>
                  </a:lnTo>
                  <a:close/>
                  <a:moveTo>
                    <a:pt x="68727" y="311"/>
                  </a:moveTo>
                  <a:lnTo>
                    <a:pt x="68727" y="6247"/>
                  </a:lnTo>
                  <a:lnTo>
                    <a:pt x="62792" y="6247"/>
                  </a:lnTo>
                  <a:lnTo>
                    <a:pt x="62792" y="311"/>
                  </a:lnTo>
                  <a:close/>
                  <a:moveTo>
                    <a:pt x="74975" y="311"/>
                  </a:moveTo>
                  <a:lnTo>
                    <a:pt x="74975" y="6247"/>
                  </a:lnTo>
                  <a:lnTo>
                    <a:pt x="69039" y="6247"/>
                  </a:lnTo>
                  <a:lnTo>
                    <a:pt x="69039" y="311"/>
                  </a:lnTo>
                  <a:close/>
                  <a:moveTo>
                    <a:pt x="81223" y="311"/>
                  </a:moveTo>
                  <a:lnTo>
                    <a:pt x="81223" y="6247"/>
                  </a:lnTo>
                  <a:lnTo>
                    <a:pt x="75286" y="6247"/>
                  </a:lnTo>
                  <a:lnTo>
                    <a:pt x="75286" y="311"/>
                  </a:lnTo>
                  <a:close/>
                  <a:moveTo>
                    <a:pt x="87470" y="311"/>
                  </a:moveTo>
                  <a:lnTo>
                    <a:pt x="87470" y="6247"/>
                  </a:lnTo>
                  <a:lnTo>
                    <a:pt x="81535" y="6247"/>
                  </a:lnTo>
                  <a:lnTo>
                    <a:pt x="81535" y="311"/>
                  </a:lnTo>
                  <a:close/>
                  <a:moveTo>
                    <a:pt x="93720" y="311"/>
                  </a:moveTo>
                  <a:lnTo>
                    <a:pt x="93720" y="6247"/>
                  </a:lnTo>
                  <a:lnTo>
                    <a:pt x="87784" y="6247"/>
                  </a:lnTo>
                  <a:lnTo>
                    <a:pt x="87784" y="311"/>
                  </a:lnTo>
                  <a:close/>
                  <a:moveTo>
                    <a:pt x="99967" y="311"/>
                  </a:moveTo>
                  <a:lnTo>
                    <a:pt x="99967" y="6247"/>
                  </a:lnTo>
                  <a:lnTo>
                    <a:pt x="94031" y="6247"/>
                  </a:lnTo>
                  <a:lnTo>
                    <a:pt x="94031" y="311"/>
                  </a:lnTo>
                  <a:close/>
                  <a:moveTo>
                    <a:pt x="106214" y="311"/>
                  </a:moveTo>
                  <a:lnTo>
                    <a:pt x="106214" y="6247"/>
                  </a:lnTo>
                  <a:lnTo>
                    <a:pt x="100280" y="6247"/>
                  </a:lnTo>
                  <a:lnTo>
                    <a:pt x="100280" y="311"/>
                  </a:lnTo>
                  <a:close/>
                  <a:moveTo>
                    <a:pt x="112461" y="311"/>
                  </a:moveTo>
                  <a:lnTo>
                    <a:pt x="112461" y="6247"/>
                  </a:lnTo>
                  <a:lnTo>
                    <a:pt x="106527" y="6247"/>
                  </a:lnTo>
                  <a:lnTo>
                    <a:pt x="106527" y="311"/>
                  </a:lnTo>
                  <a:close/>
                  <a:moveTo>
                    <a:pt x="118710" y="311"/>
                  </a:moveTo>
                  <a:lnTo>
                    <a:pt x="118710" y="6247"/>
                  </a:lnTo>
                  <a:lnTo>
                    <a:pt x="112774" y="6247"/>
                  </a:lnTo>
                  <a:lnTo>
                    <a:pt x="112774" y="311"/>
                  </a:lnTo>
                  <a:close/>
                  <a:moveTo>
                    <a:pt x="124957" y="311"/>
                  </a:moveTo>
                  <a:lnTo>
                    <a:pt x="124957" y="6247"/>
                  </a:lnTo>
                  <a:lnTo>
                    <a:pt x="119021" y="6247"/>
                  </a:lnTo>
                  <a:lnTo>
                    <a:pt x="119021" y="311"/>
                  </a:lnTo>
                  <a:close/>
                  <a:moveTo>
                    <a:pt x="131204" y="311"/>
                  </a:moveTo>
                  <a:lnTo>
                    <a:pt x="131204" y="6247"/>
                  </a:lnTo>
                  <a:lnTo>
                    <a:pt x="125270" y="6247"/>
                  </a:lnTo>
                  <a:lnTo>
                    <a:pt x="125270" y="311"/>
                  </a:lnTo>
                  <a:close/>
                  <a:moveTo>
                    <a:pt x="137451" y="311"/>
                  </a:moveTo>
                  <a:lnTo>
                    <a:pt x="137451" y="6247"/>
                  </a:lnTo>
                  <a:lnTo>
                    <a:pt x="131517" y="6247"/>
                  </a:lnTo>
                  <a:lnTo>
                    <a:pt x="131517" y="311"/>
                  </a:lnTo>
                  <a:close/>
                  <a:moveTo>
                    <a:pt x="143702" y="311"/>
                  </a:moveTo>
                  <a:lnTo>
                    <a:pt x="143702" y="6247"/>
                  </a:lnTo>
                  <a:lnTo>
                    <a:pt x="137766" y="6247"/>
                  </a:lnTo>
                  <a:lnTo>
                    <a:pt x="137766" y="311"/>
                  </a:lnTo>
                  <a:close/>
                  <a:moveTo>
                    <a:pt x="149949" y="311"/>
                  </a:moveTo>
                  <a:lnTo>
                    <a:pt x="149949" y="6247"/>
                  </a:lnTo>
                  <a:lnTo>
                    <a:pt x="144015" y="6247"/>
                  </a:lnTo>
                  <a:lnTo>
                    <a:pt x="144015" y="311"/>
                  </a:lnTo>
                  <a:close/>
                  <a:moveTo>
                    <a:pt x="156196" y="311"/>
                  </a:moveTo>
                  <a:lnTo>
                    <a:pt x="156196" y="6247"/>
                  </a:lnTo>
                  <a:lnTo>
                    <a:pt x="150262" y="6247"/>
                  </a:lnTo>
                  <a:lnTo>
                    <a:pt x="150262" y="311"/>
                  </a:lnTo>
                  <a:close/>
                  <a:moveTo>
                    <a:pt x="162445" y="311"/>
                  </a:moveTo>
                  <a:lnTo>
                    <a:pt x="162445" y="6247"/>
                  </a:lnTo>
                  <a:lnTo>
                    <a:pt x="156509" y="6247"/>
                  </a:lnTo>
                  <a:lnTo>
                    <a:pt x="156509" y="311"/>
                  </a:lnTo>
                  <a:close/>
                  <a:moveTo>
                    <a:pt x="168692" y="311"/>
                  </a:moveTo>
                  <a:lnTo>
                    <a:pt x="168692" y="6247"/>
                  </a:lnTo>
                  <a:lnTo>
                    <a:pt x="162756" y="6247"/>
                  </a:lnTo>
                  <a:lnTo>
                    <a:pt x="162756" y="311"/>
                  </a:lnTo>
                  <a:close/>
                  <a:moveTo>
                    <a:pt x="174939" y="311"/>
                  </a:moveTo>
                  <a:lnTo>
                    <a:pt x="174939" y="6247"/>
                  </a:lnTo>
                  <a:lnTo>
                    <a:pt x="169005" y="6247"/>
                  </a:lnTo>
                  <a:lnTo>
                    <a:pt x="169005" y="311"/>
                  </a:lnTo>
                  <a:close/>
                  <a:moveTo>
                    <a:pt x="181186" y="311"/>
                  </a:moveTo>
                  <a:lnTo>
                    <a:pt x="181186" y="6247"/>
                  </a:lnTo>
                  <a:lnTo>
                    <a:pt x="175252" y="6247"/>
                  </a:lnTo>
                  <a:lnTo>
                    <a:pt x="175252" y="311"/>
                  </a:lnTo>
                  <a:close/>
                  <a:moveTo>
                    <a:pt x="187435" y="311"/>
                  </a:moveTo>
                  <a:lnTo>
                    <a:pt x="187435" y="6247"/>
                  </a:lnTo>
                  <a:lnTo>
                    <a:pt x="181499" y="6247"/>
                  </a:lnTo>
                  <a:lnTo>
                    <a:pt x="181499" y="311"/>
                  </a:lnTo>
                  <a:close/>
                  <a:moveTo>
                    <a:pt x="193684" y="311"/>
                  </a:moveTo>
                  <a:lnTo>
                    <a:pt x="193684" y="6247"/>
                  </a:lnTo>
                  <a:lnTo>
                    <a:pt x="187749" y="6247"/>
                  </a:lnTo>
                  <a:lnTo>
                    <a:pt x="187749" y="311"/>
                  </a:lnTo>
                  <a:close/>
                  <a:moveTo>
                    <a:pt x="199931" y="311"/>
                  </a:moveTo>
                  <a:lnTo>
                    <a:pt x="199931" y="6247"/>
                  </a:lnTo>
                  <a:lnTo>
                    <a:pt x="193996" y="6247"/>
                  </a:lnTo>
                  <a:lnTo>
                    <a:pt x="193996" y="311"/>
                  </a:lnTo>
                  <a:close/>
                  <a:moveTo>
                    <a:pt x="206180" y="311"/>
                  </a:moveTo>
                  <a:lnTo>
                    <a:pt x="206180" y="6247"/>
                  </a:lnTo>
                  <a:lnTo>
                    <a:pt x="200244" y="6247"/>
                  </a:lnTo>
                  <a:lnTo>
                    <a:pt x="200244" y="311"/>
                  </a:lnTo>
                  <a:close/>
                  <a:moveTo>
                    <a:pt x="212427" y="311"/>
                  </a:moveTo>
                  <a:lnTo>
                    <a:pt x="212427" y="6247"/>
                  </a:lnTo>
                  <a:lnTo>
                    <a:pt x="206491" y="6247"/>
                  </a:lnTo>
                  <a:lnTo>
                    <a:pt x="206491" y="311"/>
                  </a:lnTo>
                  <a:close/>
                  <a:moveTo>
                    <a:pt x="218674" y="311"/>
                  </a:moveTo>
                  <a:lnTo>
                    <a:pt x="218674" y="6247"/>
                  </a:lnTo>
                  <a:lnTo>
                    <a:pt x="212739" y="6247"/>
                  </a:lnTo>
                  <a:lnTo>
                    <a:pt x="212739" y="311"/>
                  </a:lnTo>
                  <a:close/>
                  <a:moveTo>
                    <a:pt x="224921" y="311"/>
                  </a:moveTo>
                  <a:lnTo>
                    <a:pt x="224921" y="6247"/>
                  </a:lnTo>
                  <a:lnTo>
                    <a:pt x="218987" y="6247"/>
                  </a:lnTo>
                  <a:lnTo>
                    <a:pt x="218987" y="311"/>
                  </a:lnTo>
                  <a:close/>
                  <a:moveTo>
                    <a:pt x="231170" y="311"/>
                  </a:moveTo>
                  <a:lnTo>
                    <a:pt x="231170" y="6247"/>
                  </a:lnTo>
                  <a:lnTo>
                    <a:pt x="225234" y="6247"/>
                  </a:lnTo>
                  <a:lnTo>
                    <a:pt x="225234" y="311"/>
                  </a:lnTo>
                  <a:close/>
                  <a:moveTo>
                    <a:pt x="237417" y="311"/>
                  </a:moveTo>
                  <a:lnTo>
                    <a:pt x="237417" y="6247"/>
                  </a:lnTo>
                  <a:lnTo>
                    <a:pt x="231481" y="6247"/>
                  </a:lnTo>
                  <a:lnTo>
                    <a:pt x="231481" y="311"/>
                  </a:lnTo>
                  <a:close/>
                  <a:moveTo>
                    <a:pt x="243664" y="311"/>
                  </a:moveTo>
                  <a:lnTo>
                    <a:pt x="243664" y="6247"/>
                  </a:lnTo>
                  <a:lnTo>
                    <a:pt x="237729" y="6247"/>
                  </a:lnTo>
                  <a:lnTo>
                    <a:pt x="237729" y="311"/>
                  </a:lnTo>
                  <a:close/>
                  <a:moveTo>
                    <a:pt x="249914" y="311"/>
                  </a:moveTo>
                  <a:lnTo>
                    <a:pt x="249914" y="6247"/>
                  </a:lnTo>
                  <a:lnTo>
                    <a:pt x="243978" y="6247"/>
                  </a:lnTo>
                  <a:lnTo>
                    <a:pt x="243978" y="311"/>
                  </a:lnTo>
                  <a:close/>
                  <a:moveTo>
                    <a:pt x="256161" y="311"/>
                  </a:moveTo>
                  <a:lnTo>
                    <a:pt x="256161" y="6247"/>
                  </a:lnTo>
                  <a:lnTo>
                    <a:pt x="250225" y="6247"/>
                  </a:lnTo>
                  <a:lnTo>
                    <a:pt x="250225" y="311"/>
                  </a:lnTo>
                  <a:close/>
                  <a:moveTo>
                    <a:pt x="262409" y="311"/>
                  </a:moveTo>
                  <a:lnTo>
                    <a:pt x="262409" y="6247"/>
                  </a:lnTo>
                  <a:lnTo>
                    <a:pt x="256474" y="6247"/>
                  </a:lnTo>
                  <a:lnTo>
                    <a:pt x="256474" y="311"/>
                  </a:lnTo>
                  <a:close/>
                  <a:moveTo>
                    <a:pt x="268656" y="311"/>
                  </a:moveTo>
                  <a:lnTo>
                    <a:pt x="268656" y="6247"/>
                  </a:lnTo>
                  <a:lnTo>
                    <a:pt x="262721" y="6247"/>
                  </a:lnTo>
                  <a:lnTo>
                    <a:pt x="262721" y="311"/>
                  </a:lnTo>
                  <a:close/>
                  <a:moveTo>
                    <a:pt x="274904" y="311"/>
                  </a:moveTo>
                  <a:lnTo>
                    <a:pt x="274904" y="6247"/>
                  </a:lnTo>
                  <a:lnTo>
                    <a:pt x="268968" y="6247"/>
                  </a:lnTo>
                  <a:lnTo>
                    <a:pt x="268968" y="311"/>
                  </a:lnTo>
                  <a:close/>
                  <a:moveTo>
                    <a:pt x="6251" y="6560"/>
                  </a:moveTo>
                  <a:lnTo>
                    <a:pt x="6251" y="12494"/>
                  </a:lnTo>
                  <a:lnTo>
                    <a:pt x="315" y="12494"/>
                  </a:lnTo>
                  <a:lnTo>
                    <a:pt x="315" y="6560"/>
                  </a:lnTo>
                  <a:close/>
                  <a:moveTo>
                    <a:pt x="12498" y="6560"/>
                  </a:moveTo>
                  <a:lnTo>
                    <a:pt x="12498" y="12494"/>
                  </a:lnTo>
                  <a:lnTo>
                    <a:pt x="6562" y="12494"/>
                  </a:lnTo>
                  <a:lnTo>
                    <a:pt x="6562" y="6560"/>
                  </a:lnTo>
                  <a:close/>
                  <a:moveTo>
                    <a:pt x="18745" y="6560"/>
                  </a:moveTo>
                  <a:lnTo>
                    <a:pt x="18745" y="12494"/>
                  </a:lnTo>
                  <a:lnTo>
                    <a:pt x="12810" y="12494"/>
                  </a:lnTo>
                  <a:lnTo>
                    <a:pt x="12810" y="6560"/>
                  </a:lnTo>
                  <a:close/>
                  <a:moveTo>
                    <a:pt x="24992" y="6560"/>
                  </a:moveTo>
                  <a:lnTo>
                    <a:pt x="24992" y="12494"/>
                  </a:lnTo>
                  <a:lnTo>
                    <a:pt x="19058" y="12494"/>
                  </a:lnTo>
                  <a:lnTo>
                    <a:pt x="19058" y="6560"/>
                  </a:lnTo>
                  <a:close/>
                  <a:moveTo>
                    <a:pt x="31241" y="6560"/>
                  </a:moveTo>
                  <a:lnTo>
                    <a:pt x="31241" y="12494"/>
                  </a:lnTo>
                  <a:lnTo>
                    <a:pt x="25305" y="12494"/>
                  </a:lnTo>
                  <a:lnTo>
                    <a:pt x="25305" y="6560"/>
                  </a:lnTo>
                  <a:close/>
                  <a:moveTo>
                    <a:pt x="37489" y="6560"/>
                  </a:moveTo>
                  <a:lnTo>
                    <a:pt x="37489" y="12494"/>
                  </a:lnTo>
                  <a:lnTo>
                    <a:pt x="31553" y="12494"/>
                  </a:lnTo>
                  <a:lnTo>
                    <a:pt x="31553" y="6560"/>
                  </a:lnTo>
                  <a:close/>
                  <a:moveTo>
                    <a:pt x="43737" y="6560"/>
                  </a:moveTo>
                  <a:lnTo>
                    <a:pt x="43737" y="12494"/>
                  </a:lnTo>
                  <a:lnTo>
                    <a:pt x="37802" y="12494"/>
                  </a:lnTo>
                  <a:lnTo>
                    <a:pt x="37802" y="6560"/>
                  </a:lnTo>
                  <a:close/>
                  <a:moveTo>
                    <a:pt x="49985" y="6560"/>
                  </a:moveTo>
                  <a:lnTo>
                    <a:pt x="49985" y="12494"/>
                  </a:lnTo>
                  <a:lnTo>
                    <a:pt x="44049" y="12494"/>
                  </a:lnTo>
                  <a:lnTo>
                    <a:pt x="44049" y="6560"/>
                  </a:lnTo>
                  <a:close/>
                  <a:moveTo>
                    <a:pt x="56232" y="6560"/>
                  </a:moveTo>
                  <a:lnTo>
                    <a:pt x="56232" y="12494"/>
                  </a:lnTo>
                  <a:lnTo>
                    <a:pt x="50296" y="12494"/>
                  </a:lnTo>
                  <a:lnTo>
                    <a:pt x="50296" y="6560"/>
                  </a:lnTo>
                  <a:close/>
                  <a:moveTo>
                    <a:pt x="62480" y="6560"/>
                  </a:moveTo>
                  <a:lnTo>
                    <a:pt x="62480" y="12494"/>
                  </a:lnTo>
                  <a:lnTo>
                    <a:pt x="56545" y="12494"/>
                  </a:lnTo>
                  <a:lnTo>
                    <a:pt x="56545" y="6560"/>
                  </a:lnTo>
                  <a:close/>
                  <a:moveTo>
                    <a:pt x="68727" y="6560"/>
                  </a:moveTo>
                  <a:lnTo>
                    <a:pt x="68727" y="12494"/>
                  </a:lnTo>
                  <a:lnTo>
                    <a:pt x="62792" y="12494"/>
                  </a:lnTo>
                  <a:lnTo>
                    <a:pt x="62792" y="6560"/>
                  </a:lnTo>
                  <a:close/>
                  <a:moveTo>
                    <a:pt x="74975" y="6560"/>
                  </a:moveTo>
                  <a:lnTo>
                    <a:pt x="74975" y="12494"/>
                  </a:lnTo>
                  <a:lnTo>
                    <a:pt x="69039" y="12494"/>
                  </a:lnTo>
                  <a:lnTo>
                    <a:pt x="69039" y="6560"/>
                  </a:lnTo>
                  <a:close/>
                  <a:moveTo>
                    <a:pt x="81223" y="6560"/>
                  </a:moveTo>
                  <a:lnTo>
                    <a:pt x="81223" y="12494"/>
                  </a:lnTo>
                  <a:lnTo>
                    <a:pt x="75286" y="12494"/>
                  </a:lnTo>
                  <a:lnTo>
                    <a:pt x="75286" y="6560"/>
                  </a:lnTo>
                  <a:close/>
                  <a:moveTo>
                    <a:pt x="87470" y="6560"/>
                  </a:moveTo>
                  <a:lnTo>
                    <a:pt x="87470" y="12494"/>
                  </a:lnTo>
                  <a:lnTo>
                    <a:pt x="81535" y="12494"/>
                  </a:lnTo>
                  <a:lnTo>
                    <a:pt x="81535" y="6560"/>
                  </a:lnTo>
                  <a:close/>
                  <a:moveTo>
                    <a:pt x="93720" y="6560"/>
                  </a:moveTo>
                  <a:lnTo>
                    <a:pt x="93720" y="12494"/>
                  </a:lnTo>
                  <a:lnTo>
                    <a:pt x="87784" y="12494"/>
                  </a:lnTo>
                  <a:lnTo>
                    <a:pt x="87784" y="6560"/>
                  </a:lnTo>
                  <a:close/>
                  <a:moveTo>
                    <a:pt x="99967" y="6560"/>
                  </a:moveTo>
                  <a:lnTo>
                    <a:pt x="99967" y="12494"/>
                  </a:lnTo>
                  <a:lnTo>
                    <a:pt x="94031" y="12494"/>
                  </a:lnTo>
                  <a:lnTo>
                    <a:pt x="94031" y="6560"/>
                  </a:lnTo>
                  <a:close/>
                  <a:moveTo>
                    <a:pt x="106214" y="6560"/>
                  </a:moveTo>
                  <a:lnTo>
                    <a:pt x="106214" y="12494"/>
                  </a:lnTo>
                  <a:lnTo>
                    <a:pt x="100280" y="12494"/>
                  </a:lnTo>
                  <a:lnTo>
                    <a:pt x="100280" y="6560"/>
                  </a:lnTo>
                  <a:close/>
                  <a:moveTo>
                    <a:pt x="112461" y="6560"/>
                  </a:moveTo>
                  <a:lnTo>
                    <a:pt x="112461" y="12494"/>
                  </a:lnTo>
                  <a:lnTo>
                    <a:pt x="106527" y="12494"/>
                  </a:lnTo>
                  <a:lnTo>
                    <a:pt x="106527" y="6560"/>
                  </a:lnTo>
                  <a:close/>
                  <a:moveTo>
                    <a:pt x="118710" y="6560"/>
                  </a:moveTo>
                  <a:lnTo>
                    <a:pt x="118710" y="12494"/>
                  </a:lnTo>
                  <a:lnTo>
                    <a:pt x="112774" y="12494"/>
                  </a:lnTo>
                  <a:lnTo>
                    <a:pt x="112774" y="6560"/>
                  </a:lnTo>
                  <a:close/>
                  <a:moveTo>
                    <a:pt x="124957" y="6560"/>
                  </a:moveTo>
                  <a:lnTo>
                    <a:pt x="124957" y="12494"/>
                  </a:lnTo>
                  <a:lnTo>
                    <a:pt x="119021" y="12494"/>
                  </a:lnTo>
                  <a:lnTo>
                    <a:pt x="119021" y="6560"/>
                  </a:lnTo>
                  <a:close/>
                  <a:moveTo>
                    <a:pt x="131204" y="6560"/>
                  </a:moveTo>
                  <a:lnTo>
                    <a:pt x="131204" y="12494"/>
                  </a:lnTo>
                  <a:lnTo>
                    <a:pt x="125270" y="12494"/>
                  </a:lnTo>
                  <a:lnTo>
                    <a:pt x="125270" y="6560"/>
                  </a:lnTo>
                  <a:close/>
                  <a:moveTo>
                    <a:pt x="137451" y="6560"/>
                  </a:moveTo>
                  <a:lnTo>
                    <a:pt x="137451" y="12494"/>
                  </a:lnTo>
                  <a:lnTo>
                    <a:pt x="131517" y="12494"/>
                  </a:lnTo>
                  <a:lnTo>
                    <a:pt x="131517" y="6560"/>
                  </a:lnTo>
                  <a:close/>
                  <a:moveTo>
                    <a:pt x="143702" y="6560"/>
                  </a:moveTo>
                  <a:lnTo>
                    <a:pt x="143702" y="12494"/>
                  </a:lnTo>
                  <a:lnTo>
                    <a:pt x="137766" y="12494"/>
                  </a:lnTo>
                  <a:lnTo>
                    <a:pt x="137766" y="6560"/>
                  </a:lnTo>
                  <a:close/>
                  <a:moveTo>
                    <a:pt x="149949" y="6560"/>
                  </a:moveTo>
                  <a:lnTo>
                    <a:pt x="149949" y="12494"/>
                  </a:lnTo>
                  <a:lnTo>
                    <a:pt x="144015" y="12494"/>
                  </a:lnTo>
                  <a:lnTo>
                    <a:pt x="144015" y="6560"/>
                  </a:lnTo>
                  <a:close/>
                  <a:moveTo>
                    <a:pt x="156196" y="6560"/>
                  </a:moveTo>
                  <a:lnTo>
                    <a:pt x="156196" y="12494"/>
                  </a:lnTo>
                  <a:lnTo>
                    <a:pt x="150262" y="12494"/>
                  </a:lnTo>
                  <a:lnTo>
                    <a:pt x="150262" y="6560"/>
                  </a:lnTo>
                  <a:close/>
                  <a:moveTo>
                    <a:pt x="162445" y="6560"/>
                  </a:moveTo>
                  <a:lnTo>
                    <a:pt x="162445" y="12494"/>
                  </a:lnTo>
                  <a:lnTo>
                    <a:pt x="156509" y="12494"/>
                  </a:lnTo>
                  <a:lnTo>
                    <a:pt x="156509" y="6560"/>
                  </a:lnTo>
                  <a:close/>
                  <a:moveTo>
                    <a:pt x="168692" y="6560"/>
                  </a:moveTo>
                  <a:lnTo>
                    <a:pt x="168692" y="12494"/>
                  </a:lnTo>
                  <a:lnTo>
                    <a:pt x="162756" y="12494"/>
                  </a:lnTo>
                  <a:lnTo>
                    <a:pt x="162756" y="6560"/>
                  </a:lnTo>
                  <a:close/>
                  <a:moveTo>
                    <a:pt x="174939" y="6560"/>
                  </a:moveTo>
                  <a:lnTo>
                    <a:pt x="174939" y="12494"/>
                  </a:lnTo>
                  <a:lnTo>
                    <a:pt x="169005" y="12494"/>
                  </a:lnTo>
                  <a:lnTo>
                    <a:pt x="169005" y="6560"/>
                  </a:lnTo>
                  <a:close/>
                  <a:moveTo>
                    <a:pt x="181186" y="6560"/>
                  </a:moveTo>
                  <a:lnTo>
                    <a:pt x="181186" y="12494"/>
                  </a:lnTo>
                  <a:lnTo>
                    <a:pt x="175252" y="12494"/>
                  </a:lnTo>
                  <a:lnTo>
                    <a:pt x="175252" y="6560"/>
                  </a:lnTo>
                  <a:close/>
                  <a:moveTo>
                    <a:pt x="187435" y="6560"/>
                  </a:moveTo>
                  <a:lnTo>
                    <a:pt x="187435" y="12494"/>
                  </a:lnTo>
                  <a:lnTo>
                    <a:pt x="181499" y="12494"/>
                  </a:lnTo>
                  <a:lnTo>
                    <a:pt x="181499" y="6560"/>
                  </a:lnTo>
                  <a:close/>
                  <a:moveTo>
                    <a:pt x="193684" y="6560"/>
                  </a:moveTo>
                  <a:lnTo>
                    <a:pt x="193684" y="12494"/>
                  </a:lnTo>
                  <a:lnTo>
                    <a:pt x="187749" y="12494"/>
                  </a:lnTo>
                  <a:lnTo>
                    <a:pt x="187749" y="6560"/>
                  </a:lnTo>
                  <a:close/>
                  <a:moveTo>
                    <a:pt x="199931" y="6560"/>
                  </a:moveTo>
                  <a:lnTo>
                    <a:pt x="199931" y="12494"/>
                  </a:lnTo>
                  <a:lnTo>
                    <a:pt x="193996" y="12494"/>
                  </a:lnTo>
                  <a:lnTo>
                    <a:pt x="193996" y="6560"/>
                  </a:lnTo>
                  <a:close/>
                  <a:moveTo>
                    <a:pt x="206180" y="6560"/>
                  </a:moveTo>
                  <a:lnTo>
                    <a:pt x="206180" y="12494"/>
                  </a:lnTo>
                  <a:lnTo>
                    <a:pt x="200244" y="12494"/>
                  </a:lnTo>
                  <a:lnTo>
                    <a:pt x="200244" y="6560"/>
                  </a:lnTo>
                  <a:close/>
                  <a:moveTo>
                    <a:pt x="212427" y="6560"/>
                  </a:moveTo>
                  <a:lnTo>
                    <a:pt x="212427" y="12494"/>
                  </a:lnTo>
                  <a:lnTo>
                    <a:pt x="206491" y="12494"/>
                  </a:lnTo>
                  <a:lnTo>
                    <a:pt x="206491" y="6560"/>
                  </a:lnTo>
                  <a:close/>
                  <a:moveTo>
                    <a:pt x="218674" y="6560"/>
                  </a:moveTo>
                  <a:lnTo>
                    <a:pt x="218674" y="12494"/>
                  </a:lnTo>
                  <a:lnTo>
                    <a:pt x="212739" y="12494"/>
                  </a:lnTo>
                  <a:lnTo>
                    <a:pt x="212739" y="6560"/>
                  </a:lnTo>
                  <a:close/>
                  <a:moveTo>
                    <a:pt x="224921" y="6560"/>
                  </a:moveTo>
                  <a:lnTo>
                    <a:pt x="224921" y="12494"/>
                  </a:lnTo>
                  <a:lnTo>
                    <a:pt x="218987" y="12494"/>
                  </a:lnTo>
                  <a:lnTo>
                    <a:pt x="218987" y="6560"/>
                  </a:lnTo>
                  <a:close/>
                  <a:moveTo>
                    <a:pt x="231170" y="6560"/>
                  </a:moveTo>
                  <a:lnTo>
                    <a:pt x="231170" y="12494"/>
                  </a:lnTo>
                  <a:lnTo>
                    <a:pt x="225234" y="12494"/>
                  </a:lnTo>
                  <a:lnTo>
                    <a:pt x="225234" y="6560"/>
                  </a:lnTo>
                  <a:close/>
                  <a:moveTo>
                    <a:pt x="237417" y="6560"/>
                  </a:moveTo>
                  <a:lnTo>
                    <a:pt x="237417" y="12494"/>
                  </a:lnTo>
                  <a:lnTo>
                    <a:pt x="231481" y="12494"/>
                  </a:lnTo>
                  <a:lnTo>
                    <a:pt x="231481" y="6560"/>
                  </a:lnTo>
                  <a:close/>
                  <a:moveTo>
                    <a:pt x="243664" y="6560"/>
                  </a:moveTo>
                  <a:lnTo>
                    <a:pt x="243664" y="12494"/>
                  </a:lnTo>
                  <a:lnTo>
                    <a:pt x="237729" y="12494"/>
                  </a:lnTo>
                  <a:lnTo>
                    <a:pt x="237729" y="6560"/>
                  </a:lnTo>
                  <a:close/>
                  <a:moveTo>
                    <a:pt x="249914" y="6560"/>
                  </a:moveTo>
                  <a:lnTo>
                    <a:pt x="249914" y="12494"/>
                  </a:lnTo>
                  <a:lnTo>
                    <a:pt x="243978" y="12494"/>
                  </a:lnTo>
                  <a:lnTo>
                    <a:pt x="243978" y="6560"/>
                  </a:lnTo>
                  <a:close/>
                  <a:moveTo>
                    <a:pt x="256161" y="6560"/>
                  </a:moveTo>
                  <a:lnTo>
                    <a:pt x="256161" y="12494"/>
                  </a:lnTo>
                  <a:lnTo>
                    <a:pt x="250225" y="12494"/>
                  </a:lnTo>
                  <a:lnTo>
                    <a:pt x="250225" y="6560"/>
                  </a:lnTo>
                  <a:close/>
                  <a:moveTo>
                    <a:pt x="262409" y="6560"/>
                  </a:moveTo>
                  <a:lnTo>
                    <a:pt x="262409" y="12494"/>
                  </a:lnTo>
                  <a:lnTo>
                    <a:pt x="256474" y="12494"/>
                  </a:lnTo>
                  <a:lnTo>
                    <a:pt x="256474" y="6560"/>
                  </a:lnTo>
                  <a:close/>
                  <a:moveTo>
                    <a:pt x="268656" y="6560"/>
                  </a:moveTo>
                  <a:lnTo>
                    <a:pt x="268656" y="12494"/>
                  </a:lnTo>
                  <a:lnTo>
                    <a:pt x="262721" y="12494"/>
                  </a:lnTo>
                  <a:lnTo>
                    <a:pt x="262721" y="6560"/>
                  </a:lnTo>
                  <a:close/>
                  <a:moveTo>
                    <a:pt x="274904" y="6560"/>
                  </a:moveTo>
                  <a:lnTo>
                    <a:pt x="274904" y="12494"/>
                  </a:lnTo>
                  <a:lnTo>
                    <a:pt x="268968" y="12494"/>
                  </a:lnTo>
                  <a:lnTo>
                    <a:pt x="268968" y="6560"/>
                  </a:lnTo>
                  <a:close/>
                  <a:moveTo>
                    <a:pt x="6251" y="12807"/>
                  </a:moveTo>
                  <a:lnTo>
                    <a:pt x="6251" y="18742"/>
                  </a:lnTo>
                  <a:lnTo>
                    <a:pt x="315" y="18742"/>
                  </a:lnTo>
                  <a:lnTo>
                    <a:pt x="315" y="12807"/>
                  </a:lnTo>
                  <a:close/>
                  <a:moveTo>
                    <a:pt x="12498" y="12807"/>
                  </a:moveTo>
                  <a:lnTo>
                    <a:pt x="12498" y="18742"/>
                  </a:lnTo>
                  <a:lnTo>
                    <a:pt x="6562" y="18742"/>
                  </a:lnTo>
                  <a:lnTo>
                    <a:pt x="6562" y="12807"/>
                  </a:lnTo>
                  <a:close/>
                  <a:moveTo>
                    <a:pt x="18745" y="12807"/>
                  </a:moveTo>
                  <a:lnTo>
                    <a:pt x="18745" y="18742"/>
                  </a:lnTo>
                  <a:lnTo>
                    <a:pt x="12810" y="18742"/>
                  </a:lnTo>
                  <a:lnTo>
                    <a:pt x="12810" y="12807"/>
                  </a:lnTo>
                  <a:close/>
                  <a:moveTo>
                    <a:pt x="24992" y="12807"/>
                  </a:moveTo>
                  <a:lnTo>
                    <a:pt x="24992" y="18742"/>
                  </a:lnTo>
                  <a:lnTo>
                    <a:pt x="19058" y="18742"/>
                  </a:lnTo>
                  <a:lnTo>
                    <a:pt x="19058" y="12807"/>
                  </a:lnTo>
                  <a:close/>
                  <a:moveTo>
                    <a:pt x="31241" y="12807"/>
                  </a:moveTo>
                  <a:lnTo>
                    <a:pt x="31241" y="18742"/>
                  </a:lnTo>
                  <a:lnTo>
                    <a:pt x="25305" y="18742"/>
                  </a:lnTo>
                  <a:lnTo>
                    <a:pt x="25305" y="12807"/>
                  </a:lnTo>
                  <a:close/>
                  <a:moveTo>
                    <a:pt x="37489" y="12807"/>
                  </a:moveTo>
                  <a:lnTo>
                    <a:pt x="37489" y="18742"/>
                  </a:lnTo>
                  <a:lnTo>
                    <a:pt x="31553" y="18742"/>
                  </a:lnTo>
                  <a:lnTo>
                    <a:pt x="31553" y="12807"/>
                  </a:lnTo>
                  <a:close/>
                  <a:moveTo>
                    <a:pt x="43737" y="12807"/>
                  </a:moveTo>
                  <a:lnTo>
                    <a:pt x="43737" y="18742"/>
                  </a:lnTo>
                  <a:lnTo>
                    <a:pt x="37802" y="18742"/>
                  </a:lnTo>
                  <a:lnTo>
                    <a:pt x="37802" y="12807"/>
                  </a:lnTo>
                  <a:close/>
                  <a:moveTo>
                    <a:pt x="49985" y="12807"/>
                  </a:moveTo>
                  <a:lnTo>
                    <a:pt x="49985" y="18742"/>
                  </a:lnTo>
                  <a:lnTo>
                    <a:pt x="44049" y="18742"/>
                  </a:lnTo>
                  <a:lnTo>
                    <a:pt x="44049" y="12807"/>
                  </a:lnTo>
                  <a:close/>
                  <a:moveTo>
                    <a:pt x="56232" y="12807"/>
                  </a:moveTo>
                  <a:lnTo>
                    <a:pt x="56232" y="18742"/>
                  </a:lnTo>
                  <a:lnTo>
                    <a:pt x="50296" y="18742"/>
                  </a:lnTo>
                  <a:lnTo>
                    <a:pt x="50296" y="12807"/>
                  </a:lnTo>
                  <a:close/>
                  <a:moveTo>
                    <a:pt x="62480" y="12807"/>
                  </a:moveTo>
                  <a:lnTo>
                    <a:pt x="62480" y="18742"/>
                  </a:lnTo>
                  <a:lnTo>
                    <a:pt x="56545" y="18742"/>
                  </a:lnTo>
                  <a:lnTo>
                    <a:pt x="56545" y="12807"/>
                  </a:lnTo>
                  <a:close/>
                  <a:moveTo>
                    <a:pt x="68727" y="12807"/>
                  </a:moveTo>
                  <a:lnTo>
                    <a:pt x="68727" y="18742"/>
                  </a:lnTo>
                  <a:lnTo>
                    <a:pt x="62792" y="18742"/>
                  </a:lnTo>
                  <a:lnTo>
                    <a:pt x="62792" y="12807"/>
                  </a:lnTo>
                  <a:close/>
                  <a:moveTo>
                    <a:pt x="74975" y="12807"/>
                  </a:moveTo>
                  <a:lnTo>
                    <a:pt x="74975" y="18742"/>
                  </a:lnTo>
                  <a:lnTo>
                    <a:pt x="69039" y="18742"/>
                  </a:lnTo>
                  <a:lnTo>
                    <a:pt x="69039" y="12807"/>
                  </a:lnTo>
                  <a:close/>
                  <a:moveTo>
                    <a:pt x="81223" y="12807"/>
                  </a:moveTo>
                  <a:lnTo>
                    <a:pt x="81223" y="18742"/>
                  </a:lnTo>
                  <a:lnTo>
                    <a:pt x="75286" y="18742"/>
                  </a:lnTo>
                  <a:lnTo>
                    <a:pt x="75286" y="12807"/>
                  </a:lnTo>
                  <a:close/>
                  <a:moveTo>
                    <a:pt x="87470" y="12807"/>
                  </a:moveTo>
                  <a:lnTo>
                    <a:pt x="87470" y="18742"/>
                  </a:lnTo>
                  <a:lnTo>
                    <a:pt x="81535" y="18742"/>
                  </a:lnTo>
                  <a:lnTo>
                    <a:pt x="81535" y="12807"/>
                  </a:lnTo>
                  <a:close/>
                  <a:moveTo>
                    <a:pt x="93720" y="12807"/>
                  </a:moveTo>
                  <a:lnTo>
                    <a:pt x="93720" y="18742"/>
                  </a:lnTo>
                  <a:lnTo>
                    <a:pt x="87784" y="18742"/>
                  </a:lnTo>
                  <a:lnTo>
                    <a:pt x="87784" y="12807"/>
                  </a:lnTo>
                  <a:close/>
                  <a:moveTo>
                    <a:pt x="99967" y="12807"/>
                  </a:moveTo>
                  <a:lnTo>
                    <a:pt x="99967" y="18742"/>
                  </a:lnTo>
                  <a:lnTo>
                    <a:pt x="94031" y="18742"/>
                  </a:lnTo>
                  <a:lnTo>
                    <a:pt x="94031" y="12807"/>
                  </a:lnTo>
                  <a:close/>
                  <a:moveTo>
                    <a:pt x="106214" y="12807"/>
                  </a:moveTo>
                  <a:lnTo>
                    <a:pt x="106214" y="18742"/>
                  </a:lnTo>
                  <a:lnTo>
                    <a:pt x="100280" y="18742"/>
                  </a:lnTo>
                  <a:lnTo>
                    <a:pt x="100280" y="12807"/>
                  </a:lnTo>
                  <a:close/>
                  <a:moveTo>
                    <a:pt x="112461" y="12807"/>
                  </a:moveTo>
                  <a:lnTo>
                    <a:pt x="112461" y="18742"/>
                  </a:lnTo>
                  <a:lnTo>
                    <a:pt x="106527" y="18742"/>
                  </a:lnTo>
                  <a:lnTo>
                    <a:pt x="106527" y="12807"/>
                  </a:lnTo>
                  <a:close/>
                  <a:moveTo>
                    <a:pt x="118710" y="12807"/>
                  </a:moveTo>
                  <a:lnTo>
                    <a:pt x="118710" y="18742"/>
                  </a:lnTo>
                  <a:lnTo>
                    <a:pt x="112774" y="18742"/>
                  </a:lnTo>
                  <a:lnTo>
                    <a:pt x="112774" y="12807"/>
                  </a:lnTo>
                  <a:close/>
                  <a:moveTo>
                    <a:pt x="124957" y="12807"/>
                  </a:moveTo>
                  <a:lnTo>
                    <a:pt x="124957" y="18742"/>
                  </a:lnTo>
                  <a:lnTo>
                    <a:pt x="119021" y="18742"/>
                  </a:lnTo>
                  <a:lnTo>
                    <a:pt x="119021" y="12807"/>
                  </a:lnTo>
                  <a:close/>
                  <a:moveTo>
                    <a:pt x="131204" y="12807"/>
                  </a:moveTo>
                  <a:lnTo>
                    <a:pt x="131204" y="18742"/>
                  </a:lnTo>
                  <a:lnTo>
                    <a:pt x="125270" y="18742"/>
                  </a:lnTo>
                  <a:lnTo>
                    <a:pt x="125270" y="12807"/>
                  </a:lnTo>
                  <a:close/>
                  <a:moveTo>
                    <a:pt x="137451" y="12807"/>
                  </a:moveTo>
                  <a:lnTo>
                    <a:pt x="137451" y="18742"/>
                  </a:lnTo>
                  <a:lnTo>
                    <a:pt x="131517" y="18742"/>
                  </a:lnTo>
                  <a:lnTo>
                    <a:pt x="131517" y="12807"/>
                  </a:lnTo>
                  <a:close/>
                  <a:moveTo>
                    <a:pt x="143702" y="12807"/>
                  </a:moveTo>
                  <a:lnTo>
                    <a:pt x="143702" y="18742"/>
                  </a:lnTo>
                  <a:lnTo>
                    <a:pt x="137766" y="18742"/>
                  </a:lnTo>
                  <a:lnTo>
                    <a:pt x="137766" y="12807"/>
                  </a:lnTo>
                  <a:close/>
                  <a:moveTo>
                    <a:pt x="149949" y="12807"/>
                  </a:moveTo>
                  <a:lnTo>
                    <a:pt x="149949" y="18742"/>
                  </a:lnTo>
                  <a:lnTo>
                    <a:pt x="144015" y="18742"/>
                  </a:lnTo>
                  <a:lnTo>
                    <a:pt x="144015" y="12807"/>
                  </a:lnTo>
                  <a:close/>
                  <a:moveTo>
                    <a:pt x="156196" y="12807"/>
                  </a:moveTo>
                  <a:lnTo>
                    <a:pt x="156196" y="18742"/>
                  </a:lnTo>
                  <a:lnTo>
                    <a:pt x="150262" y="18742"/>
                  </a:lnTo>
                  <a:lnTo>
                    <a:pt x="150262" y="12807"/>
                  </a:lnTo>
                  <a:close/>
                  <a:moveTo>
                    <a:pt x="162445" y="12807"/>
                  </a:moveTo>
                  <a:lnTo>
                    <a:pt x="162445" y="18742"/>
                  </a:lnTo>
                  <a:lnTo>
                    <a:pt x="156509" y="18742"/>
                  </a:lnTo>
                  <a:lnTo>
                    <a:pt x="156509" y="12807"/>
                  </a:lnTo>
                  <a:close/>
                  <a:moveTo>
                    <a:pt x="168692" y="12807"/>
                  </a:moveTo>
                  <a:lnTo>
                    <a:pt x="168692" y="18742"/>
                  </a:lnTo>
                  <a:lnTo>
                    <a:pt x="162756" y="18742"/>
                  </a:lnTo>
                  <a:lnTo>
                    <a:pt x="162756" y="12807"/>
                  </a:lnTo>
                  <a:close/>
                  <a:moveTo>
                    <a:pt x="174939" y="12807"/>
                  </a:moveTo>
                  <a:lnTo>
                    <a:pt x="174939" y="18742"/>
                  </a:lnTo>
                  <a:lnTo>
                    <a:pt x="169005" y="18742"/>
                  </a:lnTo>
                  <a:lnTo>
                    <a:pt x="169005" y="12807"/>
                  </a:lnTo>
                  <a:close/>
                  <a:moveTo>
                    <a:pt x="181186" y="12807"/>
                  </a:moveTo>
                  <a:lnTo>
                    <a:pt x="181186" y="18742"/>
                  </a:lnTo>
                  <a:lnTo>
                    <a:pt x="175252" y="18742"/>
                  </a:lnTo>
                  <a:lnTo>
                    <a:pt x="175252" y="12807"/>
                  </a:lnTo>
                  <a:close/>
                  <a:moveTo>
                    <a:pt x="187435" y="12807"/>
                  </a:moveTo>
                  <a:lnTo>
                    <a:pt x="187435" y="18742"/>
                  </a:lnTo>
                  <a:lnTo>
                    <a:pt x="181499" y="18742"/>
                  </a:lnTo>
                  <a:lnTo>
                    <a:pt x="181499" y="12807"/>
                  </a:lnTo>
                  <a:close/>
                  <a:moveTo>
                    <a:pt x="193684" y="12807"/>
                  </a:moveTo>
                  <a:lnTo>
                    <a:pt x="193684" y="18742"/>
                  </a:lnTo>
                  <a:lnTo>
                    <a:pt x="187749" y="18742"/>
                  </a:lnTo>
                  <a:lnTo>
                    <a:pt x="187749" y="12807"/>
                  </a:lnTo>
                  <a:close/>
                  <a:moveTo>
                    <a:pt x="199931" y="12807"/>
                  </a:moveTo>
                  <a:lnTo>
                    <a:pt x="199931" y="18742"/>
                  </a:lnTo>
                  <a:lnTo>
                    <a:pt x="193996" y="18742"/>
                  </a:lnTo>
                  <a:lnTo>
                    <a:pt x="193996" y="12807"/>
                  </a:lnTo>
                  <a:close/>
                  <a:moveTo>
                    <a:pt x="206180" y="12807"/>
                  </a:moveTo>
                  <a:lnTo>
                    <a:pt x="206180" y="18742"/>
                  </a:lnTo>
                  <a:lnTo>
                    <a:pt x="200244" y="18742"/>
                  </a:lnTo>
                  <a:lnTo>
                    <a:pt x="200244" y="12807"/>
                  </a:lnTo>
                  <a:close/>
                  <a:moveTo>
                    <a:pt x="212427" y="12807"/>
                  </a:moveTo>
                  <a:lnTo>
                    <a:pt x="212427" y="18742"/>
                  </a:lnTo>
                  <a:lnTo>
                    <a:pt x="206491" y="18742"/>
                  </a:lnTo>
                  <a:lnTo>
                    <a:pt x="206491" y="12807"/>
                  </a:lnTo>
                  <a:close/>
                  <a:moveTo>
                    <a:pt x="218674" y="12807"/>
                  </a:moveTo>
                  <a:lnTo>
                    <a:pt x="218674" y="18742"/>
                  </a:lnTo>
                  <a:lnTo>
                    <a:pt x="212739" y="18742"/>
                  </a:lnTo>
                  <a:lnTo>
                    <a:pt x="212739" y="12807"/>
                  </a:lnTo>
                  <a:close/>
                  <a:moveTo>
                    <a:pt x="224921" y="12807"/>
                  </a:moveTo>
                  <a:lnTo>
                    <a:pt x="224921" y="18742"/>
                  </a:lnTo>
                  <a:lnTo>
                    <a:pt x="218987" y="18742"/>
                  </a:lnTo>
                  <a:lnTo>
                    <a:pt x="218987" y="12807"/>
                  </a:lnTo>
                  <a:close/>
                  <a:moveTo>
                    <a:pt x="231170" y="12807"/>
                  </a:moveTo>
                  <a:lnTo>
                    <a:pt x="231170" y="18742"/>
                  </a:lnTo>
                  <a:lnTo>
                    <a:pt x="225234" y="18742"/>
                  </a:lnTo>
                  <a:lnTo>
                    <a:pt x="225234" y="12807"/>
                  </a:lnTo>
                  <a:close/>
                  <a:moveTo>
                    <a:pt x="237417" y="12807"/>
                  </a:moveTo>
                  <a:lnTo>
                    <a:pt x="237417" y="18742"/>
                  </a:lnTo>
                  <a:lnTo>
                    <a:pt x="231481" y="18742"/>
                  </a:lnTo>
                  <a:lnTo>
                    <a:pt x="231481" y="12807"/>
                  </a:lnTo>
                  <a:close/>
                  <a:moveTo>
                    <a:pt x="243664" y="12807"/>
                  </a:moveTo>
                  <a:lnTo>
                    <a:pt x="243664" y="18742"/>
                  </a:lnTo>
                  <a:lnTo>
                    <a:pt x="237729" y="18742"/>
                  </a:lnTo>
                  <a:lnTo>
                    <a:pt x="237729" y="12807"/>
                  </a:lnTo>
                  <a:close/>
                  <a:moveTo>
                    <a:pt x="249914" y="12807"/>
                  </a:moveTo>
                  <a:lnTo>
                    <a:pt x="249914" y="18742"/>
                  </a:lnTo>
                  <a:lnTo>
                    <a:pt x="243978" y="18742"/>
                  </a:lnTo>
                  <a:lnTo>
                    <a:pt x="243978" y="12807"/>
                  </a:lnTo>
                  <a:close/>
                  <a:moveTo>
                    <a:pt x="256161" y="12807"/>
                  </a:moveTo>
                  <a:lnTo>
                    <a:pt x="256161" y="18742"/>
                  </a:lnTo>
                  <a:lnTo>
                    <a:pt x="250225" y="18742"/>
                  </a:lnTo>
                  <a:lnTo>
                    <a:pt x="250225" y="12807"/>
                  </a:lnTo>
                  <a:close/>
                  <a:moveTo>
                    <a:pt x="262409" y="12807"/>
                  </a:moveTo>
                  <a:lnTo>
                    <a:pt x="262409" y="18742"/>
                  </a:lnTo>
                  <a:lnTo>
                    <a:pt x="256474" y="18742"/>
                  </a:lnTo>
                  <a:lnTo>
                    <a:pt x="256474" y="12807"/>
                  </a:lnTo>
                  <a:close/>
                  <a:moveTo>
                    <a:pt x="268656" y="12807"/>
                  </a:moveTo>
                  <a:lnTo>
                    <a:pt x="268656" y="18742"/>
                  </a:lnTo>
                  <a:lnTo>
                    <a:pt x="262721" y="18742"/>
                  </a:lnTo>
                  <a:lnTo>
                    <a:pt x="262721" y="12807"/>
                  </a:lnTo>
                  <a:close/>
                  <a:moveTo>
                    <a:pt x="274904" y="12807"/>
                  </a:moveTo>
                  <a:lnTo>
                    <a:pt x="274904" y="18742"/>
                  </a:lnTo>
                  <a:lnTo>
                    <a:pt x="268968" y="18742"/>
                  </a:lnTo>
                  <a:lnTo>
                    <a:pt x="268968" y="12807"/>
                  </a:lnTo>
                  <a:close/>
                  <a:moveTo>
                    <a:pt x="6251" y="19054"/>
                  </a:moveTo>
                  <a:lnTo>
                    <a:pt x="6251" y="24990"/>
                  </a:lnTo>
                  <a:lnTo>
                    <a:pt x="315" y="24990"/>
                  </a:lnTo>
                  <a:lnTo>
                    <a:pt x="315" y="19054"/>
                  </a:lnTo>
                  <a:close/>
                  <a:moveTo>
                    <a:pt x="12498" y="19054"/>
                  </a:moveTo>
                  <a:lnTo>
                    <a:pt x="12498" y="24990"/>
                  </a:lnTo>
                  <a:lnTo>
                    <a:pt x="6562" y="24990"/>
                  </a:lnTo>
                  <a:lnTo>
                    <a:pt x="6562" y="19054"/>
                  </a:lnTo>
                  <a:close/>
                  <a:moveTo>
                    <a:pt x="18745" y="19054"/>
                  </a:moveTo>
                  <a:lnTo>
                    <a:pt x="18745" y="24990"/>
                  </a:lnTo>
                  <a:lnTo>
                    <a:pt x="12810" y="24990"/>
                  </a:lnTo>
                  <a:lnTo>
                    <a:pt x="12810" y="19054"/>
                  </a:lnTo>
                  <a:close/>
                  <a:moveTo>
                    <a:pt x="24992" y="19054"/>
                  </a:moveTo>
                  <a:lnTo>
                    <a:pt x="24992" y="24990"/>
                  </a:lnTo>
                  <a:lnTo>
                    <a:pt x="19058" y="24990"/>
                  </a:lnTo>
                  <a:lnTo>
                    <a:pt x="19058" y="19054"/>
                  </a:lnTo>
                  <a:close/>
                  <a:moveTo>
                    <a:pt x="31241" y="19054"/>
                  </a:moveTo>
                  <a:lnTo>
                    <a:pt x="31241" y="24990"/>
                  </a:lnTo>
                  <a:lnTo>
                    <a:pt x="25305" y="24990"/>
                  </a:lnTo>
                  <a:lnTo>
                    <a:pt x="25305" y="19054"/>
                  </a:lnTo>
                  <a:close/>
                  <a:moveTo>
                    <a:pt x="37489" y="19054"/>
                  </a:moveTo>
                  <a:lnTo>
                    <a:pt x="37489" y="24990"/>
                  </a:lnTo>
                  <a:lnTo>
                    <a:pt x="31553" y="24990"/>
                  </a:lnTo>
                  <a:lnTo>
                    <a:pt x="31553" y="19054"/>
                  </a:lnTo>
                  <a:close/>
                  <a:moveTo>
                    <a:pt x="43737" y="19054"/>
                  </a:moveTo>
                  <a:lnTo>
                    <a:pt x="43737" y="24990"/>
                  </a:lnTo>
                  <a:lnTo>
                    <a:pt x="37802" y="24990"/>
                  </a:lnTo>
                  <a:lnTo>
                    <a:pt x="37802" y="19054"/>
                  </a:lnTo>
                  <a:close/>
                  <a:moveTo>
                    <a:pt x="49985" y="19054"/>
                  </a:moveTo>
                  <a:lnTo>
                    <a:pt x="49985" y="24990"/>
                  </a:lnTo>
                  <a:lnTo>
                    <a:pt x="44049" y="24990"/>
                  </a:lnTo>
                  <a:lnTo>
                    <a:pt x="44049" y="19054"/>
                  </a:lnTo>
                  <a:close/>
                  <a:moveTo>
                    <a:pt x="56232" y="19054"/>
                  </a:moveTo>
                  <a:lnTo>
                    <a:pt x="56232" y="24990"/>
                  </a:lnTo>
                  <a:lnTo>
                    <a:pt x="50296" y="24990"/>
                  </a:lnTo>
                  <a:lnTo>
                    <a:pt x="50296" y="19054"/>
                  </a:lnTo>
                  <a:close/>
                  <a:moveTo>
                    <a:pt x="62480" y="19054"/>
                  </a:moveTo>
                  <a:lnTo>
                    <a:pt x="62480" y="24990"/>
                  </a:lnTo>
                  <a:lnTo>
                    <a:pt x="56545" y="24990"/>
                  </a:lnTo>
                  <a:lnTo>
                    <a:pt x="56545" y="19054"/>
                  </a:lnTo>
                  <a:close/>
                  <a:moveTo>
                    <a:pt x="68727" y="19054"/>
                  </a:moveTo>
                  <a:lnTo>
                    <a:pt x="68727" y="24990"/>
                  </a:lnTo>
                  <a:lnTo>
                    <a:pt x="62792" y="24990"/>
                  </a:lnTo>
                  <a:lnTo>
                    <a:pt x="62792" y="19054"/>
                  </a:lnTo>
                  <a:close/>
                  <a:moveTo>
                    <a:pt x="74975" y="19054"/>
                  </a:moveTo>
                  <a:lnTo>
                    <a:pt x="74975" y="24990"/>
                  </a:lnTo>
                  <a:lnTo>
                    <a:pt x="69039" y="24990"/>
                  </a:lnTo>
                  <a:lnTo>
                    <a:pt x="69039" y="19054"/>
                  </a:lnTo>
                  <a:close/>
                  <a:moveTo>
                    <a:pt x="81223" y="19054"/>
                  </a:moveTo>
                  <a:lnTo>
                    <a:pt x="81223" y="24990"/>
                  </a:lnTo>
                  <a:lnTo>
                    <a:pt x="75286" y="24990"/>
                  </a:lnTo>
                  <a:lnTo>
                    <a:pt x="75286" y="19054"/>
                  </a:lnTo>
                  <a:close/>
                  <a:moveTo>
                    <a:pt x="87470" y="19054"/>
                  </a:moveTo>
                  <a:lnTo>
                    <a:pt x="87470" y="24990"/>
                  </a:lnTo>
                  <a:lnTo>
                    <a:pt x="81535" y="24990"/>
                  </a:lnTo>
                  <a:lnTo>
                    <a:pt x="81535" y="19054"/>
                  </a:lnTo>
                  <a:close/>
                  <a:moveTo>
                    <a:pt x="93720" y="19054"/>
                  </a:moveTo>
                  <a:lnTo>
                    <a:pt x="93720" y="24990"/>
                  </a:lnTo>
                  <a:lnTo>
                    <a:pt x="87784" y="24990"/>
                  </a:lnTo>
                  <a:lnTo>
                    <a:pt x="87784" y="19054"/>
                  </a:lnTo>
                  <a:close/>
                  <a:moveTo>
                    <a:pt x="99967" y="19054"/>
                  </a:moveTo>
                  <a:lnTo>
                    <a:pt x="99967" y="24990"/>
                  </a:lnTo>
                  <a:lnTo>
                    <a:pt x="94031" y="24990"/>
                  </a:lnTo>
                  <a:lnTo>
                    <a:pt x="94031" y="19054"/>
                  </a:lnTo>
                  <a:close/>
                  <a:moveTo>
                    <a:pt x="106214" y="19054"/>
                  </a:moveTo>
                  <a:lnTo>
                    <a:pt x="106214" y="24990"/>
                  </a:lnTo>
                  <a:lnTo>
                    <a:pt x="100280" y="24990"/>
                  </a:lnTo>
                  <a:lnTo>
                    <a:pt x="100280" y="19054"/>
                  </a:lnTo>
                  <a:close/>
                  <a:moveTo>
                    <a:pt x="112461" y="19054"/>
                  </a:moveTo>
                  <a:lnTo>
                    <a:pt x="112461" y="24990"/>
                  </a:lnTo>
                  <a:lnTo>
                    <a:pt x="106527" y="24990"/>
                  </a:lnTo>
                  <a:lnTo>
                    <a:pt x="106527" y="19054"/>
                  </a:lnTo>
                  <a:close/>
                  <a:moveTo>
                    <a:pt x="118710" y="19054"/>
                  </a:moveTo>
                  <a:lnTo>
                    <a:pt x="118710" y="24990"/>
                  </a:lnTo>
                  <a:lnTo>
                    <a:pt x="112774" y="24990"/>
                  </a:lnTo>
                  <a:lnTo>
                    <a:pt x="112774" y="19054"/>
                  </a:lnTo>
                  <a:close/>
                  <a:moveTo>
                    <a:pt x="124957" y="19054"/>
                  </a:moveTo>
                  <a:lnTo>
                    <a:pt x="124957" y="24990"/>
                  </a:lnTo>
                  <a:lnTo>
                    <a:pt x="119021" y="24990"/>
                  </a:lnTo>
                  <a:lnTo>
                    <a:pt x="119021" y="19054"/>
                  </a:lnTo>
                  <a:close/>
                  <a:moveTo>
                    <a:pt x="131204" y="19054"/>
                  </a:moveTo>
                  <a:lnTo>
                    <a:pt x="131204" y="24990"/>
                  </a:lnTo>
                  <a:lnTo>
                    <a:pt x="125270" y="24990"/>
                  </a:lnTo>
                  <a:lnTo>
                    <a:pt x="125270" y="19054"/>
                  </a:lnTo>
                  <a:close/>
                  <a:moveTo>
                    <a:pt x="137451" y="19054"/>
                  </a:moveTo>
                  <a:lnTo>
                    <a:pt x="137451" y="24990"/>
                  </a:lnTo>
                  <a:lnTo>
                    <a:pt x="131517" y="24990"/>
                  </a:lnTo>
                  <a:lnTo>
                    <a:pt x="131517" y="19054"/>
                  </a:lnTo>
                  <a:close/>
                  <a:moveTo>
                    <a:pt x="143702" y="19054"/>
                  </a:moveTo>
                  <a:lnTo>
                    <a:pt x="143702" y="24990"/>
                  </a:lnTo>
                  <a:lnTo>
                    <a:pt x="137766" y="24990"/>
                  </a:lnTo>
                  <a:lnTo>
                    <a:pt x="137766" y="19054"/>
                  </a:lnTo>
                  <a:close/>
                  <a:moveTo>
                    <a:pt x="149949" y="19054"/>
                  </a:moveTo>
                  <a:lnTo>
                    <a:pt x="149949" y="24990"/>
                  </a:lnTo>
                  <a:lnTo>
                    <a:pt x="144015" y="24990"/>
                  </a:lnTo>
                  <a:lnTo>
                    <a:pt x="144015" y="19054"/>
                  </a:lnTo>
                  <a:close/>
                  <a:moveTo>
                    <a:pt x="156196" y="19054"/>
                  </a:moveTo>
                  <a:lnTo>
                    <a:pt x="156196" y="24990"/>
                  </a:lnTo>
                  <a:lnTo>
                    <a:pt x="150262" y="24990"/>
                  </a:lnTo>
                  <a:lnTo>
                    <a:pt x="150262" y="19054"/>
                  </a:lnTo>
                  <a:close/>
                  <a:moveTo>
                    <a:pt x="162445" y="19054"/>
                  </a:moveTo>
                  <a:lnTo>
                    <a:pt x="162445" y="24990"/>
                  </a:lnTo>
                  <a:lnTo>
                    <a:pt x="156509" y="24990"/>
                  </a:lnTo>
                  <a:lnTo>
                    <a:pt x="156509" y="19054"/>
                  </a:lnTo>
                  <a:close/>
                  <a:moveTo>
                    <a:pt x="168692" y="19054"/>
                  </a:moveTo>
                  <a:lnTo>
                    <a:pt x="168692" y="24990"/>
                  </a:lnTo>
                  <a:lnTo>
                    <a:pt x="162756" y="24990"/>
                  </a:lnTo>
                  <a:lnTo>
                    <a:pt x="162756" y="19054"/>
                  </a:lnTo>
                  <a:close/>
                  <a:moveTo>
                    <a:pt x="174939" y="19054"/>
                  </a:moveTo>
                  <a:lnTo>
                    <a:pt x="174939" y="24990"/>
                  </a:lnTo>
                  <a:lnTo>
                    <a:pt x="169005" y="24990"/>
                  </a:lnTo>
                  <a:lnTo>
                    <a:pt x="169005" y="19054"/>
                  </a:lnTo>
                  <a:close/>
                  <a:moveTo>
                    <a:pt x="181186" y="19054"/>
                  </a:moveTo>
                  <a:lnTo>
                    <a:pt x="181186" y="24990"/>
                  </a:lnTo>
                  <a:lnTo>
                    <a:pt x="175252" y="24990"/>
                  </a:lnTo>
                  <a:lnTo>
                    <a:pt x="175252" y="19054"/>
                  </a:lnTo>
                  <a:close/>
                  <a:moveTo>
                    <a:pt x="187435" y="19054"/>
                  </a:moveTo>
                  <a:lnTo>
                    <a:pt x="187435" y="24990"/>
                  </a:lnTo>
                  <a:lnTo>
                    <a:pt x="181499" y="24990"/>
                  </a:lnTo>
                  <a:lnTo>
                    <a:pt x="181499" y="19054"/>
                  </a:lnTo>
                  <a:close/>
                  <a:moveTo>
                    <a:pt x="193684" y="19054"/>
                  </a:moveTo>
                  <a:lnTo>
                    <a:pt x="193684" y="24990"/>
                  </a:lnTo>
                  <a:lnTo>
                    <a:pt x="187749" y="24990"/>
                  </a:lnTo>
                  <a:lnTo>
                    <a:pt x="187749" y="19054"/>
                  </a:lnTo>
                  <a:close/>
                  <a:moveTo>
                    <a:pt x="199931" y="19054"/>
                  </a:moveTo>
                  <a:lnTo>
                    <a:pt x="199931" y="24990"/>
                  </a:lnTo>
                  <a:lnTo>
                    <a:pt x="193996" y="24990"/>
                  </a:lnTo>
                  <a:lnTo>
                    <a:pt x="193996" y="19054"/>
                  </a:lnTo>
                  <a:close/>
                  <a:moveTo>
                    <a:pt x="206180" y="19054"/>
                  </a:moveTo>
                  <a:lnTo>
                    <a:pt x="206180" y="24990"/>
                  </a:lnTo>
                  <a:lnTo>
                    <a:pt x="200244" y="24990"/>
                  </a:lnTo>
                  <a:lnTo>
                    <a:pt x="200244" y="19054"/>
                  </a:lnTo>
                  <a:close/>
                  <a:moveTo>
                    <a:pt x="212427" y="19054"/>
                  </a:moveTo>
                  <a:lnTo>
                    <a:pt x="212427" y="24990"/>
                  </a:lnTo>
                  <a:lnTo>
                    <a:pt x="206491" y="24990"/>
                  </a:lnTo>
                  <a:lnTo>
                    <a:pt x="206491" y="19054"/>
                  </a:lnTo>
                  <a:close/>
                  <a:moveTo>
                    <a:pt x="218674" y="19054"/>
                  </a:moveTo>
                  <a:lnTo>
                    <a:pt x="218674" y="24990"/>
                  </a:lnTo>
                  <a:lnTo>
                    <a:pt x="212739" y="24990"/>
                  </a:lnTo>
                  <a:lnTo>
                    <a:pt x="212739" y="19054"/>
                  </a:lnTo>
                  <a:close/>
                  <a:moveTo>
                    <a:pt x="224921" y="19054"/>
                  </a:moveTo>
                  <a:lnTo>
                    <a:pt x="224921" y="24990"/>
                  </a:lnTo>
                  <a:lnTo>
                    <a:pt x="218987" y="24990"/>
                  </a:lnTo>
                  <a:lnTo>
                    <a:pt x="218987" y="19054"/>
                  </a:lnTo>
                  <a:close/>
                  <a:moveTo>
                    <a:pt x="231170" y="19054"/>
                  </a:moveTo>
                  <a:lnTo>
                    <a:pt x="231170" y="24990"/>
                  </a:lnTo>
                  <a:lnTo>
                    <a:pt x="225234" y="24990"/>
                  </a:lnTo>
                  <a:lnTo>
                    <a:pt x="225234" y="19054"/>
                  </a:lnTo>
                  <a:close/>
                  <a:moveTo>
                    <a:pt x="237417" y="19054"/>
                  </a:moveTo>
                  <a:lnTo>
                    <a:pt x="237417" y="24990"/>
                  </a:lnTo>
                  <a:lnTo>
                    <a:pt x="231481" y="24990"/>
                  </a:lnTo>
                  <a:lnTo>
                    <a:pt x="231481" y="19054"/>
                  </a:lnTo>
                  <a:close/>
                  <a:moveTo>
                    <a:pt x="243664" y="19054"/>
                  </a:moveTo>
                  <a:lnTo>
                    <a:pt x="243664" y="24990"/>
                  </a:lnTo>
                  <a:lnTo>
                    <a:pt x="237729" y="24990"/>
                  </a:lnTo>
                  <a:lnTo>
                    <a:pt x="237729" y="19054"/>
                  </a:lnTo>
                  <a:close/>
                  <a:moveTo>
                    <a:pt x="249911" y="19054"/>
                  </a:moveTo>
                  <a:lnTo>
                    <a:pt x="249911" y="24990"/>
                  </a:lnTo>
                  <a:lnTo>
                    <a:pt x="243977" y="24990"/>
                  </a:lnTo>
                  <a:lnTo>
                    <a:pt x="243977" y="19054"/>
                  </a:lnTo>
                  <a:close/>
                  <a:moveTo>
                    <a:pt x="256161" y="19054"/>
                  </a:moveTo>
                  <a:lnTo>
                    <a:pt x="256161" y="24990"/>
                  </a:lnTo>
                  <a:lnTo>
                    <a:pt x="250225" y="24990"/>
                  </a:lnTo>
                  <a:lnTo>
                    <a:pt x="250225" y="19054"/>
                  </a:lnTo>
                  <a:close/>
                  <a:moveTo>
                    <a:pt x="262409" y="19054"/>
                  </a:moveTo>
                  <a:lnTo>
                    <a:pt x="262409" y="24990"/>
                  </a:lnTo>
                  <a:lnTo>
                    <a:pt x="256474" y="24990"/>
                  </a:lnTo>
                  <a:lnTo>
                    <a:pt x="256474" y="19054"/>
                  </a:lnTo>
                  <a:close/>
                  <a:moveTo>
                    <a:pt x="268656" y="19054"/>
                  </a:moveTo>
                  <a:lnTo>
                    <a:pt x="268656" y="24990"/>
                  </a:lnTo>
                  <a:lnTo>
                    <a:pt x="262721" y="24990"/>
                  </a:lnTo>
                  <a:lnTo>
                    <a:pt x="262721" y="19054"/>
                  </a:lnTo>
                  <a:close/>
                  <a:moveTo>
                    <a:pt x="274904" y="19054"/>
                  </a:moveTo>
                  <a:lnTo>
                    <a:pt x="274904" y="24990"/>
                  </a:lnTo>
                  <a:lnTo>
                    <a:pt x="268968" y="24990"/>
                  </a:lnTo>
                  <a:lnTo>
                    <a:pt x="268968" y="19054"/>
                  </a:lnTo>
                  <a:close/>
                  <a:moveTo>
                    <a:pt x="6251" y="25301"/>
                  </a:moveTo>
                  <a:lnTo>
                    <a:pt x="6251" y="31237"/>
                  </a:lnTo>
                  <a:lnTo>
                    <a:pt x="315" y="31237"/>
                  </a:lnTo>
                  <a:lnTo>
                    <a:pt x="315" y="25301"/>
                  </a:lnTo>
                  <a:close/>
                  <a:moveTo>
                    <a:pt x="12498" y="25301"/>
                  </a:moveTo>
                  <a:lnTo>
                    <a:pt x="12498" y="31237"/>
                  </a:lnTo>
                  <a:lnTo>
                    <a:pt x="6562" y="31237"/>
                  </a:lnTo>
                  <a:lnTo>
                    <a:pt x="6562" y="25301"/>
                  </a:lnTo>
                  <a:close/>
                  <a:moveTo>
                    <a:pt x="18745" y="25301"/>
                  </a:moveTo>
                  <a:lnTo>
                    <a:pt x="18745" y="31237"/>
                  </a:lnTo>
                  <a:lnTo>
                    <a:pt x="12810" y="31237"/>
                  </a:lnTo>
                  <a:lnTo>
                    <a:pt x="12810" y="25301"/>
                  </a:lnTo>
                  <a:close/>
                  <a:moveTo>
                    <a:pt x="24992" y="25301"/>
                  </a:moveTo>
                  <a:lnTo>
                    <a:pt x="24992" y="31237"/>
                  </a:lnTo>
                  <a:lnTo>
                    <a:pt x="19058" y="31237"/>
                  </a:lnTo>
                  <a:lnTo>
                    <a:pt x="19058" y="25301"/>
                  </a:lnTo>
                  <a:close/>
                  <a:moveTo>
                    <a:pt x="31241" y="25301"/>
                  </a:moveTo>
                  <a:lnTo>
                    <a:pt x="31241" y="31237"/>
                  </a:lnTo>
                  <a:lnTo>
                    <a:pt x="25305" y="31237"/>
                  </a:lnTo>
                  <a:lnTo>
                    <a:pt x="25305" y="25301"/>
                  </a:lnTo>
                  <a:close/>
                  <a:moveTo>
                    <a:pt x="37489" y="25301"/>
                  </a:moveTo>
                  <a:lnTo>
                    <a:pt x="37489" y="31237"/>
                  </a:lnTo>
                  <a:lnTo>
                    <a:pt x="31553" y="31237"/>
                  </a:lnTo>
                  <a:lnTo>
                    <a:pt x="31553" y="25301"/>
                  </a:lnTo>
                  <a:close/>
                  <a:moveTo>
                    <a:pt x="43737" y="25301"/>
                  </a:moveTo>
                  <a:lnTo>
                    <a:pt x="43737" y="31237"/>
                  </a:lnTo>
                  <a:lnTo>
                    <a:pt x="37802" y="31237"/>
                  </a:lnTo>
                  <a:lnTo>
                    <a:pt x="37802" y="25301"/>
                  </a:lnTo>
                  <a:close/>
                  <a:moveTo>
                    <a:pt x="49985" y="25301"/>
                  </a:moveTo>
                  <a:lnTo>
                    <a:pt x="49985" y="31237"/>
                  </a:lnTo>
                  <a:lnTo>
                    <a:pt x="44049" y="31237"/>
                  </a:lnTo>
                  <a:lnTo>
                    <a:pt x="44049" y="25301"/>
                  </a:lnTo>
                  <a:close/>
                  <a:moveTo>
                    <a:pt x="56232" y="25301"/>
                  </a:moveTo>
                  <a:lnTo>
                    <a:pt x="56232" y="31237"/>
                  </a:lnTo>
                  <a:lnTo>
                    <a:pt x="50296" y="31237"/>
                  </a:lnTo>
                  <a:lnTo>
                    <a:pt x="50296" y="25301"/>
                  </a:lnTo>
                  <a:close/>
                  <a:moveTo>
                    <a:pt x="62480" y="25301"/>
                  </a:moveTo>
                  <a:lnTo>
                    <a:pt x="62480" y="31237"/>
                  </a:lnTo>
                  <a:lnTo>
                    <a:pt x="56545" y="31237"/>
                  </a:lnTo>
                  <a:lnTo>
                    <a:pt x="56545" y="25301"/>
                  </a:lnTo>
                  <a:close/>
                  <a:moveTo>
                    <a:pt x="68727" y="25301"/>
                  </a:moveTo>
                  <a:lnTo>
                    <a:pt x="68727" y="31237"/>
                  </a:lnTo>
                  <a:lnTo>
                    <a:pt x="62792" y="31237"/>
                  </a:lnTo>
                  <a:lnTo>
                    <a:pt x="62792" y="25301"/>
                  </a:lnTo>
                  <a:close/>
                  <a:moveTo>
                    <a:pt x="74975" y="25301"/>
                  </a:moveTo>
                  <a:lnTo>
                    <a:pt x="74975" y="31237"/>
                  </a:lnTo>
                  <a:lnTo>
                    <a:pt x="69039" y="31237"/>
                  </a:lnTo>
                  <a:lnTo>
                    <a:pt x="69039" y="25301"/>
                  </a:lnTo>
                  <a:close/>
                  <a:moveTo>
                    <a:pt x="81223" y="25301"/>
                  </a:moveTo>
                  <a:lnTo>
                    <a:pt x="81223" y="31237"/>
                  </a:lnTo>
                  <a:lnTo>
                    <a:pt x="75286" y="31237"/>
                  </a:lnTo>
                  <a:lnTo>
                    <a:pt x="75286" y="25301"/>
                  </a:lnTo>
                  <a:close/>
                  <a:moveTo>
                    <a:pt x="87470" y="25301"/>
                  </a:moveTo>
                  <a:lnTo>
                    <a:pt x="87470" y="31237"/>
                  </a:lnTo>
                  <a:lnTo>
                    <a:pt x="81535" y="31237"/>
                  </a:lnTo>
                  <a:lnTo>
                    <a:pt x="81535" y="25301"/>
                  </a:lnTo>
                  <a:close/>
                  <a:moveTo>
                    <a:pt x="93720" y="25301"/>
                  </a:moveTo>
                  <a:lnTo>
                    <a:pt x="93720" y="31237"/>
                  </a:lnTo>
                  <a:lnTo>
                    <a:pt x="87784" y="31237"/>
                  </a:lnTo>
                  <a:lnTo>
                    <a:pt x="87784" y="25301"/>
                  </a:lnTo>
                  <a:close/>
                  <a:moveTo>
                    <a:pt x="99967" y="25301"/>
                  </a:moveTo>
                  <a:lnTo>
                    <a:pt x="99967" y="31237"/>
                  </a:lnTo>
                  <a:lnTo>
                    <a:pt x="94031" y="31237"/>
                  </a:lnTo>
                  <a:lnTo>
                    <a:pt x="94031" y="25301"/>
                  </a:lnTo>
                  <a:close/>
                  <a:moveTo>
                    <a:pt x="106214" y="25301"/>
                  </a:moveTo>
                  <a:lnTo>
                    <a:pt x="106214" y="31237"/>
                  </a:lnTo>
                  <a:lnTo>
                    <a:pt x="100280" y="31237"/>
                  </a:lnTo>
                  <a:lnTo>
                    <a:pt x="100280" y="25301"/>
                  </a:lnTo>
                  <a:close/>
                  <a:moveTo>
                    <a:pt x="112461" y="25301"/>
                  </a:moveTo>
                  <a:lnTo>
                    <a:pt x="112461" y="31237"/>
                  </a:lnTo>
                  <a:lnTo>
                    <a:pt x="106527" y="31237"/>
                  </a:lnTo>
                  <a:lnTo>
                    <a:pt x="106527" y="25301"/>
                  </a:lnTo>
                  <a:close/>
                  <a:moveTo>
                    <a:pt x="118710" y="25301"/>
                  </a:moveTo>
                  <a:lnTo>
                    <a:pt x="118710" y="31237"/>
                  </a:lnTo>
                  <a:lnTo>
                    <a:pt x="112774" y="31237"/>
                  </a:lnTo>
                  <a:lnTo>
                    <a:pt x="112774" y="25301"/>
                  </a:lnTo>
                  <a:close/>
                  <a:moveTo>
                    <a:pt x="124957" y="25301"/>
                  </a:moveTo>
                  <a:lnTo>
                    <a:pt x="124957" y="31237"/>
                  </a:lnTo>
                  <a:lnTo>
                    <a:pt x="119021" y="31237"/>
                  </a:lnTo>
                  <a:lnTo>
                    <a:pt x="119021" y="25301"/>
                  </a:lnTo>
                  <a:close/>
                  <a:moveTo>
                    <a:pt x="131204" y="25301"/>
                  </a:moveTo>
                  <a:lnTo>
                    <a:pt x="131204" y="31237"/>
                  </a:lnTo>
                  <a:lnTo>
                    <a:pt x="125270" y="31237"/>
                  </a:lnTo>
                  <a:lnTo>
                    <a:pt x="125270" y="25301"/>
                  </a:lnTo>
                  <a:close/>
                  <a:moveTo>
                    <a:pt x="137451" y="25301"/>
                  </a:moveTo>
                  <a:lnTo>
                    <a:pt x="137451" y="31237"/>
                  </a:lnTo>
                  <a:lnTo>
                    <a:pt x="131517" y="31237"/>
                  </a:lnTo>
                  <a:lnTo>
                    <a:pt x="131517" y="25301"/>
                  </a:lnTo>
                  <a:close/>
                  <a:moveTo>
                    <a:pt x="143702" y="25301"/>
                  </a:moveTo>
                  <a:lnTo>
                    <a:pt x="143702" y="31237"/>
                  </a:lnTo>
                  <a:lnTo>
                    <a:pt x="137766" y="31237"/>
                  </a:lnTo>
                  <a:lnTo>
                    <a:pt x="137766" y="25301"/>
                  </a:lnTo>
                  <a:close/>
                  <a:moveTo>
                    <a:pt x="149949" y="25301"/>
                  </a:moveTo>
                  <a:lnTo>
                    <a:pt x="149949" y="31237"/>
                  </a:lnTo>
                  <a:lnTo>
                    <a:pt x="144015" y="31237"/>
                  </a:lnTo>
                  <a:lnTo>
                    <a:pt x="144015" y="25301"/>
                  </a:lnTo>
                  <a:close/>
                  <a:moveTo>
                    <a:pt x="156196" y="25301"/>
                  </a:moveTo>
                  <a:lnTo>
                    <a:pt x="156196" y="31237"/>
                  </a:lnTo>
                  <a:lnTo>
                    <a:pt x="150262" y="31237"/>
                  </a:lnTo>
                  <a:lnTo>
                    <a:pt x="150262" y="25301"/>
                  </a:lnTo>
                  <a:close/>
                  <a:moveTo>
                    <a:pt x="162445" y="25301"/>
                  </a:moveTo>
                  <a:lnTo>
                    <a:pt x="162445" y="31237"/>
                  </a:lnTo>
                  <a:lnTo>
                    <a:pt x="156509" y="31237"/>
                  </a:lnTo>
                  <a:lnTo>
                    <a:pt x="156509" y="25301"/>
                  </a:lnTo>
                  <a:close/>
                  <a:moveTo>
                    <a:pt x="168692" y="25301"/>
                  </a:moveTo>
                  <a:lnTo>
                    <a:pt x="168692" y="31237"/>
                  </a:lnTo>
                  <a:lnTo>
                    <a:pt x="162756" y="31237"/>
                  </a:lnTo>
                  <a:lnTo>
                    <a:pt x="162756" y="25301"/>
                  </a:lnTo>
                  <a:close/>
                  <a:moveTo>
                    <a:pt x="174939" y="25301"/>
                  </a:moveTo>
                  <a:lnTo>
                    <a:pt x="174939" y="31237"/>
                  </a:lnTo>
                  <a:lnTo>
                    <a:pt x="169005" y="31237"/>
                  </a:lnTo>
                  <a:lnTo>
                    <a:pt x="169005" y="25301"/>
                  </a:lnTo>
                  <a:close/>
                  <a:moveTo>
                    <a:pt x="181186" y="25301"/>
                  </a:moveTo>
                  <a:lnTo>
                    <a:pt x="181186" y="31237"/>
                  </a:lnTo>
                  <a:lnTo>
                    <a:pt x="175252" y="31237"/>
                  </a:lnTo>
                  <a:lnTo>
                    <a:pt x="175252" y="25301"/>
                  </a:lnTo>
                  <a:close/>
                  <a:moveTo>
                    <a:pt x="187435" y="25301"/>
                  </a:moveTo>
                  <a:lnTo>
                    <a:pt x="187435" y="31237"/>
                  </a:lnTo>
                  <a:lnTo>
                    <a:pt x="181499" y="31237"/>
                  </a:lnTo>
                  <a:lnTo>
                    <a:pt x="181499" y="25301"/>
                  </a:lnTo>
                  <a:close/>
                  <a:moveTo>
                    <a:pt x="193684" y="25301"/>
                  </a:moveTo>
                  <a:lnTo>
                    <a:pt x="193684" y="31237"/>
                  </a:lnTo>
                  <a:lnTo>
                    <a:pt x="187749" y="31237"/>
                  </a:lnTo>
                  <a:lnTo>
                    <a:pt x="187749" y="25301"/>
                  </a:lnTo>
                  <a:close/>
                  <a:moveTo>
                    <a:pt x="199931" y="25301"/>
                  </a:moveTo>
                  <a:lnTo>
                    <a:pt x="199931" y="31237"/>
                  </a:lnTo>
                  <a:lnTo>
                    <a:pt x="193996" y="31237"/>
                  </a:lnTo>
                  <a:lnTo>
                    <a:pt x="193996" y="25301"/>
                  </a:lnTo>
                  <a:close/>
                  <a:moveTo>
                    <a:pt x="206180" y="25301"/>
                  </a:moveTo>
                  <a:lnTo>
                    <a:pt x="206180" y="31237"/>
                  </a:lnTo>
                  <a:lnTo>
                    <a:pt x="200244" y="31237"/>
                  </a:lnTo>
                  <a:lnTo>
                    <a:pt x="200244" y="25301"/>
                  </a:lnTo>
                  <a:close/>
                  <a:moveTo>
                    <a:pt x="212427" y="25301"/>
                  </a:moveTo>
                  <a:lnTo>
                    <a:pt x="212427" y="31237"/>
                  </a:lnTo>
                  <a:lnTo>
                    <a:pt x="206491" y="31237"/>
                  </a:lnTo>
                  <a:lnTo>
                    <a:pt x="206491" y="25301"/>
                  </a:lnTo>
                  <a:close/>
                  <a:moveTo>
                    <a:pt x="218674" y="25301"/>
                  </a:moveTo>
                  <a:lnTo>
                    <a:pt x="218674" y="31237"/>
                  </a:lnTo>
                  <a:lnTo>
                    <a:pt x="212739" y="31237"/>
                  </a:lnTo>
                  <a:lnTo>
                    <a:pt x="212739" y="25301"/>
                  </a:lnTo>
                  <a:close/>
                  <a:moveTo>
                    <a:pt x="224921" y="25301"/>
                  </a:moveTo>
                  <a:lnTo>
                    <a:pt x="224921" y="31237"/>
                  </a:lnTo>
                  <a:lnTo>
                    <a:pt x="218987" y="31237"/>
                  </a:lnTo>
                  <a:lnTo>
                    <a:pt x="218987" y="25301"/>
                  </a:lnTo>
                  <a:close/>
                  <a:moveTo>
                    <a:pt x="231170" y="25301"/>
                  </a:moveTo>
                  <a:lnTo>
                    <a:pt x="231170" y="31237"/>
                  </a:lnTo>
                  <a:lnTo>
                    <a:pt x="225234" y="31237"/>
                  </a:lnTo>
                  <a:lnTo>
                    <a:pt x="225234" y="25301"/>
                  </a:lnTo>
                  <a:close/>
                  <a:moveTo>
                    <a:pt x="237417" y="25301"/>
                  </a:moveTo>
                  <a:lnTo>
                    <a:pt x="237417" y="31237"/>
                  </a:lnTo>
                  <a:lnTo>
                    <a:pt x="231481" y="31237"/>
                  </a:lnTo>
                  <a:lnTo>
                    <a:pt x="231481" y="25301"/>
                  </a:lnTo>
                  <a:close/>
                  <a:moveTo>
                    <a:pt x="243664" y="25301"/>
                  </a:moveTo>
                  <a:lnTo>
                    <a:pt x="243664" y="31237"/>
                  </a:lnTo>
                  <a:lnTo>
                    <a:pt x="237729" y="31237"/>
                  </a:lnTo>
                  <a:lnTo>
                    <a:pt x="237729" y="25301"/>
                  </a:lnTo>
                  <a:close/>
                  <a:moveTo>
                    <a:pt x="249911" y="25301"/>
                  </a:moveTo>
                  <a:lnTo>
                    <a:pt x="249911" y="31237"/>
                  </a:lnTo>
                  <a:lnTo>
                    <a:pt x="243977" y="31237"/>
                  </a:lnTo>
                  <a:lnTo>
                    <a:pt x="243977" y="25301"/>
                  </a:lnTo>
                  <a:close/>
                  <a:moveTo>
                    <a:pt x="256161" y="25301"/>
                  </a:moveTo>
                  <a:lnTo>
                    <a:pt x="256161" y="31237"/>
                  </a:lnTo>
                  <a:lnTo>
                    <a:pt x="250225" y="31237"/>
                  </a:lnTo>
                  <a:lnTo>
                    <a:pt x="250225" y="25301"/>
                  </a:lnTo>
                  <a:close/>
                  <a:moveTo>
                    <a:pt x="262409" y="25301"/>
                  </a:moveTo>
                  <a:lnTo>
                    <a:pt x="262409" y="31237"/>
                  </a:lnTo>
                  <a:lnTo>
                    <a:pt x="256474" y="31237"/>
                  </a:lnTo>
                  <a:lnTo>
                    <a:pt x="256474" y="25301"/>
                  </a:lnTo>
                  <a:close/>
                  <a:moveTo>
                    <a:pt x="268656" y="25301"/>
                  </a:moveTo>
                  <a:lnTo>
                    <a:pt x="268656" y="31237"/>
                  </a:lnTo>
                  <a:lnTo>
                    <a:pt x="262721" y="31237"/>
                  </a:lnTo>
                  <a:lnTo>
                    <a:pt x="262721" y="25301"/>
                  </a:lnTo>
                  <a:close/>
                  <a:moveTo>
                    <a:pt x="274904" y="25301"/>
                  </a:moveTo>
                  <a:lnTo>
                    <a:pt x="274904" y="31237"/>
                  </a:lnTo>
                  <a:lnTo>
                    <a:pt x="268968" y="31237"/>
                  </a:lnTo>
                  <a:lnTo>
                    <a:pt x="268968" y="25301"/>
                  </a:lnTo>
                  <a:close/>
                  <a:moveTo>
                    <a:pt x="6251" y="31548"/>
                  </a:moveTo>
                  <a:lnTo>
                    <a:pt x="6251" y="31550"/>
                  </a:lnTo>
                  <a:lnTo>
                    <a:pt x="6251" y="37484"/>
                  </a:lnTo>
                  <a:lnTo>
                    <a:pt x="315" y="37484"/>
                  </a:lnTo>
                  <a:lnTo>
                    <a:pt x="315" y="31548"/>
                  </a:lnTo>
                  <a:close/>
                  <a:moveTo>
                    <a:pt x="12498" y="31548"/>
                  </a:moveTo>
                  <a:lnTo>
                    <a:pt x="12498" y="31550"/>
                  </a:lnTo>
                  <a:lnTo>
                    <a:pt x="12498" y="37484"/>
                  </a:lnTo>
                  <a:lnTo>
                    <a:pt x="6562" y="37484"/>
                  </a:lnTo>
                  <a:lnTo>
                    <a:pt x="6562" y="31548"/>
                  </a:lnTo>
                  <a:close/>
                  <a:moveTo>
                    <a:pt x="18745" y="31548"/>
                  </a:moveTo>
                  <a:lnTo>
                    <a:pt x="18745" y="31550"/>
                  </a:lnTo>
                  <a:lnTo>
                    <a:pt x="18745" y="37484"/>
                  </a:lnTo>
                  <a:lnTo>
                    <a:pt x="12810" y="37484"/>
                  </a:lnTo>
                  <a:lnTo>
                    <a:pt x="12810" y="31548"/>
                  </a:lnTo>
                  <a:close/>
                  <a:moveTo>
                    <a:pt x="24992" y="31548"/>
                  </a:moveTo>
                  <a:lnTo>
                    <a:pt x="24992" y="31550"/>
                  </a:lnTo>
                  <a:lnTo>
                    <a:pt x="24992" y="37484"/>
                  </a:lnTo>
                  <a:lnTo>
                    <a:pt x="19058" y="37484"/>
                  </a:lnTo>
                  <a:lnTo>
                    <a:pt x="19058" y="31548"/>
                  </a:lnTo>
                  <a:close/>
                  <a:moveTo>
                    <a:pt x="31242" y="31548"/>
                  </a:moveTo>
                  <a:lnTo>
                    <a:pt x="31242" y="31550"/>
                  </a:lnTo>
                  <a:lnTo>
                    <a:pt x="31242" y="37484"/>
                  </a:lnTo>
                  <a:lnTo>
                    <a:pt x="25305" y="37484"/>
                  </a:lnTo>
                  <a:lnTo>
                    <a:pt x="25305" y="31548"/>
                  </a:lnTo>
                  <a:close/>
                  <a:moveTo>
                    <a:pt x="162445" y="31548"/>
                  </a:moveTo>
                  <a:lnTo>
                    <a:pt x="162445" y="31550"/>
                  </a:lnTo>
                  <a:lnTo>
                    <a:pt x="162445" y="37484"/>
                  </a:lnTo>
                  <a:lnTo>
                    <a:pt x="156509" y="37484"/>
                  </a:lnTo>
                  <a:lnTo>
                    <a:pt x="156509" y="31548"/>
                  </a:lnTo>
                  <a:close/>
                  <a:moveTo>
                    <a:pt x="168692" y="31548"/>
                  </a:moveTo>
                  <a:lnTo>
                    <a:pt x="168692" y="31550"/>
                  </a:lnTo>
                  <a:lnTo>
                    <a:pt x="168692" y="37484"/>
                  </a:lnTo>
                  <a:lnTo>
                    <a:pt x="162756" y="37484"/>
                  </a:lnTo>
                  <a:lnTo>
                    <a:pt x="162756" y="31548"/>
                  </a:lnTo>
                  <a:close/>
                  <a:moveTo>
                    <a:pt x="174939" y="31548"/>
                  </a:moveTo>
                  <a:lnTo>
                    <a:pt x="174939" y="31550"/>
                  </a:lnTo>
                  <a:lnTo>
                    <a:pt x="174939" y="37484"/>
                  </a:lnTo>
                  <a:lnTo>
                    <a:pt x="169005" y="37484"/>
                  </a:lnTo>
                  <a:lnTo>
                    <a:pt x="169005" y="31548"/>
                  </a:lnTo>
                  <a:close/>
                  <a:moveTo>
                    <a:pt x="181186" y="31548"/>
                  </a:moveTo>
                  <a:lnTo>
                    <a:pt x="181186" y="31550"/>
                  </a:lnTo>
                  <a:lnTo>
                    <a:pt x="181186" y="37484"/>
                  </a:lnTo>
                  <a:lnTo>
                    <a:pt x="175252" y="37484"/>
                  </a:lnTo>
                  <a:lnTo>
                    <a:pt x="175252" y="31548"/>
                  </a:lnTo>
                  <a:close/>
                  <a:moveTo>
                    <a:pt x="187435" y="31548"/>
                  </a:moveTo>
                  <a:lnTo>
                    <a:pt x="187435" y="31550"/>
                  </a:lnTo>
                  <a:lnTo>
                    <a:pt x="187435" y="37484"/>
                  </a:lnTo>
                  <a:lnTo>
                    <a:pt x="181499" y="37484"/>
                  </a:lnTo>
                  <a:lnTo>
                    <a:pt x="181499" y="31548"/>
                  </a:lnTo>
                  <a:close/>
                  <a:moveTo>
                    <a:pt x="37489" y="31552"/>
                  </a:moveTo>
                  <a:lnTo>
                    <a:pt x="37489" y="37486"/>
                  </a:lnTo>
                  <a:lnTo>
                    <a:pt x="31553" y="37486"/>
                  </a:lnTo>
                  <a:lnTo>
                    <a:pt x="31553" y="31552"/>
                  </a:lnTo>
                  <a:close/>
                  <a:moveTo>
                    <a:pt x="43737" y="31552"/>
                  </a:moveTo>
                  <a:lnTo>
                    <a:pt x="43737" y="37486"/>
                  </a:lnTo>
                  <a:lnTo>
                    <a:pt x="37802" y="37486"/>
                  </a:lnTo>
                  <a:lnTo>
                    <a:pt x="37802" y="31552"/>
                  </a:lnTo>
                  <a:close/>
                  <a:moveTo>
                    <a:pt x="49985" y="31552"/>
                  </a:moveTo>
                  <a:lnTo>
                    <a:pt x="49985" y="37486"/>
                  </a:lnTo>
                  <a:lnTo>
                    <a:pt x="44049" y="37486"/>
                  </a:lnTo>
                  <a:lnTo>
                    <a:pt x="44049" y="31552"/>
                  </a:lnTo>
                  <a:close/>
                  <a:moveTo>
                    <a:pt x="56232" y="31552"/>
                  </a:moveTo>
                  <a:lnTo>
                    <a:pt x="56232" y="37486"/>
                  </a:lnTo>
                  <a:lnTo>
                    <a:pt x="50296" y="37486"/>
                  </a:lnTo>
                  <a:lnTo>
                    <a:pt x="50296" y="31552"/>
                  </a:lnTo>
                  <a:close/>
                  <a:moveTo>
                    <a:pt x="62480" y="31552"/>
                  </a:moveTo>
                  <a:lnTo>
                    <a:pt x="62480" y="37486"/>
                  </a:lnTo>
                  <a:lnTo>
                    <a:pt x="56545" y="37486"/>
                  </a:lnTo>
                  <a:lnTo>
                    <a:pt x="56545" y="31552"/>
                  </a:lnTo>
                  <a:close/>
                  <a:moveTo>
                    <a:pt x="68727" y="31552"/>
                  </a:moveTo>
                  <a:lnTo>
                    <a:pt x="68727" y="37486"/>
                  </a:lnTo>
                  <a:lnTo>
                    <a:pt x="62792" y="37486"/>
                  </a:lnTo>
                  <a:lnTo>
                    <a:pt x="62792" y="31552"/>
                  </a:lnTo>
                  <a:close/>
                  <a:moveTo>
                    <a:pt x="74975" y="31552"/>
                  </a:moveTo>
                  <a:lnTo>
                    <a:pt x="74975" y="37486"/>
                  </a:lnTo>
                  <a:lnTo>
                    <a:pt x="69039" y="37486"/>
                  </a:lnTo>
                  <a:lnTo>
                    <a:pt x="69039" y="31552"/>
                  </a:lnTo>
                  <a:close/>
                  <a:moveTo>
                    <a:pt x="81223" y="31552"/>
                  </a:moveTo>
                  <a:lnTo>
                    <a:pt x="81223" y="37486"/>
                  </a:lnTo>
                  <a:lnTo>
                    <a:pt x="75286" y="37486"/>
                  </a:lnTo>
                  <a:lnTo>
                    <a:pt x="75286" y="31552"/>
                  </a:lnTo>
                  <a:close/>
                  <a:moveTo>
                    <a:pt x="87470" y="31552"/>
                  </a:moveTo>
                  <a:lnTo>
                    <a:pt x="87470" y="37486"/>
                  </a:lnTo>
                  <a:lnTo>
                    <a:pt x="81535" y="37486"/>
                  </a:lnTo>
                  <a:lnTo>
                    <a:pt x="81535" y="31552"/>
                  </a:lnTo>
                  <a:close/>
                  <a:moveTo>
                    <a:pt x="93720" y="31552"/>
                  </a:moveTo>
                  <a:lnTo>
                    <a:pt x="93720" y="37486"/>
                  </a:lnTo>
                  <a:lnTo>
                    <a:pt x="87784" y="37486"/>
                  </a:lnTo>
                  <a:lnTo>
                    <a:pt x="87784" y="31552"/>
                  </a:lnTo>
                  <a:close/>
                  <a:moveTo>
                    <a:pt x="99967" y="31552"/>
                  </a:moveTo>
                  <a:lnTo>
                    <a:pt x="99967" y="37486"/>
                  </a:lnTo>
                  <a:lnTo>
                    <a:pt x="94031" y="37486"/>
                  </a:lnTo>
                  <a:lnTo>
                    <a:pt x="94031" y="31552"/>
                  </a:lnTo>
                  <a:close/>
                  <a:moveTo>
                    <a:pt x="106214" y="31552"/>
                  </a:moveTo>
                  <a:lnTo>
                    <a:pt x="106214" y="37486"/>
                  </a:lnTo>
                  <a:lnTo>
                    <a:pt x="100280" y="37486"/>
                  </a:lnTo>
                  <a:lnTo>
                    <a:pt x="100280" y="31552"/>
                  </a:lnTo>
                  <a:close/>
                  <a:moveTo>
                    <a:pt x="112461" y="31552"/>
                  </a:moveTo>
                  <a:lnTo>
                    <a:pt x="112461" y="37486"/>
                  </a:lnTo>
                  <a:lnTo>
                    <a:pt x="106527" y="37486"/>
                  </a:lnTo>
                  <a:lnTo>
                    <a:pt x="106527" y="31552"/>
                  </a:lnTo>
                  <a:close/>
                  <a:moveTo>
                    <a:pt x="118710" y="31552"/>
                  </a:moveTo>
                  <a:lnTo>
                    <a:pt x="118710" y="37486"/>
                  </a:lnTo>
                  <a:lnTo>
                    <a:pt x="112774" y="37486"/>
                  </a:lnTo>
                  <a:lnTo>
                    <a:pt x="112774" y="31552"/>
                  </a:lnTo>
                  <a:close/>
                  <a:moveTo>
                    <a:pt x="124957" y="31552"/>
                  </a:moveTo>
                  <a:lnTo>
                    <a:pt x="124957" y="37486"/>
                  </a:lnTo>
                  <a:lnTo>
                    <a:pt x="119021" y="37486"/>
                  </a:lnTo>
                  <a:lnTo>
                    <a:pt x="119021" y="31552"/>
                  </a:lnTo>
                  <a:close/>
                  <a:moveTo>
                    <a:pt x="131204" y="31552"/>
                  </a:moveTo>
                  <a:lnTo>
                    <a:pt x="131204" y="37486"/>
                  </a:lnTo>
                  <a:lnTo>
                    <a:pt x="125270" y="37486"/>
                  </a:lnTo>
                  <a:lnTo>
                    <a:pt x="125270" y="31552"/>
                  </a:lnTo>
                  <a:close/>
                  <a:moveTo>
                    <a:pt x="137451" y="31552"/>
                  </a:moveTo>
                  <a:lnTo>
                    <a:pt x="137451" y="37486"/>
                  </a:lnTo>
                  <a:lnTo>
                    <a:pt x="131517" y="37486"/>
                  </a:lnTo>
                  <a:lnTo>
                    <a:pt x="131517" y="31552"/>
                  </a:lnTo>
                  <a:close/>
                  <a:moveTo>
                    <a:pt x="143702" y="31552"/>
                  </a:moveTo>
                  <a:lnTo>
                    <a:pt x="143702" y="37486"/>
                  </a:lnTo>
                  <a:lnTo>
                    <a:pt x="137766" y="37486"/>
                  </a:lnTo>
                  <a:lnTo>
                    <a:pt x="137766" y="31552"/>
                  </a:lnTo>
                  <a:close/>
                  <a:moveTo>
                    <a:pt x="149949" y="31552"/>
                  </a:moveTo>
                  <a:lnTo>
                    <a:pt x="149949" y="37486"/>
                  </a:lnTo>
                  <a:lnTo>
                    <a:pt x="144015" y="37486"/>
                  </a:lnTo>
                  <a:lnTo>
                    <a:pt x="144015" y="31552"/>
                  </a:lnTo>
                  <a:close/>
                  <a:moveTo>
                    <a:pt x="156196" y="31552"/>
                  </a:moveTo>
                  <a:lnTo>
                    <a:pt x="156196" y="37486"/>
                  </a:lnTo>
                  <a:lnTo>
                    <a:pt x="150262" y="37486"/>
                  </a:lnTo>
                  <a:lnTo>
                    <a:pt x="150262" y="31552"/>
                  </a:lnTo>
                  <a:close/>
                  <a:moveTo>
                    <a:pt x="193684" y="31552"/>
                  </a:moveTo>
                  <a:lnTo>
                    <a:pt x="193684" y="37486"/>
                  </a:lnTo>
                  <a:lnTo>
                    <a:pt x="187749" y="37486"/>
                  </a:lnTo>
                  <a:lnTo>
                    <a:pt x="187749" y="31552"/>
                  </a:lnTo>
                  <a:close/>
                  <a:moveTo>
                    <a:pt x="199931" y="31552"/>
                  </a:moveTo>
                  <a:lnTo>
                    <a:pt x="199931" y="37486"/>
                  </a:lnTo>
                  <a:lnTo>
                    <a:pt x="193996" y="37486"/>
                  </a:lnTo>
                  <a:lnTo>
                    <a:pt x="193996" y="31552"/>
                  </a:lnTo>
                  <a:close/>
                  <a:moveTo>
                    <a:pt x="206180" y="31552"/>
                  </a:moveTo>
                  <a:lnTo>
                    <a:pt x="206180" y="37486"/>
                  </a:lnTo>
                  <a:lnTo>
                    <a:pt x="200244" y="37486"/>
                  </a:lnTo>
                  <a:lnTo>
                    <a:pt x="200244" y="31552"/>
                  </a:lnTo>
                  <a:close/>
                  <a:moveTo>
                    <a:pt x="212427" y="31552"/>
                  </a:moveTo>
                  <a:lnTo>
                    <a:pt x="212427" y="37486"/>
                  </a:lnTo>
                  <a:lnTo>
                    <a:pt x="206491" y="37486"/>
                  </a:lnTo>
                  <a:lnTo>
                    <a:pt x="206491" y="31552"/>
                  </a:lnTo>
                  <a:close/>
                  <a:moveTo>
                    <a:pt x="218674" y="31552"/>
                  </a:moveTo>
                  <a:lnTo>
                    <a:pt x="218674" y="37486"/>
                  </a:lnTo>
                  <a:lnTo>
                    <a:pt x="212739" y="37486"/>
                  </a:lnTo>
                  <a:lnTo>
                    <a:pt x="212739" y="31552"/>
                  </a:lnTo>
                  <a:close/>
                  <a:moveTo>
                    <a:pt x="224921" y="31552"/>
                  </a:moveTo>
                  <a:lnTo>
                    <a:pt x="224921" y="37486"/>
                  </a:lnTo>
                  <a:lnTo>
                    <a:pt x="218987" y="37486"/>
                  </a:lnTo>
                  <a:lnTo>
                    <a:pt x="218987" y="31552"/>
                  </a:lnTo>
                  <a:close/>
                  <a:moveTo>
                    <a:pt x="231170" y="31552"/>
                  </a:moveTo>
                  <a:lnTo>
                    <a:pt x="231170" y="37486"/>
                  </a:lnTo>
                  <a:lnTo>
                    <a:pt x="225234" y="37486"/>
                  </a:lnTo>
                  <a:lnTo>
                    <a:pt x="225234" y="31552"/>
                  </a:lnTo>
                  <a:close/>
                  <a:moveTo>
                    <a:pt x="237417" y="31552"/>
                  </a:moveTo>
                  <a:lnTo>
                    <a:pt x="237417" y="37486"/>
                  </a:lnTo>
                  <a:lnTo>
                    <a:pt x="231481" y="37486"/>
                  </a:lnTo>
                  <a:lnTo>
                    <a:pt x="231481" y="31552"/>
                  </a:lnTo>
                  <a:close/>
                  <a:moveTo>
                    <a:pt x="243664" y="31552"/>
                  </a:moveTo>
                  <a:lnTo>
                    <a:pt x="243664" y="37486"/>
                  </a:lnTo>
                  <a:lnTo>
                    <a:pt x="237729" y="37486"/>
                  </a:lnTo>
                  <a:lnTo>
                    <a:pt x="237729" y="31552"/>
                  </a:lnTo>
                  <a:close/>
                  <a:moveTo>
                    <a:pt x="249911" y="31552"/>
                  </a:moveTo>
                  <a:lnTo>
                    <a:pt x="249911" y="37486"/>
                  </a:lnTo>
                  <a:lnTo>
                    <a:pt x="243977" y="37486"/>
                  </a:lnTo>
                  <a:lnTo>
                    <a:pt x="243977" y="31552"/>
                  </a:lnTo>
                  <a:close/>
                  <a:moveTo>
                    <a:pt x="256161" y="31552"/>
                  </a:moveTo>
                  <a:lnTo>
                    <a:pt x="256161" y="37486"/>
                  </a:lnTo>
                  <a:lnTo>
                    <a:pt x="250225" y="37486"/>
                  </a:lnTo>
                  <a:lnTo>
                    <a:pt x="250225" y="31552"/>
                  </a:lnTo>
                  <a:close/>
                  <a:moveTo>
                    <a:pt x="262409" y="31552"/>
                  </a:moveTo>
                  <a:lnTo>
                    <a:pt x="262409" y="37486"/>
                  </a:lnTo>
                  <a:lnTo>
                    <a:pt x="256474" y="37486"/>
                  </a:lnTo>
                  <a:lnTo>
                    <a:pt x="256474" y="31552"/>
                  </a:lnTo>
                  <a:close/>
                  <a:moveTo>
                    <a:pt x="268656" y="31552"/>
                  </a:moveTo>
                  <a:lnTo>
                    <a:pt x="268656" y="37486"/>
                  </a:lnTo>
                  <a:lnTo>
                    <a:pt x="262721" y="37486"/>
                  </a:lnTo>
                  <a:lnTo>
                    <a:pt x="262721" y="31552"/>
                  </a:lnTo>
                  <a:close/>
                  <a:moveTo>
                    <a:pt x="274904" y="31552"/>
                  </a:moveTo>
                  <a:lnTo>
                    <a:pt x="274904" y="37486"/>
                  </a:lnTo>
                  <a:lnTo>
                    <a:pt x="268968" y="37486"/>
                  </a:lnTo>
                  <a:lnTo>
                    <a:pt x="268968" y="31552"/>
                  </a:lnTo>
                  <a:close/>
                  <a:moveTo>
                    <a:pt x="6251" y="37799"/>
                  </a:moveTo>
                  <a:lnTo>
                    <a:pt x="6251" y="43735"/>
                  </a:lnTo>
                  <a:lnTo>
                    <a:pt x="315" y="43735"/>
                  </a:lnTo>
                  <a:lnTo>
                    <a:pt x="315" y="37799"/>
                  </a:lnTo>
                  <a:close/>
                  <a:moveTo>
                    <a:pt x="12498" y="37799"/>
                  </a:moveTo>
                  <a:lnTo>
                    <a:pt x="12498" y="43735"/>
                  </a:lnTo>
                  <a:lnTo>
                    <a:pt x="6562" y="43735"/>
                  </a:lnTo>
                  <a:lnTo>
                    <a:pt x="6562" y="37799"/>
                  </a:lnTo>
                  <a:close/>
                  <a:moveTo>
                    <a:pt x="18745" y="37799"/>
                  </a:moveTo>
                  <a:lnTo>
                    <a:pt x="18745" y="43735"/>
                  </a:lnTo>
                  <a:lnTo>
                    <a:pt x="12810" y="43735"/>
                  </a:lnTo>
                  <a:lnTo>
                    <a:pt x="12810" y="37799"/>
                  </a:lnTo>
                  <a:close/>
                  <a:moveTo>
                    <a:pt x="24992" y="37799"/>
                  </a:moveTo>
                  <a:lnTo>
                    <a:pt x="24992" y="43735"/>
                  </a:lnTo>
                  <a:lnTo>
                    <a:pt x="19058" y="43735"/>
                  </a:lnTo>
                  <a:lnTo>
                    <a:pt x="19058" y="37799"/>
                  </a:lnTo>
                  <a:close/>
                  <a:moveTo>
                    <a:pt x="31242" y="37799"/>
                  </a:moveTo>
                  <a:lnTo>
                    <a:pt x="31242" y="43735"/>
                  </a:lnTo>
                  <a:lnTo>
                    <a:pt x="25305" y="43735"/>
                  </a:lnTo>
                  <a:lnTo>
                    <a:pt x="25305" y="37799"/>
                  </a:lnTo>
                  <a:close/>
                  <a:moveTo>
                    <a:pt x="37489" y="37799"/>
                  </a:moveTo>
                  <a:lnTo>
                    <a:pt x="37489" y="43735"/>
                  </a:lnTo>
                  <a:lnTo>
                    <a:pt x="31553" y="43735"/>
                  </a:lnTo>
                  <a:lnTo>
                    <a:pt x="31553" y="37799"/>
                  </a:lnTo>
                  <a:close/>
                  <a:moveTo>
                    <a:pt x="43737" y="37799"/>
                  </a:moveTo>
                  <a:lnTo>
                    <a:pt x="43737" y="43735"/>
                  </a:lnTo>
                  <a:lnTo>
                    <a:pt x="37802" y="43735"/>
                  </a:lnTo>
                  <a:lnTo>
                    <a:pt x="37802" y="37799"/>
                  </a:lnTo>
                  <a:close/>
                  <a:moveTo>
                    <a:pt x="49985" y="37799"/>
                  </a:moveTo>
                  <a:lnTo>
                    <a:pt x="49985" y="43735"/>
                  </a:lnTo>
                  <a:lnTo>
                    <a:pt x="44049" y="43735"/>
                  </a:lnTo>
                  <a:lnTo>
                    <a:pt x="44049" y="37799"/>
                  </a:lnTo>
                  <a:close/>
                  <a:moveTo>
                    <a:pt x="56232" y="37799"/>
                  </a:moveTo>
                  <a:lnTo>
                    <a:pt x="56232" y="43735"/>
                  </a:lnTo>
                  <a:lnTo>
                    <a:pt x="50296" y="43735"/>
                  </a:lnTo>
                  <a:lnTo>
                    <a:pt x="50296" y="37799"/>
                  </a:lnTo>
                  <a:close/>
                  <a:moveTo>
                    <a:pt x="62480" y="37799"/>
                  </a:moveTo>
                  <a:lnTo>
                    <a:pt x="62480" y="43735"/>
                  </a:lnTo>
                  <a:lnTo>
                    <a:pt x="56545" y="43735"/>
                  </a:lnTo>
                  <a:lnTo>
                    <a:pt x="56545" y="37799"/>
                  </a:lnTo>
                  <a:close/>
                  <a:moveTo>
                    <a:pt x="68727" y="37799"/>
                  </a:moveTo>
                  <a:lnTo>
                    <a:pt x="68727" y="43735"/>
                  </a:lnTo>
                  <a:lnTo>
                    <a:pt x="62792" y="43735"/>
                  </a:lnTo>
                  <a:lnTo>
                    <a:pt x="62792" y="37799"/>
                  </a:lnTo>
                  <a:close/>
                  <a:moveTo>
                    <a:pt x="74975" y="37799"/>
                  </a:moveTo>
                  <a:lnTo>
                    <a:pt x="74975" y="43735"/>
                  </a:lnTo>
                  <a:lnTo>
                    <a:pt x="69039" y="43735"/>
                  </a:lnTo>
                  <a:lnTo>
                    <a:pt x="69039" y="37799"/>
                  </a:lnTo>
                  <a:close/>
                  <a:moveTo>
                    <a:pt x="81223" y="37799"/>
                  </a:moveTo>
                  <a:lnTo>
                    <a:pt x="81223" y="43735"/>
                  </a:lnTo>
                  <a:lnTo>
                    <a:pt x="75286" y="43735"/>
                  </a:lnTo>
                  <a:lnTo>
                    <a:pt x="75286" y="37799"/>
                  </a:lnTo>
                  <a:close/>
                  <a:moveTo>
                    <a:pt x="87470" y="37799"/>
                  </a:moveTo>
                  <a:lnTo>
                    <a:pt x="87470" y="43735"/>
                  </a:lnTo>
                  <a:lnTo>
                    <a:pt x="81535" y="43735"/>
                  </a:lnTo>
                  <a:lnTo>
                    <a:pt x="81535" y="37799"/>
                  </a:lnTo>
                  <a:close/>
                  <a:moveTo>
                    <a:pt x="93720" y="37799"/>
                  </a:moveTo>
                  <a:lnTo>
                    <a:pt x="93720" y="43735"/>
                  </a:lnTo>
                  <a:lnTo>
                    <a:pt x="87784" y="43735"/>
                  </a:lnTo>
                  <a:lnTo>
                    <a:pt x="87784" y="37799"/>
                  </a:lnTo>
                  <a:close/>
                  <a:moveTo>
                    <a:pt x="99967" y="37799"/>
                  </a:moveTo>
                  <a:lnTo>
                    <a:pt x="99967" y="43735"/>
                  </a:lnTo>
                  <a:lnTo>
                    <a:pt x="94031" y="43735"/>
                  </a:lnTo>
                  <a:lnTo>
                    <a:pt x="94031" y="37799"/>
                  </a:lnTo>
                  <a:close/>
                  <a:moveTo>
                    <a:pt x="106214" y="37799"/>
                  </a:moveTo>
                  <a:lnTo>
                    <a:pt x="106214" y="43735"/>
                  </a:lnTo>
                  <a:lnTo>
                    <a:pt x="100280" y="43735"/>
                  </a:lnTo>
                  <a:lnTo>
                    <a:pt x="100280" y="37799"/>
                  </a:lnTo>
                  <a:close/>
                  <a:moveTo>
                    <a:pt x="112461" y="37799"/>
                  </a:moveTo>
                  <a:lnTo>
                    <a:pt x="112461" y="43735"/>
                  </a:lnTo>
                  <a:lnTo>
                    <a:pt x="106527" y="43735"/>
                  </a:lnTo>
                  <a:lnTo>
                    <a:pt x="106527" y="37799"/>
                  </a:lnTo>
                  <a:close/>
                  <a:moveTo>
                    <a:pt x="118710" y="37799"/>
                  </a:moveTo>
                  <a:lnTo>
                    <a:pt x="118710" y="43735"/>
                  </a:lnTo>
                  <a:lnTo>
                    <a:pt x="112774" y="43735"/>
                  </a:lnTo>
                  <a:lnTo>
                    <a:pt x="112774" y="37799"/>
                  </a:lnTo>
                  <a:close/>
                  <a:moveTo>
                    <a:pt x="124957" y="37799"/>
                  </a:moveTo>
                  <a:lnTo>
                    <a:pt x="124957" y="43735"/>
                  </a:lnTo>
                  <a:lnTo>
                    <a:pt x="119021" y="43735"/>
                  </a:lnTo>
                  <a:lnTo>
                    <a:pt x="119021" y="37799"/>
                  </a:lnTo>
                  <a:close/>
                  <a:moveTo>
                    <a:pt x="131204" y="37799"/>
                  </a:moveTo>
                  <a:lnTo>
                    <a:pt x="131204" y="43735"/>
                  </a:lnTo>
                  <a:lnTo>
                    <a:pt x="125270" y="43735"/>
                  </a:lnTo>
                  <a:lnTo>
                    <a:pt x="125270" y="37799"/>
                  </a:lnTo>
                  <a:close/>
                  <a:moveTo>
                    <a:pt x="137451" y="37799"/>
                  </a:moveTo>
                  <a:lnTo>
                    <a:pt x="137451" y="43735"/>
                  </a:lnTo>
                  <a:lnTo>
                    <a:pt x="131517" y="43735"/>
                  </a:lnTo>
                  <a:lnTo>
                    <a:pt x="131517" y="37799"/>
                  </a:lnTo>
                  <a:close/>
                  <a:moveTo>
                    <a:pt x="143702" y="37799"/>
                  </a:moveTo>
                  <a:lnTo>
                    <a:pt x="143702" y="43735"/>
                  </a:lnTo>
                  <a:lnTo>
                    <a:pt x="137766" y="43735"/>
                  </a:lnTo>
                  <a:lnTo>
                    <a:pt x="137766" y="37799"/>
                  </a:lnTo>
                  <a:close/>
                  <a:moveTo>
                    <a:pt x="149949" y="37799"/>
                  </a:moveTo>
                  <a:lnTo>
                    <a:pt x="149949" y="43735"/>
                  </a:lnTo>
                  <a:lnTo>
                    <a:pt x="144015" y="43735"/>
                  </a:lnTo>
                  <a:lnTo>
                    <a:pt x="144015" y="37799"/>
                  </a:lnTo>
                  <a:close/>
                  <a:moveTo>
                    <a:pt x="156196" y="37799"/>
                  </a:moveTo>
                  <a:lnTo>
                    <a:pt x="156196" y="43735"/>
                  </a:lnTo>
                  <a:lnTo>
                    <a:pt x="150262" y="43735"/>
                  </a:lnTo>
                  <a:lnTo>
                    <a:pt x="150262" y="37799"/>
                  </a:lnTo>
                  <a:close/>
                  <a:moveTo>
                    <a:pt x="162445" y="37799"/>
                  </a:moveTo>
                  <a:lnTo>
                    <a:pt x="162445" y="43735"/>
                  </a:lnTo>
                  <a:lnTo>
                    <a:pt x="156509" y="43735"/>
                  </a:lnTo>
                  <a:lnTo>
                    <a:pt x="156509" y="37799"/>
                  </a:lnTo>
                  <a:close/>
                  <a:moveTo>
                    <a:pt x="168692" y="37799"/>
                  </a:moveTo>
                  <a:lnTo>
                    <a:pt x="168692" y="43735"/>
                  </a:lnTo>
                  <a:lnTo>
                    <a:pt x="162756" y="43735"/>
                  </a:lnTo>
                  <a:lnTo>
                    <a:pt x="162756" y="37799"/>
                  </a:lnTo>
                  <a:close/>
                  <a:moveTo>
                    <a:pt x="174939" y="37799"/>
                  </a:moveTo>
                  <a:lnTo>
                    <a:pt x="174939" y="43735"/>
                  </a:lnTo>
                  <a:lnTo>
                    <a:pt x="169005" y="43735"/>
                  </a:lnTo>
                  <a:lnTo>
                    <a:pt x="169005" y="37799"/>
                  </a:lnTo>
                  <a:close/>
                  <a:moveTo>
                    <a:pt x="181186" y="37799"/>
                  </a:moveTo>
                  <a:lnTo>
                    <a:pt x="181186" y="43735"/>
                  </a:lnTo>
                  <a:lnTo>
                    <a:pt x="175252" y="43735"/>
                  </a:lnTo>
                  <a:lnTo>
                    <a:pt x="175252" y="37799"/>
                  </a:lnTo>
                  <a:close/>
                  <a:moveTo>
                    <a:pt x="187435" y="37799"/>
                  </a:moveTo>
                  <a:lnTo>
                    <a:pt x="187435" y="43735"/>
                  </a:lnTo>
                  <a:lnTo>
                    <a:pt x="181499" y="43735"/>
                  </a:lnTo>
                  <a:lnTo>
                    <a:pt x="181499" y="37799"/>
                  </a:lnTo>
                  <a:close/>
                  <a:moveTo>
                    <a:pt x="193684" y="37799"/>
                  </a:moveTo>
                  <a:lnTo>
                    <a:pt x="193684" y="43735"/>
                  </a:lnTo>
                  <a:lnTo>
                    <a:pt x="187749" y="43735"/>
                  </a:lnTo>
                  <a:lnTo>
                    <a:pt x="187749" y="37799"/>
                  </a:lnTo>
                  <a:close/>
                  <a:moveTo>
                    <a:pt x="199931" y="37799"/>
                  </a:moveTo>
                  <a:lnTo>
                    <a:pt x="199931" y="43735"/>
                  </a:lnTo>
                  <a:lnTo>
                    <a:pt x="193996" y="43735"/>
                  </a:lnTo>
                  <a:lnTo>
                    <a:pt x="193996" y="37799"/>
                  </a:lnTo>
                  <a:close/>
                  <a:moveTo>
                    <a:pt x="206180" y="37799"/>
                  </a:moveTo>
                  <a:lnTo>
                    <a:pt x="206180" y="43735"/>
                  </a:lnTo>
                  <a:lnTo>
                    <a:pt x="200244" y="43735"/>
                  </a:lnTo>
                  <a:lnTo>
                    <a:pt x="200244" y="37799"/>
                  </a:lnTo>
                  <a:close/>
                  <a:moveTo>
                    <a:pt x="212427" y="37799"/>
                  </a:moveTo>
                  <a:lnTo>
                    <a:pt x="212427" y="43735"/>
                  </a:lnTo>
                  <a:lnTo>
                    <a:pt x="206491" y="43735"/>
                  </a:lnTo>
                  <a:lnTo>
                    <a:pt x="206491" y="37799"/>
                  </a:lnTo>
                  <a:close/>
                  <a:moveTo>
                    <a:pt x="218674" y="37799"/>
                  </a:moveTo>
                  <a:lnTo>
                    <a:pt x="218674" y="43735"/>
                  </a:lnTo>
                  <a:lnTo>
                    <a:pt x="212739" y="43735"/>
                  </a:lnTo>
                  <a:lnTo>
                    <a:pt x="212739" y="37799"/>
                  </a:lnTo>
                  <a:close/>
                  <a:moveTo>
                    <a:pt x="224921" y="37799"/>
                  </a:moveTo>
                  <a:lnTo>
                    <a:pt x="224921" y="43735"/>
                  </a:lnTo>
                  <a:lnTo>
                    <a:pt x="218987" y="43735"/>
                  </a:lnTo>
                  <a:lnTo>
                    <a:pt x="218987" y="37799"/>
                  </a:lnTo>
                  <a:close/>
                  <a:moveTo>
                    <a:pt x="231170" y="37799"/>
                  </a:moveTo>
                  <a:lnTo>
                    <a:pt x="231170" y="43735"/>
                  </a:lnTo>
                  <a:lnTo>
                    <a:pt x="225234" y="43735"/>
                  </a:lnTo>
                  <a:lnTo>
                    <a:pt x="225234" y="37799"/>
                  </a:lnTo>
                  <a:close/>
                  <a:moveTo>
                    <a:pt x="237417" y="37799"/>
                  </a:moveTo>
                  <a:lnTo>
                    <a:pt x="237417" y="43735"/>
                  </a:lnTo>
                  <a:lnTo>
                    <a:pt x="231481" y="43735"/>
                  </a:lnTo>
                  <a:lnTo>
                    <a:pt x="231481" y="37799"/>
                  </a:lnTo>
                  <a:close/>
                  <a:moveTo>
                    <a:pt x="243664" y="37799"/>
                  </a:moveTo>
                  <a:lnTo>
                    <a:pt x="243664" y="43735"/>
                  </a:lnTo>
                  <a:lnTo>
                    <a:pt x="237729" y="43735"/>
                  </a:lnTo>
                  <a:lnTo>
                    <a:pt x="237729" y="37799"/>
                  </a:lnTo>
                  <a:close/>
                  <a:moveTo>
                    <a:pt x="249911" y="37799"/>
                  </a:moveTo>
                  <a:lnTo>
                    <a:pt x="249911" y="43735"/>
                  </a:lnTo>
                  <a:lnTo>
                    <a:pt x="243977" y="43735"/>
                  </a:lnTo>
                  <a:lnTo>
                    <a:pt x="243977" y="37799"/>
                  </a:lnTo>
                  <a:close/>
                  <a:moveTo>
                    <a:pt x="256161" y="37799"/>
                  </a:moveTo>
                  <a:lnTo>
                    <a:pt x="256161" y="43735"/>
                  </a:lnTo>
                  <a:lnTo>
                    <a:pt x="250225" y="43735"/>
                  </a:lnTo>
                  <a:lnTo>
                    <a:pt x="250225" y="37799"/>
                  </a:lnTo>
                  <a:close/>
                  <a:moveTo>
                    <a:pt x="262409" y="37799"/>
                  </a:moveTo>
                  <a:lnTo>
                    <a:pt x="262409" y="43735"/>
                  </a:lnTo>
                  <a:lnTo>
                    <a:pt x="256474" y="43735"/>
                  </a:lnTo>
                  <a:lnTo>
                    <a:pt x="256474" y="37799"/>
                  </a:lnTo>
                  <a:close/>
                  <a:moveTo>
                    <a:pt x="268656" y="37799"/>
                  </a:moveTo>
                  <a:lnTo>
                    <a:pt x="268656" y="43735"/>
                  </a:lnTo>
                  <a:lnTo>
                    <a:pt x="262721" y="43735"/>
                  </a:lnTo>
                  <a:lnTo>
                    <a:pt x="262721" y="37799"/>
                  </a:lnTo>
                  <a:close/>
                  <a:moveTo>
                    <a:pt x="274904" y="37799"/>
                  </a:moveTo>
                  <a:lnTo>
                    <a:pt x="274904" y="43735"/>
                  </a:lnTo>
                  <a:lnTo>
                    <a:pt x="268968" y="43735"/>
                  </a:lnTo>
                  <a:lnTo>
                    <a:pt x="268968" y="37799"/>
                  </a:lnTo>
                  <a:close/>
                  <a:moveTo>
                    <a:pt x="6251" y="44046"/>
                  </a:moveTo>
                  <a:lnTo>
                    <a:pt x="6251" y="49982"/>
                  </a:lnTo>
                  <a:lnTo>
                    <a:pt x="315" y="49982"/>
                  </a:lnTo>
                  <a:lnTo>
                    <a:pt x="315" y="44046"/>
                  </a:lnTo>
                  <a:close/>
                  <a:moveTo>
                    <a:pt x="12498" y="44046"/>
                  </a:moveTo>
                  <a:lnTo>
                    <a:pt x="12498" y="49982"/>
                  </a:lnTo>
                  <a:lnTo>
                    <a:pt x="6562" y="49982"/>
                  </a:lnTo>
                  <a:lnTo>
                    <a:pt x="6562" y="44046"/>
                  </a:lnTo>
                  <a:close/>
                  <a:moveTo>
                    <a:pt x="18745" y="44046"/>
                  </a:moveTo>
                  <a:lnTo>
                    <a:pt x="18745" y="49982"/>
                  </a:lnTo>
                  <a:lnTo>
                    <a:pt x="12810" y="49982"/>
                  </a:lnTo>
                  <a:lnTo>
                    <a:pt x="12810" y="44046"/>
                  </a:lnTo>
                  <a:close/>
                  <a:moveTo>
                    <a:pt x="24992" y="44046"/>
                  </a:moveTo>
                  <a:lnTo>
                    <a:pt x="24992" y="49982"/>
                  </a:lnTo>
                  <a:lnTo>
                    <a:pt x="19058" y="49982"/>
                  </a:lnTo>
                  <a:lnTo>
                    <a:pt x="19058" y="44046"/>
                  </a:lnTo>
                  <a:close/>
                  <a:moveTo>
                    <a:pt x="31242" y="44046"/>
                  </a:moveTo>
                  <a:lnTo>
                    <a:pt x="31242" y="49982"/>
                  </a:lnTo>
                  <a:lnTo>
                    <a:pt x="25305" y="49982"/>
                  </a:lnTo>
                  <a:lnTo>
                    <a:pt x="25305" y="44046"/>
                  </a:lnTo>
                  <a:close/>
                  <a:moveTo>
                    <a:pt x="37489" y="44046"/>
                  </a:moveTo>
                  <a:lnTo>
                    <a:pt x="37489" y="49982"/>
                  </a:lnTo>
                  <a:lnTo>
                    <a:pt x="31553" y="49982"/>
                  </a:lnTo>
                  <a:lnTo>
                    <a:pt x="31553" y="44046"/>
                  </a:lnTo>
                  <a:close/>
                  <a:moveTo>
                    <a:pt x="43737" y="44046"/>
                  </a:moveTo>
                  <a:lnTo>
                    <a:pt x="43737" y="49982"/>
                  </a:lnTo>
                  <a:lnTo>
                    <a:pt x="37802" y="49982"/>
                  </a:lnTo>
                  <a:lnTo>
                    <a:pt x="37802" y="44046"/>
                  </a:lnTo>
                  <a:close/>
                  <a:moveTo>
                    <a:pt x="49985" y="44046"/>
                  </a:moveTo>
                  <a:lnTo>
                    <a:pt x="49985" y="49982"/>
                  </a:lnTo>
                  <a:lnTo>
                    <a:pt x="44049" y="49982"/>
                  </a:lnTo>
                  <a:lnTo>
                    <a:pt x="44049" y="44046"/>
                  </a:lnTo>
                  <a:close/>
                  <a:moveTo>
                    <a:pt x="56232" y="44046"/>
                  </a:moveTo>
                  <a:lnTo>
                    <a:pt x="56232" y="49982"/>
                  </a:lnTo>
                  <a:lnTo>
                    <a:pt x="50296" y="49982"/>
                  </a:lnTo>
                  <a:lnTo>
                    <a:pt x="50296" y="44046"/>
                  </a:lnTo>
                  <a:close/>
                  <a:moveTo>
                    <a:pt x="62480" y="44046"/>
                  </a:moveTo>
                  <a:lnTo>
                    <a:pt x="62480" y="49982"/>
                  </a:lnTo>
                  <a:lnTo>
                    <a:pt x="56545" y="49982"/>
                  </a:lnTo>
                  <a:lnTo>
                    <a:pt x="56545" y="44046"/>
                  </a:lnTo>
                  <a:close/>
                  <a:moveTo>
                    <a:pt x="68727" y="44046"/>
                  </a:moveTo>
                  <a:lnTo>
                    <a:pt x="68727" y="49982"/>
                  </a:lnTo>
                  <a:lnTo>
                    <a:pt x="62792" y="49982"/>
                  </a:lnTo>
                  <a:lnTo>
                    <a:pt x="62792" y="44046"/>
                  </a:lnTo>
                  <a:close/>
                  <a:moveTo>
                    <a:pt x="74975" y="44046"/>
                  </a:moveTo>
                  <a:lnTo>
                    <a:pt x="74975" y="49982"/>
                  </a:lnTo>
                  <a:lnTo>
                    <a:pt x="69039" y="49982"/>
                  </a:lnTo>
                  <a:lnTo>
                    <a:pt x="69039" y="44046"/>
                  </a:lnTo>
                  <a:close/>
                  <a:moveTo>
                    <a:pt x="81223" y="44046"/>
                  </a:moveTo>
                  <a:lnTo>
                    <a:pt x="81223" y="49982"/>
                  </a:lnTo>
                  <a:lnTo>
                    <a:pt x="75286" y="49982"/>
                  </a:lnTo>
                  <a:lnTo>
                    <a:pt x="75286" y="44046"/>
                  </a:lnTo>
                  <a:close/>
                  <a:moveTo>
                    <a:pt x="87470" y="44046"/>
                  </a:moveTo>
                  <a:lnTo>
                    <a:pt x="87470" y="49982"/>
                  </a:lnTo>
                  <a:lnTo>
                    <a:pt x="81535" y="49982"/>
                  </a:lnTo>
                  <a:lnTo>
                    <a:pt x="81535" y="44046"/>
                  </a:lnTo>
                  <a:close/>
                  <a:moveTo>
                    <a:pt x="93720" y="44046"/>
                  </a:moveTo>
                  <a:lnTo>
                    <a:pt x="93720" y="49982"/>
                  </a:lnTo>
                  <a:lnTo>
                    <a:pt x="87784" y="49982"/>
                  </a:lnTo>
                  <a:lnTo>
                    <a:pt x="87784" y="44046"/>
                  </a:lnTo>
                  <a:close/>
                  <a:moveTo>
                    <a:pt x="99967" y="44046"/>
                  </a:moveTo>
                  <a:lnTo>
                    <a:pt x="99967" y="49982"/>
                  </a:lnTo>
                  <a:lnTo>
                    <a:pt x="94031" y="49982"/>
                  </a:lnTo>
                  <a:lnTo>
                    <a:pt x="94031" y="44046"/>
                  </a:lnTo>
                  <a:close/>
                  <a:moveTo>
                    <a:pt x="106214" y="44046"/>
                  </a:moveTo>
                  <a:lnTo>
                    <a:pt x="106214" y="49982"/>
                  </a:lnTo>
                  <a:lnTo>
                    <a:pt x="100278" y="49982"/>
                  </a:lnTo>
                  <a:lnTo>
                    <a:pt x="100278" y="44046"/>
                  </a:lnTo>
                  <a:close/>
                  <a:moveTo>
                    <a:pt x="112461" y="44046"/>
                  </a:moveTo>
                  <a:lnTo>
                    <a:pt x="112461" y="49982"/>
                  </a:lnTo>
                  <a:lnTo>
                    <a:pt x="106527" y="49982"/>
                  </a:lnTo>
                  <a:lnTo>
                    <a:pt x="106527" y="44046"/>
                  </a:lnTo>
                  <a:close/>
                  <a:moveTo>
                    <a:pt x="118710" y="44046"/>
                  </a:moveTo>
                  <a:lnTo>
                    <a:pt x="118710" y="49982"/>
                  </a:lnTo>
                  <a:lnTo>
                    <a:pt x="112774" y="49982"/>
                  </a:lnTo>
                  <a:lnTo>
                    <a:pt x="112774" y="44046"/>
                  </a:lnTo>
                  <a:close/>
                  <a:moveTo>
                    <a:pt x="124957" y="44046"/>
                  </a:moveTo>
                  <a:lnTo>
                    <a:pt x="124957" y="49982"/>
                  </a:lnTo>
                  <a:lnTo>
                    <a:pt x="119021" y="49982"/>
                  </a:lnTo>
                  <a:lnTo>
                    <a:pt x="119021" y="44046"/>
                  </a:lnTo>
                  <a:close/>
                  <a:moveTo>
                    <a:pt x="131204" y="44046"/>
                  </a:moveTo>
                  <a:lnTo>
                    <a:pt x="131204" y="49982"/>
                  </a:lnTo>
                  <a:lnTo>
                    <a:pt x="125270" y="49982"/>
                  </a:lnTo>
                  <a:lnTo>
                    <a:pt x="125270" y="44046"/>
                  </a:lnTo>
                  <a:close/>
                  <a:moveTo>
                    <a:pt x="137451" y="44046"/>
                  </a:moveTo>
                  <a:lnTo>
                    <a:pt x="137451" y="49982"/>
                  </a:lnTo>
                  <a:lnTo>
                    <a:pt x="131517" y="49982"/>
                  </a:lnTo>
                  <a:lnTo>
                    <a:pt x="131517" y="44046"/>
                  </a:lnTo>
                  <a:close/>
                  <a:moveTo>
                    <a:pt x="143702" y="44046"/>
                  </a:moveTo>
                  <a:lnTo>
                    <a:pt x="143702" y="49982"/>
                  </a:lnTo>
                  <a:lnTo>
                    <a:pt x="137766" y="49982"/>
                  </a:lnTo>
                  <a:lnTo>
                    <a:pt x="137766" y="44046"/>
                  </a:lnTo>
                  <a:close/>
                  <a:moveTo>
                    <a:pt x="149949" y="44046"/>
                  </a:moveTo>
                  <a:lnTo>
                    <a:pt x="149949" y="49982"/>
                  </a:lnTo>
                  <a:lnTo>
                    <a:pt x="144015" y="49982"/>
                  </a:lnTo>
                  <a:lnTo>
                    <a:pt x="144015" y="44046"/>
                  </a:lnTo>
                  <a:close/>
                  <a:moveTo>
                    <a:pt x="156196" y="44046"/>
                  </a:moveTo>
                  <a:lnTo>
                    <a:pt x="156196" y="49982"/>
                  </a:lnTo>
                  <a:lnTo>
                    <a:pt x="150262" y="49982"/>
                  </a:lnTo>
                  <a:lnTo>
                    <a:pt x="150262" y="44046"/>
                  </a:lnTo>
                  <a:close/>
                  <a:moveTo>
                    <a:pt x="162445" y="44046"/>
                  </a:moveTo>
                  <a:lnTo>
                    <a:pt x="162445" y="49982"/>
                  </a:lnTo>
                  <a:lnTo>
                    <a:pt x="156509" y="49982"/>
                  </a:lnTo>
                  <a:lnTo>
                    <a:pt x="156509" y="44046"/>
                  </a:lnTo>
                  <a:close/>
                  <a:moveTo>
                    <a:pt x="168692" y="44046"/>
                  </a:moveTo>
                  <a:lnTo>
                    <a:pt x="168692" y="49982"/>
                  </a:lnTo>
                  <a:lnTo>
                    <a:pt x="162756" y="49982"/>
                  </a:lnTo>
                  <a:lnTo>
                    <a:pt x="162756" y="44046"/>
                  </a:lnTo>
                  <a:close/>
                  <a:moveTo>
                    <a:pt x="174939" y="44046"/>
                  </a:moveTo>
                  <a:lnTo>
                    <a:pt x="174939" y="49982"/>
                  </a:lnTo>
                  <a:lnTo>
                    <a:pt x="169005" y="49982"/>
                  </a:lnTo>
                  <a:lnTo>
                    <a:pt x="169005" y="44046"/>
                  </a:lnTo>
                  <a:close/>
                  <a:moveTo>
                    <a:pt x="181186" y="44046"/>
                  </a:moveTo>
                  <a:lnTo>
                    <a:pt x="181186" y="49982"/>
                  </a:lnTo>
                  <a:lnTo>
                    <a:pt x="175252" y="49982"/>
                  </a:lnTo>
                  <a:lnTo>
                    <a:pt x="175252" y="44046"/>
                  </a:lnTo>
                  <a:close/>
                  <a:moveTo>
                    <a:pt x="187435" y="44046"/>
                  </a:moveTo>
                  <a:lnTo>
                    <a:pt x="187435" y="49982"/>
                  </a:lnTo>
                  <a:lnTo>
                    <a:pt x="181499" y="49982"/>
                  </a:lnTo>
                  <a:lnTo>
                    <a:pt x="181499" y="44046"/>
                  </a:lnTo>
                  <a:close/>
                  <a:moveTo>
                    <a:pt x="193684" y="44046"/>
                  </a:moveTo>
                  <a:lnTo>
                    <a:pt x="193684" y="49982"/>
                  </a:lnTo>
                  <a:lnTo>
                    <a:pt x="187749" y="49982"/>
                  </a:lnTo>
                  <a:lnTo>
                    <a:pt x="187749" y="44046"/>
                  </a:lnTo>
                  <a:close/>
                  <a:moveTo>
                    <a:pt x="199931" y="44046"/>
                  </a:moveTo>
                  <a:lnTo>
                    <a:pt x="199931" y="49982"/>
                  </a:lnTo>
                  <a:lnTo>
                    <a:pt x="193996" y="49982"/>
                  </a:lnTo>
                  <a:lnTo>
                    <a:pt x="193996" y="44046"/>
                  </a:lnTo>
                  <a:close/>
                  <a:moveTo>
                    <a:pt x="206180" y="44046"/>
                  </a:moveTo>
                  <a:lnTo>
                    <a:pt x="206180" y="49982"/>
                  </a:lnTo>
                  <a:lnTo>
                    <a:pt x="200244" y="49982"/>
                  </a:lnTo>
                  <a:lnTo>
                    <a:pt x="200244" y="44046"/>
                  </a:lnTo>
                  <a:close/>
                  <a:moveTo>
                    <a:pt x="212427" y="44046"/>
                  </a:moveTo>
                  <a:lnTo>
                    <a:pt x="212427" y="49982"/>
                  </a:lnTo>
                  <a:lnTo>
                    <a:pt x="206491" y="49982"/>
                  </a:lnTo>
                  <a:lnTo>
                    <a:pt x="206491" y="44046"/>
                  </a:lnTo>
                  <a:close/>
                  <a:moveTo>
                    <a:pt x="218674" y="44046"/>
                  </a:moveTo>
                  <a:lnTo>
                    <a:pt x="218674" y="49982"/>
                  </a:lnTo>
                  <a:lnTo>
                    <a:pt x="212739" y="49982"/>
                  </a:lnTo>
                  <a:lnTo>
                    <a:pt x="212739" y="44046"/>
                  </a:lnTo>
                  <a:close/>
                  <a:moveTo>
                    <a:pt x="224921" y="44046"/>
                  </a:moveTo>
                  <a:lnTo>
                    <a:pt x="224921" y="49982"/>
                  </a:lnTo>
                  <a:lnTo>
                    <a:pt x="218987" y="49982"/>
                  </a:lnTo>
                  <a:lnTo>
                    <a:pt x="218987" y="44046"/>
                  </a:lnTo>
                  <a:close/>
                  <a:moveTo>
                    <a:pt x="231170" y="44046"/>
                  </a:moveTo>
                  <a:lnTo>
                    <a:pt x="231170" y="49982"/>
                  </a:lnTo>
                  <a:lnTo>
                    <a:pt x="225234" y="49982"/>
                  </a:lnTo>
                  <a:lnTo>
                    <a:pt x="225234" y="44046"/>
                  </a:lnTo>
                  <a:close/>
                  <a:moveTo>
                    <a:pt x="237417" y="44046"/>
                  </a:moveTo>
                  <a:lnTo>
                    <a:pt x="237417" y="49982"/>
                  </a:lnTo>
                  <a:lnTo>
                    <a:pt x="231481" y="49982"/>
                  </a:lnTo>
                  <a:lnTo>
                    <a:pt x="231481" y="44046"/>
                  </a:lnTo>
                  <a:close/>
                  <a:moveTo>
                    <a:pt x="243664" y="44046"/>
                  </a:moveTo>
                  <a:lnTo>
                    <a:pt x="243664" y="49982"/>
                  </a:lnTo>
                  <a:lnTo>
                    <a:pt x="237729" y="49982"/>
                  </a:lnTo>
                  <a:lnTo>
                    <a:pt x="237729" y="44046"/>
                  </a:lnTo>
                  <a:close/>
                  <a:moveTo>
                    <a:pt x="249911" y="44046"/>
                  </a:moveTo>
                  <a:lnTo>
                    <a:pt x="249911" y="49982"/>
                  </a:lnTo>
                  <a:lnTo>
                    <a:pt x="243977" y="49982"/>
                  </a:lnTo>
                  <a:lnTo>
                    <a:pt x="243977" y="44046"/>
                  </a:lnTo>
                  <a:close/>
                  <a:moveTo>
                    <a:pt x="256161" y="44046"/>
                  </a:moveTo>
                  <a:lnTo>
                    <a:pt x="256161" y="49982"/>
                  </a:lnTo>
                  <a:lnTo>
                    <a:pt x="250225" y="49982"/>
                  </a:lnTo>
                  <a:lnTo>
                    <a:pt x="250225" y="44046"/>
                  </a:lnTo>
                  <a:close/>
                  <a:moveTo>
                    <a:pt x="262409" y="44046"/>
                  </a:moveTo>
                  <a:lnTo>
                    <a:pt x="262409" y="49982"/>
                  </a:lnTo>
                  <a:lnTo>
                    <a:pt x="256474" y="49982"/>
                  </a:lnTo>
                  <a:lnTo>
                    <a:pt x="256474" y="44046"/>
                  </a:lnTo>
                  <a:close/>
                  <a:moveTo>
                    <a:pt x="268656" y="44046"/>
                  </a:moveTo>
                  <a:lnTo>
                    <a:pt x="268656" y="49982"/>
                  </a:lnTo>
                  <a:lnTo>
                    <a:pt x="262721" y="49982"/>
                  </a:lnTo>
                  <a:lnTo>
                    <a:pt x="262721" y="44046"/>
                  </a:lnTo>
                  <a:close/>
                  <a:moveTo>
                    <a:pt x="274904" y="44046"/>
                  </a:moveTo>
                  <a:lnTo>
                    <a:pt x="274904" y="49982"/>
                  </a:lnTo>
                  <a:lnTo>
                    <a:pt x="268968" y="49982"/>
                  </a:lnTo>
                  <a:lnTo>
                    <a:pt x="268968" y="44046"/>
                  </a:lnTo>
                  <a:close/>
                  <a:moveTo>
                    <a:pt x="6251" y="50295"/>
                  </a:moveTo>
                  <a:lnTo>
                    <a:pt x="6251" y="56229"/>
                  </a:lnTo>
                  <a:lnTo>
                    <a:pt x="315" y="56229"/>
                  </a:lnTo>
                  <a:lnTo>
                    <a:pt x="315" y="50295"/>
                  </a:lnTo>
                  <a:close/>
                  <a:moveTo>
                    <a:pt x="12498" y="50295"/>
                  </a:moveTo>
                  <a:lnTo>
                    <a:pt x="12498" y="56229"/>
                  </a:lnTo>
                  <a:lnTo>
                    <a:pt x="6562" y="56229"/>
                  </a:lnTo>
                  <a:lnTo>
                    <a:pt x="6562" y="50295"/>
                  </a:lnTo>
                  <a:close/>
                  <a:moveTo>
                    <a:pt x="18745" y="50295"/>
                  </a:moveTo>
                  <a:lnTo>
                    <a:pt x="18745" y="56229"/>
                  </a:lnTo>
                  <a:lnTo>
                    <a:pt x="12810" y="56229"/>
                  </a:lnTo>
                  <a:lnTo>
                    <a:pt x="12810" y="50295"/>
                  </a:lnTo>
                  <a:close/>
                  <a:moveTo>
                    <a:pt x="24992" y="50295"/>
                  </a:moveTo>
                  <a:lnTo>
                    <a:pt x="24992" y="56229"/>
                  </a:lnTo>
                  <a:lnTo>
                    <a:pt x="19058" y="56229"/>
                  </a:lnTo>
                  <a:lnTo>
                    <a:pt x="19058" y="50295"/>
                  </a:lnTo>
                  <a:close/>
                  <a:moveTo>
                    <a:pt x="31242" y="50295"/>
                  </a:moveTo>
                  <a:lnTo>
                    <a:pt x="31242" y="56229"/>
                  </a:lnTo>
                  <a:lnTo>
                    <a:pt x="25305" y="56229"/>
                  </a:lnTo>
                  <a:lnTo>
                    <a:pt x="25305" y="50295"/>
                  </a:lnTo>
                  <a:close/>
                  <a:moveTo>
                    <a:pt x="37489" y="50295"/>
                  </a:moveTo>
                  <a:lnTo>
                    <a:pt x="37489" y="56229"/>
                  </a:lnTo>
                  <a:lnTo>
                    <a:pt x="31553" y="56229"/>
                  </a:lnTo>
                  <a:lnTo>
                    <a:pt x="31553" y="50295"/>
                  </a:lnTo>
                  <a:close/>
                  <a:moveTo>
                    <a:pt x="43737" y="50295"/>
                  </a:moveTo>
                  <a:lnTo>
                    <a:pt x="43737" y="56229"/>
                  </a:lnTo>
                  <a:lnTo>
                    <a:pt x="37802" y="56229"/>
                  </a:lnTo>
                  <a:lnTo>
                    <a:pt x="37802" y="50295"/>
                  </a:lnTo>
                  <a:close/>
                  <a:moveTo>
                    <a:pt x="49985" y="50295"/>
                  </a:moveTo>
                  <a:lnTo>
                    <a:pt x="49985" y="56229"/>
                  </a:lnTo>
                  <a:lnTo>
                    <a:pt x="44049" y="56229"/>
                  </a:lnTo>
                  <a:lnTo>
                    <a:pt x="44049" y="50295"/>
                  </a:lnTo>
                  <a:close/>
                  <a:moveTo>
                    <a:pt x="56232" y="50295"/>
                  </a:moveTo>
                  <a:lnTo>
                    <a:pt x="56232" y="56229"/>
                  </a:lnTo>
                  <a:lnTo>
                    <a:pt x="50296" y="56229"/>
                  </a:lnTo>
                  <a:lnTo>
                    <a:pt x="50296" y="50295"/>
                  </a:lnTo>
                  <a:close/>
                  <a:moveTo>
                    <a:pt x="62480" y="50295"/>
                  </a:moveTo>
                  <a:lnTo>
                    <a:pt x="62480" y="56229"/>
                  </a:lnTo>
                  <a:lnTo>
                    <a:pt x="56545" y="56229"/>
                  </a:lnTo>
                  <a:lnTo>
                    <a:pt x="56545" y="50295"/>
                  </a:lnTo>
                  <a:close/>
                  <a:moveTo>
                    <a:pt x="68727" y="50295"/>
                  </a:moveTo>
                  <a:lnTo>
                    <a:pt x="68727" y="56229"/>
                  </a:lnTo>
                  <a:lnTo>
                    <a:pt x="62792" y="56229"/>
                  </a:lnTo>
                  <a:lnTo>
                    <a:pt x="62792" y="50295"/>
                  </a:lnTo>
                  <a:close/>
                  <a:moveTo>
                    <a:pt x="74975" y="50295"/>
                  </a:moveTo>
                  <a:lnTo>
                    <a:pt x="74975" y="56229"/>
                  </a:lnTo>
                  <a:lnTo>
                    <a:pt x="69039" y="56229"/>
                  </a:lnTo>
                  <a:lnTo>
                    <a:pt x="69039" y="50295"/>
                  </a:lnTo>
                  <a:close/>
                  <a:moveTo>
                    <a:pt x="81223" y="50295"/>
                  </a:moveTo>
                  <a:lnTo>
                    <a:pt x="81223" y="56229"/>
                  </a:lnTo>
                  <a:lnTo>
                    <a:pt x="75286" y="56229"/>
                  </a:lnTo>
                  <a:lnTo>
                    <a:pt x="75286" y="50295"/>
                  </a:lnTo>
                  <a:close/>
                  <a:moveTo>
                    <a:pt x="87470" y="50295"/>
                  </a:moveTo>
                  <a:lnTo>
                    <a:pt x="87470" y="56229"/>
                  </a:lnTo>
                  <a:lnTo>
                    <a:pt x="81535" y="56229"/>
                  </a:lnTo>
                  <a:lnTo>
                    <a:pt x="81535" y="50295"/>
                  </a:lnTo>
                  <a:close/>
                  <a:moveTo>
                    <a:pt x="93720" y="50295"/>
                  </a:moveTo>
                  <a:lnTo>
                    <a:pt x="93720" y="56229"/>
                  </a:lnTo>
                  <a:lnTo>
                    <a:pt x="87784" y="56229"/>
                  </a:lnTo>
                  <a:lnTo>
                    <a:pt x="87784" y="50295"/>
                  </a:lnTo>
                  <a:close/>
                  <a:moveTo>
                    <a:pt x="99967" y="50295"/>
                  </a:moveTo>
                  <a:lnTo>
                    <a:pt x="99967" y="56229"/>
                  </a:lnTo>
                  <a:lnTo>
                    <a:pt x="94031" y="56229"/>
                  </a:lnTo>
                  <a:lnTo>
                    <a:pt x="94031" y="50295"/>
                  </a:lnTo>
                  <a:close/>
                  <a:moveTo>
                    <a:pt x="106214" y="50295"/>
                  </a:moveTo>
                  <a:lnTo>
                    <a:pt x="106214" y="56229"/>
                  </a:lnTo>
                  <a:lnTo>
                    <a:pt x="100278" y="56229"/>
                  </a:lnTo>
                  <a:lnTo>
                    <a:pt x="100278" y="50295"/>
                  </a:lnTo>
                  <a:close/>
                  <a:moveTo>
                    <a:pt x="112461" y="50295"/>
                  </a:moveTo>
                  <a:lnTo>
                    <a:pt x="112461" y="56229"/>
                  </a:lnTo>
                  <a:lnTo>
                    <a:pt x="106527" y="56229"/>
                  </a:lnTo>
                  <a:lnTo>
                    <a:pt x="106527" y="50295"/>
                  </a:lnTo>
                  <a:close/>
                  <a:moveTo>
                    <a:pt x="118710" y="50295"/>
                  </a:moveTo>
                  <a:lnTo>
                    <a:pt x="118710" y="56229"/>
                  </a:lnTo>
                  <a:lnTo>
                    <a:pt x="112774" y="56229"/>
                  </a:lnTo>
                  <a:lnTo>
                    <a:pt x="112774" y="50295"/>
                  </a:lnTo>
                  <a:close/>
                  <a:moveTo>
                    <a:pt x="124957" y="50295"/>
                  </a:moveTo>
                  <a:lnTo>
                    <a:pt x="124957" y="56229"/>
                  </a:lnTo>
                  <a:lnTo>
                    <a:pt x="119021" y="56229"/>
                  </a:lnTo>
                  <a:lnTo>
                    <a:pt x="119021" y="50295"/>
                  </a:lnTo>
                  <a:close/>
                  <a:moveTo>
                    <a:pt x="131204" y="50295"/>
                  </a:moveTo>
                  <a:lnTo>
                    <a:pt x="131204" y="56229"/>
                  </a:lnTo>
                  <a:lnTo>
                    <a:pt x="125270" y="56229"/>
                  </a:lnTo>
                  <a:lnTo>
                    <a:pt x="125270" y="50295"/>
                  </a:lnTo>
                  <a:close/>
                  <a:moveTo>
                    <a:pt x="137451" y="50295"/>
                  </a:moveTo>
                  <a:lnTo>
                    <a:pt x="137451" y="56229"/>
                  </a:lnTo>
                  <a:lnTo>
                    <a:pt x="131517" y="56229"/>
                  </a:lnTo>
                  <a:lnTo>
                    <a:pt x="131517" y="50295"/>
                  </a:lnTo>
                  <a:close/>
                  <a:moveTo>
                    <a:pt x="143702" y="50295"/>
                  </a:moveTo>
                  <a:lnTo>
                    <a:pt x="143702" y="56229"/>
                  </a:lnTo>
                  <a:lnTo>
                    <a:pt x="137766" y="56229"/>
                  </a:lnTo>
                  <a:lnTo>
                    <a:pt x="137766" y="50295"/>
                  </a:lnTo>
                  <a:close/>
                  <a:moveTo>
                    <a:pt x="149949" y="50295"/>
                  </a:moveTo>
                  <a:lnTo>
                    <a:pt x="149949" y="56229"/>
                  </a:lnTo>
                  <a:lnTo>
                    <a:pt x="144015" y="56229"/>
                  </a:lnTo>
                  <a:lnTo>
                    <a:pt x="144015" y="50295"/>
                  </a:lnTo>
                  <a:close/>
                  <a:moveTo>
                    <a:pt x="156196" y="50295"/>
                  </a:moveTo>
                  <a:lnTo>
                    <a:pt x="156196" y="56229"/>
                  </a:lnTo>
                  <a:lnTo>
                    <a:pt x="150262" y="56229"/>
                  </a:lnTo>
                  <a:lnTo>
                    <a:pt x="150262" y="50295"/>
                  </a:lnTo>
                  <a:close/>
                  <a:moveTo>
                    <a:pt x="162445" y="50295"/>
                  </a:moveTo>
                  <a:lnTo>
                    <a:pt x="162445" y="56229"/>
                  </a:lnTo>
                  <a:lnTo>
                    <a:pt x="156509" y="56229"/>
                  </a:lnTo>
                  <a:lnTo>
                    <a:pt x="156509" y="50295"/>
                  </a:lnTo>
                  <a:close/>
                  <a:moveTo>
                    <a:pt x="168692" y="50295"/>
                  </a:moveTo>
                  <a:lnTo>
                    <a:pt x="168692" y="56229"/>
                  </a:lnTo>
                  <a:lnTo>
                    <a:pt x="162756" y="56229"/>
                  </a:lnTo>
                  <a:lnTo>
                    <a:pt x="162756" y="50295"/>
                  </a:lnTo>
                  <a:close/>
                  <a:moveTo>
                    <a:pt x="174939" y="50295"/>
                  </a:moveTo>
                  <a:lnTo>
                    <a:pt x="174939" y="56229"/>
                  </a:lnTo>
                  <a:lnTo>
                    <a:pt x="169005" y="56229"/>
                  </a:lnTo>
                  <a:lnTo>
                    <a:pt x="169005" y="50295"/>
                  </a:lnTo>
                  <a:close/>
                  <a:moveTo>
                    <a:pt x="181186" y="50295"/>
                  </a:moveTo>
                  <a:lnTo>
                    <a:pt x="181186" y="56229"/>
                  </a:lnTo>
                  <a:lnTo>
                    <a:pt x="175252" y="56229"/>
                  </a:lnTo>
                  <a:lnTo>
                    <a:pt x="175252" y="50295"/>
                  </a:lnTo>
                  <a:close/>
                  <a:moveTo>
                    <a:pt x="187435" y="50295"/>
                  </a:moveTo>
                  <a:lnTo>
                    <a:pt x="187435" y="56229"/>
                  </a:lnTo>
                  <a:lnTo>
                    <a:pt x="181499" y="56229"/>
                  </a:lnTo>
                  <a:lnTo>
                    <a:pt x="181499" y="50295"/>
                  </a:lnTo>
                  <a:close/>
                  <a:moveTo>
                    <a:pt x="193684" y="50295"/>
                  </a:moveTo>
                  <a:lnTo>
                    <a:pt x="193684" y="56229"/>
                  </a:lnTo>
                  <a:lnTo>
                    <a:pt x="187749" y="56229"/>
                  </a:lnTo>
                  <a:lnTo>
                    <a:pt x="187749" y="50295"/>
                  </a:lnTo>
                  <a:close/>
                  <a:moveTo>
                    <a:pt x="199931" y="50295"/>
                  </a:moveTo>
                  <a:lnTo>
                    <a:pt x="199931" y="56229"/>
                  </a:lnTo>
                  <a:lnTo>
                    <a:pt x="193996" y="56229"/>
                  </a:lnTo>
                  <a:lnTo>
                    <a:pt x="193996" y="50295"/>
                  </a:lnTo>
                  <a:close/>
                  <a:moveTo>
                    <a:pt x="206180" y="50295"/>
                  </a:moveTo>
                  <a:lnTo>
                    <a:pt x="206180" y="56229"/>
                  </a:lnTo>
                  <a:lnTo>
                    <a:pt x="200244" y="56229"/>
                  </a:lnTo>
                  <a:lnTo>
                    <a:pt x="200244" y="50295"/>
                  </a:lnTo>
                  <a:close/>
                  <a:moveTo>
                    <a:pt x="212427" y="50295"/>
                  </a:moveTo>
                  <a:lnTo>
                    <a:pt x="212427" y="56229"/>
                  </a:lnTo>
                  <a:lnTo>
                    <a:pt x="206491" y="56229"/>
                  </a:lnTo>
                  <a:lnTo>
                    <a:pt x="206491" y="50295"/>
                  </a:lnTo>
                  <a:close/>
                  <a:moveTo>
                    <a:pt x="218674" y="50295"/>
                  </a:moveTo>
                  <a:lnTo>
                    <a:pt x="218674" y="56229"/>
                  </a:lnTo>
                  <a:lnTo>
                    <a:pt x="212739" y="56229"/>
                  </a:lnTo>
                  <a:lnTo>
                    <a:pt x="212739" y="50295"/>
                  </a:lnTo>
                  <a:close/>
                  <a:moveTo>
                    <a:pt x="224921" y="50295"/>
                  </a:moveTo>
                  <a:lnTo>
                    <a:pt x="224921" y="56229"/>
                  </a:lnTo>
                  <a:lnTo>
                    <a:pt x="218987" y="56229"/>
                  </a:lnTo>
                  <a:lnTo>
                    <a:pt x="218987" y="50295"/>
                  </a:lnTo>
                  <a:close/>
                  <a:moveTo>
                    <a:pt x="231170" y="50295"/>
                  </a:moveTo>
                  <a:lnTo>
                    <a:pt x="231170" y="56229"/>
                  </a:lnTo>
                  <a:lnTo>
                    <a:pt x="225234" y="56229"/>
                  </a:lnTo>
                  <a:lnTo>
                    <a:pt x="225234" y="50295"/>
                  </a:lnTo>
                  <a:close/>
                  <a:moveTo>
                    <a:pt x="237417" y="50295"/>
                  </a:moveTo>
                  <a:lnTo>
                    <a:pt x="237417" y="56229"/>
                  </a:lnTo>
                  <a:lnTo>
                    <a:pt x="231481" y="56229"/>
                  </a:lnTo>
                  <a:lnTo>
                    <a:pt x="231481" y="50295"/>
                  </a:lnTo>
                  <a:close/>
                  <a:moveTo>
                    <a:pt x="243664" y="50295"/>
                  </a:moveTo>
                  <a:lnTo>
                    <a:pt x="243664" y="56229"/>
                  </a:lnTo>
                  <a:lnTo>
                    <a:pt x="237729" y="56229"/>
                  </a:lnTo>
                  <a:lnTo>
                    <a:pt x="237729" y="50295"/>
                  </a:lnTo>
                  <a:close/>
                  <a:moveTo>
                    <a:pt x="249911" y="50295"/>
                  </a:moveTo>
                  <a:lnTo>
                    <a:pt x="249911" y="56229"/>
                  </a:lnTo>
                  <a:lnTo>
                    <a:pt x="243977" y="56229"/>
                  </a:lnTo>
                  <a:lnTo>
                    <a:pt x="243977" y="50295"/>
                  </a:lnTo>
                  <a:close/>
                  <a:moveTo>
                    <a:pt x="256161" y="50295"/>
                  </a:moveTo>
                  <a:lnTo>
                    <a:pt x="256161" y="56229"/>
                  </a:lnTo>
                  <a:lnTo>
                    <a:pt x="250225" y="56229"/>
                  </a:lnTo>
                  <a:lnTo>
                    <a:pt x="250225" y="50295"/>
                  </a:lnTo>
                  <a:close/>
                  <a:moveTo>
                    <a:pt x="262409" y="50295"/>
                  </a:moveTo>
                  <a:lnTo>
                    <a:pt x="262409" y="56229"/>
                  </a:lnTo>
                  <a:lnTo>
                    <a:pt x="256474" y="56229"/>
                  </a:lnTo>
                  <a:lnTo>
                    <a:pt x="256474" y="50295"/>
                  </a:lnTo>
                  <a:close/>
                  <a:moveTo>
                    <a:pt x="268656" y="50295"/>
                  </a:moveTo>
                  <a:lnTo>
                    <a:pt x="268656" y="56229"/>
                  </a:lnTo>
                  <a:lnTo>
                    <a:pt x="262721" y="56229"/>
                  </a:lnTo>
                  <a:lnTo>
                    <a:pt x="262721" y="50295"/>
                  </a:lnTo>
                  <a:close/>
                  <a:moveTo>
                    <a:pt x="274904" y="50295"/>
                  </a:moveTo>
                  <a:lnTo>
                    <a:pt x="274904" y="56229"/>
                  </a:lnTo>
                  <a:lnTo>
                    <a:pt x="268968" y="56229"/>
                  </a:lnTo>
                  <a:lnTo>
                    <a:pt x="268968" y="50295"/>
                  </a:lnTo>
                  <a:close/>
                  <a:moveTo>
                    <a:pt x="6251" y="56542"/>
                  </a:moveTo>
                  <a:lnTo>
                    <a:pt x="6251" y="62476"/>
                  </a:lnTo>
                  <a:lnTo>
                    <a:pt x="315" y="62476"/>
                  </a:lnTo>
                  <a:lnTo>
                    <a:pt x="315" y="56542"/>
                  </a:lnTo>
                  <a:close/>
                  <a:moveTo>
                    <a:pt x="12498" y="56542"/>
                  </a:moveTo>
                  <a:lnTo>
                    <a:pt x="12498" y="62476"/>
                  </a:lnTo>
                  <a:lnTo>
                    <a:pt x="6562" y="62476"/>
                  </a:lnTo>
                  <a:lnTo>
                    <a:pt x="6562" y="56542"/>
                  </a:lnTo>
                  <a:close/>
                  <a:moveTo>
                    <a:pt x="18745" y="56542"/>
                  </a:moveTo>
                  <a:lnTo>
                    <a:pt x="18745" y="62476"/>
                  </a:lnTo>
                  <a:lnTo>
                    <a:pt x="12810" y="62476"/>
                  </a:lnTo>
                  <a:lnTo>
                    <a:pt x="12810" y="56542"/>
                  </a:lnTo>
                  <a:close/>
                  <a:moveTo>
                    <a:pt x="24992" y="56542"/>
                  </a:moveTo>
                  <a:lnTo>
                    <a:pt x="24992" y="62476"/>
                  </a:lnTo>
                  <a:lnTo>
                    <a:pt x="19058" y="62476"/>
                  </a:lnTo>
                  <a:lnTo>
                    <a:pt x="19058" y="56542"/>
                  </a:lnTo>
                  <a:close/>
                  <a:moveTo>
                    <a:pt x="31242" y="56542"/>
                  </a:moveTo>
                  <a:lnTo>
                    <a:pt x="31242" y="62476"/>
                  </a:lnTo>
                  <a:lnTo>
                    <a:pt x="25305" y="62476"/>
                  </a:lnTo>
                  <a:lnTo>
                    <a:pt x="25305" y="56542"/>
                  </a:lnTo>
                  <a:close/>
                  <a:moveTo>
                    <a:pt x="37489" y="56542"/>
                  </a:moveTo>
                  <a:lnTo>
                    <a:pt x="37489" y="62476"/>
                  </a:lnTo>
                  <a:lnTo>
                    <a:pt x="31553" y="62476"/>
                  </a:lnTo>
                  <a:lnTo>
                    <a:pt x="31553" y="56542"/>
                  </a:lnTo>
                  <a:close/>
                  <a:moveTo>
                    <a:pt x="43737" y="56542"/>
                  </a:moveTo>
                  <a:lnTo>
                    <a:pt x="43737" y="62476"/>
                  </a:lnTo>
                  <a:lnTo>
                    <a:pt x="37802" y="62476"/>
                  </a:lnTo>
                  <a:lnTo>
                    <a:pt x="37802" y="56542"/>
                  </a:lnTo>
                  <a:close/>
                  <a:moveTo>
                    <a:pt x="49985" y="56542"/>
                  </a:moveTo>
                  <a:lnTo>
                    <a:pt x="49985" y="62476"/>
                  </a:lnTo>
                  <a:lnTo>
                    <a:pt x="44049" y="62476"/>
                  </a:lnTo>
                  <a:lnTo>
                    <a:pt x="44049" y="56542"/>
                  </a:lnTo>
                  <a:close/>
                  <a:moveTo>
                    <a:pt x="56232" y="56542"/>
                  </a:moveTo>
                  <a:lnTo>
                    <a:pt x="56232" y="62476"/>
                  </a:lnTo>
                  <a:lnTo>
                    <a:pt x="50296" y="62476"/>
                  </a:lnTo>
                  <a:lnTo>
                    <a:pt x="50296" y="56542"/>
                  </a:lnTo>
                  <a:close/>
                  <a:moveTo>
                    <a:pt x="62480" y="56542"/>
                  </a:moveTo>
                  <a:lnTo>
                    <a:pt x="62480" y="62476"/>
                  </a:lnTo>
                  <a:lnTo>
                    <a:pt x="56545" y="62476"/>
                  </a:lnTo>
                  <a:lnTo>
                    <a:pt x="56545" y="56542"/>
                  </a:lnTo>
                  <a:close/>
                  <a:moveTo>
                    <a:pt x="68727" y="56542"/>
                  </a:moveTo>
                  <a:lnTo>
                    <a:pt x="68727" y="62476"/>
                  </a:lnTo>
                  <a:lnTo>
                    <a:pt x="62792" y="62476"/>
                  </a:lnTo>
                  <a:lnTo>
                    <a:pt x="62792" y="56542"/>
                  </a:lnTo>
                  <a:close/>
                  <a:moveTo>
                    <a:pt x="74975" y="56542"/>
                  </a:moveTo>
                  <a:lnTo>
                    <a:pt x="74975" y="62476"/>
                  </a:lnTo>
                  <a:lnTo>
                    <a:pt x="69039" y="62476"/>
                  </a:lnTo>
                  <a:lnTo>
                    <a:pt x="69039" y="56542"/>
                  </a:lnTo>
                  <a:close/>
                  <a:moveTo>
                    <a:pt x="81223" y="56542"/>
                  </a:moveTo>
                  <a:lnTo>
                    <a:pt x="81223" y="62476"/>
                  </a:lnTo>
                  <a:lnTo>
                    <a:pt x="75286" y="62476"/>
                  </a:lnTo>
                  <a:lnTo>
                    <a:pt x="75286" y="56542"/>
                  </a:lnTo>
                  <a:close/>
                  <a:moveTo>
                    <a:pt x="87470" y="56542"/>
                  </a:moveTo>
                  <a:lnTo>
                    <a:pt x="87470" y="62476"/>
                  </a:lnTo>
                  <a:lnTo>
                    <a:pt x="81535" y="62476"/>
                  </a:lnTo>
                  <a:lnTo>
                    <a:pt x="81535" y="56542"/>
                  </a:lnTo>
                  <a:close/>
                  <a:moveTo>
                    <a:pt x="93718" y="56542"/>
                  </a:moveTo>
                  <a:lnTo>
                    <a:pt x="93718" y="62476"/>
                  </a:lnTo>
                  <a:lnTo>
                    <a:pt x="87784" y="62476"/>
                  </a:lnTo>
                  <a:lnTo>
                    <a:pt x="87784" y="56542"/>
                  </a:lnTo>
                  <a:close/>
                  <a:moveTo>
                    <a:pt x="99967" y="56542"/>
                  </a:moveTo>
                  <a:lnTo>
                    <a:pt x="99967" y="62476"/>
                  </a:lnTo>
                  <a:lnTo>
                    <a:pt x="94031" y="62476"/>
                  </a:lnTo>
                  <a:lnTo>
                    <a:pt x="94031" y="56542"/>
                  </a:lnTo>
                  <a:close/>
                  <a:moveTo>
                    <a:pt x="106214" y="56542"/>
                  </a:moveTo>
                  <a:lnTo>
                    <a:pt x="106214" y="62476"/>
                  </a:lnTo>
                  <a:lnTo>
                    <a:pt x="100278" y="62476"/>
                  </a:lnTo>
                  <a:lnTo>
                    <a:pt x="100278" y="56542"/>
                  </a:lnTo>
                  <a:close/>
                  <a:moveTo>
                    <a:pt x="112461" y="56542"/>
                  </a:moveTo>
                  <a:lnTo>
                    <a:pt x="112461" y="62476"/>
                  </a:lnTo>
                  <a:lnTo>
                    <a:pt x="106527" y="62476"/>
                  </a:lnTo>
                  <a:lnTo>
                    <a:pt x="106527" y="56542"/>
                  </a:lnTo>
                  <a:close/>
                  <a:moveTo>
                    <a:pt x="118710" y="56542"/>
                  </a:moveTo>
                  <a:lnTo>
                    <a:pt x="118710" y="62476"/>
                  </a:lnTo>
                  <a:lnTo>
                    <a:pt x="112774" y="62476"/>
                  </a:lnTo>
                  <a:lnTo>
                    <a:pt x="112774" y="56542"/>
                  </a:lnTo>
                  <a:close/>
                  <a:moveTo>
                    <a:pt x="124957" y="56542"/>
                  </a:moveTo>
                  <a:lnTo>
                    <a:pt x="124957" y="62476"/>
                  </a:lnTo>
                  <a:lnTo>
                    <a:pt x="119021" y="62476"/>
                  </a:lnTo>
                  <a:lnTo>
                    <a:pt x="119021" y="56542"/>
                  </a:lnTo>
                  <a:close/>
                  <a:moveTo>
                    <a:pt x="131204" y="56542"/>
                  </a:moveTo>
                  <a:lnTo>
                    <a:pt x="131204" y="62476"/>
                  </a:lnTo>
                  <a:lnTo>
                    <a:pt x="125270" y="62476"/>
                  </a:lnTo>
                  <a:lnTo>
                    <a:pt x="125270" y="56542"/>
                  </a:lnTo>
                  <a:close/>
                  <a:moveTo>
                    <a:pt x="137451" y="56542"/>
                  </a:moveTo>
                  <a:lnTo>
                    <a:pt x="137451" y="62476"/>
                  </a:lnTo>
                  <a:lnTo>
                    <a:pt x="131517" y="62476"/>
                  </a:lnTo>
                  <a:lnTo>
                    <a:pt x="131517" y="56542"/>
                  </a:lnTo>
                  <a:close/>
                  <a:moveTo>
                    <a:pt x="143702" y="56542"/>
                  </a:moveTo>
                  <a:lnTo>
                    <a:pt x="143702" y="62476"/>
                  </a:lnTo>
                  <a:lnTo>
                    <a:pt x="137766" y="62476"/>
                  </a:lnTo>
                  <a:lnTo>
                    <a:pt x="137766" y="56542"/>
                  </a:lnTo>
                  <a:close/>
                  <a:moveTo>
                    <a:pt x="149949" y="56542"/>
                  </a:moveTo>
                  <a:lnTo>
                    <a:pt x="149949" y="62476"/>
                  </a:lnTo>
                  <a:lnTo>
                    <a:pt x="144015" y="62476"/>
                  </a:lnTo>
                  <a:lnTo>
                    <a:pt x="144015" y="56542"/>
                  </a:lnTo>
                  <a:close/>
                  <a:moveTo>
                    <a:pt x="156196" y="56542"/>
                  </a:moveTo>
                  <a:lnTo>
                    <a:pt x="156196" y="62476"/>
                  </a:lnTo>
                  <a:lnTo>
                    <a:pt x="150262" y="62476"/>
                  </a:lnTo>
                  <a:lnTo>
                    <a:pt x="150262" y="56542"/>
                  </a:lnTo>
                  <a:close/>
                  <a:moveTo>
                    <a:pt x="162445" y="56542"/>
                  </a:moveTo>
                  <a:lnTo>
                    <a:pt x="162445" y="62476"/>
                  </a:lnTo>
                  <a:lnTo>
                    <a:pt x="156509" y="62476"/>
                  </a:lnTo>
                  <a:lnTo>
                    <a:pt x="156509" y="56542"/>
                  </a:lnTo>
                  <a:close/>
                  <a:moveTo>
                    <a:pt x="168692" y="56542"/>
                  </a:moveTo>
                  <a:lnTo>
                    <a:pt x="168692" y="62476"/>
                  </a:lnTo>
                  <a:lnTo>
                    <a:pt x="162756" y="62476"/>
                  </a:lnTo>
                  <a:lnTo>
                    <a:pt x="162756" y="56542"/>
                  </a:lnTo>
                  <a:close/>
                  <a:moveTo>
                    <a:pt x="174939" y="56542"/>
                  </a:moveTo>
                  <a:lnTo>
                    <a:pt x="174939" y="62476"/>
                  </a:lnTo>
                  <a:lnTo>
                    <a:pt x="169005" y="62476"/>
                  </a:lnTo>
                  <a:lnTo>
                    <a:pt x="169005" y="56542"/>
                  </a:lnTo>
                  <a:close/>
                  <a:moveTo>
                    <a:pt x="181186" y="56542"/>
                  </a:moveTo>
                  <a:lnTo>
                    <a:pt x="181186" y="62476"/>
                  </a:lnTo>
                  <a:lnTo>
                    <a:pt x="175252" y="62476"/>
                  </a:lnTo>
                  <a:lnTo>
                    <a:pt x="175252" y="56542"/>
                  </a:lnTo>
                  <a:close/>
                  <a:moveTo>
                    <a:pt x="187435" y="56542"/>
                  </a:moveTo>
                  <a:lnTo>
                    <a:pt x="187435" y="62476"/>
                  </a:lnTo>
                  <a:lnTo>
                    <a:pt x="181499" y="62476"/>
                  </a:lnTo>
                  <a:lnTo>
                    <a:pt x="181499" y="56542"/>
                  </a:lnTo>
                  <a:close/>
                  <a:moveTo>
                    <a:pt x="193684" y="56542"/>
                  </a:moveTo>
                  <a:lnTo>
                    <a:pt x="193684" y="62476"/>
                  </a:lnTo>
                  <a:lnTo>
                    <a:pt x="187749" y="62476"/>
                  </a:lnTo>
                  <a:lnTo>
                    <a:pt x="187749" y="56542"/>
                  </a:lnTo>
                  <a:close/>
                  <a:moveTo>
                    <a:pt x="199931" y="56542"/>
                  </a:moveTo>
                  <a:lnTo>
                    <a:pt x="199931" y="62476"/>
                  </a:lnTo>
                  <a:lnTo>
                    <a:pt x="193996" y="62476"/>
                  </a:lnTo>
                  <a:lnTo>
                    <a:pt x="193996" y="56542"/>
                  </a:lnTo>
                  <a:close/>
                  <a:moveTo>
                    <a:pt x="206180" y="56542"/>
                  </a:moveTo>
                  <a:lnTo>
                    <a:pt x="206180" y="62476"/>
                  </a:lnTo>
                  <a:lnTo>
                    <a:pt x="200244" y="62476"/>
                  </a:lnTo>
                  <a:lnTo>
                    <a:pt x="200244" y="56542"/>
                  </a:lnTo>
                  <a:close/>
                  <a:moveTo>
                    <a:pt x="212427" y="56542"/>
                  </a:moveTo>
                  <a:lnTo>
                    <a:pt x="212427" y="62476"/>
                  </a:lnTo>
                  <a:lnTo>
                    <a:pt x="206491" y="62476"/>
                  </a:lnTo>
                  <a:lnTo>
                    <a:pt x="206491" y="56542"/>
                  </a:lnTo>
                  <a:close/>
                  <a:moveTo>
                    <a:pt x="218674" y="56542"/>
                  </a:moveTo>
                  <a:lnTo>
                    <a:pt x="218674" y="62476"/>
                  </a:lnTo>
                  <a:lnTo>
                    <a:pt x="212739" y="62476"/>
                  </a:lnTo>
                  <a:lnTo>
                    <a:pt x="212739" y="56542"/>
                  </a:lnTo>
                  <a:close/>
                  <a:moveTo>
                    <a:pt x="224921" y="56542"/>
                  </a:moveTo>
                  <a:lnTo>
                    <a:pt x="224921" y="62476"/>
                  </a:lnTo>
                  <a:lnTo>
                    <a:pt x="218987" y="62476"/>
                  </a:lnTo>
                  <a:lnTo>
                    <a:pt x="218987" y="56542"/>
                  </a:lnTo>
                  <a:close/>
                  <a:moveTo>
                    <a:pt x="231170" y="56542"/>
                  </a:moveTo>
                  <a:lnTo>
                    <a:pt x="231170" y="62476"/>
                  </a:lnTo>
                  <a:lnTo>
                    <a:pt x="225234" y="62476"/>
                  </a:lnTo>
                  <a:lnTo>
                    <a:pt x="225234" y="56542"/>
                  </a:lnTo>
                  <a:close/>
                  <a:moveTo>
                    <a:pt x="237417" y="56542"/>
                  </a:moveTo>
                  <a:lnTo>
                    <a:pt x="237417" y="62476"/>
                  </a:lnTo>
                  <a:lnTo>
                    <a:pt x="231481" y="62476"/>
                  </a:lnTo>
                  <a:lnTo>
                    <a:pt x="231481" y="56542"/>
                  </a:lnTo>
                  <a:close/>
                  <a:moveTo>
                    <a:pt x="243664" y="56542"/>
                  </a:moveTo>
                  <a:lnTo>
                    <a:pt x="243664" y="62476"/>
                  </a:lnTo>
                  <a:lnTo>
                    <a:pt x="237729" y="62476"/>
                  </a:lnTo>
                  <a:lnTo>
                    <a:pt x="237729" y="56542"/>
                  </a:lnTo>
                  <a:close/>
                  <a:moveTo>
                    <a:pt x="249911" y="56542"/>
                  </a:moveTo>
                  <a:lnTo>
                    <a:pt x="249911" y="62476"/>
                  </a:lnTo>
                  <a:lnTo>
                    <a:pt x="243977" y="62476"/>
                  </a:lnTo>
                  <a:lnTo>
                    <a:pt x="243977" y="56542"/>
                  </a:lnTo>
                  <a:close/>
                  <a:moveTo>
                    <a:pt x="256161" y="56542"/>
                  </a:moveTo>
                  <a:lnTo>
                    <a:pt x="256161" y="62476"/>
                  </a:lnTo>
                  <a:lnTo>
                    <a:pt x="250225" y="62476"/>
                  </a:lnTo>
                  <a:lnTo>
                    <a:pt x="250225" y="56542"/>
                  </a:lnTo>
                  <a:close/>
                  <a:moveTo>
                    <a:pt x="262409" y="56542"/>
                  </a:moveTo>
                  <a:lnTo>
                    <a:pt x="262409" y="62476"/>
                  </a:lnTo>
                  <a:lnTo>
                    <a:pt x="256474" y="62476"/>
                  </a:lnTo>
                  <a:lnTo>
                    <a:pt x="256474" y="56542"/>
                  </a:lnTo>
                  <a:close/>
                  <a:moveTo>
                    <a:pt x="268656" y="56542"/>
                  </a:moveTo>
                  <a:lnTo>
                    <a:pt x="268656" y="62476"/>
                  </a:lnTo>
                  <a:lnTo>
                    <a:pt x="262721" y="62476"/>
                  </a:lnTo>
                  <a:lnTo>
                    <a:pt x="262721" y="56542"/>
                  </a:lnTo>
                  <a:close/>
                  <a:moveTo>
                    <a:pt x="274904" y="56542"/>
                  </a:moveTo>
                  <a:lnTo>
                    <a:pt x="274904" y="62476"/>
                  </a:lnTo>
                  <a:lnTo>
                    <a:pt x="268968" y="62476"/>
                  </a:lnTo>
                  <a:lnTo>
                    <a:pt x="268968" y="56542"/>
                  </a:lnTo>
                  <a:close/>
                  <a:moveTo>
                    <a:pt x="6251" y="62789"/>
                  </a:moveTo>
                  <a:lnTo>
                    <a:pt x="6251" y="68725"/>
                  </a:lnTo>
                  <a:lnTo>
                    <a:pt x="315" y="68725"/>
                  </a:lnTo>
                  <a:lnTo>
                    <a:pt x="315" y="62789"/>
                  </a:lnTo>
                  <a:close/>
                  <a:moveTo>
                    <a:pt x="12498" y="62789"/>
                  </a:moveTo>
                  <a:lnTo>
                    <a:pt x="12498" y="68725"/>
                  </a:lnTo>
                  <a:lnTo>
                    <a:pt x="6562" y="68725"/>
                  </a:lnTo>
                  <a:lnTo>
                    <a:pt x="6562" y="62789"/>
                  </a:lnTo>
                  <a:close/>
                  <a:moveTo>
                    <a:pt x="18745" y="62789"/>
                  </a:moveTo>
                  <a:lnTo>
                    <a:pt x="18745" y="68725"/>
                  </a:lnTo>
                  <a:lnTo>
                    <a:pt x="12810" y="68725"/>
                  </a:lnTo>
                  <a:lnTo>
                    <a:pt x="12810" y="62789"/>
                  </a:lnTo>
                  <a:close/>
                  <a:moveTo>
                    <a:pt x="24992" y="62789"/>
                  </a:moveTo>
                  <a:lnTo>
                    <a:pt x="24992" y="68725"/>
                  </a:lnTo>
                  <a:lnTo>
                    <a:pt x="19058" y="68725"/>
                  </a:lnTo>
                  <a:lnTo>
                    <a:pt x="19058" y="62789"/>
                  </a:lnTo>
                  <a:close/>
                  <a:moveTo>
                    <a:pt x="31242" y="62789"/>
                  </a:moveTo>
                  <a:lnTo>
                    <a:pt x="31242" y="68725"/>
                  </a:lnTo>
                  <a:lnTo>
                    <a:pt x="25305" y="68725"/>
                  </a:lnTo>
                  <a:lnTo>
                    <a:pt x="25305" y="62789"/>
                  </a:lnTo>
                  <a:close/>
                  <a:moveTo>
                    <a:pt x="37489" y="62789"/>
                  </a:moveTo>
                  <a:lnTo>
                    <a:pt x="37489" y="68725"/>
                  </a:lnTo>
                  <a:lnTo>
                    <a:pt x="31553" y="68725"/>
                  </a:lnTo>
                  <a:lnTo>
                    <a:pt x="31553" y="62789"/>
                  </a:lnTo>
                  <a:close/>
                  <a:moveTo>
                    <a:pt x="43737" y="62789"/>
                  </a:moveTo>
                  <a:lnTo>
                    <a:pt x="43737" y="68725"/>
                  </a:lnTo>
                  <a:lnTo>
                    <a:pt x="37802" y="68725"/>
                  </a:lnTo>
                  <a:lnTo>
                    <a:pt x="37802" y="62789"/>
                  </a:lnTo>
                  <a:close/>
                  <a:moveTo>
                    <a:pt x="49985" y="62789"/>
                  </a:moveTo>
                  <a:lnTo>
                    <a:pt x="49985" y="68725"/>
                  </a:lnTo>
                  <a:lnTo>
                    <a:pt x="44049" y="68725"/>
                  </a:lnTo>
                  <a:lnTo>
                    <a:pt x="44049" y="62789"/>
                  </a:lnTo>
                  <a:close/>
                  <a:moveTo>
                    <a:pt x="56232" y="62789"/>
                  </a:moveTo>
                  <a:lnTo>
                    <a:pt x="56232" y="68725"/>
                  </a:lnTo>
                  <a:lnTo>
                    <a:pt x="50296" y="68725"/>
                  </a:lnTo>
                  <a:lnTo>
                    <a:pt x="50296" y="62789"/>
                  </a:lnTo>
                  <a:close/>
                  <a:moveTo>
                    <a:pt x="62480" y="62789"/>
                  </a:moveTo>
                  <a:lnTo>
                    <a:pt x="62480" y="68725"/>
                  </a:lnTo>
                  <a:lnTo>
                    <a:pt x="56545" y="68725"/>
                  </a:lnTo>
                  <a:lnTo>
                    <a:pt x="56545" y="62789"/>
                  </a:lnTo>
                  <a:close/>
                  <a:moveTo>
                    <a:pt x="68727" y="62789"/>
                  </a:moveTo>
                  <a:lnTo>
                    <a:pt x="68727" y="68725"/>
                  </a:lnTo>
                  <a:lnTo>
                    <a:pt x="62792" y="68725"/>
                  </a:lnTo>
                  <a:lnTo>
                    <a:pt x="62792" y="62789"/>
                  </a:lnTo>
                  <a:close/>
                  <a:moveTo>
                    <a:pt x="74975" y="62789"/>
                  </a:moveTo>
                  <a:lnTo>
                    <a:pt x="74975" y="68725"/>
                  </a:lnTo>
                  <a:lnTo>
                    <a:pt x="69039" y="68725"/>
                  </a:lnTo>
                  <a:lnTo>
                    <a:pt x="69039" y="62789"/>
                  </a:lnTo>
                  <a:close/>
                  <a:moveTo>
                    <a:pt x="81223" y="62789"/>
                  </a:moveTo>
                  <a:lnTo>
                    <a:pt x="81223" y="68725"/>
                  </a:lnTo>
                  <a:lnTo>
                    <a:pt x="75286" y="68725"/>
                  </a:lnTo>
                  <a:lnTo>
                    <a:pt x="75286" y="62789"/>
                  </a:lnTo>
                  <a:close/>
                  <a:moveTo>
                    <a:pt x="87470" y="62789"/>
                  </a:moveTo>
                  <a:lnTo>
                    <a:pt x="87470" y="68725"/>
                  </a:lnTo>
                  <a:lnTo>
                    <a:pt x="81535" y="68725"/>
                  </a:lnTo>
                  <a:lnTo>
                    <a:pt x="81535" y="62789"/>
                  </a:lnTo>
                  <a:close/>
                  <a:moveTo>
                    <a:pt x="93718" y="62789"/>
                  </a:moveTo>
                  <a:lnTo>
                    <a:pt x="93718" y="68725"/>
                  </a:lnTo>
                  <a:lnTo>
                    <a:pt x="87784" y="68725"/>
                  </a:lnTo>
                  <a:lnTo>
                    <a:pt x="87784" y="62789"/>
                  </a:lnTo>
                  <a:close/>
                  <a:moveTo>
                    <a:pt x="99967" y="62789"/>
                  </a:moveTo>
                  <a:lnTo>
                    <a:pt x="99967" y="68725"/>
                  </a:lnTo>
                  <a:lnTo>
                    <a:pt x="94031" y="68725"/>
                  </a:lnTo>
                  <a:lnTo>
                    <a:pt x="94031" y="62789"/>
                  </a:lnTo>
                  <a:close/>
                  <a:moveTo>
                    <a:pt x="106214" y="62789"/>
                  </a:moveTo>
                  <a:lnTo>
                    <a:pt x="106214" y="68725"/>
                  </a:lnTo>
                  <a:lnTo>
                    <a:pt x="100278" y="68725"/>
                  </a:lnTo>
                  <a:lnTo>
                    <a:pt x="100278" y="62789"/>
                  </a:lnTo>
                  <a:close/>
                  <a:moveTo>
                    <a:pt x="112461" y="62789"/>
                  </a:moveTo>
                  <a:lnTo>
                    <a:pt x="112461" y="68725"/>
                  </a:lnTo>
                  <a:lnTo>
                    <a:pt x="106527" y="68725"/>
                  </a:lnTo>
                  <a:lnTo>
                    <a:pt x="106527" y="62789"/>
                  </a:lnTo>
                  <a:close/>
                  <a:moveTo>
                    <a:pt x="118710" y="62789"/>
                  </a:moveTo>
                  <a:lnTo>
                    <a:pt x="118710" y="68725"/>
                  </a:lnTo>
                  <a:lnTo>
                    <a:pt x="112774" y="68725"/>
                  </a:lnTo>
                  <a:lnTo>
                    <a:pt x="112774" y="62789"/>
                  </a:lnTo>
                  <a:close/>
                  <a:moveTo>
                    <a:pt x="124957" y="62789"/>
                  </a:moveTo>
                  <a:lnTo>
                    <a:pt x="124957" y="68725"/>
                  </a:lnTo>
                  <a:lnTo>
                    <a:pt x="119021" y="68725"/>
                  </a:lnTo>
                  <a:lnTo>
                    <a:pt x="119021" y="62789"/>
                  </a:lnTo>
                  <a:close/>
                  <a:moveTo>
                    <a:pt x="131204" y="62789"/>
                  </a:moveTo>
                  <a:lnTo>
                    <a:pt x="131204" y="68725"/>
                  </a:lnTo>
                  <a:lnTo>
                    <a:pt x="125270" y="68725"/>
                  </a:lnTo>
                  <a:lnTo>
                    <a:pt x="125270" y="62789"/>
                  </a:lnTo>
                  <a:close/>
                  <a:moveTo>
                    <a:pt x="137451" y="62789"/>
                  </a:moveTo>
                  <a:lnTo>
                    <a:pt x="137451" y="68725"/>
                  </a:lnTo>
                  <a:lnTo>
                    <a:pt x="131517" y="68725"/>
                  </a:lnTo>
                  <a:lnTo>
                    <a:pt x="131517" y="62789"/>
                  </a:lnTo>
                  <a:close/>
                  <a:moveTo>
                    <a:pt x="143702" y="62789"/>
                  </a:moveTo>
                  <a:lnTo>
                    <a:pt x="143702" y="68725"/>
                  </a:lnTo>
                  <a:lnTo>
                    <a:pt x="137766" y="68725"/>
                  </a:lnTo>
                  <a:lnTo>
                    <a:pt x="137766" y="62789"/>
                  </a:lnTo>
                  <a:close/>
                  <a:moveTo>
                    <a:pt x="149949" y="62789"/>
                  </a:moveTo>
                  <a:lnTo>
                    <a:pt x="149949" y="68725"/>
                  </a:lnTo>
                  <a:lnTo>
                    <a:pt x="144015" y="68725"/>
                  </a:lnTo>
                  <a:lnTo>
                    <a:pt x="144015" y="62789"/>
                  </a:lnTo>
                  <a:close/>
                  <a:moveTo>
                    <a:pt x="156196" y="62789"/>
                  </a:moveTo>
                  <a:lnTo>
                    <a:pt x="156196" y="68725"/>
                  </a:lnTo>
                  <a:lnTo>
                    <a:pt x="150262" y="68725"/>
                  </a:lnTo>
                  <a:lnTo>
                    <a:pt x="150262" y="62789"/>
                  </a:lnTo>
                  <a:close/>
                  <a:moveTo>
                    <a:pt x="162445" y="62789"/>
                  </a:moveTo>
                  <a:lnTo>
                    <a:pt x="162445" y="68725"/>
                  </a:lnTo>
                  <a:lnTo>
                    <a:pt x="156509" y="68725"/>
                  </a:lnTo>
                  <a:lnTo>
                    <a:pt x="156509" y="62789"/>
                  </a:lnTo>
                  <a:close/>
                  <a:moveTo>
                    <a:pt x="168692" y="62789"/>
                  </a:moveTo>
                  <a:lnTo>
                    <a:pt x="168692" y="68725"/>
                  </a:lnTo>
                  <a:lnTo>
                    <a:pt x="162756" y="68725"/>
                  </a:lnTo>
                  <a:lnTo>
                    <a:pt x="162756" y="62789"/>
                  </a:lnTo>
                  <a:close/>
                  <a:moveTo>
                    <a:pt x="174939" y="62789"/>
                  </a:moveTo>
                  <a:lnTo>
                    <a:pt x="174939" y="68725"/>
                  </a:lnTo>
                  <a:lnTo>
                    <a:pt x="169005" y="68725"/>
                  </a:lnTo>
                  <a:lnTo>
                    <a:pt x="169005" y="62789"/>
                  </a:lnTo>
                  <a:close/>
                  <a:moveTo>
                    <a:pt x="181186" y="62789"/>
                  </a:moveTo>
                  <a:lnTo>
                    <a:pt x="181186" y="68725"/>
                  </a:lnTo>
                  <a:lnTo>
                    <a:pt x="175252" y="68725"/>
                  </a:lnTo>
                  <a:lnTo>
                    <a:pt x="175252" y="62789"/>
                  </a:lnTo>
                  <a:close/>
                  <a:moveTo>
                    <a:pt x="187435" y="62789"/>
                  </a:moveTo>
                  <a:lnTo>
                    <a:pt x="187435" y="68725"/>
                  </a:lnTo>
                  <a:lnTo>
                    <a:pt x="181499" y="68725"/>
                  </a:lnTo>
                  <a:lnTo>
                    <a:pt x="181499" y="62789"/>
                  </a:lnTo>
                  <a:close/>
                  <a:moveTo>
                    <a:pt x="193684" y="62789"/>
                  </a:moveTo>
                  <a:lnTo>
                    <a:pt x="193684" y="68725"/>
                  </a:lnTo>
                  <a:lnTo>
                    <a:pt x="187749" y="68725"/>
                  </a:lnTo>
                  <a:lnTo>
                    <a:pt x="187749" y="62789"/>
                  </a:lnTo>
                  <a:close/>
                  <a:moveTo>
                    <a:pt x="199931" y="62789"/>
                  </a:moveTo>
                  <a:lnTo>
                    <a:pt x="199931" y="68725"/>
                  </a:lnTo>
                  <a:lnTo>
                    <a:pt x="193996" y="68725"/>
                  </a:lnTo>
                  <a:lnTo>
                    <a:pt x="193996" y="62789"/>
                  </a:lnTo>
                  <a:close/>
                  <a:moveTo>
                    <a:pt x="206180" y="62789"/>
                  </a:moveTo>
                  <a:lnTo>
                    <a:pt x="206180" y="68725"/>
                  </a:lnTo>
                  <a:lnTo>
                    <a:pt x="200244" y="68725"/>
                  </a:lnTo>
                  <a:lnTo>
                    <a:pt x="200244" y="62789"/>
                  </a:lnTo>
                  <a:close/>
                  <a:moveTo>
                    <a:pt x="212427" y="62789"/>
                  </a:moveTo>
                  <a:lnTo>
                    <a:pt x="212427" y="68725"/>
                  </a:lnTo>
                  <a:lnTo>
                    <a:pt x="206491" y="68725"/>
                  </a:lnTo>
                  <a:lnTo>
                    <a:pt x="206491" y="62789"/>
                  </a:lnTo>
                  <a:close/>
                  <a:moveTo>
                    <a:pt x="218674" y="62789"/>
                  </a:moveTo>
                  <a:lnTo>
                    <a:pt x="218674" y="68725"/>
                  </a:lnTo>
                  <a:lnTo>
                    <a:pt x="212739" y="68725"/>
                  </a:lnTo>
                  <a:lnTo>
                    <a:pt x="212739" y="62789"/>
                  </a:lnTo>
                  <a:close/>
                  <a:moveTo>
                    <a:pt x="224921" y="62789"/>
                  </a:moveTo>
                  <a:lnTo>
                    <a:pt x="224921" y="68725"/>
                  </a:lnTo>
                  <a:lnTo>
                    <a:pt x="218987" y="68725"/>
                  </a:lnTo>
                  <a:lnTo>
                    <a:pt x="218987" y="62789"/>
                  </a:lnTo>
                  <a:close/>
                  <a:moveTo>
                    <a:pt x="231170" y="62789"/>
                  </a:moveTo>
                  <a:lnTo>
                    <a:pt x="231170" y="68725"/>
                  </a:lnTo>
                  <a:lnTo>
                    <a:pt x="225234" y="68725"/>
                  </a:lnTo>
                  <a:lnTo>
                    <a:pt x="225234" y="62789"/>
                  </a:lnTo>
                  <a:close/>
                  <a:moveTo>
                    <a:pt x="237417" y="62789"/>
                  </a:moveTo>
                  <a:lnTo>
                    <a:pt x="237417" y="68725"/>
                  </a:lnTo>
                  <a:lnTo>
                    <a:pt x="231481" y="68725"/>
                  </a:lnTo>
                  <a:lnTo>
                    <a:pt x="231481" y="62789"/>
                  </a:lnTo>
                  <a:close/>
                  <a:moveTo>
                    <a:pt x="243664" y="62789"/>
                  </a:moveTo>
                  <a:lnTo>
                    <a:pt x="243664" y="68725"/>
                  </a:lnTo>
                  <a:lnTo>
                    <a:pt x="237729" y="68725"/>
                  </a:lnTo>
                  <a:lnTo>
                    <a:pt x="237729" y="62789"/>
                  </a:lnTo>
                  <a:close/>
                  <a:moveTo>
                    <a:pt x="249911" y="62789"/>
                  </a:moveTo>
                  <a:lnTo>
                    <a:pt x="249911" y="68725"/>
                  </a:lnTo>
                  <a:lnTo>
                    <a:pt x="243977" y="68725"/>
                  </a:lnTo>
                  <a:lnTo>
                    <a:pt x="243977" y="62789"/>
                  </a:lnTo>
                  <a:close/>
                  <a:moveTo>
                    <a:pt x="256161" y="62789"/>
                  </a:moveTo>
                  <a:lnTo>
                    <a:pt x="256161" y="68725"/>
                  </a:lnTo>
                  <a:lnTo>
                    <a:pt x="250225" y="68725"/>
                  </a:lnTo>
                  <a:lnTo>
                    <a:pt x="250225" y="62789"/>
                  </a:lnTo>
                  <a:close/>
                  <a:moveTo>
                    <a:pt x="262409" y="62789"/>
                  </a:moveTo>
                  <a:lnTo>
                    <a:pt x="262409" y="68725"/>
                  </a:lnTo>
                  <a:lnTo>
                    <a:pt x="256474" y="68725"/>
                  </a:lnTo>
                  <a:lnTo>
                    <a:pt x="256474" y="62789"/>
                  </a:lnTo>
                  <a:close/>
                  <a:moveTo>
                    <a:pt x="268656" y="62789"/>
                  </a:moveTo>
                  <a:lnTo>
                    <a:pt x="268656" y="68725"/>
                  </a:lnTo>
                  <a:lnTo>
                    <a:pt x="262721" y="68725"/>
                  </a:lnTo>
                  <a:lnTo>
                    <a:pt x="262721" y="62789"/>
                  </a:lnTo>
                  <a:close/>
                  <a:moveTo>
                    <a:pt x="274904" y="62789"/>
                  </a:moveTo>
                  <a:lnTo>
                    <a:pt x="274904" y="68725"/>
                  </a:lnTo>
                  <a:lnTo>
                    <a:pt x="268968" y="68725"/>
                  </a:lnTo>
                  <a:lnTo>
                    <a:pt x="268968" y="62789"/>
                  </a:lnTo>
                  <a:close/>
                  <a:moveTo>
                    <a:pt x="6251" y="69036"/>
                  </a:moveTo>
                  <a:lnTo>
                    <a:pt x="6251" y="74972"/>
                  </a:lnTo>
                  <a:lnTo>
                    <a:pt x="315" y="74972"/>
                  </a:lnTo>
                  <a:lnTo>
                    <a:pt x="315" y="69036"/>
                  </a:lnTo>
                  <a:close/>
                  <a:moveTo>
                    <a:pt x="12498" y="69036"/>
                  </a:moveTo>
                  <a:lnTo>
                    <a:pt x="12498" y="74972"/>
                  </a:lnTo>
                  <a:lnTo>
                    <a:pt x="6562" y="74972"/>
                  </a:lnTo>
                  <a:lnTo>
                    <a:pt x="6562" y="69036"/>
                  </a:lnTo>
                  <a:close/>
                  <a:moveTo>
                    <a:pt x="18745" y="69036"/>
                  </a:moveTo>
                  <a:lnTo>
                    <a:pt x="18745" y="74972"/>
                  </a:lnTo>
                  <a:lnTo>
                    <a:pt x="12810" y="74972"/>
                  </a:lnTo>
                  <a:lnTo>
                    <a:pt x="12810" y="69036"/>
                  </a:lnTo>
                  <a:close/>
                  <a:moveTo>
                    <a:pt x="24992" y="69036"/>
                  </a:moveTo>
                  <a:lnTo>
                    <a:pt x="24992" y="74972"/>
                  </a:lnTo>
                  <a:lnTo>
                    <a:pt x="19058" y="74972"/>
                  </a:lnTo>
                  <a:lnTo>
                    <a:pt x="19058" y="69036"/>
                  </a:lnTo>
                  <a:close/>
                  <a:moveTo>
                    <a:pt x="31242" y="69036"/>
                  </a:moveTo>
                  <a:lnTo>
                    <a:pt x="31242" y="74972"/>
                  </a:lnTo>
                  <a:lnTo>
                    <a:pt x="25305" y="74972"/>
                  </a:lnTo>
                  <a:lnTo>
                    <a:pt x="25305" y="69036"/>
                  </a:lnTo>
                  <a:close/>
                  <a:moveTo>
                    <a:pt x="37489" y="69036"/>
                  </a:moveTo>
                  <a:lnTo>
                    <a:pt x="37489" y="74972"/>
                  </a:lnTo>
                  <a:lnTo>
                    <a:pt x="31553" y="74972"/>
                  </a:lnTo>
                  <a:lnTo>
                    <a:pt x="31553" y="69036"/>
                  </a:lnTo>
                  <a:close/>
                  <a:moveTo>
                    <a:pt x="43737" y="69036"/>
                  </a:moveTo>
                  <a:lnTo>
                    <a:pt x="43737" y="74972"/>
                  </a:lnTo>
                  <a:lnTo>
                    <a:pt x="37802" y="74972"/>
                  </a:lnTo>
                  <a:lnTo>
                    <a:pt x="37802" y="69036"/>
                  </a:lnTo>
                  <a:close/>
                  <a:moveTo>
                    <a:pt x="49985" y="69036"/>
                  </a:moveTo>
                  <a:lnTo>
                    <a:pt x="49985" y="74972"/>
                  </a:lnTo>
                  <a:lnTo>
                    <a:pt x="44049" y="74972"/>
                  </a:lnTo>
                  <a:lnTo>
                    <a:pt x="44049" y="69036"/>
                  </a:lnTo>
                  <a:close/>
                  <a:moveTo>
                    <a:pt x="56232" y="69036"/>
                  </a:moveTo>
                  <a:lnTo>
                    <a:pt x="56232" y="74972"/>
                  </a:lnTo>
                  <a:lnTo>
                    <a:pt x="50296" y="74972"/>
                  </a:lnTo>
                  <a:lnTo>
                    <a:pt x="50296" y="69036"/>
                  </a:lnTo>
                  <a:close/>
                  <a:moveTo>
                    <a:pt x="62480" y="69036"/>
                  </a:moveTo>
                  <a:lnTo>
                    <a:pt x="62480" y="74972"/>
                  </a:lnTo>
                  <a:lnTo>
                    <a:pt x="56545" y="74972"/>
                  </a:lnTo>
                  <a:lnTo>
                    <a:pt x="56545" y="69036"/>
                  </a:lnTo>
                  <a:close/>
                  <a:moveTo>
                    <a:pt x="68727" y="69036"/>
                  </a:moveTo>
                  <a:lnTo>
                    <a:pt x="68727" y="74972"/>
                  </a:lnTo>
                  <a:lnTo>
                    <a:pt x="62792" y="74972"/>
                  </a:lnTo>
                  <a:lnTo>
                    <a:pt x="62792" y="69036"/>
                  </a:lnTo>
                  <a:close/>
                  <a:moveTo>
                    <a:pt x="74975" y="69036"/>
                  </a:moveTo>
                  <a:lnTo>
                    <a:pt x="74975" y="74972"/>
                  </a:lnTo>
                  <a:lnTo>
                    <a:pt x="69039" y="74972"/>
                  </a:lnTo>
                  <a:lnTo>
                    <a:pt x="69039" y="69036"/>
                  </a:lnTo>
                  <a:close/>
                  <a:moveTo>
                    <a:pt x="81223" y="69036"/>
                  </a:moveTo>
                  <a:lnTo>
                    <a:pt x="81223" y="74972"/>
                  </a:lnTo>
                  <a:lnTo>
                    <a:pt x="75286" y="74972"/>
                  </a:lnTo>
                  <a:lnTo>
                    <a:pt x="75286" y="69036"/>
                  </a:lnTo>
                  <a:close/>
                  <a:moveTo>
                    <a:pt x="87470" y="69036"/>
                  </a:moveTo>
                  <a:lnTo>
                    <a:pt x="87470" y="74972"/>
                  </a:lnTo>
                  <a:lnTo>
                    <a:pt x="81535" y="74972"/>
                  </a:lnTo>
                  <a:lnTo>
                    <a:pt x="81535" y="69036"/>
                  </a:lnTo>
                  <a:close/>
                  <a:moveTo>
                    <a:pt x="93718" y="69036"/>
                  </a:moveTo>
                  <a:lnTo>
                    <a:pt x="93718" y="74972"/>
                  </a:lnTo>
                  <a:lnTo>
                    <a:pt x="87784" y="74972"/>
                  </a:lnTo>
                  <a:lnTo>
                    <a:pt x="87784" y="69036"/>
                  </a:lnTo>
                  <a:close/>
                  <a:moveTo>
                    <a:pt x="99967" y="69036"/>
                  </a:moveTo>
                  <a:lnTo>
                    <a:pt x="99967" y="74972"/>
                  </a:lnTo>
                  <a:lnTo>
                    <a:pt x="94031" y="74972"/>
                  </a:lnTo>
                  <a:lnTo>
                    <a:pt x="94031" y="69036"/>
                  </a:lnTo>
                  <a:close/>
                  <a:moveTo>
                    <a:pt x="106214" y="69036"/>
                  </a:moveTo>
                  <a:lnTo>
                    <a:pt x="106214" y="74972"/>
                  </a:lnTo>
                  <a:lnTo>
                    <a:pt x="100278" y="74972"/>
                  </a:lnTo>
                  <a:lnTo>
                    <a:pt x="100278" y="69036"/>
                  </a:lnTo>
                  <a:close/>
                  <a:moveTo>
                    <a:pt x="112461" y="69036"/>
                  </a:moveTo>
                  <a:lnTo>
                    <a:pt x="112461" y="74972"/>
                  </a:lnTo>
                  <a:lnTo>
                    <a:pt x="106527" y="74972"/>
                  </a:lnTo>
                  <a:lnTo>
                    <a:pt x="106527" y="69036"/>
                  </a:lnTo>
                  <a:close/>
                  <a:moveTo>
                    <a:pt x="118710" y="69036"/>
                  </a:moveTo>
                  <a:lnTo>
                    <a:pt x="118710" y="74972"/>
                  </a:lnTo>
                  <a:lnTo>
                    <a:pt x="112774" y="74972"/>
                  </a:lnTo>
                  <a:lnTo>
                    <a:pt x="112774" y="69036"/>
                  </a:lnTo>
                  <a:close/>
                  <a:moveTo>
                    <a:pt x="124957" y="69036"/>
                  </a:moveTo>
                  <a:lnTo>
                    <a:pt x="124957" y="74972"/>
                  </a:lnTo>
                  <a:lnTo>
                    <a:pt x="119021" y="74972"/>
                  </a:lnTo>
                  <a:lnTo>
                    <a:pt x="119021" y="69036"/>
                  </a:lnTo>
                  <a:close/>
                  <a:moveTo>
                    <a:pt x="131204" y="69036"/>
                  </a:moveTo>
                  <a:lnTo>
                    <a:pt x="131204" y="74972"/>
                  </a:lnTo>
                  <a:lnTo>
                    <a:pt x="125270" y="74972"/>
                  </a:lnTo>
                  <a:lnTo>
                    <a:pt x="125270" y="69036"/>
                  </a:lnTo>
                  <a:close/>
                  <a:moveTo>
                    <a:pt x="137451" y="69036"/>
                  </a:moveTo>
                  <a:lnTo>
                    <a:pt x="137451" y="74972"/>
                  </a:lnTo>
                  <a:lnTo>
                    <a:pt x="131517" y="74972"/>
                  </a:lnTo>
                  <a:lnTo>
                    <a:pt x="131517" y="69036"/>
                  </a:lnTo>
                  <a:close/>
                  <a:moveTo>
                    <a:pt x="143702" y="69036"/>
                  </a:moveTo>
                  <a:lnTo>
                    <a:pt x="143702" y="74972"/>
                  </a:lnTo>
                  <a:lnTo>
                    <a:pt x="137766" y="74972"/>
                  </a:lnTo>
                  <a:lnTo>
                    <a:pt x="137766" y="69036"/>
                  </a:lnTo>
                  <a:close/>
                  <a:moveTo>
                    <a:pt x="149949" y="69036"/>
                  </a:moveTo>
                  <a:lnTo>
                    <a:pt x="149949" y="74972"/>
                  </a:lnTo>
                  <a:lnTo>
                    <a:pt x="144015" y="74972"/>
                  </a:lnTo>
                  <a:lnTo>
                    <a:pt x="144015" y="69036"/>
                  </a:lnTo>
                  <a:close/>
                  <a:moveTo>
                    <a:pt x="156196" y="69036"/>
                  </a:moveTo>
                  <a:lnTo>
                    <a:pt x="156196" y="74972"/>
                  </a:lnTo>
                  <a:lnTo>
                    <a:pt x="150262" y="74972"/>
                  </a:lnTo>
                  <a:lnTo>
                    <a:pt x="150262" y="69036"/>
                  </a:lnTo>
                  <a:close/>
                  <a:moveTo>
                    <a:pt x="162445" y="69036"/>
                  </a:moveTo>
                  <a:lnTo>
                    <a:pt x="162445" y="74972"/>
                  </a:lnTo>
                  <a:lnTo>
                    <a:pt x="156509" y="74972"/>
                  </a:lnTo>
                  <a:lnTo>
                    <a:pt x="156509" y="69036"/>
                  </a:lnTo>
                  <a:close/>
                  <a:moveTo>
                    <a:pt x="168692" y="69036"/>
                  </a:moveTo>
                  <a:lnTo>
                    <a:pt x="168692" y="74972"/>
                  </a:lnTo>
                  <a:lnTo>
                    <a:pt x="162756" y="74972"/>
                  </a:lnTo>
                  <a:lnTo>
                    <a:pt x="162756" y="69036"/>
                  </a:lnTo>
                  <a:close/>
                  <a:moveTo>
                    <a:pt x="174939" y="69036"/>
                  </a:moveTo>
                  <a:lnTo>
                    <a:pt x="174939" y="74972"/>
                  </a:lnTo>
                  <a:lnTo>
                    <a:pt x="169005" y="74972"/>
                  </a:lnTo>
                  <a:lnTo>
                    <a:pt x="169005" y="69036"/>
                  </a:lnTo>
                  <a:close/>
                  <a:moveTo>
                    <a:pt x="181186" y="69036"/>
                  </a:moveTo>
                  <a:lnTo>
                    <a:pt x="181186" y="74972"/>
                  </a:lnTo>
                  <a:lnTo>
                    <a:pt x="175252" y="74972"/>
                  </a:lnTo>
                  <a:lnTo>
                    <a:pt x="175252" y="69036"/>
                  </a:lnTo>
                  <a:close/>
                  <a:moveTo>
                    <a:pt x="187435" y="69036"/>
                  </a:moveTo>
                  <a:lnTo>
                    <a:pt x="187435" y="74972"/>
                  </a:lnTo>
                  <a:lnTo>
                    <a:pt x="181499" y="74972"/>
                  </a:lnTo>
                  <a:lnTo>
                    <a:pt x="181499" y="69036"/>
                  </a:lnTo>
                  <a:close/>
                  <a:moveTo>
                    <a:pt x="193684" y="69036"/>
                  </a:moveTo>
                  <a:lnTo>
                    <a:pt x="193684" y="74972"/>
                  </a:lnTo>
                  <a:lnTo>
                    <a:pt x="187749" y="74972"/>
                  </a:lnTo>
                  <a:lnTo>
                    <a:pt x="187749" y="69036"/>
                  </a:lnTo>
                  <a:close/>
                  <a:moveTo>
                    <a:pt x="199931" y="69036"/>
                  </a:moveTo>
                  <a:lnTo>
                    <a:pt x="199931" y="74972"/>
                  </a:lnTo>
                  <a:lnTo>
                    <a:pt x="193996" y="74972"/>
                  </a:lnTo>
                  <a:lnTo>
                    <a:pt x="193996" y="69036"/>
                  </a:lnTo>
                  <a:close/>
                  <a:moveTo>
                    <a:pt x="206180" y="69036"/>
                  </a:moveTo>
                  <a:lnTo>
                    <a:pt x="206180" y="74972"/>
                  </a:lnTo>
                  <a:lnTo>
                    <a:pt x="200244" y="74972"/>
                  </a:lnTo>
                  <a:lnTo>
                    <a:pt x="200244" y="69036"/>
                  </a:lnTo>
                  <a:close/>
                  <a:moveTo>
                    <a:pt x="212427" y="69036"/>
                  </a:moveTo>
                  <a:lnTo>
                    <a:pt x="212427" y="74972"/>
                  </a:lnTo>
                  <a:lnTo>
                    <a:pt x="206491" y="74972"/>
                  </a:lnTo>
                  <a:lnTo>
                    <a:pt x="206491" y="69036"/>
                  </a:lnTo>
                  <a:close/>
                  <a:moveTo>
                    <a:pt x="218674" y="69036"/>
                  </a:moveTo>
                  <a:lnTo>
                    <a:pt x="218674" y="74972"/>
                  </a:lnTo>
                  <a:lnTo>
                    <a:pt x="212739" y="74972"/>
                  </a:lnTo>
                  <a:lnTo>
                    <a:pt x="212739" y="69036"/>
                  </a:lnTo>
                  <a:close/>
                  <a:moveTo>
                    <a:pt x="224921" y="69036"/>
                  </a:moveTo>
                  <a:lnTo>
                    <a:pt x="224921" y="74972"/>
                  </a:lnTo>
                  <a:lnTo>
                    <a:pt x="218987" y="74972"/>
                  </a:lnTo>
                  <a:lnTo>
                    <a:pt x="218987" y="69036"/>
                  </a:lnTo>
                  <a:close/>
                  <a:moveTo>
                    <a:pt x="231170" y="69036"/>
                  </a:moveTo>
                  <a:lnTo>
                    <a:pt x="231170" y="74972"/>
                  </a:lnTo>
                  <a:lnTo>
                    <a:pt x="225234" y="74972"/>
                  </a:lnTo>
                  <a:lnTo>
                    <a:pt x="225234" y="69036"/>
                  </a:lnTo>
                  <a:close/>
                  <a:moveTo>
                    <a:pt x="237417" y="69036"/>
                  </a:moveTo>
                  <a:lnTo>
                    <a:pt x="237417" y="74972"/>
                  </a:lnTo>
                  <a:lnTo>
                    <a:pt x="231481" y="74972"/>
                  </a:lnTo>
                  <a:lnTo>
                    <a:pt x="231481" y="69036"/>
                  </a:lnTo>
                  <a:close/>
                  <a:moveTo>
                    <a:pt x="243664" y="69036"/>
                  </a:moveTo>
                  <a:lnTo>
                    <a:pt x="243664" y="74972"/>
                  </a:lnTo>
                  <a:lnTo>
                    <a:pt x="237729" y="74972"/>
                  </a:lnTo>
                  <a:lnTo>
                    <a:pt x="237729" y="69036"/>
                  </a:lnTo>
                  <a:close/>
                  <a:moveTo>
                    <a:pt x="249911" y="69036"/>
                  </a:moveTo>
                  <a:lnTo>
                    <a:pt x="249911" y="74972"/>
                  </a:lnTo>
                  <a:lnTo>
                    <a:pt x="243977" y="74972"/>
                  </a:lnTo>
                  <a:lnTo>
                    <a:pt x="243977" y="69036"/>
                  </a:lnTo>
                  <a:close/>
                  <a:moveTo>
                    <a:pt x="256161" y="69036"/>
                  </a:moveTo>
                  <a:lnTo>
                    <a:pt x="256161" y="74972"/>
                  </a:lnTo>
                  <a:lnTo>
                    <a:pt x="250225" y="74972"/>
                  </a:lnTo>
                  <a:lnTo>
                    <a:pt x="250225" y="69036"/>
                  </a:lnTo>
                  <a:close/>
                  <a:moveTo>
                    <a:pt x="262409" y="69036"/>
                  </a:moveTo>
                  <a:lnTo>
                    <a:pt x="262409" y="74972"/>
                  </a:lnTo>
                  <a:lnTo>
                    <a:pt x="256474" y="74972"/>
                  </a:lnTo>
                  <a:lnTo>
                    <a:pt x="256474" y="69036"/>
                  </a:lnTo>
                  <a:close/>
                  <a:moveTo>
                    <a:pt x="268656" y="69036"/>
                  </a:moveTo>
                  <a:lnTo>
                    <a:pt x="268656" y="74972"/>
                  </a:lnTo>
                  <a:lnTo>
                    <a:pt x="262721" y="74972"/>
                  </a:lnTo>
                  <a:lnTo>
                    <a:pt x="262721" y="69036"/>
                  </a:lnTo>
                  <a:close/>
                  <a:moveTo>
                    <a:pt x="274904" y="69036"/>
                  </a:moveTo>
                  <a:lnTo>
                    <a:pt x="274904" y="74972"/>
                  </a:lnTo>
                  <a:lnTo>
                    <a:pt x="268968" y="74972"/>
                  </a:lnTo>
                  <a:lnTo>
                    <a:pt x="268968" y="69036"/>
                  </a:lnTo>
                  <a:close/>
                  <a:moveTo>
                    <a:pt x="6251" y="75285"/>
                  </a:moveTo>
                  <a:lnTo>
                    <a:pt x="6251" y="81219"/>
                  </a:lnTo>
                  <a:lnTo>
                    <a:pt x="315" y="81219"/>
                  </a:lnTo>
                  <a:lnTo>
                    <a:pt x="315" y="75285"/>
                  </a:lnTo>
                  <a:close/>
                  <a:moveTo>
                    <a:pt x="12498" y="75285"/>
                  </a:moveTo>
                  <a:lnTo>
                    <a:pt x="12498" y="81219"/>
                  </a:lnTo>
                  <a:lnTo>
                    <a:pt x="6562" y="81219"/>
                  </a:lnTo>
                  <a:lnTo>
                    <a:pt x="6562" y="75285"/>
                  </a:lnTo>
                  <a:close/>
                  <a:moveTo>
                    <a:pt x="18745" y="75285"/>
                  </a:moveTo>
                  <a:lnTo>
                    <a:pt x="18745" y="81219"/>
                  </a:lnTo>
                  <a:lnTo>
                    <a:pt x="12810" y="81219"/>
                  </a:lnTo>
                  <a:lnTo>
                    <a:pt x="12810" y="75285"/>
                  </a:lnTo>
                  <a:close/>
                  <a:moveTo>
                    <a:pt x="24992" y="75285"/>
                  </a:moveTo>
                  <a:lnTo>
                    <a:pt x="24992" y="81219"/>
                  </a:lnTo>
                  <a:lnTo>
                    <a:pt x="19058" y="81219"/>
                  </a:lnTo>
                  <a:lnTo>
                    <a:pt x="19058" y="75285"/>
                  </a:lnTo>
                  <a:close/>
                  <a:moveTo>
                    <a:pt x="31242" y="75285"/>
                  </a:moveTo>
                  <a:lnTo>
                    <a:pt x="31242" y="81219"/>
                  </a:lnTo>
                  <a:lnTo>
                    <a:pt x="25305" y="81219"/>
                  </a:lnTo>
                  <a:lnTo>
                    <a:pt x="25305" y="75285"/>
                  </a:lnTo>
                  <a:close/>
                  <a:moveTo>
                    <a:pt x="37489" y="75285"/>
                  </a:moveTo>
                  <a:lnTo>
                    <a:pt x="37489" y="81219"/>
                  </a:lnTo>
                  <a:lnTo>
                    <a:pt x="31553" y="81219"/>
                  </a:lnTo>
                  <a:lnTo>
                    <a:pt x="31553" y="75285"/>
                  </a:lnTo>
                  <a:close/>
                  <a:moveTo>
                    <a:pt x="43737" y="75285"/>
                  </a:moveTo>
                  <a:lnTo>
                    <a:pt x="43737" y="81219"/>
                  </a:lnTo>
                  <a:lnTo>
                    <a:pt x="37802" y="81219"/>
                  </a:lnTo>
                  <a:lnTo>
                    <a:pt x="37802" y="75285"/>
                  </a:lnTo>
                  <a:close/>
                  <a:moveTo>
                    <a:pt x="49985" y="75285"/>
                  </a:moveTo>
                  <a:lnTo>
                    <a:pt x="49985" y="81219"/>
                  </a:lnTo>
                  <a:lnTo>
                    <a:pt x="44049" y="81219"/>
                  </a:lnTo>
                  <a:lnTo>
                    <a:pt x="44049" y="75285"/>
                  </a:lnTo>
                  <a:close/>
                  <a:moveTo>
                    <a:pt x="56232" y="75285"/>
                  </a:moveTo>
                  <a:lnTo>
                    <a:pt x="56232" y="81219"/>
                  </a:lnTo>
                  <a:lnTo>
                    <a:pt x="50296" y="81219"/>
                  </a:lnTo>
                  <a:lnTo>
                    <a:pt x="50296" y="75285"/>
                  </a:lnTo>
                  <a:close/>
                  <a:moveTo>
                    <a:pt x="62480" y="75285"/>
                  </a:moveTo>
                  <a:lnTo>
                    <a:pt x="62480" y="81219"/>
                  </a:lnTo>
                  <a:lnTo>
                    <a:pt x="56545" y="81219"/>
                  </a:lnTo>
                  <a:lnTo>
                    <a:pt x="56545" y="75285"/>
                  </a:lnTo>
                  <a:close/>
                  <a:moveTo>
                    <a:pt x="68727" y="75285"/>
                  </a:moveTo>
                  <a:lnTo>
                    <a:pt x="68727" y="81219"/>
                  </a:lnTo>
                  <a:lnTo>
                    <a:pt x="62792" y="81219"/>
                  </a:lnTo>
                  <a:lnTo>
                    <a:pt x="62792" y="75285"/>
                  </a:lnTo>
                  <a:close/>
                  <a:moveTo>
                    <a:pt x="74975" y="75285"/>
                  </a:moveTo>
                  <a:lnTo>
                    <a:pt x="74975" y="81219"/>
                  </a:lnTo>
                  <a:lnTo>
                    <a:pt x="69039" y="81219"/>
                  </a:lnTo>
                  <a:lnTo>
                    <a:pt x="69039" y="75285"/>
                  </a:lnTo>
                  <a:close/>
                  <a:moveTo>
                    <a:pt x="81223" y="75285"/>
                  </a:moveTo>
                  <a:lnTo>
                    <a:pt x="81223" y="81219"/>
                  </a:lnTo>
                  <a:lnTo>
                    <a:pt x="75286" y="81219"/>
                  </a:lnTo>
                  <a:lnTo>
                    <a:pt x="75286" y="75285"/>
                  </a:lnTo>
                  <a:close/>
                  <a:moveTo>
                    <a:pt x="87470" y="75285"/>
                  </a:moveTo>
                  <a:lnTo>
                    <a:pt x="87470" y="81219"/>
                  </a:lnTo>
                  <a:lnTo>
                    <a:pt x="81535" y="81219"/>
                  </a:lnTo>
                  <a:lnTo>
                    <a:pt x="81535" y="75285"/>
                  </a:lnTo>
                  <a:close/>
                  <a:moveTo>
                    <a:pt x="93718" y="75285"/>
                  </a:moveTo>
                  <a:lnTo>
                    <a:pt x="93718" y="81219"/>
                  </a:lnTo>
                  <a:lnTo>
                    <a:pt x="87784" y="81219"/>
                  </a:lnTo>
                  <a:lnTo>
                    <a:pt x="87784" y="75285"/>
                  </a:lnTo>
                  <a:close/>
                  <a:moveTo>
                    <a:pt x="99967" y="75285"/>
                  </a:moveTo>
                  <a:lnTo>
                    <a:pt x="99967" y="81219"/>
                  </a:lnTo>
                  <a:lnTo>
                    <a:pt x="94031" y="81219"/>
                  </a:lnTo>
                  <a:lnTo>
                    <a:pt x="94031" y="75285"/>
                  </a:lnTo>
                  <a:close/>
                  <a:moveTo>
                    <a:pt x="106214" y="75285"/>
                  </a:moveTo>
                  <a:lnTo>
                    <a:pt x="106214" y="81219"/>
                  </a:lnTo>
                  <a:lnTo>
                    <a:pt x="100278" y="81219"/>
                  </a:lnTo>
                  <a:lnTo>
                    <a:pt x="100278" y="75285"/>
                  </a:lnTo>
                  <a:close/>
                  <a:moveTo>
                    <a:pt x="112461" y="75285"/>
                  </a:moveTo>
                  <a:lnTo>
                    <a:pt x="112461" y="81219"/>
                  </a:lnTo>
                  <a:lnTo>
                    <a:pt x="106527" y="81219"/>
                  </a:lnTo>
                  <a:lnTo>
                    <a:pt x="106527" y="75285"/>
                  </a:lnTo>
                  <a:close/>
                  <a:moveTo>
                    <a:pt x="118710" y="75285"/>
                  </a:moveTo>
                  <a:lnTo>
                    <a:pt x="118710" y="81219"/>
                  </a:lnTo>
                  <a:lnTo>
                    <a:pt x="112774" y="81219"/>
                  </a:lnTo>
                  <a:lnTo>
                    <a:pt x="112774" y="75285"/>
                  </a:lnTo>
                  <a:close/>
                  <a:moveTo>
                    <a:pt x="124957" y="75285"/>
                  </a:moveTo>
                  <a:lnTo>
                    <a:pt x="124957" y="81219"/>
                  </a:lnTo>
                  <a:lnTo>
                    <a:pt x="119021" y="81219"/>
                  </a:lnTo>
                  <a:lnTo>
                    <a:pt x="119021" y="75285"/>
                  </a:lnTo>
                  <a:close/>
                  <a:moveTo>
                    <a:pt x="131204" y="75285"/>
                  </a:moveTo>
                  <a:lnTo>
                    <a:pt x="131204" y="81219"/>
                  </a:lnTo>
                  <a:lnTo>
                    <a:pt x="125270" y="81219"/>
                  </a:lnTo>
                  <a:lnTo>
                    <a:pt x="125270" y="75285"/>
                  </a:lnTo>
                  <a:close/>
                  <a:moveTo>
                    <a:pt x="137451" y="75285"/>
                  </a:moveTo>
                  <a:lnTo>
                    <a:pt x="137451" y="81219"/>
                  </a:lnTo>
                  <a:lnTo>
                    <a:pt x="131517" y="81219"/>
                  </a:lnTo>
                  <a:lnTo>
                    <a:pt x="131517" y="75285"/>
                  </a:lnTo>
                  <a:close/>
                  <a:moveTo>
                    <a:pt x="143702" y="75285"/>
                  </a:moveTo>
                  <a:lnTo>
                    <a:pt x="143702" y="81219"/>
                  </a:lnTo>
                  <a:lnTo>
                    <a:pt x="137766" y="81219"/>
                  </a:lnTo>
                  <a:lnTo>
                    <a:pt x="137766" y="75285"/>
                  </a:lnTo>
                  <a:close/>
                  <a:moveTo>
                    <a:pt x="149949" y="75285"/>
                  </a:moveTo>
                  <a:lnTo>
                    <a:pt x="149949" y="81219"/>
                  </a:lnTo>
                  <a:lnTo>
                    <a:pt x="144015" y="81219"/>
                  </a:lnTo>
                  <a:lnTo>
                    <a:pt x="144015" y="75285"/>
                  </a:lnTo>
                  <a:close/>
                  <a:moveTo>
                    <a:pt x="156196" y="75285"/>
                  </a:moveTo>
                  <a:lnTo>
                    <a:pt x="156196" y="81219"/>
                  </a:lnTo>
                  <a:lnTo>
                    <a:pt x="150262" y="81219"/>
                  </a:lnTo>
                  <a:lnTo>
                    <a:pt x="150262" y="75285"/>
                  </a:lnTo>
                  <a:close/>
                  <a:moveTo>
                    <a:pt x="162445" y="75285"/>
                  </a:moveTo>
                  <a:lnTo>
                    <a:pt x="162445" y="81219"/>
                  </a:lnTo>
                  <a:lnTo>
                    <a:pt x="156509" y="81219"/>
                  </a:lnTo>
                  <a:lnTo>
                    <a:pt x="156509" y="75285"/>
                  </a:lnTo>
                  <a:close/>
                  <a:moveTo>
                    <a:pt x="168692" y="75285"/>
                  </a:moveTo>
                  <a:lnTo>
                    <a:pt x="168692" y="81219"/>
                  </a:lnTo>
                  <a:lnTo>
                    <a:pt x="162756" y="81219"/>
                  </a:lnTo>
                  <a:lnTo>
                    <a:pt x="162756" y="75285"/>
                  </a:lnTo>
                  <a:close/>
                  <a:moveTo>
                    <a:pt x="174939" y="75285"/>
                  </a:moveTo>
                  <a:lnTo>
                    <a:pt x="174939" y="81219"/>
                  </a:lnTo>
                  <a:lnTo>
                    <a:pt x="169005" y="81219"/>
                  </a:lnTo>
                  <a:lnTo>
                    <a:pt x="169005" y="75285"/>
                  </a:lnTo>
                  <a:close/>
                  <a:moveTo>
                    <a:pt x="181186" y="75285"/>
                  </a:moveTo>
                  <a:lnTo>
                    <a:pt x="181186" y="81219"/>
                  </a:lnTo>
                  <a:lnTo>
                    <a:pt x="175252" y="81219"/>
                  </a:lnTo>
                  <a:lnTo>
                    <a:pt x="175252" y="75285"/>
                  </a:lnTo>
                  <a:close/>
                  <a:moveTo>
                    <a:pt x="187435" y="75285"/>
                  </a:moveTo>
                  <a:lnTo>
                    <a:pt x="187435" y="81219"/>
                  </a:lnTo>
                  <a:lnTo>
                    <a:pt x="181499" y="81219"/>
                  </a:lnTo>
                  <a:lnTo>
                    <a:pt x="181499" y="75285"/>
                  </a:lnTo>
                  <a:close/>
                  <a:moveTo>
                    <a:pt x="193684" y="75285"/>
                  </a:moveTo>
                  <a:lnTo>
                    <a:pt x="193684" y="81219"/>
                  </a:lnTo>
                  <a:lnTo>
                    <a:pt x="187749" y="81219"/>
                  </a:lnTo>
                  <a:lnTo>
                    <a:pt x="187749" y="75285"/>
                  </a:lnTo>
                  <a:close/>
                  <a:moveTo>
                    <a:pt x="199931" y="75285"/>
                  </a:moveTo>
                  <a:lnTo>
                    <a:pt x="199931" y="81219"/>
                  </a:lnTo>
                  <a:lnTo>
                    <a:pt x="193996" y="81219"/>
                  </a:lnTo>
                  <a:lnTo>
                    <a:pt x="193996" y="75285"/>
                  </a:lnTo>
                  <a:close/>
                  <a:moveTo>
                    <a:pt x="206180" y="75285"/>
                  </a:moveTo>
                  <a:lnTo>
                    <a:pt x="206180" y="81219"/>
                  </a:lnTo>
                  <a:lnTo>
                    <a:pt x="200244" y="81219"/>
                  </a:lnTo>
                  <a:lnTo>
                    <a:pt x="200244" y="75285"/>
                  </a:lnTo>
                  <a:close/>
                  <a:moveTo>
                    <a:pt x="212427" y="75285"/>
                  </a:moveTo>
                  <a:lnTo>
                    <a:pt x="212427" y="81219"/>
                  </a:lnTo>
                  <a:lnTo>
                    <a:pt x="206491" y="81219"/>
                  </a:lnTo>
                  <a:lnTo>
                    <a:pt x="206491" y="75285"/>
                  </a:lnTo>
                  <a:close/>
                  <a:moveTo>
                    <a:pt x="218674" y="75285"/>
                  </a:moveTo>
                  <a:lnTo>
                    <a:pt x="218674" y="81219"/>
                  </a:lnTo>
                  <a:lnTo>
                    <a:pt x="212739" y="81219"/>
                  </a:lnTo>
                  <a:lnTo>
                    <a:pt x="212739" y="75285"/>
                  </a:lnTo>
                  <a:close/>
                  <a:moveTo>
                    <a:pt x="224921" y="75285"/>
                  </a:moveTo>
                  <a:lnTo>
                    <a:pt x="224921" y="81219"/>
                  </a:lnTo>
                  <a:lnTo>
                    <a:pt x="218987" y="81219"/>
                  </a:lnTo>
                  <a:lnTo>
                    <a:pt x="218987" y="75285"/>
                  </a:lnTo>
                  <a:close/>
                  <a:moveTo>
                    <a:pt x="231170" y="75285"/>
                  </a:moveTo>
                  <a:lnTo>
                    <a:pt x="231170" y="81219"/>
                  </a:lnTo>
                  <a:lnTo>
                    <a:pt x="225234" y="81219"/>
                  </a:lnTo>
                  <a:lnTo>
                    <a:pt x="225234" y="75285"/>
                  </a:lnTo>
                  <a:close/>
                  <a:moveTo>
                    <a:pt x="237417" y="75285"/>
                  </a:moveTo>
                  <a:lnTo>
                    <a:pt x="237417" y="81219"/>
                  </a:lnTo>
                  <a:lnTo>
                    <a:pt x="231481" y="81219"/>
                  </a:lnTo>
                  <a:lnTo>
                    <a:pt x="231481" y="75285"/>
                  </a:lnTo>
                  <a:close/>
                  <a:moveTo>
                    <a:pt x="243664" y="75285"/>
                  </a:moveTo>
                  <a:lnTo>
                    <a:pt x="243664" y="81219"/>
                  </a:lnTo>
                  <a:lnTo>
                    <a:pt x="237729" y="81219"/>
                  </a:lnTo>
                  <a:lnTo>
                    <a:pt x="237729" y="75285"/>
                  </a:lnTo>
                  <a:close/>
                  <a:moveTo>
                    <a:pt x="249911" y="75285"/>
                  </a:moveTo>
                  <a:lnTo>
                    <a:pt x="249911" y="81219"/>
                  </a:lnTo>
                  <a:lnTo>
                    <a:pt x="243977" y="81219"/>
                  </a:lnTo>
                  <a:lnTo>
                    <a:pt x="243977" y="75285"/>
                  </a:lnTo>
                  <a:close/>
                  <a:moveTo>
                    <a:pt x="256161" y="75285"/>
                  </a:moveTo>
                  <a:lnTo>
                    <a:pt x="256161" y="81219"/>
                  </a:lnTo>
                  <a:lnTo>
                    <a:pt x="250225" y="81219"/>
                  </a:lnTo>
                  <a:lnTo>
                    <a:pt x="250225" y="75285"/>
                  </a:lnTo>
                  <a:close/>
                  <a:moveTo>
                    <a:pt x="262409" y="75285"/>
                  </a:moveTo>
                  <a:lnTo>
                    <a:pt x="262409" y="81219"/>
                  </a:lnTo>
                  <a:lnTo>
                    <a:pt x="256474" y="81219"/>
                  </a:lnTo>
                  <a:lnTo>
                    <a:pt x="256474" y="75285"/>
                  </a:lnTo>
                  <a:close/>
                  <a:moveTo>
                    <a:pt x="268656" y="75285"/>
                  </a:moveTo>
                  <a:lnTo>
                    <a:pt x="268656" y="81219"/>
                  </a:lnTo>
                  <a:lnTo>
                    <a:pt x="262721" y="81219"/>
                  </a:lnTo>
                  <a:lnTo>
                    <a:pt x="262721" y="75285"/>
                  </a:lnTo>
                  <a:close/>
                  <a:moveTo>
                    <a:pt x="274904" y="75285"/>
                  </a:moveTo>
                  <a:lnTo>
                    <a:pt x="274904" y="81219"/>
                  </a:lnTo>
                  <a:lnTo>
                    <a:pt x="268968" y="81219"/>
                  </a:lnTo>
                  <a:lnTo>
                    <a:pt x="268968" y="75285"/>
                  </a:lnTo>
                  <a:close/>
                  <a:moveTo>
                    <a:pt x="6251" y="81532"/>
                  </a:moveTo>
                  <a:lnTo>
                    <a:pt x="6251" y="87466"/>
                  </a:lnTo>
                  <a:lnTo>
                    <a:pt x="315" y="87466"/>
                  </a:lnTo>
                  <a:lnTo>
                    <a:pt x="315" y="81532"/>
                  </a:lnTo>
                  <a:close/>
                  <a:moveTo>
                    <a:pt x="12498" y="81532"/>
                  </a:moveTo>
                  <a:lnTo>
                    <a:pt x="12498" y="87466"/>
                  </a:lnTo>
                  <a:lnTo>
                    <a:pt x="6562" y="87466"/>
                  </a:lnTo>
                  <a:lnTo>
                    <a:pt x="6562" y="81532"/>
                  </a:lnTo>
                  <a:close/>
                  <a:moveTo>
                    <a:pt x="18745" y="81532"/>
                  </a:moveTo>
                  <a:lnTo>
                    <a:pt x="18745" y="87466"/>
                  </a:lnTo>
                  <a:lnTo>
                    <a:pt x="12810" y="87466"/>
                  </a:lnTo>
                  <a:lnTo>
                    <a:pt x="12810" y="81532"/>
                  </a:lnTo>
                  <a:close/>
                  <a:moveTo>
                    <a:pt x="24992" y="81532"/>
                  </a:moveTo>
                  <a:lnTo>
                    <a:pt x="24992" y="87466"/>
                  </a:lnTo>
                  <a:lnTo>
                    <a:pt x="19058" y="87466"/>
                  </a:lnTo>
                  <a:lnTo>
                    <a:pt x="19058" y="81532"/>
                  </a:lnTo>
                  <a:close/>
                  <a:moveTo>
                    <a:pt x="31242" y="81532"/>
                  </a:moveTo>
                  <a:lnTo>
                    <a:pt x="31242" y="87466"/>
                  </a:lnTo>
                  <a:lnTo>
                    <a:pt x="25305" y="87466"/>
                  </a:lnTo>
                  <a:lnTo>
                    <a:pt x="25305" y="81532"/>
                  </a:lnTo>
                  <a:close/>
                  <a:moveTo>
                    <a:pt x="37489" y="81532"/>
                  </a:moveTo>
                  <a:lnTo>
                    <a:pt x="37489" y="87466"/>
                  </a:lnTo>
                  <a:lnTo>
                    <a:pt x="31553" y="87466"/>
                  </a:lnTo>
                  <a:lnTo>
                    <a:pt x="31553" y="81532"/>
                  </a:lnTo>
                  <a:close/>
                  <a:moveTo>
                    <a:pt x="43737" y="81532"/>
                  </a:moveTo>
                  <a:lnTo>
                    <a:pt x="43737" y="87466"/>
                  </a:lnTo>
                  <a:lnTo>
                    <a:pt x="37802" y="87466"/>
                  </a:lnTo>
                  <a:lnTo>
                    <a:pt x="37802" y="81532"/>
                  </a:lnTo>
                  <a:close/>
                  <a:moveTo>
                    <a:pt x="49985" y="81532"/>
                  </a:moveTo>
                  <a:lnTo>
                    <a:pt x="49985" y="87466"/>
                  </a:lnTo>
                  <a:lnTo>
                    <a:pt x="44049" y="87466"/>
                  </a:lnTo>
                  <a:lnTo>
                    <a:pt x="44049" y="81532"/>
                  </a:lnTo>
                  <a:close/>
                  <a:moveTo>
                    <a:pt x="56232" y="81532"/>
                  </a:moveTo>
                  <a:lnTo>
                    <a:pt x="56232" y="87466"/>
                  </a:lnTo>
                  <a:lnTo>
                    <a:pt x="50296" y="87466"/>
                  </a:lnTo>
                  <a:lnTo>
                    <a:pt x="50296" y="81532"/>
                  </a:lnTo>
                  <a:close/>
                  <a:moveTo>
                    <a:pt x="62480" y="81532"/>
                  </a:moveTo>
                  <a:lnTo>
                    <a:pt x="62480" y="87466"/>
                  </a:lnTo>
                  <a:lnTo>
                    <a:pt x="56545" y="87466"/>
                  </a:lnTo>
                  <a:lnTo>
                    <a:pt x="56545" y="81532"/>
                  </a:lnTo>
                  <a:close/>
                  <a:moveTo>
                    <a:pt x="68727" y="81532"/>
                  </a:moveTo>
                  <a:lnTo>
                    <a:pt x="68727" y="87466"/>
                  </a:lnTo>
                  <a:lnTo>
                    <a:pt x="62792" y="87466"/>
                  </a:lnTo>
                  <a:lnTo>
                    <a:pt x="62792" y="81532"/>
                  </a:lnTo>
                  <a:close/>
                  <a:moveTo>
                    <a:pt x="74975" y="81532"/>
                  </a:moveTo>
                  <a:lnTo>
                    <a:pt x="74975" y="87466"/>
                  </a:lnTo>
                  <a:lnTo>
                    <a:pt x="69039" y="87466"/>
                  </a:lnTo>
                  <a:lnTo>
                    <a:pt x="69039" y="81532"/>
                  </a:lnTo>
                  <a:close/>
                  <a:moveTo>
                    <a:pt x="81223" y="81532"/>
                  </a:moveTo>
                  <a:lnTo>
                    <a:pt x="81223" y="87466"/>
                  </a:lnTo>
                  <a:lnTo>
                    <a:pt x="75286" y="87466"/>
                  </a:lnTo>
                  <a:lnTo>
                    <a:pt x="75286" y="81532"/>
                  </a:lnTo>
                  <a:close/>
                  <a:moveTo>
                    <a:pt x="87470" y="81532"/>
                  </a:moveTo>
                  <a:lnTo>
                    <a:pt x="87470" y="87466"/>
                  </a:lnTo>
                  <a:lnTo>
                    <a:pt x="81535" y="87466"/>
                  </a:lnTo>
                  <a:lnTo>
                    <a:pt x="81535" y="81532"/>
                  </a:lnTo>
                  <a:close/>
                  <a:moveTo>
                    <a:pt x="93718" y="81532"/>
                  </a:moveTo>
                  <a:lnTo>
                    <a:pt x="93718" y="87466"/>
                  </a:lnTo>
                  <a:lnTo>
                    <a:pt x="87784" y="87466"/>
                  </a:lnTo>
                  <a:lnTo>
                    <a:pt x="87784" y="81532"/>
                  </a:lnTo>
                  <a:close/>
                  <a:moveTo>
                    <a:pt x="99967" y="81532"/>
                  </a:moveTo>
                  <a:lnTo>
                    <a:pt x="99967" y="87466"/>
                  </a:lnTo>
                  <a:lnTo>
                    <a:pt x="94031" y="87466"/>
                  </a:lnTo>
                  <a:lnTo>
                    <a:pt x="94031" y="81532"/>
                  </a:lnTo>
                  <a:close/>
                  <a:moveTo>
                    <a:pt x="106214" y="81532"/>
                  </a:moveTo>
                  <a:lnTo>
                    <a:pt x="106214" y="87466"/>
                  </a:lnTo>
                  <a:lnTo>
                    <a:pt x="100278" y="87466"/>
                  </a:lnTo>
                  <a:lnTo>
                    <a:pt x="100278" y="81532"/>
                  </a:lnTo>
                  <a:close/>
                  <a:moveTo>
                    <a:pt x="112461" y="81532"/>
                  </a:moveTo>
                  <a:lnTo>
                    <a:pt x="112461" y="87466"/>
                  </a:lnTo>
                  <a:lnTo>
                    <a:pt x="106527" y="87466"/>
                  </a:lnTo>
                  <a:lnTo>
                    <a:pt x="106527" y="81532"/>
                  </a:lnTo>
                  <a:close/>
                  <a:moveTo>
                    <a:pt x="118710" y="81532"/>
                  </a:moveTo>
                  <a:lnTo>
                    <a:pt x="118710" y="87466"/>
                  </a:lnTo>
                  <a:lnTo>
                    <a:pt x="112774" y="87466"/>
                  </a:lnTo>
                  <a:lnTo>
                    <a:pt x="112774" y="81532"/>
                  </a:lnTo>
                  <a:close/>
                  <a:moveTo>
                    <a:pt x="124957" y="81532"/>
                  </a:moveTo>
                  <a:lnTo>
                    <a:pt x="124957" y="87466"/>
                  </a:lnTo>
                  <a:lnTo>
                    <a:pt x="119021" y="87466"/>
                  </a:lnTo>
                  <a:lnTo>
                    <a:pt x="119021" y="81532"/>
                  </a:lnTo>
                  <a:close/>
                  <a:moveTo>
                    <a:pt x="131204" y="81532"/>
                  </a:moveTo>
                  <a:lnTo>
                    <a:pt x="131204" y="87466"/>
                  </a:lnTo>
                  <a:lnTo>
                    <a:pt x="125270" y="87466"/>
                  </a:lnTo>
                  <a:lnTo>
                    <a:pt x="125270" y="81532"/>
                  </a:lnTo>
                  <a:close/>
                  <a:moveTo>
                    <a:pt x="137451" y="81532"/>
                  </a:moveTo>
                  <a:lnTo>
                    <a:pt x="137451" y="87466"/>
                  </a:lnTo>
                  <a:lnTo>
                    <a:pt x="131517" y="87466"/>
                  </a:lnTo>
                  <a:lnTo>
                    <a:pt x="131517" y="81532"/>
                  </a:lnTo>
                  <a:close/>
                  <a:moveTo>
                    <a:pt x="143702" y="81532"/>
                  </a:moveTo>
                  <a:lnTo>
                    <a:pt x="143702" y="87466"/>
                  </a:lnTo>
                  <a:lnTo>
                    <a:pt x="137766" y="87466"/>
                  </a:lnTo>
                  <a:lnTo>
                    <a:pt x="137766" y="81532"/>
                  </a:lnTo>
                  <a:close/>
                  <a:moveTo>
                    <a:pt x="149949" y="81532"/>
                  </a:moveTo>
                  <a:lnTo>
                    <a:pt x="149949" y="87466"/>
                  </a:lnTo>
                  <a:lnTo>
                    <a:pt x="144015" y="87466"/>
                  </a:lnTo>
                  <a:lnTo>
                    <a:pt x="144015" y="81532"/>
                  </a:lnTo>
                  <a:close/>
                  <a:moveTo>
                    <a:pt x="156196" y="81532"/>
                  </a:moveTo>
                  <a:lnTo>
                    <a:pt x="156196" y="87466"/>
                  </a:lnTo>
                  <a:lnTo>
                    <a:pt x="150262" y="87466"/>
                  </a:lnTo>
                  <a:lnTo>
                    <a:pt x="150262" y="81532"/>
                  </a:lnTo>
                  <a:close/>
                  <a:moveTo>
                    <a:pt x="162445" y="81532"/>
                  </a:moveTo>
                  <a:lnTo>
                    <a:pt x="162445" y="87466"/>
                  </a:lnTo>
                  <a:lnTo>
                    <a:pt x="156509" y="87466"/>
                  </a:lnTo>
                  <a:lnTo>
                    <a:pt x="156509" y="81532"/>
                  </a:lnTo>
                  <a:close/>
                  <a:moveTo>
                    <a:pt x="168692" y="81532"/>
                  </a:moveTo>
                  <a:lnTo>
                    <a:pt x="168692" y="87466"/>
                  </a:lnTo>
                  <a:lnTo>
                    <a:pt x="162756" y="87466"/>
                  </a:lnTo>
                  <a:lnTo>
                    <a:pt x="162756" y="81532"/>
                  </a:lnTo>
                  <a:close/>
                  <a:moveTo>
                    <a:pt x="174939" y="81532"/>
                  </a:moveTo>
                  <a:lnTo>
                    <a:pt x="174939" y="87466"/>
                  </a:lnTo>
                  <a:lnTo>
                    <a:pt x="169005" y="87466"/>
                  </a:lnTo>
                  <a:lnTo>
                    <a:pt x="169005" y="81532"/>
                  </a:lnTo>
                  <a:close/>
                  <a:moveTo>
                    <a:pt x="181186" y="81532"/>
                  </a:moveTo>
                  <a:lnTo>
                    <a:pt x="181186" y="87466"/>
                  </a:lnTo>
                  <a:lnTo>
                    <a:pt x="175252" y="87466"/>
                  </a:lnTo>
                  <a:lnTo>
                    <a:pt x="175252" y="81532"/>
                  </a:lnTo>
                  <a:close/>
                  <a:moveTo>
                    <a:pt x="187435" y="81532"/>
                  </a:moveTo>
                  <a:lnTo>
                    <a:pt x="187435" y="87466"/>
                  </a:lnTo>
                  <a:lnTo>
                    <a:pt x="181499" y="87466"/>
                  </a:lnTo>
                  <a:lnTo>
                    <a:pt x="181499" y="81532"/>
                  </a:lnTo>
                  <a:close/>
                  <a:moveTo>
                    <a:pt x="193684" y="81532"/>
                  </a:moveTo>
                  <a:lnTo>
                    <a:pt x="193684" y="87466"/>
                  </a:lnTo>
                  <a:lnTo>
                    <a:pt x="187749" y="87466"/>
                  </a:lnTo>
                  <a:lnTo>
                    <a:pt x="187749" y="81532"/>
                  </a:lnTo>
                  <a:close/>
                  <a:moveTo>
                    <a:pt x="199931" y="81532"/>
                  </a:moveTo>
                  <a:lnTo>
                    <a:pt x="199931" y="87466"/>
                  </a:lnTo>
                  <a:lnTo>
                    <a:pt x="193996" y="87466"/>
                  </a:lnTo>
                  <a:lnTo>
                    <a:pt x="193996" y="81532"/>
                  </a:lnTo>
                  <a:close/>
                  <a:moveTo>
                    <a:pt x="206180" y="81532"/>
                  </a:moveTo>
                  <a:lnTo>
                    <a:pt x="206180" y="87466"/>
                  </a:lnTo>
                  <a:lnTo>
                    <a:pt x="200244" y="87466"/>
                  </a:lnTo>
                  <a:lnTo>
                    <a:pt x="200244" y="81532"/>
                  </a:lnTo>
                  <a:close/>
                  <a:moveTo>
                    <a:pt x="212427" y="81532"/>
                  </a:moveTo>
                  <a:lnTo>
                    <a:pt x="212427" y="87466"/>
                  </a:lnTo>
                  <a:lnTo>
                    <a:pt x="206491" y="87466"/>
                  </a:lnTo>
                  <a:lnTo>
                    <a:pt x="206491" y="81532"/>
                  </a:lnTo>
                  <a:close/>
                  <a:moveTo>
                    <a:pt x="218674" y="81532"/>
                  </a:moveTo>
                  <a:lnTo>
                    <a:pt x="218674" y="87466"/>
                  </a:lnTo>
                  <a:lnTo>
                    <a:pt x="212739" y="87466"/>
                  </a:lnTo>
                  <a:lnTo>
                    <a:pt x="212739" y="81532"/>
                  </a:lnTo>
                  <a:close/>
                  <a:moveTo>
                    <a:pt x="224921" y="81532"/>
                  </a:moveTo>
                  <a:lnTo>
                    <a:pt x="224921" y="87466"/>
                  </a:lnTo>
                  <a:lnTo>
                    <a:pt x="218987" y="87466"/>
                  </a:lnTo>
                  <a:lnTo>
                    <a:pt x="218987" y="81532"/>
                  </a:lnTo>
                  <a:close/>
                  <a:moveTo>
                    <a:pt x="231170" y="81532"/>
                  </a:moveTo>
                  <a:lnTo>
                    <a:pt x="231170" y="87466"/>
                  </a:lnTo>
                  <a:lnTo>
                    <a:pt x="225234" y="87466"/>
                  </a:lnTo>
                  <a:lnTo>
                    <a:pt x="225234" y="81532"/>
                  </a:lnTo>
                  <a:close/>
                  <a:moveTo>
                    <a:pt x="237417" y="81532"/>
                  </a:moveTo>
                  <a:lnTo>
                    <a:pt x="237417" y="87466"/>
                  </a:lnTo>
                  <a:lnTo>
                    <a:pt x="231481" y="87466"/>
                  </a:lnTo>
                  <a:lnTo>
                    <a:pt x="231481" y="81532"/>
                  </a:lnTo>
                  <a:close/>
                  <a:moveTo>
                    <a:pt x="243664" y="81532"/>
                  </a:moveTo>
                  <a:lnTo>
                    <a:pt x="243664" y="87466"/>
                  </a:lnTo>
                  <a:lnTo>
                    <a:pt x="237729" y="87466"/>
                  </a:lnTo>
                  <a:lnTo>
                    <a:pt x="237729" y="81532"/>
                  </a:lnTo>
                  <a:close/>
                  <a:moveTo>
                    <a:pt x="249911" y="81532"/>
                  </a:moveTo>
                  <a:lnTo>
                    <a:pt x="249911" y="87466"/>
                  </a:lnTo>
                  <a:lnTo>
                    <a:pt x="243977" y="87466"/>
                  </a:lnTo>
                  <a:lnTo>
                    <a:pt x="243977" y="81532"/>
                  </a:lnTo>
                  <a:close/>
                  <a:moveTo>
                    <a:pt x="256161" y="81532"/>
                  </a:moveTo>
                  <a:lnTo>
                    <a:pt x="256161" y="87466"/>
                  </a:lnTo>
                  <a:lnTo>
                    <a:pt x="250225" y="87466"/>
                  </a:lnTo>
                  <a:lnTo>
                    <a:pt x="250225" y="81532"/>
                  </a:lnTo>
                  <a:close/>
                  <a:moveTo>
                    <a:pt x="262409" y="81532"/>
                  </a:moveTo>
                  <a:lnTo>
                    <a:pt x="262409" y="87466"/>
                  </a:lnTo>
                  <a:lnTo>
                    <a:pt x="256474" y="87466"/>
                  </a:lnTo>
                  <a:lnTo>
                    <a:pt x="256474" y="81532"/>
                  </a:lnTo>
                  <a:close/>
                  <a:moveTo>
                    <a:pt x="268656" y="81532"/>
                  </a:moveTo>
                  <a:lnTo>
                    <a:pt x="268656" y="87466"/>
                  </a:lnTo>
                  <a:lnTo>
                    <a:pt x="262721" y="87466"/>
                  </a:lnTo>
                  <a:lnTo>
                    <a:pt x="262721" y="81532"/>
                  </a:lnTo>
                  <a:close/>
                  <a:moveTo>
                    <a:pt x="274904" y="81532"/>
                  </a:moveTo>
                  <a:lnTo>
                    <a:pt x="274904" y="87466"/>
                  </a:lnTo>
                  <a:lnTo>
                    <a:pt x="268968" y="87466"/>
                  </a:lnTo>
                  <a:lnTo>
                    <a:pt x="268968" y="81532"/>
                  </a:lnTo>
                  <a:close/>
                  <a:moveTo>
                    <a:pt x="6251" y="87779"/>
                  </a:moveTo>
                  <a:lnTo>
                    <a:pt x="6251" y="93713"/>
                  </a:lnTo>
                  <a:lnTo>
                    <a:pt x="315" y="93713"/>
                  </a:lnTo>
                  <a:lnTo>
                    <a:pt x="315" y="87779"/>
                  </a:lnTo>
                  <a:close/>
                  <a:moveTo>
                    <a:pt x="12498" y="87779"/>
                  </a:moveTo>
                  <a:lnTo>
                    <a:pt x="12498" y="93713"/>
                  </a:lnTo>
                  <a:lnTo>
                    <a:pt x="6562" y="93713"/>
                  </a:lnTo>
                  <a:lnTo>
                    <a:pt x="6562" y="87779"/>
                  </a:lnTo>
                  <a:close/>
                  <a:moveTo>
                    <a:pt x="18745" y="87779"/>
                  </a:moveTo>
                  <a:lnTo>
                    <a:pt x="18745" y="93713"/>
                  </a:lnTo>
                  <a:lnTo>
                    <a:pt x="12810" y="93713"/>
                  </a:lnTo>
                  <a:lnTo>
                    <a:pt x="12810" y="87779"/>
                  </a:lnTo>
                  <a:close/>
                  <a:moveTo>
                    <a:pt x="24992" y="87779"/>
                  </a:moveTo>
                  <a:lnTo>
                    <a:pt x="24992" y="93713"/>
                  </a:lnTo>
                  <a:lnTo>
                    <a:pt x="19058" y="93713"/>
                  </a:lnTo>
                  <a:lnTo>
                    <a:pt x="19058" y="87779"/>
                  </a:lnTo>
                  <a:close/>
                  <a:moveTo>
                    <a:pt x="31242" y="87779"/>
                  </a:moveTo>
                  <a:lnTo>
                    <a:pt x="31242" y="93713"/>
                  </a:lnTo>
                  <a:lnTo>
                    <a:pt x="25305" y="93713"/>
                  </a:lnTo>
                  <a:lnTo>
                    <a:pt x="25305" y="87779"/>
                  </a:lnTo>
                  <a:close/>
                  <a:moveTo>
                    <a:pt x="37489" y="87779"/>
                  </a:moveTo>
                  <a:lnTo>
                    <a:pt x="37489" y="93713"/>
                  </a:lnTo>
                  <a:lnTo>
                    <a:pt x="31553" y="93713"/>
                  </a:lnTo>
                  <a:lnTo>
                    <a:pt x="31553" y="87779"/>
                  </a:lnTo>
                  <a:close/>
                  <a:moveTo>
                    <a:pt x="43737" y="87779"/>
                  </a:moveTo>
                  <a:lnTo>
                    <a:pt x="43737" y="93713"/>
                  </a:lnTo>
                  <a:lnTo>
                    <a:pt x="37802" y="93713"/>
                  </a:lnTo>
                  <a:lnTo>
                    <a:pt x="37802" y="87779"/>
                  </a:lnTo>
                  <a:close/>
                  <a:moveTo>
                    <a:pt x="49985" y="87779"/>
                  </a:moveTo>
                  <a:lnTo>
                    <a:pt x="49985" y="93713"/>
                  </a:lnTo>
                  <a:lnTo>
                    <a:pt x="44049" y="93713"/>
                  </a:lnTo>
                  <a:lnTo>
                    <a:pt x="44049" y="87779"/>
                  </a:lnTo>
                  <a:close/>
                  <a:moveTo>
                    <a:pt x="56232" y="87779"/>
                  </a:moveTo>
                  <a:lnTo>
                    <a:pt x="56232" y="93713"/>
                  </a:lnTo>
                  <a:lnTo>
                    <a:pt x="50296" y="93713"/>
                  </a:lnTo>
                  <a:lnTo>
                    <a:pt x="50296" y="87779"/>
                  </a:lnTo>
                  <a:close/>
                  <a:moveTo>
                    <a:pt x="62480" y="87779"/>
                  </a:moveTo>
                  <a:lnTo>
                    <a:pt x="62480" y="93713"/>
                  </a:lnTo>
                  <a:lnTo>
                    <a:pt x="56545" y="93713"/>
                  </a:lnTo>
                  <a:lnTo>
                    <a:pt x="56545" y="87779"/>
                  </a:lnTo>
                  <a:close/>
                  <a:moveTo>
                    <a:pt x="68727" y="87779"/>
                  </a:moveTo>
                  <a:lnTo>
                    <a:pt x="68727" y="93713"/>
                  </a:lnTo>
                  <a:lnTo>
                    <a:pt x="62792" y="93713"/>
                  </a:lnTo>
                  <a:lnTo>
                    <a:pt x="62792" y="87779"/>
                  </a:lnTo>
                  <a:close/>
                  <a:moveTo>
                    <a:pt x="74975" y="87779"/>
                  </a:moveTo>
                  <a:lnTo>
                    <a:pt x="74975" y="93713"/>
                  </a:lnTo>
                  <a:lnTo>
                    <a:pt x="69039" y="93713"/>
                  </a:lnTo>
                  <a:lnTo>
                    <a:pt x="69039" y="87779"/>
                  </a:lnTo>
                  <a:close/>
                  <a:moveTo>
                    <a:pt x="81223" y="87779"/>
                  </a:moveTo>
                  <a:lnTo>
                    <a:pt x="81223" y="93713"/>
                  </a:lnTo>
                  <a:lnTo>
                    <a:pt x="75286" y="93713"/>
                  </a:lnTo>
                  <a:lnTo>
                    <a:pt x="75286" y="87779"/>
                  </a:lnTo>
                  <a:close/>
                  <a:moveTo>
                    <a:pt x="87470" y="87779"/>
                  </a:moveTo>
                  <a:lnTo>
                    <a:pt x="87470" y="93713"/>
                  </a:lnTo>
                  <a:lnTo>
                    <a:pt x="81535" y="93713"/>
                  </a:lnTo>
                  <a:lnTo>
                    <a:pt x="81535" y="87779"/>
                  </a:lnTo>
                  <a:close/>
                  <a:moveTo>
                    <a:pt x="93718" y="87779"/>
                  </a:moveTo>
                  <a:lnTo>
                    <a:pt x="93718" y="93713"/>
                  </a:lnTo>
                  <a:lnTo>
                    <a:pt x="87784" y="93713"/>
                  </a:lnTo>
                  <a:lnTo>
                    <a:pt x="87784" y="87779"/>
                  </a:lnTo>
                  <a:close/>
                  <a:moveTo>
                    <a:pt x="162445" y="87779"/>
                  </a:moveTo>
                  <a:lnTo>
                    <a:pt x="162445" y="93713"/>
                  </a:lnTo>
                  <a:lnTo>
                    <a:pt x="156509" y="93713"/>
                  </a:lnTo>
                  <a:lnTo>
                    <a:pt x="156509" y="87779"/>
                  </a:lnTo>
                  <a:close/>
                  <a:moveTo>
                    <a:pt x="168692" y="87779"/>
                  </a:moveTo>
                  <a:lnTo>
                    <a:pt x="168692" y="93713"/>
                  </a:lnTo>
                  <a:lnTo>
                    <a:pt x="162756" y="93713"/>
                  </a:lnTo>
                  <a:lnTo>
                    <a:pt x="162756" y="87779"/>
                  </a:lnTo>
                  <a:close/>
                  <a:moveTo>
                    <a:pt x="174939" y="87779"/>
                  </a:moveTo>
                  <a:lnTo>
                    <a:pt x="174939" y="93713"/>
                  </a:lnTo>
                  <a:lnTo>
                    <a:pt x="169005" y="93713"/>
                  </a:lnTo>
                  <a:lnTo>
                    <a:pt x="169005" y="87779"/>
                  </a:lnTo>
                  <a:close/>
                  <a:moveTo>
                    <a:pt x="181186" y="87779"/>
                  </a:moveTo>
                  <a:lnTo>
                    <a:pt x="181186" y="93713"/>
                  </a:lnTo>
                  <a:lnTo>
                    <a:pt x="175252" y="93713"/>
                  </a:lnTo>
                  <a:lnTo>
                    <a:pt x="175252" y="87779"/>
                  </a:lnTo>
                  <a:close/>
                  <a:moveTo>
                    <a:pt x="187435" y="87779"/>
                  </a:moveTo>
                  <a:lnTo>
                    <a:pt x="187435" y="93713"/>
                  </a:lnTo>
                  <a:lnTo>
                    <a:pt x="181499" y="93713"/>
                  </a:lnTo>
                  <a:lnTo>
                    <a:pt x="181499" y="87779"/>
                  </a:lnTo>
                  <a:close/>
                  <a:moveTo>
                    <a:pt x="193684" y="87779"/>
                  </a:moveTo>
                  <a:lnTo>
                    <a:pt x="193684" y="93713"/>
                  </a:lnTo>
                  <a:lnTo>
                    <a:pt x="187749" y="93713"/>
                  </a:lnTo>
                  <a:lnTo>
                    <a:pt x="187749" y="87779"/>
                  </a:lnTo>
                  <a:close/>
                  <a:moveTo>
                    <a:pt x="199931" y="87779"/>
                  </a:moveTo>
                  <a:lnTo>
                    <a:pt x="199931" y="93713"/>
                  </a:lnTo>
                  <a:lnTo>
                    <a:pt x="193996" y="93713"/>
                  </a:lnTo>
                  <a:lnTo>
                    <a:pt x="193996" y="87779"/>
                  </a:lnTo>
                  <a:close/>
                  <a:moveTo>
                    <a:pt x="206180" y="87779"/>
                  </a:moveTo>
                  <a:lnTo>
                    <a:pt x="206180" y="93713"/>
                  </a:lnTo>
                  <a:lnTo>
                    <a:pt x="200244" y="93713"/>
                  </a:lnTo>
                  <a:lnTo>
                    <a:pt x="200244" y="87779"/>
                  </a:lnTo>
                  <a:close/>
                  <a:moveTo>
                    <a:pt x="212427" y="87779"/>
                  </a:moveTo>
                  <a:lnTo>
                    <a:pt x="212427" y="93713"/>
                  </a:lnTo>
                  <a:lnTo>
                    <a:pt x="206491" y="93713"/>
                  </a:lnTo>
                  <a:lnTo>
                    <a:pt x="206491" y="87779"/>
                  </a:lnTo>
                  <a:close/>
                  <a:moveTo>
                    <a:pt x="99967" y="87781"/>
                  </a:moveTo>
                  <a:lnTo>
                    <a:pt x="99967" y="93717"/>
                  </a:lnTo>
                  <a:lnTo>
                    <a:pt x="94031" y="93717"/>
                  </a:lnTo>
                  <a:lnTo>
                    <a:pt x="94031" y="87781"/>
                  </a:lnTo>
                  <a:close/>
                  <a:moveTo>
                    <a:pt x="106214" y="87781"/>
                  </a:moveTo>
                  <a:lnTo>
                    <a:pt x="106214" y="93717"/>
                  </a:lnTo>
                  <a:lnTo>
                    <a:pt x="100278" y="93717"/>
                  </a:lnTo>
                  <a:lnTo>
                    <a:pt x="100278" y="87781"/>
                  </a:lnTo>
                  <a:close/>
                  <a:moveTo>
                    <a:pt x="112461" y="87781"/>
                  </a:moveTo>
                  <a:lnTo>
                    <a:pt x="112461" y="93717"/>
                  </a:lnTo>
                  <a:lnTo>
                    <a:pt x="106527" y="93717"/>
                  </a:lnTo>
                  <a:lnTo>
                    <a:pt x="106527" y="87781"/>
                  </a:lnTo>
                  <a:close/>
                  <a:moveTo>
                    <a:pt x="118710" y="87781"/>
                  </a:moveTo>
                  <a:lnTo>
                    <a:pt x="118710" y="93717"/>
                  </a:lnTo>
                  <a:lnTo>
                    <a:pt x="112774" y="93717"/>
                  </a:lnTo>
                  <a:lnTo>
                    <a:pt x="112774" y="87781"/>
                  </a:lnTo>
                  <a:close/>
                  <a:moveTo>
                    <a:pt x="124957" y="87781"/>
                  </a:moveTo>
                  <a:lnTo>
                    <a:pt x="124957" y="93717"/>
                  </a:lnTo>
                  <a:lnTo>
                    <a:pt x="119021" y="93717"/>
                  </a:lnTo>
                  <a:lnTo>
                    <a:pt x="119021" y="87781"/>
                  </a:lnTo>
                  <a:close/>
                  <a:moveTo>
                    <a:pt x="131204" y="87781"/>
                  </a:moveTo>
                  <a:lnTo>
                    <a:pt x="131204" y="93717"/>
                  </a:lnTo>
                  <a:lnTo>
                    <a:pt x="125270" y="93717"/>
                  </a:lnTo>
                  <a:lnTo>
                    <a:pt x="125270" y="87781"/>
                  </a:lnTo>
                  <a:close/>
                  <a:moveTo>
                    <a:pt x="137451" y="87781"/>
                  </a:moveTo>
                  <a:lnTo>
                    <a:pt x="137451" y="93717"/>
                  </a:lnTo>
                  <a:lnTo>
                    <a:pt x="131517" y="93717"/>
                  </a:lnTo>
                  <a:lnTo>
                    <a:pt x="131517" y="87781"/>
                  </a:lnTo>
                  <a:close/>
                  <a:moveTo>
                    <a:pt x="143702" y="87781"/>
                  </a:moveTo>
                  <a:lnTo>
                    <a:pt x="143702" y="93717"/>
                  </a:lnTo>
                  <a:lnTo>
                    <a:pt x="137766" y="93717"/>
                  </a:lnTo>
                  <a:lnTo>
                    <a:pt x="137766" y="87781"/>
                  </a:lnTo>
                  <a:close/>
                  <a:moveTo>
                    <a:pt x="149949" y="87781"/>
                  </a:moveTo>
                  <a:lnTo>
                    <a:pt x="149949" y="93717"/>
                  </a:lnTo>
                  <a:lnTo>
                    <a:pt x="144015" y="93717"/>
                  </a:lnTo>
                  <a:lnTo>
                    <a:pt x="144015" y="87781"/>
                  </a:lnTo>
                  <a:close/>
                  <a:moveTo>
                    <a:pt x="156196" y="87781"/>
                  </a:moveTo>
                  <a:lnTo>
                    <a:pt x="156196" y="93717"/>
                  </a:lnTo>
                  <a:lnTo>
                    <a:pt x="150262" y="93717"/>
                  </a:lnTo>
                  <a:lnTo>
                    <a:pt x="150262" y="87781"/>
                  </a:lnTo>
                  <a:close/>
                  <a:moveTo>
                    <a:pt x="218674" y="87781"/>
                  </a:moveTo>
                  <a:lnTo>
                    <a:pt x="218674" y="93717"/>
                  </a:lnTo>
                  <a:lnTo>
                    <a:pt x="212739" y="93717"/>
                  </a:lnTo>
                  <a:lnTo>
                    <a:pt x="212739" y="87781"/>
                  </a:lnTo>
                  <a:close/>
                  <a:moveTo>
                    <a:pt x="224921" y="87781"/>
                  </a:moveTo>
                  <a:lnTo>
                    <a:pt x="224921" y="93717"/>
                  </a:lnTo>
                  <a:lnTo>
                    <a:pt x="218987" y="93717"/>
                  </a:lnTo>
                  <a:lnTo>
                    <a:pt x="218987" y="87781"/>
                  </a:lnTo>
                  <a:close/>
                  <a:moveTo>
                    <a:pt x="231170" y="87781"/>
                  </a:moveTo>
                  <a:lnTo>
                    <a:pt x="231170" y="93717"/>
                  </a:lnTo>
                  <a:lnTo>
                    <a:pt x="225234" y="93717"/>
                  </a:lnTo>
                  <a:lnTo>
                    <a:pt x="225234" y="87781"/>
                  </a:lnTo>
                  <a:close/>
                  <a:moveTo>
                    <a:pt x="237417" y="87781"/>
                  </a:moveTo>
                  <a:lnTo>
                    <a:pt x="237417" y="93717"/>
                  </a:lnTo>
                  <a:lnTo>
                    <a:pt x="231481" y="93717"/>
                  </a:lnTo>
                  <a:lnTo>
                    <a:pt x="231481" y="87781"/>
                  </a:lnTo>
                  <a:close/>
                  <a:moveTo>
                    <a:pt x="243664" y="87781"/>
                  </a:moveTo>
                  <a:lnTo>
                    <a:pt x="243664" y="93717"/>
                  </a:lnTo>
                  <a:lnTo>
                    <a:pt x="237729" y="93717"/>
                  </a:lnTo>
                  <a:lnTo>
                    <a:pt x="237729" y="87781"/>
                  </a:lnTo>
                  <a:close/>
                  <a:moveTo>
                    <a:pt x="249911" y="87781"/>
                  </a:moveTo>
                  <a:lnTo>
                    <a:pt x="249911" y="93717"/>
                  </a:lnTo>
                  <a:lnTo>
                    <a:pt x="243977" y="93717"/>
                  </a:lnTo>
                  <a:lnTo>
                    <a:pt x="243977" y="87781"/>
                  </a:lnTo>
                  <a:close/>
                  <a:moveTo>
                    <a:pt x="256161" y="87781"/>
                  </a:moveTo>
                  <a:lnTo>
                    <a:pt x="256161" y="93717"/>
                  </a:lnTo>
                  <a:lnTo>
                    <a:pt x="250225" y="93717"/>
                  </a:lnTo>
                  <a:lnTo>
                    <a:pt x="250225" y="87781"/>
                  </a:lnTo>
                  <a:close/>
                  <a:moveTo>
                    <a:pt x="262409" y="87781"/>
                  </a:moveTo>
                  <a:lnTo>
                    <a:pt x="262409" y="93717"/>
                  </a:lnTo>
                  <a:lnTo>
                    <a:pt x="256474" y="93717"/>
                  </a:lnTo>
                  <a:lnTo>
                    <a:pt x="256474" y="87781"/>
                  </a:lnTo>
                  <a:close/>
                  <a:moveTo>
                    <a:pt x="268656" y="87781"/>
                  </a:moveTo>
                  <a:lnTo>
                    <a:pt x="268656" y="93717"/>
                  </a:lnTo>
                  <a:lnTo>
                    <a:pt x="262721" y="93717"/>
                  </a:lnTo>
                  <a:lnTo>
                    <a:pt x="262721" y="87781"/>
                  </a:lnTo>
                  <a:close/>
                  <a:moveTo>
                    <a:pt x="274904" y="87781"/>
                  </a:moveTo>
                  <a:lnTo>
                    <a:pt x="274904" y="93717"/>
                  </a:lnTo>
                  <a:lnTo>
                    <a:pt x="268968" y="93717"/>
                  </a:lnTo>
                  <a:lnTo>
                    <a:pt x="268968" y="87781"/>
                  </a:lnTo>
                  <a:close/>
                  <a:moveTo>
                    <a:pt x="6251" y="94028"/>
                  </a:moveTo>
                  <a:lnTo>
                    <a:pt x="6251" y="99964"/>
                  </a:lnTo>
                  <a:lnTo>
                    <a:pt x="315" y="99964"/>
                  </a:lnTo>
                  <a:lnTo>
                    <a:pt x="315" y="94028"/>
                  </a:lnTo>
                  <a:close/>
                  <a:moveTo>
                    <a:pt x="12498" y="94028"/>
                  </a:moveTo>
                  <a:lnTo>
                    <a:pt x="12498" y="99964"/>
                  </a:lnTo>
                  <a:lnTo>
                    <a:pt x="6562" y="99964"/>
                  </a:lnTo>
                  <a:lnTo>
                    <a:pt x="6562" y="94028"/>
                  </a:lnTo>
                  <a:close/>
                  <a:moveTo>
                    <a:pt x="18745" y="94028"/>
                  </a:moveTo>
                  <a:lnTo>
                    <a:pt x="18745" y="99964"/>
                  </a:lnTo>
                  <a:lnTo>
                    <a:pt x="12810" y="99964"/>
                  </a:lnTo>
                  <a:lnTo>
                    <a:pt x="12810" y="94028"/>
                  </a:lnTo>
                  <a:close/>
                  <a:moveTo>
                    <a:pt x="24992" y="94028"/>
                  </a:moveTo>
                  <a:lnTo>
                    <a:pt x="24992" y="99964"/>
                  </a:lnTo>
                  <a:lnTo>
                    <a:pt x="19058" y="99964"/>
                  </a:lnTo>
                  <a:lnTo>
                    <a:pt x="19058" y="94028"/>
                  </a:lnTo>
                  <a:close/>
                  <a:moveTo>
                    <a:pt x="31242" y="94028"/>
                  </a:moveTo>
                  <a:lnTo>
                    <a:pt x="31242" y="99964"/>
                  </a:lnTo>
                  <a:lnTo>
                    <a:pt x="25305" y="99964"/>
                  </a:lnTo>
                  <a:lnTo>
                    <a:pt x="25305" y="94028"/>
                  </a:lnTo>
                  <a:close/>
                  <a:moveTo>
                    <a:pt x="37489" y="94028"/>
                  </a:moveTo>
                  <a:lnTo>
                    <a:pt x="37489" y="99964"/>
                  </a:lnTo>
                  <a:lnTo>
                    <a:pt x="31553" y="99964"/>
                  </a:lnTo>
                  <a:lnTo>
                    <a:pt x="31553" y="94028"/>
                  </a:lnTo>
                  <a:close/>
                  <a:moveTo>
                    <a:pt x="43737" y="94028"/>
                  </a:moveTo>
                  <a:lnTo>
                    <a:pt x="43737" y="99964"/>
                  </a:lnTo>
                  <a:lnTo>
                    <a:pt x="37802" y="99964"/>
                  </a:lnTo>
                  <a:lnTo>
                    <a:pt x="37802" y="94028"/>
                  </a:lnTo>
                  <a:close/>
                  <a:moveTo>
                    <a:pt x="49985" y="94028"/>
                  </a:moveTo>
                  <a:lnTo>
                    <a:pt x="49985" y="99964"/>
                  </a:lnTo>
                  <a:lnTo>
                    <a:pt x="44049" y="99964"/>
                  </a:lnTo>
                  <a:lnTo>
                    <a:pt x="44049" y="94028"/>
                  </a:lnTo>
                  <a:close/>
                  <a:moveTo>
                    <a:pt x="56232" y="94028"/>
                  </a:moveTo>
                  <a:lnTo>
                    <a:pt x="56232" y="99964"/>
                  </a:lnTo>
                  <a:lnTo>
                    <a:pt x="50296" y="99964"/>
                  </a:lnTo>
                  <a:lnTo>
                    <a:pt x="50296" y="94028"/>
                  </a:lnTo>
                  <a:close/>
                  <a:moveTo>
                    <a:pt x="62480" y="94028"/>
                  </a:moveTo>
                  <a:lnTo>
                    <a:pt x="62480" y="99964"/>
                  </a:lnTo>
                  <a:lnTo>
                    <a:pt x="56545" y="99964"/>
                  </a:lnTo>
                  <a:lnTo>
                    <a:pt x="56545" y="94028"/>
                  </a:lnTo>
                  <a:close/>
                  <a:moveTo>
                    <a:pt x="68727" y="94028"/>
                  </a:moveTo>
                  <a:lnTo>
                    <a:pt x="68727" y="99964"/>
                  </a:lnTo>
                  <a:lnTo>
                    <a:pt x="62792" y="99964"/>
                  </a:lnTo>
                  <a:lnTo>
                    <a:pt x="62792" y="94028"/>
                  </a:lnTo>
                  <a:close/>
                  <a:moveTo>
                    <a:pt x="74975" y="94028"/>
                  </a:moveTo>
                  <a:lnTo>
                    <a:pt x="74975" y="99964"/>
                  </a:lnTo>
                  <a:lnTo>
                    <a:pt x="69039" y="99964"/>
                  </a:lnTo>
                  <a:lnTo>
                    <a:pt x="69039" y="94028"/>
                  </a:lnTo>
                  <a:close/>
                  <a:moveTo>
                    <a:pt x="81223" y="94028"/>
                  </a:moveTo>
                  <a:lnTo>
                    <a:pt x="81223" y="99964"/>
                  </a:lnTo>
                  <a:lnTo>
                    <a:pt x="75286" y="99964"/>
                  </a:lnTo>
                  <a:lnTo>
                    <a:pt x="75286" y="94028"/>
                  </a:lnTo>
                  <a:close/>
                  <a:moveTo>
                    <a:pt x="87470" y="94028"/>
                  </a:moveTo>
                  <a:lnTo>
                    <a:pt x="87470" y="99964"/>
                  </a:lnTo>
                  <a:lnTo>
                    <a:pt x="81535" y="99964"/>
                  </a:lnTo>
                  <a:lnTo>
                    <a:pt x="81535" y="94028"/>
                  </a:lnTo>
                  <a:close/>
                  <a:moveTo>
                    <a:pt x="93718" y="94028"/>
                  </a:moveTo>
                  <a:lnTo>
                    <a:pt x="93718" y="99964"/>
                  </a:lnTo>
                  <a:lnTo>
                    <a:pt x="87784" y="99964"/>
                  </a:lnTo>
                  <a:lnTo>
                    <a:pt x="87784" y="94028"/>
                  </a:lnTo>
                  <a:close/>
                  <a:moveTo>
                    <a:pt x="99967" y="94028"/>
                  </a:moveTo>
                  <a:lnTo>
                    <a:pt x="99967" y="99964"/>
                  </a:lnTo>
                  <a:lnTo>
                    <a:pt x="94031" y="99964"/>
                  </a:lnTo>
                  <a:lnTo>
                    <a:pt x="94031" y="94028"/>
                  </a:lnTo>
                  <a:close/>
                  <a:moveTo>
                    <a:pt x="106214" y="94029"/>
                  </a:moveTo>
                  <a:lnTo>
                    <a:pt x="106214" y="99964"/>
                  </a:lnTo>
                  <a:lnTo>
                    <a:pt x="100278" y="99964"/>
                  </a:lnTo>
                  <a:lnTo>
                    <a:pt x="100278" y="94029"/>
                  </a:lnTo>
                  <a:close/>
                  <a:moveTo>
                    <a:pt x="112461" y="94029"/>
                  </a:moveTo>
                  <a:lnTo>
                    <a:pt x="112461" y="99964"/>
                  </a:lnTo>
                  <a:lnTo>
                    <a:pt x="106527" y="99964"/>
                  </a:lnTo>
                  <a:lnTo>
                    <a:pt x="106527" y="94029"/>
                  </a:lnTo>
                  <a:close/>
                  <a:moveTo>
                    <a:pt x="118710" y="94029"/>
                  </a:moveTo>
                  <a:lnTo>
                    <a:pt x="118710" y="99964"/>
                  </a:lnTo>
                  <a:lnTo>
                    <a:pt x="112774" y="99964"/>
                  </a:lnTo>
                  <a:lnTo>
                    <a:pt x="112774" y="94029"/>
                  </a:lnTo>
                  <a:close/>
                  <a:moveTo>
                    <a:pt x="124957" y="94029"/>
                  </a:moveTo>
                  <a:lnTo>
                    <a:pt x="124957" y="99964"/>
                  </a:lnTo>
                  <a:lnTo>
                    <a:pt x="119021" y="99964"/>
                  </a:lnTo>
                  <a:lnTo>
                    <a:pt x="119021" y="94029"/>
                  </a:lnTo>
                  <a:close/>
                  <a:moveTo>
                    <a:pt x="131204" y="94029"/>
                  </a:moveTo>
                  <a:lnTo>
                    <a:pt x="131204" y="99964"/>
                  </a:lnTo>
                  <a:lnTo>
                    <a:pt x="125270" y="99964"/>
                  </a:lnTo>
                  <a:lnTo>
                    <a:pt x="125270" y="94029"/>
                  </a:lnTo>
                  <a:close/>
                  <a:moveTo>
                    <a:pt x="137451" y="94029"/>
                  </a:moveTo>
                  <a:lnTo>
                    <a:pt x="137451" y="99964"/>
                  </a:lnTo>
                  <a:lnTo>
                    <a:pt x="131517" y="99964"/>
                  </a:lnTo>
                  <a:lnTo>
                    <a:pt x="131517" y="94029"/>
                  </a:lnTo>
                  <a:close/>
                  <a:moveTo>
                    <a:pt x="143702" y="94029"/>
                  </a:moveTo>
                  <a:lnTo>
                    <a:pt x="143702" y="99964"/>
                  </a:lnTo>
                  <a:lnTo>
                    <a:pt x="137766" y="99964"/>
                  </a:lnTo>
                  <a:lnTo>
                    <a:pt x="137766" y="94029"/>
                  </a:lnTo>
                  <a:close/>
                  <a:moveTo>
                    <a:pt x="149949" y="94029"/>
                  </a:moveTo>
                  <a:lnTo>
                    <a:pt x="149949" y="99964"/>
                  </a:lnTo>
                  <a:lnTo>
                    <a:pt x="144015" y="99964"/>
                  </a:lnTo>
                  <a:lnTo>
                    <a:pt x="144015" y="94029"/>
                  </a:lnTo>
                  <a:close/>
                  <a:moveTo>
                    <a:pt x="156196" y="94029"/>
                  </a:moveTo>
                  <a:lnTo>
                    <a:pt x="156196" y="99964"/>
                  </a:lnTo>
                  <a:lnTo>
                    <a:pt x="150262" y="99964"/>
                  </a:lnTo>
                  <a:lnTo>
                    <a:pt x="150262" y="94029"/>
                  </a:lnTo>
                  <a:close/>
                  <a:moveTo>
                    <a:pt x="162445" y="94028"/>
                  </a:moveTo>
                  <a:lnTo>
                    <a:pt x="162445" y="99964"/>
                  </a:lnTo>
                  <a:lnTo>
                    <a:pt x="156509" y="99964"/>
                  </a:lnTo>
                  <a:lnTo>
                    <a:pt x="156509" y="94028"/>
                  </a:lnTo>
                  <a:close/>
                  <a:moveTo>
                    <a:pt x="168692" y="94028"/>
                  </a:moveTo>
                  <a:lnTo>
                    <a:pt x="168692" y="99964"/>
                  </a:lnTo>
                  <a:lnTo>
                    <a:pt x="162756" y="99964"/>
                  </a:lnTo>
                  <a:lnTo>
                    <a:pt x="162756" y="94028"/>
                  </a:lnTo>
                  <a:close/>
                  <a:moveTo>
                    <a:pt x="174939" y="94028"/>
                  </a:moveTo>
                  <a:lnTo>
                    <a:pt x="174939" y="99964"/>
                  </a:lnTo>
                  <a:lnTo>
                    <a:pt x="169005" y="99964"/>
                  </a:lnTo>
                  <a:lnTo>
                    <a:pt x="169005" y="94028"/>
                  </a:lnTo>
                  <a:close/>
                  <a:moveTo>
                    <a:pt x="181186" y="94028"/>
                  </a:moveTo>
                  <a:lnTo>
                    <a:pt x="181186" y="99964"/>
                  </a:lnTo>
                  <a:lnTo>
                    <a:pt x="175252" y="99964"/>
                  </a:lnTo>
                  <a:lnTo>
                    <a:pt x="175252" y="94028"/>
                  </a:lnTo>
                  <a:close/>
                  <a:moveTo>
                    <a:pt x="187435" y="94028"/>
                  </a:moveTo>
                  <a:lnTo>
                    <a:pt x="187435" y="99964"/>
                  </a:lnTo>
                  <a:lnTo>
                    <a:pt x="181499" y="99964"/>
                  </a:lnTo>
                  <a:lnTo>
                    <a:pt x="181499" y="94028"/>
                  </a:lnTo>
                  <a:close/>
                  <a:moveTo>
                    <a:pt x="193684" y="94028"/>
                  </a:moveTo>
                  <a:lnTo>
                    <a:pt x="193684" y="99964"/>
                  </a:lnTo>
                  <a:lnTo>
                    <a:pt x="187749" y="99964"/>
                  </a:lnTo>
                  <a:lnTo>
                    <a:pt x="187749" y="94028"/>
                  </a:lnTo>
                  <a:close/>
                  <a:moveTo>
                    <a:pt x="199931" y="94028"/>
                  </a:moveTo>
                  <a:lnTo>
                    <a:pt x="199931" y="99964"/>
                  </a:lnTo>
                  <a:lnTo>
                    <a:pt x="193996" y="99964"/>
                  </a:lnTo>
                  <a:lnTo>
                    <a:pt x="193996" y="94028"/>
                  </a:lnTo>
                  <a:close/>
                  <a:moveTo>
                    <a:pt x="206180" y="94028"/>
                  </a:moveTo>
                  <a:lnTo>
                    <a:pt x="206180" y="99964"/>
                  </a:lnTo>
                  <a:lnTo>
                    <a:pt x="200244" y="99964"/>
                  </a:lnTo>
                  <a:lnTo>
                    <a:pt x="200244" y="94028"/>
                  </a:lnTo>
                  <a:close/>
                  <a:moveTo>
                    <a:pt x="212427" y="94028"/>
                  </a:moveTo>
                  <a:lnTo>
                    <a:pt x="212427" y="99964"/>
                  </a:lnTo>
                  <a:lnTo>
                    <a:pt x="206491" y="99964"/>
                  </a:lnTo>
                  <a:lnTo>
                    <a:pt x="206491" y="94028"/>
                  </a:lnTo>
                  <a:close/>
                  <a:moveTo>
                    <a:pt x="218674" y="94028"/>
                  </a:moveTo>
                  <a:lnTo>
                    <a:pt x="218674" y="99964"/>
                  </a:lnTo>
                  <a:lnTo>
                    <a:pt x="212739" y="99964"/>
                  </a:lnTo>
                  <a:lnTo>
                    <a:pt x="212739" y="94028"/>
                  </a:lnTo>
                  <a:close/>
                  <a:moveTo>
                    <a:pt x="224921" y="94029"/>
                  </a:moveTo>
                  <a:lnTo>
                    <a:pt x="224921" y="99964"/>
                  </a:lnTo>
                  <a:lnTo>
                    <a:pt x="218987" y="99964"/>
                  </a:lnTo>
                  <a:lnTo>
                    <a:pt x="218987" y="94029"/>
                  </a:lnTo>
                  <a:close/>
                  <a:moveTo>
                    <a:pt x="231170" y="94029"/>
                  </a:moveTo>
                  <a:lnTo>
                    <a:pt x="231170" y="99964"/>
                  </a:lnTo>
                  <a:lnTo>
                    <a:pt x="225234" y="99964"/>
                  </a:lnTo>
                  <a:lnTo>
                    <a:pt x="225234" y="94029"/>
                  </a:lnTo>
                  <a:close/>
                  <a:moveTo>
                    <a:pt x="237417" y="94029"/>
                  </a:moveTo>
                  <a:lnTo>
                    <a:pt x="237417" y="99964"/>
                  </a:lnTo>
                  <a:lnTo>
                    <a:pt x="231481" y="99964"/>
                  </a:lnTo>
                  <a:lnTo>
                    <a:pt x="231481" y="94029"/>
                  </a:lnTo>
                  <a:close/>
                  <a:moveTo>
                    <a:pt x="243664" y="94029"/>
                  </a:moveTo>
                  <a:lnTo>
                    <a:pt x="243664" y="99964"/>
                  </a:lnTo>
                  <a:lnTo>
                    <a:pt x="237729" y="99964"/>
                  </a:lnTo>
                  <a:lnTo>
                    <a:pt x="237729" y="94029"/>
                  </a:lnTo>
                  <a:close/>
                  <a:moveTo>
                    <a:pt x="249911" y="94029"/>
                  </a:moveTo>
                  <a:lnTo>
                    <a:pt x="249911" y="99964"/>
                  </a:lnTo>
                  <a:lnTo>
                    <a:pt x="243977" y="99964"/>
                  </a:lnTo>
                  <a:lnTo>
                    <a:pt x="243977" y="94029"/>
                  </a:lnTo>
                  <a:close/>
                  <a:moveTo>
                    <a:pt x="256161" y="94029"/>
                  </a:moveTo>
                  <a:lnTo>
                    <a:pt x="256161" y="99964"/>
                  </a:lnTo>
                  <a:lnTo>
                    <a:pt x="250225" y="99964"/>
                  </a:lnTo>
                  <a:lnTo>
                    <a:pt x="250225" y="94029"/>
                  </a:lnTo>
                  <a:close/>
                  <a:moveTo>
                    <a:pt x="262409" y="94029"/>
                  </a:moveTo>
                  <a:lnTo>
                    <a:pt x="262409" y="99964"/>
                  </a:lnTo>
                  <a:lnTo>
                    <a:pt x="256474" y="99964"/>
                  </a:lnTo>
                  <a:lnTo>
                    <a:pt x="256474" y="94029"/>
                  </a:lnTo>
                  <a:close/>
                  <a:moveTo>
                    <a:pt x="268656" y="94029"/>
                  </a:moveTo>
                  <a:lnTo>
                    <a:pt x="268656" y="99964"/>
                  </a:lnTo>
                  <a:lnTo>
                    <a:pt x="262721" y="99964"/>
                  </a:lnTo>
                  <a:lnTo>
                    <a:pt x="262721" y="94029"/>
                  </a:lnTo>
                  <a:close/>
                  <a:moveTo>
                    <a:pt x="274904" y="94029"/>
                  </a:moveTo>
                  <a:lnTo>
                    <a:pt x="274904" y="99964"/>
                  </a:lnTo>
                  <a:lnTo>
                    <a:pt x="268968" y="99964"/>
                  </a:lnTo>
                  <a:lnTo>
                    <a:pt x="268968" y="94029"/>
                  </a:lnTo>
                  <a:close/>
                  <a:moveTo>
                    <a:pt x="6251" y="100276"/>
                  </a:moveTo>
                  <a:lnTo>
                    <a:pt x="6251" y="106211"/>
                  </a:lnTo>
                  <a:lnTo>
                    <a:pt x="315" y="106211"/>
                  </a:lnTo>
                  <a:lnTo>
                    <a:pt x="315" y="100276"/>
                  </a:lnTo>
                  <a:close/>
                  <a:moveTo>
                    <a:pt x="12498" y="100276"/>
                  </a:moveTo>
                  <a:lnTo>
                    <a:pt x="12498" y="106211"/>
                  </a:lnTo>
                  <a:lnTo>
                    <a:pt x="6562" y="106211"/>
                  </a:lnTo>
                  <a:lnTo>
                    <a:pt x="6562" y="100276"/>
                  </a:lnTo>
                  <a:close/>
                  <a:moveTo>
                    <a:pt x="18745" y="100276"/>
                  </a:moveTo>
                  <a:lnTo>
                    <a:pt x="18745" y="106211"/>
                  </a:lnTo>
                  <a:lnTo>
                    <a:pt x="12810" y="106211"/>
                  </a:lnTo>
                  <a:lnTo>
                    <a:pt x="12810" y="100276"/>
                  </a:lnTo>
                  <a:close/>
                  <a:moveTo>
                    <a:pt x="24992" y="100276"/>
                  </a:moveTo>
                  <a:lnTo>
                    <a:pt x="24992" y="106211"/>
                  </a:lnTo>
                  <a:lnTo>
                    <a:pt x="19058" y="106211"/>
                  </a:lnTo>
                  <a:lnTo>
                    <a:pt x="19058" y="100276"/>
                  </a:lnTo>
                  <a:close/>
                  <a:moveTo>
                    <a:pt x="31242" y="100276"/>
                  </a:moveTo>
                  <a:lnTo>
                    <a:pt x="31242" y="106211"/>
                  </a:lnTo>
                  <a:lnTo>
                    <a:pt x="25305" y="106211"/>
                  </a:lnTo>
                  <a:lnTo>
                    <a:pt x="25305" y="100276"/>
                  </a:lnTo>
                  <a:close/>
                  <a:moveTo>
                    <a:pt x="37489" y="100276"/>
                  </a:moveTo>
                  <a:lnTo>
                    <a:pt x="37489" y="106211"/>
                  </a:lnTo>
                  <a:lnTo>
                    <a:pt x="31553" y="106211"/>
                  </a:lnTo>
                  <a:lnTo>
                    <a:pt x="31553" y="100276"/>
                  </a:lnTo>
                  <a:close/>
                  <a:moveTo>
                    <a:pt x="43737" y="100276"/>
                  </a:moveTo>
                  <a:lnTo>
                    <a:pt x="43737" y="106211"/>
                  </a:lnTo>
                  <a:lnTo>
                    <a:pt x="37802" y="106211"/>
                  </a:lnTo>
                  <a:lnTo>
                    <a:pt x="37802" y="100276"/>
                  </a:lnTo>
                  <a:close/>
                  <a:moveTo>
                    <a:pt x="49985" y="100276"/>
                  </a:moveTo>
                  <a:lnTo>
                    <a:pt x="49985" y="106211"/>
                  </a:lnTo>
                  <a:lnTo>
                    <a:pt x="44049" y="106211"/>
                  </a:lnTo>
                  <a:lnTo>
                    <a:pt x="44049" y="100276"/>
                  </a:lnTo>
                  <a:close/>
                  <a:moveTo>
                    <a:pt x="56232" y="100276"/>
                  </a:moveTo>
                  <a:lnTo>
                    <a:pt x="56232" y="106211"/>
                  </a:lnTo>
                  <a:lnTo>
                    <a:pt x="50296" y="106211"/>
                  </a:lnTo>
                  <a:lnTo>
                    <a:pt x="50296" y="100276"/>
                  </a:lnTo>
                  <a:close/>
                  <a:moveTo>
                    <a:pt x="62480" y="100276"/>
                  </a:moveTo>
                  <a:lnTo>
                    <a:pt x="62480" y="106211"/>
                  </a:lnTo>
                  <a:lnTo>
                    <a:pt x="56545" y="106211"/>
                  </a:lnTo>
                  <a:lnTo>
                    <a:pt x="56545" y="100276"/>
                  </a:lnTo>
                  <a:close/>
                  <a:moveTo>
                    <a:pt x="68727" y="100276"/>
                  </a:moveTo>
                  <a:lnTo>
                    <a:pt x="68727" y="106211"/>
                  </a:lnTo>
                  <a:lnTo>
                    <a:pt x="62792" y="106211"/>
                  </a:lnTo>
                  <a:lnTo>
                    <a:pt x="62792" y="100276"/>
                  </a:lnTo>
                  <a:close/>
                  <a:moveTo>
                    <a:pt x="74975" y="100276"/>
                  </a:moveTo>
                  <a:lnTo>
                    <a:pt x="74975" y="106211"/>
                  </a:lnTo>
                  <a:lnTo>
                    <a:pt x="69039" y="106211"/>
                  </a:lnTo>
                  <a:lnTo>
                    <a:pt x="69039" y="100276"/>
                  </a:lnTo>
                  <a:close/>
                  <a:moveTo>
                    <a:pt x="81223" y="100276"/>
                  </a:moveTo>
                  <a:lnTo>
                    <a:pt x="81223" y="106211"/>
                  </a:lnTo>
                  <a:lnTo>
                    <a:pt x="75286" y="106211"/>
                  </a:lnTo>
                  <a:lnTo>
                    <a:pt x="75286" y="100276"/>
                  </a:lnTo>
                  <a:close/>
                  <a:moveTo>
                    <a:pt x="87470" y="100276"/>
                  </a:moveTo>
                  <a:lnTo>
                    <a:pt x="87470" y="106211"/>
                  </a:lnTo>
                  <a:lnTo>
                    <a:pt x="81535" y="106211"/>
                  </a:lnTo>
                  <a:lnTo>
                    <a:pt x="81535" y="100276"/>
                  </a:lnTo>
                  <a:close/>
                  <a:moveTo>
                    <a:pt x="93718" y="100276"/>
                  </a:moveTo>
                  <a:lnTo>
                    <a:pt x="93718" y="106211"/>
                  </a:lnTo>
                  <a:lnTo>
                    <a:pt x="87784" y="106211"/>
                  </a:lnTo>
                  <a:lnTo>
                    <a:pt x="87784" y="100276"/>
                  </a:lnTo>
                  <a:close/>
                  <a:moveTo>
                    <a:pt x="99967" y="100276"/>
                  </a:moveTo>
                  <a:lnTo>
                    <a:pt x="99967" y="106211"/>
                  </a:lnTo>
                  <a:lnTo>
                    <a:pt x="94031" y="106211"/>
                  </a:lnTo>
                  <a:lnTo>
                    <a:pt x="94031" y="100276"/>
                  </a:lnTo>
                  <a:close/>
                  <a:moveTo>
                    <a:pt x="106214" y="100276"/>
                  </a:moveTo>
                  <a:lnTo>
                    <a:pt x="106214" y="106211"/>
                  </a:lnTo>
                  <a:lnTo>
                    <a:pt x="100278" y="106211"/>
                  </a:lnTo>
                  <a:lnTo>
                    <a:pt x="100278" y="100276"/>
                  </a:lnTo>
                  <a:close/>
                  <a:moveTo>
                    <a:pt x="112461" y="100276"/>
                  </a:moveTo>
                  <a:lnTo>
                    <a:pt x="112461" y="106211"/>
                  </a:lnTo>
                  <a:lnTo>
                    <a:pt x="106527" y="106211"/>
                  </a:lnTo>
                  <a:lnTo>
                    <a:pt x="106527" y="100276"/>
                  </a:lnTo>
                  <a:close/>
                  <a:moveTo>
                    <a:pt x="118710" y="100276"/>
                  </a:moveTo>
                  <a:lnTo>
                    <a:pt x="118710" y="106211"/>
                  </a:lnTo>
                  <a:lnTo>
                    <a:pt x="112774" y="106211"/>
                  </a:lnTo>
                  <a:lnTo>
                    <a:pt x="112774" y="100276"/>
                  </a:lnTo>
                  <a:close/>
                  <a:moveTo>
                    <a:pt x="124957" y="100276"/>
                  </a:moveTo>
                  <a:lnTo>
                    <a:pt x="124957" y="106211"/>
                  </a:lnTo>
                  <a:lnTo>
                    <a:pt x="119021" y="106211"/>
                  </a:lnTo>
                  <a:lnTo>
                    <a:pt x="119021" y="100276"/>
                  </a:lnTo>
                  <a:close/>
                  <a:moveTo>
                    <a:pt x="131204" y="100276"/>
                  </a:moveTo>
                  <a:lnTo>
                    <a:pt x="131204" y="106211"/>
                  </a:lnTo>
                  <a:lnTo>
                    <a:pt x="125270" y="106211"/>
                  </a:lnTo>
                  <a:lnTo>
                    <a:pt x="125270" y="100276"/>
                  </a:lnTo>
                  <a:close/>
                  <a:moveTo>
                    <a:pt x="137451" y="100276"/>
                  </a:moveTo>
                  <a:lnTo>
                    <a:pt x="137451" y="106211"/>
                  </a:lnTo>
                  <a:lnTo>
                    <a:pt x="131517" y="106211"/>
                  </a:lnTo>
                  <a:lnTo>
                    <a:pt x="131517" y="100276"/>
                  </a:lnTo>
                  <a:close/>
                  <a:moveTo>
                    <a:pt x="143702" y="100276"/>
                  </a:moveTo>
                  <a:lnTo>
                    <a:pt x="143702" y="106211"/>
                  </a:lnTo>
                  <a:lnTo>
                    <a:pt x="137766" y="106211"/>
                  </a:lnTo>
                  <a:lnTo>
                    <a:pt x="137766" y="100276"/>
                  </a:lnTo>
                  <a:close/>
                  <a:moveTo>
                    <a:pt x="149949" y="100276"/>
                  </a:moveTo>
                  <a:lnTo>
                    <a:pt x="149949" y="106211"/>
                  </a:lnTo>
                  <a:lnTo>
                    <a:pt x="144015" y="106211"/>
                  </a:lnTo>
                  <a:lnTo>
                    <a:pt x="144015" y="100276"/>
                  </a:lnTo>
                  <a:close/>
                  <a:moveTo>
                    <a:pt x="156196" y="100276"/>
                  </a:moveTo>
                  <a:lnTo>
                    <a:pt x="156196" y="106211"/>
                  </a:lnTo>
                  <a:lnTo>
                    <a:pt x="150262" y="106211"/>
                  </a:lnTo>
                  <a:lnTo>
                    <a:pt x="150262" y="100276"/>
                  </a:lnTo>
                  <a:close/>
                  <a:moveTo>
                    <a:pt x="162445" y="100276"/>
                  </a:moveTo>
                  <a:lnTo>
                    <a:pt x="162445" y="106211"/>
                  </a:lnTo>
                  <a:lnTo>
                    <a:pt x="156509" y="106211"/>
                  </a:lnTo>
                  <a:lnTo>
                    <a:pt x="156509" y="100276"/>
                  </a:lnTo>
                  <a:close/>
                  <a:moveTo>
                    <a:pt x="168692" y="100276"/>
                  </a:moveTo>
                  <a:lnTo>
                    <a:pt x="168692" y="106211"/>
                  </a:lnTo>
                  <a:lnTo>
                    <a:pt x="162756" y="106211"/>
                  </a:lnTo>
                  <a:lnTo>
                    <a:pt x="162756" y="100276"/>
                  </a:lnTo>
                  <a:close/>
                  <a:moveTo>
                    <a:pt x="174939" y="100276"/>
                  </a:moveTo>
                  <a:lnTo>
                    <a:pt x="174939" y="106211"/>
                  </a:lnTo>
                  <a:lnTo>
                    <a:pt x="169005" y="106211"/>
                  </a:lnTo>
                  <a:lnTo>
                    <a:pt x="169005" y="100276"/>
                  </a:lnTo>
                  <a:close/>
                  <a:moveTo>
                    <a:pt x="181186" y="100276"/>
                  </a:moveTo>
                  <a:lnTo>
                    <a:pt x="181186" y="106211"/>
                  </a:lnTo>
                  <a:lnTo>
                    <a:pt x="175252" y="106211"/>
                  </a:lnTo>
                  <a:lnTo>
                    <a:pt x="175252" y="100276"/>
                  </a:lnTo>
                  <a:close/>
                  <a:moveTo>
                    <a:pt x="187435" y="100276"/>
                  </a:moveTo>
                  <a:lnTo>
                    <a:pt x="187435" y="106211"/>
                  </a:lnTo>
                  <a:lnTo>
                    <a:pt x="181499" y="106211"/>
                  </a:lnTo>
                  <a:lnTo>
                    <a:pt x="181499" y="100276"/>
                  </a:lnTo>
                  <a:close/>
                  <a:moveTo>
                    <a:pt x="193684" y="100276"/>
                  </a:moveTo>
                  <a:lnTo>
                    <a:pt x="193684" y="106211"/>
                  </a:lnTo>
                  <a:lnTo>
                    <a:pt x="187749" y="106211"/>
                  </a:lnTo>
                  <a:lnTo>
                    <a:pt x="187749" y="100276"/>
                  </a:lnTo>
                  <a:close/>
                  <a:moveTo>
                    <a:pt x="199931" y="100276"/>
                  </a:moveTo>
                  <a:lnTo>
                    <a:pt x="199931" y="106211"/>
                  </a:lnTo>
                  <a:lnTo>
                    <a:pt x="193996" y="106211"/>
                  </a:lnTo>
                  <a:lnTo>
                    <a:pt x="193996" y="100276"/>
                  </a:lnTo>
                  <a:close/>
                  <a:moveTo>
                    <a:pt x="206180" y="100276"/>
                  </a:moveTo>
                  <a:lnTo>
                    <a:pt x="206180" y="106211"/>
                  </a:lnTo>
                  <a:lnTo>
                    <a:pt x="200244" y="106211"/>
                  </a:lnTo>
                  <a:lnTo>
                    <a:pt x="200244" y="100276"/>
                  </a:lnTo>
                  <a:close/>
                  <a:moveTo>
                    <a:pt x="212427" y="100276"/>
                  </a:moveTo>
                  <a:lnTo>
                    <a:pt x="212427" y="106211"/>
                  </a:lnTo>
                  <a:lnTo>
                    <a:pt x="206491" y="106211"/>
                  </a:lnTo>
                  <a:lnTo>
                    <a:pt x="206491" y="100276"/>
                  </a:lnTo>
                  <a:close/>
                  <a:moveTo>
                    <a:pt x="218674" y="100276"/>
                  </a:moveTo>
                  <a:lnTo>
                    <a:pt x="218674" y="106211"/>
                  </a:lnTo>
                  <a:lnTo>
                    <a:pt x="212739" y="106211"/>
                  </a:lnTo>
                  <a:lnTo>
                    <a:pt x="212739" y="100276"/>
                  </a:lnTo>
                  <a:close/>
                  <a:moveTo>
                    <a:pt x="224921" y="100276"/>
                  </a:moveTo>
                  <a:lnTo>
                    <a:pt x="224921" y="106211"/>
                  </a:lnTo>
                  <a:lnTo>
                    <a:pt x="218987" y="106211"/>
                  </a:lnTo>
                  <a:lnTo>
                    <a:pt x="218987" y="100276"/>
                  </a:lnTo>
                  <a:close/>
                  <a:moveTo>
                    <a:pt x="231170" y="100276"/>
                  </a:moveTo>
                  <a:lnTo>
                    <a:pt x="231170" y="106211"/>
                  </a:lnTo>
                  <a:lnTo>
                    <a:pt x="225234" y="106211"/>
                  </a:lnTo>
                  <a:lnTo>
                    <a:pt x="225234" y="100276"/>
                  </a:lnTo>
                  <a:close/>
                  <a:moveTo>
                    <a:pt x="237417" y="100276"/>
                  </a:moveTo>
                  <a:lnTo>
                    <a:pt x="237417" y="106211"/>
                  </a:lnTo>
                  <a:lnTo>
                    <a:pt x="231481" y="106211"/>
                  </a:lnTo>
                  <a:lnTo>
                    <a:pt x="231481" y="100276"/>
                  </a:lnTo>
                  <a:close/>
                  <a:moveTo>
                    <a:pt x="243664" y="100276"/>
                  </a:moveTo>
                  <a:lnTo>
                    <a:pt x="243664" y="106211"/>
                  </a:lnTo>
                  <a:lnTo>
                    <a:pt x="237729" y="106211"/>
                  </a:lnTo>
                  <a:lnTo>
                    <a:pt x="237729" y="100276"/>
                  </a:lnTo>
                  <a:close/>
                  <a:moveTo>
                    <a:pt x="249911" y="100276"/>
                  </a:moveTo>
                  <a:lnTo>
                    <a:pt x="249911" y="106211"/>
                  </a:lnTo>
                  <a:lnTo>
                    <a:pt x="243977" y="106211"/>
                  </a:lnTo>
                  <a:lnTo>
                    <a:pt x="243977" y="100276"/>
                  </a:lnTo>
                  <a:close/>
                  <a:moveTo>
                    <a:pt x="256161" y="100276"/>
                  </a:moveTo>
                  <a:lnTo>
                    <a:pt x="256161" y="106211"/>
                  </a:lnTo>
                  <a:lnTo>
                    <a:pt x="250225" y="106211"/>
                  </a:lnTo>
                  <a:lnTo>
                    <a:pt x="250225" y="100276"/>
                  </a:lnTo>
                  <a:close/>
                  <a:moveTo>
                    <a:pt x="262409" y="100276"/>
                  </a:moveTo>
                  <a:lnTo>
                    <a:pt x="262409" y="106211"/>
                  </a:lnTo>
                  <a:lnTo>
                    <a:pt x="256474" y="106211"/>
                  </a:lnTo>
                  <a:lnTo>
                    <a:pt x="256474" y="100276"/>
                  </a:lnTo>
                  <a:close/>
                  <a:moveTo>
                    <a:pt x="268656" y="100276"/>
                  </a:moveTo>
                  <a:lnTo>
                    <a:pt x="268656" y="106211"/>
                  </a:lnTo>
                  <a:lnTo>
                    <a:pt x="262721" y="106211"/>
                  </a:lnTo>
                  <a:lnTo>
                    <a:pt x="262721" y="100276"/>
                  </a:lnTo>
                  <a:close/>
                  <a:moveTo>
                    <a:pt x="274904" y="100276"/>
                  </a:moveTo>
                  <a:lnTo>
                    <a:pt x="274904" y="106211"/>
                  </a:lnTo>
                  <a:lnTo>
                    <a:pt x="268968" y="106211"/>
                  </a:lnTo>
                  <a:lnTo>
                    <a:pt x="268968" y="100276"/>
                  </a:lnTo>
                  <a:close/>
                  <a:moveTo>
                    <a:pt x="6251" y="106523"/>
                  </a:moveTo>
                  <a:lnTo>
                    <a:pt x="6251" y="112460"/>
                  </a:lnTo>
                  <a:lnTo>
                    <a:pt x="315" y="112460"/>
                  </a:lnTo>
                  <a:lnTo>
                    <a:pt x="315" y="106523"/>
                  </a:lnTo>
                  <a:close/>
                  <a:moveTo>
                    <a:pt x="12498" y="106523"/>
                  </a:moveTo>
                  <a:lnTo>
                    <a:pt x="12498" y="112460"/>
                  </a:lnTo>
                  <a:lnTo>
                    <a:pt x="6562" y="112460"/>
                  </a:lnTo>
                  <a:lnTo>
                    <a:pt x="6562" y="106523"/>
                  </a:lnTo>
                  <a:close/>
                  <a:moveTo>
                    <a:pt x="18745" y="106523"/>
                  </a:moveTo>
                  <a:lnTo>
                    <a:pt x="18745" y="112460"/>
                  </a:lnTo>
                  <a:lnTo>
                    <a:pt x="12810" y="112460"/>
                  </a:lnTo>
                  <a:lnTo>
                    <a:pt x="12810" y="106523"/>
                  </a:lnTo>
                  <a:close/>
                  <a:moveTo>
                    <a:pt x="24992" y="106523"/>
                  </a:moveTo>
                  <a:lnTo>
                    <a:pt x="24992" y="112460"/>
                  </a:lnTo>
                  <a:lnTo>
                    <a:pt x="19058" y="112460"/>
                  </a:lnTo>
                  <a:lnTo>
                    <a:pt x="19058" y="106523"/>
                  </a:lnTo>
                  <a:close/>
                  <a:moveTo>
                    <a:pt x="31242" y="106523"/>
                  </a:moveTo>
                  <a:lnTo>
                    <a:pt x="31242" y="112460"/>
                  </a:lnTo>
                  <a:lnTo>
                    <a:pt x="25305" y="112460"/>
                  </a:lnTo>
                  <a:lnTo>
                    <a:pt x="25305" y="106523"/>
                  </a:lnTo>
                  <a:close/>
                  <a:moveTo>
                    <a:pt x="37489" y="106523"/>
                  </a:moveTo>
                  <a:lnTo>
                    <a:pt x="37489" y="112460"/>
                  </a:lnTo>
                  <a:lnTo>
                    <a:pt x="31553" y="112460"/>
                  </a:lnTo>
                  <a:lnTo>
                    <a:pt x="31553" y="106523"/>
                  </a:lnTo>
                  <a:close/>
                  <a:moveTo>
                    <a:pt x="43737" y="106523"/>
                  </a:moveTo>
                  <a:lnTo>
                    <a:pt x="43737" y="112460"/>
                  </a:lnTo>
                  <a:lnTo>
                    <a:pt x="37802" y="112460"/>
                  </a:lnTo>
                  <a:lnTo>
                    <a:pt x="37802" y="106523"/>
                  </a:lnTo>
                  <a:close/>
                  <a:moveTo>
                    <a:pt x="49985" y="106523"/>
                  </a:moveTo>
                  <a:lnTo>
                    <a:pt x="49985" y="112460"/>
                  </a:lnTo>
                  <a:lnTo>
                    <a:pt x="44049" y="112460"/>
                  </a:lnTo>
                  <a:lnTo>
                    <a:pt x="44049" y="106523"/>
                  </a:lnTo>
                  <a:close/>
                  <a:moveTo>
                    <a:pt x="56232" y="106523"/>
                  </a:moveTo>
                  <a:lnTo>
                    <a:pt x="56232" y="112460"/>
                  </a:lnTo>
                  <a:lnTo>
                    <a:pt x="50296" y="112460"/>
                  </a:lnTo>
                  <a:lnTo>
                    <a:pt x="50296" y="106523"/>
                  </a:lnTo>
                  <a:close/>
                  <a:moveTo>
                    <a:pt x="62480" y="106523"/>
                  </a:moveTo>
                  <a:lnTo>
                    <a:pt x="62480" y="112460"/>
                  </a:lnTo>
                  <a:lnTo>
                    <a:pt x="56545" y="112460"/>
                  </a:lnTo>
                  <a:lnTo>
                    <a:pt x="56545" y="106523"/>
                  </a:lnTo>
                  <a:close/>
                  <a:moveTo>
                    <a:pt x="68727" y="106523"/>
                  </a:moveTo>
                  <a:lnTo>
                    <a:pt x="68727" y="112460"/>
                  </a:lnTo>
                  <a:lnTo>
                    <a:pt x="62792" y="112460"/>
                  </a:lnTo>
                  <a:lnTo>
                    <a:pt x="62792" y="106523"/>
                  </a:lnTo>
                  <a:close/>
                  <a:moveTo>
                    <a:pt x="74975" y="106523"/>
                  </a:moveTo>
                  <a:lnTo>
                    <a:pt x="74975" y="112460"/>
                  </a:lnTo>
                  <a:lnTo>
                    <a:pt x="69039" y="112460"/>
                  </a:lnTo>
                  <a:lnTo>
                    <a:pt x="69039" y="106523"/>
                  </a:lnTo>
                  <a:close/>
                  <a:moveTo>
                    <a:pt x="81223" y="106523"/>
                  </a:moveTo>
                  <a:lnTo>
                    <a:pt x="81223" y="112460"/>
                  </a:lnTo>
                  <a:lnTo>
                    <a:pt x="75286" y="112460"/>
                  </a:lnTo>
                  <a:lnTo>
                    <a:pt x="75286" y="106523"/>
                  </a:lnTo>
                  <a:close/>
                  <a:moveTo>
                    <a:pt x="87470" y="106523"/>
                  </a:moveTo>
                  <a:lnTo>
                    <a:pt x="87470" y="112460"/>
                  </a:lnTo>
                  <a:lnTo>
                    <a:pt x="81535" y="112460"/>
                  </a:lnTo>
                  <a:lnTo>
                    <a:pt x="81535" y="106523"/>
                  </a:lnTo>
                  <a:close/>
                  <a:moveTo>
                    <a:pt x="93718" y="106523"/>
                  </a:moveTo>
                  <a:lnTo>
                    <a:pt x="93718" y="112460"/>
                  </a:lnTo>
                  <a:lnTo>
                    <a:pt x="87784" y="112460"/>
                  </a:lnTo>
                  <a:lnTo>
                    <a:pt x="87784" y="106523"/>
                  </a:lnTo>
                  <a:close/>
                  <a:moveTo>
                    <a:pt x="99967" y="106523"/>
                  </a:moveTo>
                  <a:lnTo>
                    <a:pt x="99967" y="112460"/>
                  </a:lnTo>
                  <a:lnTo>
                    <a:pt x="94031" y="112460"/>
                  </a:lnTo>
                  <a:lnTo>
                    <a:pt x="94031" y="106523"/>
                  </a:lnTo>
                  <a:close/>
                  <a:moveTo>
                    <a:pt x="106214" y="106523"/>
                  </a:moveTo>
                  <a:lnTo>
                    <a:pt x="106214" y="112460"/>
                  </a:lnTo>
                  <a:lnTo>
                    <a:pt x="100278" y="112460"/>
                  </a:lnTo>
                  <a:lnTo>
                    <a:pt x="100278" y="106523"/>
                  </a:lnTo>
                  <a:close/>
                  <a:moveTo>
                    <a:pt x="112461" y="106523"/>
                  </a:moveTo>
                  <a:lnTo>
                    <a:pt x="112461" y="112460"/>
                  </a:lnTo>
                  <a:lnTo>
                    <a:pt x="106527" y="112460"/>
                  </a:lnTo>
                  <a:lnTo>
                    <a:pt x="106527" y="106523"/>
                  </a:lnTo>
                  <a:close/>
                  <a:moveTo>
                    <a:pt x="118710" y="106523"/>
                  </a:moveTo>
                  <a:lnTo>
                    <a:pt x="118710" y="112460"/>
                  </a:lnTo>
                  <a:lnTo>
                    <a:pt x="112774" y="112460"/>
                  </a:lnTo>
                  <a:lnTo>
                    <a:pt x="112774" y="106523"/>
                  </a:lnTo>
                  <a:close/>
                  <a:moveTo>
                    <a:pt x="124957" y="106523"/>
                  </a:moveTo>
                  <a:lnTo>
                    <a:pt x="124957" y="112460"/>
                  </a:lnTo>
                  <a:lnTo>
                    <a:pt x="119021" y="112460"/>
                  </a:lnTo>
                  <a:lnTo>
                    <a:pt x="119021" y="106523"/>
                  </a:lnTo>
                  <a:close/>
                  <a:moveTo>
                    <a:pt x="131204" y="106523"/>
                  </a:moveTo>
                  <a:lnTo>
                    <a:pt x="131204" y="112460"/>
                  </a:lnTo>
                  <a:lnTo>
                    <a:pt x="125270" y="112460"/>
                  </a:lnTo>
                  <a:lnTo>
                    <a:pt x="125270" y="106523"/>
                  </a:lnTo>
                  <a:close/>
                  <a:moveTo>
                    <a:pt x="137451" y="106523"/>
                  </a:moveTo>
                  <a:lnTo>
                    <a:pt x="137451" y="112460"/>
                  </a:lnTo>
                  <a:lnTo>
                    <a:pt x="131517" y="112460"/>
                  </a:lnTo>
                  <a:lnTo>
                    <a:pt x="131517" y="106523"/>
                  </a:lnTo>
                  <a:close/>
                  <a:moveTo>
                    <a:pt x="143702" y="106523"/>
                  </a:moveTo>
                  <a:lnTo>
                    <a:pt x="143702" y="112460"/>
                  </a:lnTo>
                  <a:lnTo>
                    <a:pt x="137766" y="112460"/>
                  </a:lnTo>
                  <a:lnTo>
                    <a:pt x="137766" y="106523"/>
                  </a:lnTo>
                  <a:close/>
                  <a:moveTo>
                    <a:pt x="149949" y="106523"/>
                  </a:moveTo>
                  <a:lnTo>
                    <a:pt x="149949" y="112460"/>
                  </a:lnTo>
                  <a:lnTo>
                    <a:pt x="144015" y="112460"/>
                  </a:lnTo>
                  <a:lnTo>
                    <a:pt x="144015" y="106523"/>
                  </a:lnTo>
                  <a:close/>
                  <a:moveTo>
                    <a:pt x="156196" y="106523"/>
                  </a:moveTo>
                  <a:lnTo>
                    <a:pt x="156196" y="112460"/>
                  </a:lnTo>
                  <a:lnTo>
                    <a:pt x="150262" y="112460"/>
                  </a:lnTo>
                  <a:lnTo>
                    <a:pt x="150262" y="106523"/>
                  </a:lnTo>
                  <a:close/>
                  <a:moveTo>
                    <a:pt x="162445" y="106523"/>
                  </a:moveTo>
                  <a:lnTo>
                    <a:pt x="162445" y="112460"/>
                  </a:lnTo>
                  <a:lnTo>
                    <a:pt x="156509" y="112460"/>
                  </a:lnTo>
                  <a:lnTo>
                    <a:pt x="156509" y="106523"/>
                  </a:lnTo>
                  <a:close/>
                  <a:moveTo>
                    <a:pt x="168692" y="106523"/>
                  </a:moveTo>
                  <a:lnTo>
                    <a:pt x="168692" y="112460"/>
                  </a:lnTo>
                  <a:lnTo>
                    <a:pt x="162756" y="112460"/>
                  </a:lnTo>
                  <a:lnTo>
                    <a:pt x="162756" y="106523"/>
                  </a:lnTo>
                  <a:close/>
                  <a:moveTo>
                    <a:pt x="174939" y="106523"/>
                  </a:moveTo>
                  <a:lnTo>
                    <a:pt x="174939" y="112460"/>
                  </a:lnTo>
                  <a:lnTo>
                    <a:pt x="169005" y="112460"/>
                  </a:lnTo>
                  <a:lnTo>
                    <a:pt x="169005" y="106523"/>
                  </a:lnTo>
                  <a:close/>
                  <a:moveTo>
                    <a:pt x="181186" y="106523"/>
                  </a:moveTo>
                  <a:lnTo>
                    <a:pt x="181186" y="112460"/>
                  </a:lnTo>
                  <a:lnTo>
                    <a:pt x="175252" y="112460"/>
                  </a:lnTo>
                  <a:lnTo>
                    <a:pt x="175252" y="106523"/>
                  </a:lnTo>
                  <a:close/>
                  <a:moveTo>
                    <a:pt x="187435" y="106523"/>
                  </a:moveTo>
                  <a:lnTo>
                    <a:pt x="187435" y="112460"/>
                  </a:lnTo>
                  <a:lnTo>
                    <a:pt x="181499" y="112460"/>
                  </a:lnTo>
                  <a:lnTo>
                    <a:pt x="181499" y="106523"/>
                  </a:lnTo>
                  <a:close/>
                  <a:moveTo>
                    <a:pt x="193684" y="106523"/>
                  </a:moveTo>
                  <a:lnTo>
                    <a:pt x="193684" y="112460"/>
                  </a:lnTo>
                  <a:lnTo>
                    <a:pt x="187749" y="112460"/>
                  </a:lnTo>
                  <a:lnTo>
                    <a:pt x="187749" y="106523"/>
                  </a:lnTo>
                  <a:close/>
                  <a:moveTo>
                    <a:pt x="199931" y="106523"/>
                  </a:moveTo>
                  <a:lnTo>
                    <a:pt x="199931" y="112460"/>
                  </a:lnTo>
                  <a:lnTo>
                    <a:pt x="193996" y="112460"/>
                  </a:lnTo>
                  <a:lnTo>
                    <a:pt x="193996" y="106523"/>
                  </a:lnTo>
                  <a:close/>
                  <a:moveTo>
                    <a:pt x="206180" y="106523"/>
                  </a:moveTo>
                  <a:lnTo>
                    <a:pt x="206180" y="112460"/>
                  </a:lnTo>
                  <a:lnTo>
                    <a:pt x="200244" y="112460"/>
                  </a:lnTo>
                  <a:lnTo>
                    <a:pt x="200244" y="106523"/>
                  </a:lnTo>
                  <a:close/>
                  <a:moveTo>
                    <a:pt x="212427" y="106523"/>
                  </a:moveTo>
                  <a:lnTo>
                    <a:pt x="212427" y="112460"/>
                  </a:lnTo>
                  <a:lnTo>
                    <a:pt x="206491" y="112460"/>
                  </a:lnTo>
                  <a:lnTo>
                    <a:pt x="206491" y="106523"/>
                  </a:lnTo>
                  <a:close/>
                  <a:moveTo>
                    <a:pt x="218674" y="106523"/>
                  </a:moveTo>
                  <a:lnTo>
                    <a:pt x="218674" y="112460"/>
                  </a:lnTo>
                  <a:lnTo>
                    <a:pt x="212739" y="112460"/>
                  </a:lnTo>
                  <a:lnTo>
                    <a:pt x="212739" y="106523"/>
                  </a:lnTo>
                  <a:close/>
                  <a:moveTo>
                    <a:pt x="224921" y="106523"/>
                  </a:moveTo>
                  <a:lnTo>
                    <a:pt x="224921" y="112460"/>
                  </a:lnTo>
                  <a:lnTo>
                    <a:pt x="218987" y="112460"/>
                  </a:lnTo>
                  <a:lnTo>
                    <a:pt x="218987" y="106523"/>
                  </a:lnTo>
                  <a:close/>
                  <a:moveTo>
                    <a:pt x="231170" y="106523"/>
                  </a:moveTo>
                  <a:lnTo>
                    <a:pt x="231170" y="112460"/>
                  </a:lnTo>
                  <a:lnTo>
                    <a:pt x="225234" y="112460"/>
                  </a:lnTo>
                  <a:lnTo>
                    <a:pt x="225234" y="106523"/>
                  </a:lnTo>
                  <a:close/>
                  <a:moveTo>
                    <a:pt x="237417" y="106523"/>
                  </a:moveTo>
                  <a:lnTo>
                    <a:pt x="237417" y="112460"/>
                  </a:lnTo>
                  <a:lnTo>
                    <a:pt x="231481" y="112460"/>
                  </a:lnTo>
                  <a:lnTo>
                    <a:pt x="231481" y="106523"/>
                  </a:lnTo>
                  <a:close/>
                  <a:moveTo>
                    <a:pt x="243664" y="106523"/>
                  </a:moveTo>
                  <a:lnTo>
                    <a:pt x="243664" y="112460"/>
                  </a:lnTo>
                  <a:lnTo>
                    <a:pt x="237729" y="112460"/>
                  </a:lnTo>
                  <a:lnTo>
                    <a:pt x="237729" y="106523"/>
                  </a:lnTo>
                  <a:close/>
                  <a:moveTo>
                    <a:pt x="249911" y="106523"/>
                  </a:moveTo>
                  <a:lnTo>
                    <a:pt x="249911" y="112460"/>
                  </a:lnTo>
                  <a:lnTo>
                    <a:pt x="243977" y="112460"/>
                  </a:lnTo>
                  <a:lnTo>
                    <a:pt x="243977" y="106523"/>
                  </a:lnTo>
                  <a:close/>
                  <a:moveTo>
                    <a:pt x="256161" y="106523"/>
                  </a:moveTo>
                  <a:lnTo>
                    <a:pt x="256161" y="112460"/>
                  </a:lnTo>
                  <a:lnTo>
                    <a:pt x="250225" y="112460"/>
                  </a:lnTo>
                  <a:lnTo>
                    <a:pt x="250225" y="106523"/>
                  </a:lnTo>
                  <a:close/>
                  <a:moveTo>
                    <a:pt x="262409" y="106523"/>
                  </a:moveTo>
                  <a:lnTo>
                    <a:pt x="262409" y="112460"/>
                  </a:lnTo>
                  <a:lnTo>
                    <a:pt x="256474" y="112460"/>
                  </a:lnTo>
                  <a:lnTo>
                    <a:pt x="256474" y="106523"/>
                  </a:lnTo>
                  <a:close/>
                  <a:moveTo>
                    <a:pt x="268656" y="106523"/>
                  </a:moveTo>
                  <a:lnTo>
                    <a:pt x="268656" y="112460"/>
                  </a:lnTo>
                  <a:lnTo>
                    <a:pt x="262721" y="112460"/>
                  </a:lnTo>
                  <a:lnTo>
                    <a:pt x="262721" y="106523"/>
                  </a:lnTo>
                  <a:close/>
                  <a:moveTo>
                    <a:pt x="274904" y="106523"/>
                  </a:moveTo>
                  <a:lnTo>
                    <a:pt x="274904" y="112460"/>
                  </a:lnTo>
                  <a:lnTo>
                    <a:pt x="268968" y="112460"/>
                  </a:lnTo>
                  <a:lnTo>
                    <a:pt x="268968" y="106523"/>
                  </a:lnTo>
                  <a:close/>
                  <a:moveTo>
                    <a:pt x="6251" y="112771"/>
                  </a:moveTo>
                  <a:lnTo>
                    <a:pt x="6251" y="118707"/>
                  </a:lnTo>
                  <a:lnTo>
                    <a:pt x="315" y="118707"/>
                  </a:lnTo>
                  <a:lnTo>
                    <a:pt x="315" y="112771"/>
                  </a:lnTo>
                  <a:close/>
                  <a:moveTo>
                    <a:pt x="12498" y="112771"/>
                  </a:moveTo>
                  <a:lnTo>
                    <a:pt x="12498" y="118707"/>
                  </a:lnTo>
                  <a:lnTo>
                    <a:pt x="6562" y="118707"/>
                  </a:lnTo>
                  <a:lnTo>
                    <a:pt x="6562" y="112771"/>
                  </a:lnTo>
                  <a:close/>
                  <a:moveTo>
                    <a:pt x="18745" y="112771"/>
                  </a:moveTo>
                  <a:lnTo>
                    <a:pt x="18745" y="118707"/>
                  </a:lnTo>
                  <a:lnTo>
                    <a:pt x="12810" y="118707"/>
                  </a:lnTo>
                  <a:lnTo>
                    <a:pt x="12810" y="112771"/>
                  </a:lnTo>
                  <a:close/>
                  <a:moveTo>
                    <a:pt x="24992" y="112771"/>
                  </a:moveTo>
                  <a:lnTo>
                    <a:pt x="24992" y="118707"/>
                  </a:lnTo>
                  <a:lnTo>
                    <a:pt x="19058" y="118707"/>
                  </a:lnTo>
                  <a:lnTo>
                    <a:pt x="19058" y="112771"/>
                  </a:lnTo>
                  <a:close/>
                  <a:moveTo>
                    <a:pt x="31242" y="112771"/>
                  </a:moveTo>
                  <a:lnTo>
                    <a:pt x="31242" y="118707"/>
                  </a:lnTo>
                  <a:lnTo>
                    <a:pt x="25305" y="118707"/>
                  </a:lnTo>
                  <a:lnTo>
                    <a:pt x="25305" y="112771"/>
                  </a:lnTo>
                  <a:close/>
                  <a:moveTo>
                    <a:pt x="37489" y="112771"/>
                  </a:moveTo>
                  <a:lnTo>
                    <a:pt x="37489" y="118707"/>
                  </a:lnTo>
                  <a:lnTo>
                    <a:pt x="31553" y="118707"/>
                  </a:lnTo>
                  <a:lnTo>
                    <a:pt x="31553" y="112771"/>
                  </a:lnTo>
                  <a:close/>
                  <a:moveTo>
                    <a:pt x="43737" y="112771"/>
                  </a:moveTo>
                  <a:lnTo>
                    <a:pt x="43737" y="118707"/>
                  </a:lnTo>
                  <a:lnTo>
                    <a:pt x="37802" y="118707"/>
                  </a:lnTo>
                  <a:lnTo>
                    <a:pt x="37802" y="112771"/>
                  </a:lnTo>
                  <a:close/>
                  <a:moveTo>
                    <a:pt x="49985" y="112771"/>
                  </a:moveTo>
                  <a:lnTo>
                    <a:pt x="49985" y="118707"/>
                  </a:lnTo>
                  <a:lnTo>
                    <a:pt x="44049" y="118707"/>
                  </a:lnTo>
                  <a:lnTo>
                    <a:pt x="44049" y="112771"/>
                  </a:lnTo>
                  <a:close/>
                  <a:moveTo>
                    <a:pt x="56232" y="112771"/>
                  </a:moveTo>
                  <a:lnTo>
                    <a:pt x="56232" y="118707"/>
                  </a:lnTo>
                  <a:lnTo>
                    <a:pt x="50296" y="118707"/>
                  </a:lnTo>
                  <a:lnTo>
                    <a:pt x="50296" y="112771"/>
                  </a:lnTo>
                  <a:close/>
                  <a:moveTo>
                    <a:pt x="62480" y="112771"/>
                  </a:moveTo>
                  <a:lnTo>
                    <a:pt x="62480" y="118707"/>
                  </a:lnTo>
                  <a:lnTo>
                    <a:pt x="56545" y="118707"/>
                  </a:lnTo>
                  <a:lnTo>
                    <a:pt x="56545" y="112771"/>
                  </a:lnTo>
                  <a:close/>
                  <a:moveTo>
                    <a:pt x="68727" y="112771"/>
                  </a:moveTo>
                  <a:lnTo>
                    <a:pt x="68727" y="118707"/>
                  </a:lnTo>
                  <a:lnTo>
                    <a:pt x="62792" y="118707"/>
                  </a:lnTo>
                  <a:lnTo>
                    <a:pt x="62792" y="112771"/>
                  </a:lnTo>
                  <a:close/>
                  <a:moveTo>
                    <a:pt x="74975" y="112771"/>
                  </a:moveTo>
                  <a:lnTo>
                    <a:pt x="74975" y="118707"/>
                  </a:lnTo>
                  <a:lnTo>
                    <a:pt x="69039" y="118707"/>
                  </a:lnTo>
                  <a:lnTo>
                    <a:pt x="69039" y="112771"/>
                  </a:lnTo>
                  <a:close/>
                  <a:moveTo>
                    <a:pt x="81223" y="112771"/>
                  </a:moveTo>
                  <a:lnTo>
                    <a:pt x="81223" y="118707"/>
                  </a:lnTo>
                  <a:lnTo>
                    <a:pt x="75286" y="118707"/>
                  </a:lnTo>
                  <a:lnTo>
                    <a:pt x="75286" y="112771"/>
                  </a:lnTo>
                  <a:close/>
                  <a:moveTo>
                    <a:pt x="87470" y="112771"/>
                  </a:moveTo>
                  <a:lnTo>
                    <a:pt x="87470" y="118707"/>
                  </a:lnTo>
                  <a:lnTo>
                    <a:pt x="81535" y="118707"/>
                  </a:lnTo>
                  <a:lnTo>
                    <a:pt x="81535" y="112771"/>
                  </a:lnTo>
                  <a:close/>
                  <a:moveTo>
                    <a:pt x="93718" y="112771"/>
                  </a:moveTo>
                  <a:lnTo>
                    <a:pt x="93718" y="118707"/>
                  </a:lnTo>
                  <a:lnTo>
                    <a:pt x="87784" y="118707"/>
                  </a:lnTo>
                  <a:lnTo>
                    <a:pt x="87784" y="112771"/>
                  </a:lnTo>
                  <a:close/>
                  <a:moveTo>
                    <a:pt x="99967" y="112771"/>
                  </a:moveTo>
                  <a:lnTo>
                    <a:pt x="99967" y="118707"/>
                  </a:lnTo>
                  <a:lnTo>
                    <a:pt x="94031" y="118707"/>
                  </a:lnTo>
                  <a:lnTo>
                    <a:pt x="94031" y="112771"/>
                  </a:lnTo>
                  <a:close/>
                  <a:moveTo>
                    <a:pt x="106214" y="112771"/>
                  </a:moveTo>
                  <a:lnTo>
                    <a:pt x="106214" y="118707"/>
                  </a:lnTo>
                  <a:lnTo>
                    <a:pt x="100278" y="118707"/>
                  </a:lnTo>
                  <a:lnTo>
                    <a:pt x="100278" y="112771"/>
                  </a:lnTo>
                  <a:close/>
                  <a:moveTo>
                    <a:pt x="112461" y="112771"/>
                  </a:moveTo>
                  <a:lnTo>
                    <a:pt x="112461" y="118707"/>
                  </a:lnTo>
                  <a:lnTo>
                    <a:pt x="106527" y="118707"/>
                  </a:lnTo>
                  <a:lnTo>
                    <a:pt x="106527" y="112771"/>
                  </a:lnTo>
                  <a:close/>
                  <a:moveTo>
                    <a:pt x="118710" y="112771"/>
                  </a:moveTo>
                  <a:lnTo>
                    <a:pt x="118710" y="118707"/>
                  </a:lnTo>
                  <a:lnTo>
                    <a:pt x="112774" y="118707"/>
                  </a:lnTo>
                  <a:lnTo>
                    <a:pt x="112774" y="112771"/>
                  </a:lnTo>
                  <a:close/>
                  <a:moveTo>
                    <a:pt x="124957" y="112771"/>
                  </a:moveTo>
                  <a:lnTo>
                    <a:pt x="124957" y="118707"/>
                  </a:lnTo>
                  <a:lnTo>
                    <a:pt x="119021" y="118707"/>
                  </a:lnTo>
                  <a:lnTo>
                    <a:pt x="119021" y="112771"/>
                  </a:lnTo>
                  <a:close/>
                  <a:moveTo>
                    <a:pt x="131204" y="112771"/>
                  </a:moveTo>
                  <a:lnTo>
                    <a:pt x="131204" y="118707"/>
                  </a:lnTo>
                  <a:lnTo>
                    <a:pt x="125270" y="118707"/>
                  </a:lnTo>
                  <a:lnTo>
                    <a:pt x="125270" y="112771"/>
                  </a:lnTo>
                  <a:close/>
                  <a:moveTo>
                    <a:pt x="137451" y="112771"/>
                  </a:moveTo>
                  <a:lnTo>
                    <a:pt x="137451" y="118707"/>
                  </a:lnTo>
                  <a:lnTo>
                    <a:pt x="131517" y="118707"/>
                  </a:lnTo>
                  <a:lnTo>
                    <a:pt x="131517" y="112771"/>
                  </a:lnTo>
                  <a:close/>
                  <a:moveTo>
                    <a:pt x="143702" y="112771"/>
                  </a:moveTo>
                  <a:lnTo>
                    <a:pt x="143702" y="118707"/>
                  </a:lnTo>
                  <a:lnTo>
                    <a:pt x="137766" y="118707"/>
                  </a:lnTo>
                  <a:lnTo>
                    <a:pt x="137766" y="112771"/>
                  </a:lnTo>
                  <a:close/>
                  <a:moveTo>
                    <a:pt x="149949" y="112771"/>
                  </a:moveTo>
                  <a:lnTo>
                    <a:pt x="149949" y="118707"/>
                  </a:lnTo>
                  <a:lnTo>
                    <a:pt x="144015" y="118707"/>
                  </a:lnTo>
                  <a:lnTo>
                    <a:pt x="144015" y="112771"/>
                  </a:lnTo>
                  <a:close/>
                  <a:moveTo>
                    <a:pt x="156196" y="112771"/>
                  </a:moveTo>
                  <a:lnTo>
                    <a:pt x="156196" y="118707"/>
                  </a:lnTo>
                  <a:lnTo>
                    <a:pt x="150262" y="118707"/>
                  </a:lnTo>
                  <a:lnTo>
                    <a:pt x="150262" y="112771"/>
                  </a:lnTo>
                  <a:close/>
                  <a:moveTo>
                    <a:pt x="162445" y="112771"/>
                  </a:moveTo>
                  <a:lnTo>
                    <a:pt x="162445" y="118707"/>
                  </a:lnTo>
                  <a:lnTo>
                    <a:pt x="156509" y="118707"/>
                  </a:lnTo>
                  <a:lnTo>
                    <a:pt x="156509" y="112771"/>
                  </a:lnTo>
                  <a:close/>
                  <a:moveTo>
                    <a:pt x="168692" y="112771"/>
                  </a:moveTo>
                  <a:lnTo>
                    <a:pt x="168692" y="118707"/>
                  </a:lnTo>
                  <a:lnTo>
                    <a:pt x="162756" y="118707"/>
                  </a:lnTo>
                  <a:lnTo>
                    <a:pt x="162756" y="112771"/>
                  </a:lnTo>
                  <a:close/>
                  <a:moveTo>
                    <a:pt x="174939" y="112771"/>
                  </a:moveTo>
                  <a:lnTo>
                    <a:pt x="174939" y="118707"/>
                  </a:lnTo>
                  <a:lnTo>
                    <a:pt x="169005" y="118707"/>
                  </a:lnTo>
                  <a:lnTo>
                    <a:pt x="169005" y="112771"/>
                  </a:lnTo>
                  <a:close/>
                  <a:moveTo>
                    <a:pt x="181186" y="112771"/>
                  </a:moveTo>
                  <a:lnTo>
                    <a:pt x="181186" y="118707"/>
                  </a:lnTo>
                  <a:lnTo>
                    <a:pt x="175252" y="118707"/>
                  </a:lnTo>
                  <a:lnTo>
                    <a:pt x="175252" y="112771"/>
                  </a:lnTo>
                  <a:close/>
                  <a:moveTo>
                    <a:pt x="187435" y="112771"/>
                  </a:moveTo>
                  <a:lnTo>
                    <a:pt x="187435" y="118707"/>
                  </a:lnTo>
                  <a:lnTo>
                    <a:pt x="181499" y="118707"/>
                  </a:lnTo>
                  <a:lnTo>
                    <a:pt x="181499" y="112771"/>
                  </a:lnTo>
                  <a:close/>
                  <a:moveTo>
                    <a:pt x="193684" y="112771"/>
                  </a:moveTo>
                  <a:lnTo>
                    <a:pt x="193684" y="118707"/>
                  </a:lnTo>
                  <a:lnTo>
                    <a:pt x="187749" y="118707"/>
                  </a:lnTo>
                  <a:lnTo>
                    <a:pt x="187749" y="112771"/>
                  </a:lnTo>
                  <a:close/>
                  <a:moveTo>
                    <a:pt x="199931" y="112771"/>
                  </a:moveTo>
                  <a:lnTo>
                    <a:pt x="199931" y="118707"/>
                  </a:lnTo>
                  <a:lnTo>
                    <a:pt x="193996" y="118707"/>
                  </a:lnTo>
                  <a:lnTo>
                    <a:pt x="193996" y="112771"/>
                  </a:lnTo>
                  <a:close/>
                  <a:moveTo>
                    <a:pt x="206180" y="112771"/>
                  </a:moveTo>
                  <a:lnTo>
                    <a:pt x="206180" y="118707"/>
                  </a:lnTo>
                  <a:lnTo>
                    <a:pt x="200244" y="118707"/>
                  </a:lnTo>
                  <a:lnTo>
                    <a:pt x="200244" y="112771"/>
                  </a:lnTo>
                  <a:close/>
                  <a:moveTo>
                    <a:pt x="212427" y="112771"/>
                  </a:moveTo>
                  <a:lnTo>
                    <a:pt x="212427" y="118707"/>
                  </a:lnTo>
                  <a:lnTo>
                    <a:pt x="206491" y="118707"/>
                  </a:lnTo>
                  <a:lnTo>
                    <a:pt x="206491" y="112771"/>
                  </a:lnTo>
                  <a:close/>
                  <a:moveTo>
                    <a:pt x="218674" y="112771"/>
                  </a:moveTo>
                  <a:lnTo>
                    <a:pt x="218674" y="118707"/>
                  </a:lnTo>
                  <a:lnTo>
                    <a:pt x="212739" y="118707"/>
                  </a:lnTo>
                  <a:lnTo>
                    <a:pt x="212739" y="112771"/>
                  </a:lnTo>
                  <a:close/>
                  <a:moveTo>
                    <a:pt x="224921" y="112771"/>
                  </a:moveTo>
                  <a:lnTo>
                    <a:pt x="224921" y="118707"/>
                  </a:lnTo>
                  <a:lnTo>
                    <a:pt x="218987" y="118707"/>
                  </a:lnTo>
                  <a:lnTo>
                    <a:pt x="218987" y="112771"/>
                  </a:lnTo>
                  <a:close/>
                  <a:moveTo>
                    <a:pt x="231170" y="112771"/>
                  </a:moveTo>
                  <a:lnTo>
                    <a:pt x="231170" y="118707"/>
                  </a:lnTo>
                  <a:lnTo>
                    <a:pt x="225234" y="118707"/>
                  </a:lnTo>
                  <a:lnTo>
                    <a:pt x="225234" y="112771"/>
                  </a:lnTo>
                  <a:close/>
                  <a:moveTo>
                    <a:pt x="237417" y="112771"/>
                  </a:moveTo>
                  <a:lnTo>
                    <a:pt x="237417" y="118707"/>
                  </a:lnTo>
                  <a:lnTo>
                    <a:pt x="231481" y="118707"/>
                  </a:lnTo>
                  <a:lnTo>
                    <a:pt x="231481" y="112771"/>
                  </a:lnTo>
                  <a:close/>
                  <a:moveTo>
                    <a:pt x="243664" y="112771"/>
                  </a:moveTo>
                  <a:lnTo>
                    <a:pt x="243664" y="118707"/>
                  </a:lnTo>
                  <a:lnTo>
                    <a:pt x="237729" y="118707"/>
                  </a:lnTo>
                  <a:lnTo>
                    <a:pt x="237729" y="112771"/>
                  </a:lnTo>
                  <a:close/>
                  <a:moveTo>
                    <a:pt x="249911" y="112771"/>
                  </a:moveTo>
                  <a:lnTo>
                    <a:pt x="249911" y="118707"/>
                  </a:lnTo>
                  <a:lnTo>
                    <a:pt x="243977" y="118707"/>
                  </a:lnTo>
                  <a:lnTo>
                    <a:pt x="243977" y="112771"/>
                  </a:lnTo>
                  <a:close/>
                  <a:moveTo>
                    <a:pt x="256161" y="112771"/>
                  </a:moveTo>
                  <a:lnTo>
                    <a:pt x="256161" y="118707"/>
                  </a:lnTo>
                  <a:lnTo>
                    <a:pt x="250225" y="118707"/>
                  </a:lnTo>
                  <a:lnTo>
                    <a:pt x="250225" y="112771"/>
                  </a:lnTo>
                  <a:close/>
                  <a:moveTo>
                    <a:pt x="262409" y="112771"/>
                  </a:moveTo>
                  <a:lnTo>
                    <a:pt x="262409" y="118707"/>
                  </a:lnTo>
                  <a:lnTo>
                    <a:pt x="256474" y="118707"/>
                  </a:lnTo>
                  <a:lnTo>
                    <a:pt x="256474" y="112771"/>
                  </a:lnTo>
                  <a:close/>
                  <a:moveTo>
                    <a:pt x="268656" y="112771"/>
                  </a:moveTo>
                  <a:lnTo>
                    <a:pt x="268656" y="118707"/>
                  </a:lnTo>
                  <a:lnTo>
                    <a:pt x="262721" y="118707"/>
                  </a:lnTo>
                  <a:lnTo>
                    <a:pt x="262721" y="112771"/>
                  </a:lnTo>
                  <a:close/>
                  <a:moveTo>
                    <a:pt x="274904" y="112771"/>
                  </a:moveTo>
                  <a:lnTo>
                    <a:pt x="274904" y="118707"/>
                  </a:lnTo>
                  <a:lnTo>
                    <a:pt x="268968" y="118707"/>
                  </a:lnTo>
                  <a:lnTo>
                    <a:pt x="268968" y="112771"/>
                  </a:lnTo>
                  <a:close/>
                  <a:moveTo>
                    <a:pt x="6251" y="119019"/>
                  </a:moveTo>
                  <a:lnTo>
                    <a:pt x="6251" y="124954"/>
                  </a:lnTo>
                  <a:lnTo>
                    <a:pt x="315" y="124954"/>
                  </a:lnTo>
                  <a:lnTo>
                    <a:pt x="315" y="119019"/>
                  </a:lnTo>
                  <a:close/>
                  <a:moveTo>
                    <a:pt x="12498" y="119019"/>
                  </a:moveTo>
                  <a:lnTo>
                    <a:pt x="12498" y="124954"/>
                  </a:lnTo>
                  <a:lnTo>
                    <a:pt x="6562" y="124954"/>
                  </a:lnTo>
                  <a:lnTo>
                    <a:pt x="6562" y="119019"/>
                  </a:lnTo>
                  <a:close/>
                  <a:moveTo>
                    <a:pt x="18745" y="119019"/>
                  </a:moveTo>
                  <a:lnTo>
                    <a:pt x="18745" y="124954"/>
                  </a:lnTo>
                  <a:lnTo>
                    <a:pt x="12810" y="124954"/>
                  </a:lnTo>
                  <a:lnTo>
                    <a:pt x="12810" y="119019"/>
                  </a:lnTo>
                  <a:close/>
                  <a:moveTo>
                    <a:pt x="24992" y="119019"/>
                  </a:moveTo>
                  <a:lnTo>
                    <a:pt x="24992" y="124954"/>
                  </a:lnTo>
                  <a:lnTo>
                    <a:pt x="19058" y="124954"/>
                  </a:lnTo>
                  <a:lnTo>
                    <a:pt x="19058" y="119019"/>
                  </a:lnTo>
                  <a:close/>
                  <a:moveTo>
                    <a:pt x="31242" y="119019"/>
                  </a:moveTo>
                  <a:lnTo>
                    <a:pt x="31242" y="124954"/>
                  </a:lnTo>
                  <a:lnTo>
                    <a:pt x="25305" y="124954"/>
                  </a:lnTo>
                  <a:lnTo>
                    <a:pt x="25305" y="119019"/>
                  </a:lnTo>
                  <a:close/>
                  <a:moveTo>
                    <a:pt x="37489" y="119019"/>
                  </a:moveTo>
                  <a:lnTo>
                    <a:pt x="37489" y="124954"/>
                  </a:lnTo>
                  <a:lnTo>
                    <a:pt x="31553" y="124954"/>
                  </a:lnTo>
                  <a:lnTo>
                    <a:pt x="31553" y="119019"/>
                  </a:lnTo>
                  <a:close/>
                  <a:moveTo>
                    <a:pt x="43737" y="119019"/>
                  </a:moveTo>
                  <a:lnTo>
                    <a:pt x="43737" y="124954"/>
                  </a:lnTo>
                  <a:lnTo>
                    <a:pt x="37802" y="124954"/>
                  </a:lnTo>
                  <a:lnTo>
                    <a:pt x="37802" y="119019"/>
                  </a:lnTo>
                  <a:close/>
                  <a:moveTo>
                    <a:pt x="49985" y="119019"/>
                  </a:moveTo>
                  <a:lnTo>
                    <a:pt x="49985" y="124954"/>
                  </a:lnTo>
                  <a:lnTo>
                    <a:pt x="44049" y="124954"/>
                  </a:lnTo>
                  <a:lnTo>
                    <a:pt x="44049" y="119019"/>
                  </a:lnTo>
                  <a:close/>
                  <a:moveTo>
                    <a:pt x="56232" y="119019"/>
                  </a:moveTo>
                  <a:lnTo>
                    <a:pt x="56232" y="124954"/>
                  </a:lnTo>
                  <a:lnTo>
                    <a:pt x="50296" y="124954"/>
                  </a:lnTo>
                  <a:lnTo>
                    <a:pt x="50296" y="119019"/>
                  </a:lnTo>
                  <a:close/>
                  <a:moveTo>
                    <a:pt x="62480" y="119019"/>
                  </a:moveTo>
                  <a:lnTo>
                    <a:pt x="62480" y="124954"/>
                  </a:lnTo>
                  <a:lnTo>
                    <a:pt x="56545" y="124954"/>
                  </a:lnTo>
                  <a:lnTo>
                    <a:pt x="56545" y="119019"/>
                  </a:lnTo>
                  <a:close/>
                  <a:moveTo>
                    <a:pt x="68727" y="119019"/>
                  </a:moveTo>
                  <a:lnTo>
                    <a:pt x="68727" y="124954"/>
                  </a:lnTo>
                  <a:lnTo>
                    <a:pt x="62792" y="124954"/>
                  </a:lnTo>
                  <a:lnTo>
                    <a:pt x="62792" y="119019"/>
                  </a:lnTo>
                  <a:close/>
                  <a:moveTo>
                    <a:pt x="74975" y="119019"/>
                  </a:moveTo>
                  <a:lnTo>
                    <a:pt x="74975" y="124954"/>
                  </a:lnTo>
                  <a:lnTo>
                    <a:pt x="69039" y="124954"/>
                  </a:lnTo>
                  <a:lnTo>
                    <a:pt x="69039" y="119019"/>
                  </a:lnTo>
                  <a:close/>
                  <a:moveTo>
                    <a:pt x="81223" y="119019"/>
                  </a:moveTo>
                  <a:lnTo>
                    <a:pt x="81223" y="124954"/>
                  </a:lnTo>
                  <a:lnTo>
                    <a:pt x="75286" y="124954"/>
                  </a:lnTo>
                  <a:lnTo>
                    <a:pt x="75286" y="119019"/>
                  </a:lnTo>
                  <a:close/>
                  <a:moveTo>
                    <a:pt x="87470" y="119019"/>
                  </a:moveTo>
                  <a:lnTo>
                    <a:pt x="87470" y="124954"/>
                  </a:lnTo>
                  <a:lnTo>
                    <a:pt x="81535" y="124954"/>
                  </a:lnTo>
                  <a:lnTo>
                    <a:pt x="81535" y="119019"/>
                  </a:lnTo>
                  <a:close/>
                  <a:moveTo>
                    <a:pt x="93718" y="119019"/>
                  </a:moveTo>
                  <a:lnTo>
                    <a:pt x="93718" y="124954"/>
                  </a:lnTo>
                  <a:lnTo>
                    <a:pt x="87784" y="124954"/>
                  </a:lnTo>
                  <a:lnTo>
                    <a:pt x="87784" y="119019"/>
                  </a:lnTo>
                  <a:close/>
                  <a:moveTo>
                    <a:pt x="99967" y="119019"/>
                  </a:moveTo>
                  <a:lnTo>
                    <a:pt x="99967" y="124954"/>
                  </a:lnTo>
                  <a:lnTo>
                    <a:pt x="94031" y="124954"/>
                  </a:lnTo>
                  <a:lnTo>
                    <a:pt x="94031" y="119019"/>
                  </a:lnTo>
                  <a:close/>
                  <a:moveTo>
                    <a:pt x="106214" y="119019"/>
                  </a:moveTo>
                  <a:lnTo>
                    <a:pt x="106214" y="124954"/>
                  </a:lnTo>
                  <a:lnTo>
                    <a:pt x="100278" y="124954"/>
                  </a:lnTo>
                  <a:lnTo>
                    <a:pt x="100278" y="119019"/>
                  </a:lnTo>
                  <a:close/>
                  <a:moveTo>
                    <a:pt x="112461" y="119019"/>
                  </a:moveTo>
                  <a:lnTo>
                    <a:pt x="112461" y="124954"/>
                  </a:lnTo>
                  <a:lnTo>
                    <a:pt x="106527" y="124954"/>
                  </a:lnTo>
                  <a:lnTo>
                    <a:pt x="106527" y="119019"/>
                  </a:lnTo>
                  <a:close/>
                  <a:moveTo>
                    <a:pt x="118710" y="119019"/>
                  </a:moveTo>
                  <a:lnTo>
                    <a:pt x="118710" y="124954"/>
                  </a:lnTo>
                  <a:lnTo>
                    <a:pt x="112774" y="124954"/>
                  </a:lnTo>
                  <a:lnTo>
                    <a:pt x="112774" y="119019"/>
                  </a:lnTo>
                  <a:close/>
                  <a:moveTo>
                    <a:pt x="124957" y="119019"/>
                  </a:moveTo>
                  <a:lnTo>
                    <a:pt x="124957" y="124954"/>
                  </a:lnTo>
                  <a:lnTo>
                    <a:pt x="119021" y="124954"/>
                  </a:lnTo>
                  <a:lnTo>
                    <a:pt x="119021" y="119019"/>
                  </a:lnTo>
                  <a:close/>
                  <a:moveTo>
                    <a:pt x="131204" y="119019"/>
                  </a:moveTo>
                  <a:lnTo>
                    <a:pt x="131204" y="124954"/>
                  </a:lnTo>
                  <a:lnTo>
                    <a:pt x="125270" y="124954"/>
                  </a:lnTo>
                  <a:lnTo>
                    <a:pt x="125270" y="119019"/>
                  </a:lnTo>
                  <a:close/>
                  <a:moveTo>
                    <a:pt x="137451" y="119019"/>
                  </a:moveTo>
                  <a:lnTo>
                    <a:pt x="137451" y="124954"/>
                  </a:lnTo>
                  <a:lnTo>
                    <a:pt x="131517" y="124954"/>
                  </a:lnTo>
                  <a:lnTo>
                    <a:pt x="131517" y="119019"/>
                  </a:lnTo>
                  <a:close/>
                  <a:moveTo>
                    <a:pt x="143702" y="119019"/>
                  </a:moveTo>
                  <a:lnTo>
                    <a:pt x="143702" y="124954"/>
                  </a:lnTo>
                  <a:lnTo>
                    <a:pt x="137766" y="124954"/>
                  </a:lnTo>
                  <a:lnTo>
                    <a:pt x="137766" y="119019"/>
                  </a:lnTo>
                  <a:close/>
                  <a:moveTo>
                    <a:pt x="149949" y="119019"/>
                  </a:moveTo>
                  <a:lnTo>
                    <a:pt x="149949" y="124954"/>
                  </a:lnTo>
                  <a:lnTo>
                    <a:pt x="144015" y="124954"/>
                  </a:lnTo>
                  <a:lnTo>
                    <a:pt x="144015" y="119019"/>
                  </a:lnTo>
                  <a:close/>
                  <a:moveTo>
                    <a:pt x="156196" y="119019"/>
                  </a:moveTo>
                  <a:lnTo>
                    <a:pt x="156196" y="124954"/>
                  </a:lnTo>
                  <a:lnTo>
                    <a:pt x="150262" y="124954"/>
                  </a:lnTo>
                  <a:lnTo>
                    <a:pt x="150262" y="119019"/>
                  </a:lnTo>
                  <a:close/>
                  <a:moveTo>
                    <a:pt x="162445" y="119019"/>
                  </a:moveTo>
                  <a:lnTo>
                    <a:pt x="162445" y="124954"/>
                  </a:lnTo>
                  <a:lnTo>
                    <a:pt x="156509" y="124954"/>
                  </a:lnTo>
                  <a:lnTo>
                    <a:pt x="156509" y="119019"/>
                  </a:lnTo>
                  <a:close/>
                  <a:moveTo>
                    <a:pt x="168692" y="119019"/>
                  </a:moveTo>
                  <a:lnTo>
                    <a:pt x="168692" y="124954"/>
                  </a:lnTo>
                  <a:lnTo>
                    <a:pt x="162756" y="124954"/>
                  </a:lnTo>
                  <a:lnTo>
                    <a:pt x="162756" y="119019"/>
                  </a:lnTo>
                  <a:close/>
                  <a:moveTo>
                    <a:pt x="174939" y="119019"/>
                  </a:moveTo>
                  <a:lnTo>
                    <a:pt x="174939" y="124954"/>
                  </a:lnTo>
                  <a:lnTo>
                    <a:pt x="169005" y="124954"/>
                  </a:lnTo>
                  <a:lnTo>
                    <a:pt x="169005" y="119019"/>
                  </a:lnTo>
                  <a:close/>
                  <a:moveTo>
                    <a:pt x="181186" y="119019"/>
                  </a:moveTo>
                  <a:lnTo>
                    <a:pt x="181186" y="124954"/>
                  </a:lnTo>
                  <a:lnTo>
                    <a:pt x="175252" y="124954"/>
                  </a:lnTo>
                  <a:lnTo>
                    <a:pt x="175252" y="119019"/>
                  </a:lnTo>
                  <a:close/>
                  <a:moveTo>
                    <a:pt x="187435" y="119019"/>
                  </a:moveTo>
                  <a:lnTo>
                    <a:pt x="187435" y="124954"/>
                  </a:lnTo>
                  <a:lnTo>
                    <a:pt x="181499" y="124954"/>
                  </a:lnTo>
                  <a:lnTo>
                    <a:pt x="181499" y="119019"/>
                  </a:lnTo>
                  <a:close/>
                  <a:moveTo>
                    <a:pt x="193684" y="119019"/>
                  </a:moveTo>
                  <a:lnTo>
                    <a:pt x="193684" y="124954"/>
                  </a:lnTo>
                  <a:lnTo>
                    <a:pt x="187749" y="124954"/>
                  </a:lnTo>
                  <a:lnTo>
                    <a:pt x="187749" y="119019"/>
                  </a:lnTo>
                  <a:close/>
                  <a:moveTo>
                    <a:pt x="199931" y="119019"/>
                  </a:moveTo>
                  <a:lnTo>
                    <a:pt x="199931" y="124954"/>
                  </a:lnTo>
                  <a:lnTo>
                    <a:pt x="193996" y="124954"/>
                  </a:lnTo>
                  <a:lnTo>
                    <a:pt x="193996" y="119019"/>
                  </a:lnTo>
                  <a:close/>
                  <a:moveTo>
                    <a:pt x="206180" y="119019"/>
                  </a:moveTo>
                  <a:lnTo>
                    <a:pt x="206180" y="124954"/>
                  </a:lnTo>
                  <a:lnTo>
                    <a:pt x="200244" y="124954"/>
                  </a:lnTo>
                  <a:lnTo>
                    <a:pt x="200244" y="119019"/>
                  </a:lnTo>
                  <a:close/>
                  <a:moveTo>
                    <a:pt x="212427" y="119019"/>
                  </a:moveTo>
                  <a:lnTo>
                    <a:pt x="212427" y="124954"/>
                  </a:lnTo>
                  <a:lnTo>
                    <a:pt x="206491" y="124954"/>
                  </a:lnTo>
                  <a:lnTo>
                    <a:pt x="206491" y="119019"/>
                  </a:lnTo>
                  <a:close/>
                  <a:moveTo>
                    <a:pt x="218674" y="119019"/>
                  </a:moveTo>
                  <a:lnTo>
                    <a:pt x="218674" y="124954"/>
                  </a:lnTo>
                  <a:lnTo>
                    <a:pt x="212739" y="124954"/>
                  </a:lnTo>
                  <a:lnTo>
                    <a:pt x="212739" y="119019"/>
                  </a:lnTo>
                  <a:close/>
                  <a:moveTo>
                    <a:pt x="224921" y="119019"/>
                  </a:moveTo>
                  <a:lnTo>
                    <a:pt x="224921" y="124954"/>
                  </a:lnTo>
                  <a:lnTo>
                    <a:pt x="218987" y="124954"/>
                  </a:lnTo>
                  <a:lnTo>
                    <a:pt x="218987" y="119019"/>
                  </a:lnTo>
                  <a:close/>
                  <a:moveTo>
                    <a:pt x="231170" y="119019"/>
                  </a:moveTo>
                  <a:lnTo>
                    <a:pt x="231170" y="124954"/>
                  </a:lnTo>
                  <a:lnTo>
                    <a:pt x="225234" y="124954"/>
                  </a:lnTo>
                  <a:lnTo>
                    <a:pt x="225234" y="119019"/>
                  </a:lnTo>
                  <a:close/>
                  <a:moveTo>
                    <a:pt x="237417" y="119019"/>
                  </a:moveTo>
                  <a:lnTo>
                    <a:pt x="237417" y="124954"/>
                  </a:lnTo>
                  <a:lnTo>
                    <a:pt x="231481" y="124954"/>
                  </a:lnTo>
                  <a:lnTo>
                    <a:pt x="231481" y="119019"/>
                  </a:lnTo>
                  <a:close/>
                  <a:moveTo>
                    <a:pt x="243664" y="119019"/>
                  </a:moveTo>
                  <a:lnTo>
                    <a:pt x="243664" y="124954"/>
                  </a:lnTo>
                  <a:lnTo>
                    <a:pt x="237729" y="124954"/>
                  </a:lnTo>
                  <a:lnTo>
                    <a:pt x="237729" y="119019"/>
                  </a:lnTo>
                  <a:close/>
                  <a:moveTo>
                    <a:pt x="249911" y="119019"/>
                  </a:moveTo>
                  <a:lnTo>
                    <a:pt x="249911" y="124954"/>
                  </a:lnTo>
                  <a:lnTo>
                    <a:pt x="243977" y="124954"/>
                  </a:lnTo>
                  <a:lnTo>
                    <a:pt x="243977" y="119019"/>
                  </a:lnTo>
                  <a:close/>
                  <a:moveTo>
                    <a:pt x="256161" y="119019"/>
                  </a:moveTo>
                  <a:lnTo>
                    <a:pt x="256161" y="124954"/>
                  </a:lnTo>
                  <a:lnTo>
                    <a:pt x="250225" y="124954"/>
                  </a:lnTo>
                  <a:lnTo>
                    <a:pt x="250225" y="119019"/>
                  </a:lnTo>
                  <a:close/>
                  <a:moveTo>
                    <a:pt x="262409" y="119019"/>
                  </a:moveTo>
                  <a:lnTo>
                    <a:pt x="262409" y="124954"/>
                  </a:lnTo>
                  <a:lnTo>
                    <a:pt x="256474" y="124954"/>
                  </a:lnTo>
                  <a:lnTo>
                    <a:pt x="256474" y="119019"/>
                  </a:lnTo>
                  <a:close/>
                  <a:moveTo>
                    <a:pt x="268656" y="119019"/>
                  </a:moveTo>
                  <a:lnTo>
                    <a:pt x="268656" y="124954"/>
                  </a:lnTo>
                  <a:lnTo>
                    <a:pt x="262721" y="124954"/>
                  </a:lnTo>
                  <a:lnTo>
                    <a:pt x="262721" y="119019"/>
                  </a:lnTo>
                  <a:close/>
                  <a:moveTo>
                    <a:pt x="274904" y="119019"/>
                  </a:moveTo>
                  <a:lnTo>
                    <a:pt x="274904" y="124954"/>
                  </a:lnTo>
                  <a:lnTo>
                    <a:pt x="268968" y="124954"/>
                  </a:lnTo>
                  <a:lnTo>
                    <a:pt x="268968" y="119019"/>
                  </a:lnTo>
                  <a:close/>
                  <a:moveTo>
                    <a:pt x="6251" y="125266"/>
                  </a:moveTo>
                  <a:lnTo>
                    <a:pt x="6251" y="131201"/>
                  </a:lnTo>
                  <a:lnTo>
                    <a:pt x="315" y="131201"/>
                  </a:lnTo>
                  <a:lnTo>
                    <a:pt x="315" y="125266"/>
                  </a:lnTo>
                  <a:close/>
                  <a:moveTo>
                    <a:pt x="12498" y="125266"/>
                  </a:moveTo>
                  <a:lnTo>
                    <a:pt x="12498" y="131201"/>
                  </a:lnTo>
                  <a:lnTo>
                    <a:pt x="6562" y="131201"/>
                  </a:lnTo>
                  <a:lnTo>
                    <a:pt x="6562" y="125266"/>
                  </a:lnTo>
                  <a:close/>
                  <a:moveTo>
                    <a:pt x="18745" y="125266"/>
                  </a:moveTo>
                  <a:lnTo>
                    <a:pt x="18745" y="131201"/>
                  </a:lnTo>
                  <a:lnTo>
                    <a:pt x="12810" y="131201"/>
                  </a:lnTo>
                  <a:lnTo>
                    <a:pt x="12810" y="125266"/>
                  </a:lnTo>
                  <a:close/>
                  <a:moveTo>
                    <a:pt x="24992" y="125266"/>
                  </a:moveTo>
                  <a:lnTo>
                    <a:pt x="24992" y="131201"/>
                  </a:lnTo>
                  <a:lnTo>
                    <a:pt x="19058" y="131201"/>
                  </a:lnTo>
                  <a:lnTo>
                    <a:pt x="19058" y="125266"/>
                  </a:lnTo>
                  <a:close/>
                  <a:moveTo>
                    <a:pt x="31242" y="125266"/>
                  </a:moveTo>
                  <a:lnTo>
                    <a:pt x="31242" y="131201"/>
                  </a:lnTo>
                  <a:lnTo>
                    <a:pt x="25305" y="131201"/>
                  </a:lnTo>
                  <a:lnTo>
                    <a:pt x="25305" y="125266"/>
                  </a:lnTo>
                  <a:close/>
                  <a:moveTo>
                    <a:pt x="37489" y="125266"/>
                  </a:moveTo>
                  <a:lnTo>
                    <a:pt x="37489" y="131201"/>
                  </a:lnTo>
                  <a:lnTo>
                    <a:pt x="31553" y="131201"/>
                  </a:lnTo>
                  <a:lnTo>
                    <a:pt x="31553" y="125266"/>
                  </a:lnTo>
                  <a:close/>
                  <a:moveTo>
                    <a:pt x="43737" y="125266"/>
                  </a:moveTo>
                  <a:lnTo>
                    <a:pt x="43737" y="131201"/>
                  </a:lnTo>
                  <a:lnTo>
                    <a:pt x="37802" y="131201"/>
                  </a:lnTo>
                  <a:lnTo>
                    <a:pt x="37802" y="125266"/>
                  </a:lnTo>
                  <a:close/>
                  <a:moveTo>
                    <a:pt x="49985" y="125266"/>
                  </a:moveTo>
                  <a:lnTo>
                    <a:pt x="49985" y="131201"/>
                  </a:lnTo>
                  <a:lnTo>
                    <a:pt x="44049" y="131201"/>
                  </a:lnTo>
                  <a:lnTo>
                    <a:pt x="44049" y="125266"/>
                  </a:lnTo>
                  <a:close/>
                  <a:moveTo>
                    <a:pt x="56232" y="125266"/>
                  </a:moveTo>
                  <a:lnTo>
                    <a:pt x="56232" y="131201"/>
                  </a:lnTo>
                  <a:lnTo>
                    <a:pt x="50296" y="131201"/>
                  </a:lnTo>
                  <a:lnTo>
                    <a:pt x="50296" y="125266"/>
                  </a:lnTo>
                  <a:close/>
                  <a:moveTo>
                    <a:pt x="62480" y="125266"/>
                  </a:moveTo>
                  <a:lnTo>
                    <a:pt x="62480" y="131201"/>
                  </a:lnTo>
                  <a:lnTo>
                    <a:pt x="56545" y="131201"/>
                  </a:lnTo>
                  <a:lnTo>
                    <a:pt x="56545" y="125266"/>
                  </a:lnTo>
                  <a:close/>
                  <a:moveTo>
                    <a:pt x="68727" y="125266"/>
                  </a:moveTo>
                  <a:lnTo>
                    <a:pt x="68727" y="131201"/>
                  </a:lnTo>
                  <a:lnTo>
                    <a:pt x="62792" y="131201"/>
                  </a:lnTo>
                  <a:lnTo>
                    <a:pt x="62792" y="125266"/>
                  </a:lnTo>
                  <a:close/>
                  <a:moveTo>
                    <a:pt x="74975" y="125266"/>
                  </a:moveTo>
                  <a:lnTo>
                    <a:pt x="74975" y="131201"/>
                  </a:lnTo>
                  <a:lnTo>
                    <a:pt x="69039" y="131201"/>
                  </a:lnTo>
                  <a:lnTo>
                    <a:pt x="69039" y="125266"/>
                  </a:lnTo>
                  <a:close/>
                  <a:moveTo>
                    <a:pt x="81223" y="125266"/>
                  </a:moveTo>
                  <a:lnTo>
                    <a:pt x="81223" y="131201"/>
                  </a:lnTo>
                  <a:lnTo>
                    <a:pt x="75286" y="131201"/>
                  </a:lnTo>
                  <a:lnTo>
                    <a:pt x="75286" y="125266"/>
                  </a:lnTo>
                  <a:close/>
                  <a:moveTo>
                    <a:pt x="87470" y="125266"/>
                  </a:moveTo>
                  <a:lnTo>
                    <a:pt x="87470" y="131201"/>
                  </a:lnTo>
                  <a:lnTo>
                    <a:pt x="81535" y="131201"/>
                  </a:lnTo>
                  <a:lnTo>
                    <a:pt x="81535" y="125266"/>
                  </a:lnTo>
                  <a:close/>
                  <a:moveTo>
                    <a:pt x="93718" y="125266"/>
                  </a:moveTo>
                  <a:lnTo>
                    <a:pt x="93718" y="131201"/>
                  </a:lnTo>
                  <a:lnTo>
                    <a:pt x="87784" y="131201"/>
                  </a:lnTo>
                  <a:lnTo>
                    <a:pt x="87784" y="125266"/>
                  </a:lnTo>
                  <a:close/>
                  <a:moveTo>
                    <a:pt x="99967" y="125266"/>
                  </a:moveTo>
                  <a:lnTo>
                    <a:pt x="99967" y="131201"/>
                  </a:lnTo>
                  <a:lnTo>
                    <a:pt x="94031" y="131201"/>
                  </a:lnTo>
                  <a:lnTo>
                    <a:pt x="94031" y="125266"/>
                  </a:lnTo>
                  <a:close/>
                  <a:moveTo>
                    <a:pt x="106214" y="125266"/>
                  </a:moveTo>
                  <a:lnTo>
                    <a:pt x="106214" y="131201"/>
                  </a:lnTo>
                  <a:lnTo>
                    <a:pt x="100278" y="131201"/>
                  </a:lnTo>
                  <a:lnTo>
                    <a:pt x="100278" y="125266"/>
                  </a:lnTo>
                  <a:close/>
                  <a:moveTo>
                    <a:pt x="112461" y="125266"/>
                  </a:moveTo>
                  <a:lnTo>
                    <a:pt x="112461" y="131201"/>
                  </a:lnTo>
                  <a:lnTo>
                    <a:pt x="106527" y="131201"/>
                  </a:lnTo>
                  <a:lnTo>
                    <a:pt x="106527" y="125266"/>
                  </a:lnTo>
                  <a:close/>
                  <a:moveTo>
                    <a:pt x="118710" y="125266"/>
                  </a:moveTo>
                  <a:lnTo>
                    <a:pt x="118710" y="131201"/>
                  </a:lnTo>
                  <a:lnTo>
                    <a:pt x="112774" y="131201"/>
                  </a:lnTo>
                  <a:lnTo>
                    <a:pt x="112774" y="125266"/>
                  </a:lnTo>
                  <a:close/>
                  <a:moveTo>
                    <a:pt x="124957" y="125266"/>
                  </a:moveTo>
                  <a:lnTo>
                    <a:pt x="124957" y="131201"/>
                  </a:lnTo>
                  <a:lnTo>
                    <a:pt x="119021" y="131201"/>
                  </a:lnTo>
                  <a:lnTo>
                    <a:pt x="119021" y="125266"/>
                  </a:lnTo>
                  <a:close/>
                  <a:moveTo>
                    <a:pt x="131204" y="125266"/>
                  </a:moveTo>
                  <a:lnTo>
                    <a:pt x="131204" y="131201"/>
                  </a:lnTo>
                  <a:lnTo>
                    <a:pt x="125270" y="131201"/>
                  </a:lnTo>
                  <a:lnTo>
                    <a:pt x="125270" y="125266"/>
                  </a:lnTo>
                  <a:close/>
                  <a:moveTo>
                    <a:pt x="137451" y="125266"/>
                  </a:moveTo>
                  <a:lnTo>
                    <a:pt x="137451" y="131201"/>
                  </a:lnTo>
                  <a:lnTo>
                    <a:pt x="131517" y="131201"/>
                  </a:lnTo>
                  <a:lnTo>
                    <a:pt x="131517" y="125266"/>
                  </a:lnTo>
                  <a:close/>
                  <a:moveTo>
                    <a:pt x="143702" y="125266"/>
                  </a:moveTo>
                  <a:lnTo>
                    <a:pt x="143702" y="131201"/>
                  </a:lnTo>
                  <a:lnTo>
                    <a:pt x="137766" y="131201"/>
                  </a:lnTo>
                  <a:lnTo>
                    <a:pt x="137766" y="125266"/>
                  </a:lnTo>
                  <a:close/>
                  <a:moveTo>
                    <a:pt x="149949" y="125266"/>
                  </a:moveTo>
                  <a:lnTo>
                    <a:pt x="149949" y="131201"/>
                  </a:lnTo>
                  <a:lnTo>
                    <a:pt x="144015" y="131201"/>
                  </a:lnTo>
                  <a:lnTo>
                    <a:pt x="144015" y="125266"/>
                  </a:lnTo>
                  <a:close/>
                  <a:moveTo>
                    <a:pt x="156196" y="125266"/>
                  </a:moveTo>
                  <a:lnTo>
                    <a:pt x="156196" y="131201"/>
                  </a:lnTo>
                  <a:lnTo>
                    <a:pt x="150262" y="131201"/>
                  </a:lnTo>
                  <a:lnTo>
                    <a:pt x="150262" y="125266"/>
                  </a:lnTo>
                  <a:close/>
                  <a:moveTo>
                    <a:pt x="162445" y="125266"/>
                  </a:moveTo>
                  <a:lnTo>
                    <a:pt x="162445" y="131201"/>
                  </a:lnTo>
                  <a:lnTo>
                    <a:pt x="156509" y="131201"/>
                  </a:lnTo>
                  <a:lnTo>
                    <a:pt x="156509" y="125266"/>
                  </a:lnTo>
                  <a:close/>
                  <a:moveTo>
                    <a:pt x="168692" y="125266"/>
                  </a:moveTo>
                  <a:lnTo>
                    <a:pt x="168692" y="131201"/>
                  </a:lnTo>
                  <a:lnTo>
                    <a:pt x="162756" y="131201"/>
                  </a:lnTo>
                  <a:lnTo>
                    <a:pt x="162756" y="125266"/>
                  </a:lnTo>
                  <a:close/>
                  <a:moveTo>
                    <a:pt x="174939" y="125266"/>
                  </a:moveTo>
                  <a:lnTo>
                    <a:pt x="174939" y="131201"/>
                  </a:lnTo>
                  <a:lnTo>
                    <a:pt x="169005" y="131201"/>
                  </a:lnTo>
                  <a:lnTo>
                    <a:pt x="169005" y="125266"/>
                  </a:lnTo>
                  <a:close/>
                  <a:moveTo>
                    <a:pt x="181186" y="125266"/>
                  </a:moveTo>
                  <a:lnTo>
                    <a:pt x="181186" y="131201"/>
                  </a:lnTo>
                  <a:lnTo>
                    <a:pt x="175252" y="131201"/>
                  </a:lnTo>
                  <a:lnTo>
                    <a:pt x="175252" y="125266"/>
                  </a:lnTo>
                  <a:close/>
                  <a:moveTo>
                    <a:pt x="187435" y="125266"/>
                  </a:moveTo>
                  <a:lnTo>
                    <a:pt x="187435" y="131201"/>
                  </a:lnTo>
                  <a:lnTo>
                    <a:pt x="181499" y="131201"/>
                  </a:lnTo>
                  <a:lnTo>
                    <a:pt x="181499" y="125266"/>
                  </a:lnTo>
                  <a:close/>
                  <a:moveTo>
                    <a:pt x="193682" y="125266"/>
                  </a:moveTo>
                  <a:lnTo>
                    <a:pt x="193682" y="131201"/>
                  </a:lnTo>
                  <a:lnTo>
                    <a:pt x="187746" y="131201"/>
                  </a:lnTo>
                  <a:lnTo>
                    <a:pt x="187746" y="125266"/>
                  </a:lnTo>
                  <a:close/>
                  <a:moveTo>
                    <a:pt x="199931" y="125266"/>
                  </a:moveTo>
                  <a:lnTo>
                    <a:pt x="199931" y="131201"/>
                  </a:lnTo>
                  <a:lnTo>
                    <a:pt x="193996" y="131201"/>
                  </a:lnTo>
                  <a:lnTo>
                    <a:pt x="193996" y="125266"/>
                  </a:lnTo>
                  <a:close/>
                  <a:moveTo>
                    <a:pt x="206180" y="125266"/>
                  </a:moveTo>
                  <a:lnTo>
                    <a:pt x="206180" y="131201"/>
                  </a:lnTo>
                  <a:lnTo>
                    <a:pt x="200244" y="131201"/>
                  </a:lnTo>
                  <a:lnTo>
                    <a:pt x="200244" y="125266"/>
                  </a:lnTo>
                  <a:close/>
                  <a:moveTo>
                    <a:pt x="212427" y="125266"/>
                  </a:moveTo>
                  <a:lnTo>
                    <a:pt x="212427" y="131201"/>
                  </a:lnTo>
                  <a:lnTo>
                    <a:pt x="206491" y="131201"/>
                  </a:lnTo>
                  <a:lnTo>
                    <a:pt x="206491" y="125266"/>
                  </a:lnTo>
                  <a:close/>
                  <a:moveTo>
                    <a:pt x="218674" y="125266"/>
                  </a:moveTo>
                  <a:lnTo>
                    <a:pt x="218674" y="131201"/>
                  </a:lnTo>
                  <a:lnTo>
                    <a:pt x="212739" y="131201"/>
                  </a:lnTo>
                  <a:lnTo>
                    <a:pt x="212739" y="125266"/>
                  </a:lnTo>
                  <a:close/>
                  <a:moveTo>
                    <a:pt x="224921" y="125266"/>
                  </a:moveTo>
                  <a:lnTo>
                    <a:pt x="224921" y="131201"/>
                  </a:lnTo>
                  <a:lnTo>
                    <a:pt x="218987" y="131201"/>
                  </a:lnTo>
                  <a:lnTo>
                    <a:pt x="218987" y="125266"/>
                  </a:lnTo>
                  <a:close/>
                  <a:moveTo>
                    <a:pt x="231170" y="125266"/>
                  </a:moveTo>
                  <a:lnTo>
                    <a:pt x="231170" y="131201"/>
                  </a:lnTo>
                  <a:lnTo>
                    <a:pt x="225234" y="131201"/>
                  </a:lnTo>
                  <a:lnTo>
                    <a:pt x="225234" y="125266"/>
                  </a:lnTo>
                  <a:close/>
                  <a:moveTo>
                    <a:pt x="237417" y="125266"/>
                  </a:moveTo>
                  <a:lnTo>
                    <a:pt x="237417" y="131201"/>
                  </a:lnTo>
                  <a:lnTo>
                    <a:pt x="231481" y="131201"/>
                  </a:lnTo>
                  <a:lnTo>
                    <a:pt x="231481" y="125266"/>
                  </a:lnTo>
                  <a:close/>
                  <a:moveTo>
                    <a:pt x="243664" y="125266"/>
                  </a:moveTo>
                  <a:lnTo>
                    <a:pt x="243664" y="131201"/>
                  </a:lnTo>
                  <a:lnTo>
                    <a:pt x="237729" y="131201"/>
                  </a:lnTo>
                  <a:lnTo>
                    <a:pt x="237729" y="125266"/>
                  </a:lnTo>
                  <a:close/>
                  <a:moveTo>
                    <a:pt x="249911" y="125266"/>
                  </a:moveTo>
                  <a:lnTo>
                    <a:pt x="249911" y="131201"/>
                  </a:lnTo>
                  <a:lnTo>
                    <a:pt x="243977" y="131201"/>
                  </a:lnTo>
                  <a:lnTo>
                    <a:pt x="243977" y="125266"/>
                  </a:lnTo>
                  <a:close/>
                  <a:moveTo>
                    <a:pt x="256161" y="125266"/>
                  </a:moveTo>
                  <a:lnTo>
                    <a:pt x="256161" y="131201"/>
                  </a:lnTo>
                  <a:lnTo>
                    <a:pt x="250225" y="131201"/>
                  </a:lnTo>
                  <a:lnTo>
                    <a:pt x="250225" y="125266"/>
                  </a:lnTo>
                  <a:close/>
                  <a:moveTo>
                    <a:pt x="262409" y="125266"/>
                  </a:moveTo>
                  <a:lnTo>
                    <a:pt x="262409" y="131201"/>
                  </a:lnTo>
                  <a:lnTo>
                    <a:pt x="256474" y="131201"/>
                  </a:lnTo>
                  <a:lnTo>
                    <a:pt x="256474" y="125266"/>
                  </a:lnTo>
                  <a:close/>
                  <a:moveTo>
                    <a:pt x="268656" y="125266"/>
                  </a:moveTo>
                  <a:lnTo>
                    <a:pt x="268656" y="131201"/>
                  </a:lnTo>
                  <a:lnTo>
                    <a:pt x="262721" y="131201"/>
                  </a:lnTo>
                  <a:lnTo>
                    <a:pt x="262721" y="125266"/>
                  </a:lnTo>
                  <a:close/>
                  <a:moveTo>
                    <a:pt x="274904" y="125266"/>
                  </a:moveTo>
                  <a:lnTo>
                    <a:pt x="274904" y="131201"/>
                  </a:lnTo>
                  <a:lnTo>
                    <a:pt x="268968" y="131201"/>
                  </a:lnTo>
                  <a:lnTo>
                    <a:pt x="268968" y="125266"/>
                  </a:lnTo>
                  <a:close/>
                  <a:moveTo>
                    <a:pt x="6251" y="131513"/>
                  </a:moveTo>
                  <a:lnTo>
                    <a:pt x="6251" y="137449"/>
                  </a:lnTo>
                  <a:lnTo>
                    <a:pt x="315" y="137449"/>
                  </a:lnTo>
                  <a:lnTo>
                    <a:pt x="315" y="131513"/>
                  </a:lnTo>
                  <a:close/>
                  <a:moveTo>
                    <a:pt x="12498" y="131513"/>
                  </a:moveTo>
                  <a:lnTo>
                    <a:pt x="12498" y="137449"/>
                  </a:lnTo>
                  <a:lnTo>
                    <a:pt x="6562" y="137449"/>
                  </a:lnTo>
                  <a:lnTo>
                    <a:pt x="6562" y="131513"/>
                  </a:lnTo>
                  <a:close/>
                  <a:moveTo>
                    <a:pt x="18745" y="131513"/>
                  </a:moveTo>
                  <a:lnTo>
                    <a:pt x="18745" y="137449"/>
                  </a:lnTo>
                  <a:lnTo>
                    <a:pt x="12810" y="137449"/>
                  </a:lnTo>
                  <a:lnTo>
                    <a:pt x="12810" y="131513"/>
                  </a:lnTo>
                  <a:close/>
                  <a:moveTo>
                    <a:pt x="24992" y="131513"/>
                  </a:moveTo>
                  <a:lnTo>
                    <a:pt x="24992" y="137449"/>
                  </a:lnTo>
                  <a:lnTo>
                    <a:pt x="19058" y="137449"/>
                  </a:lnTo>
                  <a:lnTo>
                    <a:pt x="19058" y="131513"/>
                  </a:lnTo>
                  <a:close/>
                  <a:moveTo>
                    <a:pt x="31241" y="131513"/>
                  </a:moveTo>
                  <a:lnTo>
                    <a:pt x="31241" y="137449"/>
                  </a:lnTo>
                  <a:lnTo>
                    <a:pt x="25305" y="137449"/>
                  </a:lnTo>
                  <a:lnTo>
                    <a:pt x="25305" y="131513"/>
                  </a:lnTo>
                  <a:close/>
                  <a:moveTo>
                    <a:pt x="37489" y="131513"/>
                  </a:moveTo>
                  <a:lnTo>
                    <a:pt x="37489" y="137449"/>
                  </a:lnTo>
                  <a:lnTo>
                    <a:pt x="31553" y="137449"/>
                  </a:lnTo>
                  <a:lnTo>
                    <a:pt x="31553" y="131513"/>
                  </a:lnTo>
                  <a:close/>
                  <a:moveTo>
                    <a:pt x="43737" y="131513"/>
                  </a:moveTo>
                  <a:lnTo>
                    <a:pt x="43737" y="137449"/>
                  </a:lnTo>
                  <a:lnTo>
                    <a:pt x="37802" y="137449"/>
                  </a:lnTo>
                  <a:lnTo>
                    <a:pt x="37802" y="131513"/>
                  </a:lnTo>
                  <a:close/>
                  <a:moveTo>
                    <a:pt x="49985" y="131513"/>
                  </a:moveTo>
                  <a:lnTo>
                    <a:pt x="49985" y="137449"/>
                  </a:lnTo>
                  <a:lnTo>
                    <a:pt x="44049" y="137449"/>
                  </a:lnTo>
                  <a:lnTo>
                    <a:pt x="44049" y="131513"/>
                  </a:lnTo>
                  <a:close/>
                  <a:moveTo>
                    <a:pt x="56232" y="131513"/>
                  </a:moveTo>
                  <a:lnTo>
                    <a:pt x="56232" y="137449"/>
                  </a:lnTo>
                  <a:lnTo>
                    <a:pt x="50296" y="137449"/>
                  </a:lnTo>
                  <a:lnTo>
                    <a:pt x="50296" y="131513"/>
                  </a:lnTo>
                  <a:close/>
                  <a:moveTo>
                    <a:pt x="62480" y="131513"/>
                  </a:moveTo>
                  <a:lnTo>
                    <a:pt x="62480" y="137449"/>
                  </a:lnTo>
                  <a:lnTo>
                    <a:pt x="56545" y="137449"/>
                  </a:lnTo>
                  <a:lnTo>
                    <a:pt x="56545" y="131513"/>
                  </a:lnTo>
                  <a:close/>
                  <a:moveTo>
                    <a:pt x="68727" y="131513"/>
                  </a:moveTo>
                  <a:lnTo>
                    <a:pt x="68727" y="137449"/>
                  </a:lnTo>
                  <a:lnTo>
                    <a:pt x="62792" y="137449"/>
                  </a:lnTo>
                  <a:lnTo>
                    <a:pt x="62792" y="131513"/>
                  </a:lnTo>
                  <a:close/>
                  <a:moveTo>
                    <a:pt x="74975" y="131513"/>
                  </a:moveTo>
                  <a:lnTo>
                    <a:pt x="74975" y="137449"/>
                  </a:lnTo>
                  <a:lnTo>
                    <a:pt x="69039" y="137449"/>
                  </a:lnTo>
                  <a:lnTo>
                    <a:pt x="69039" y="131513"/>
                  </a:lnTo>
                  <a:close/>
                  <a:moveTo>
                    <a:pt x="81223" y="131513"/>
                  </a:moveTo>
                  <a:lnTo>
                    <a:pt x="81223" y="137449"/>
                  </a:lnTo>
                  <a:lnTo>
                    <a:pt x="75286" y="137449"/>
                  </a:lnTo>
                  <a:lnTo>
                    <a:pt x="75286" y="131513"/>
                  </a:lnTo>
                  <a:close/>
                  <a:moveTo>
                    <a:pt x="87470" y="131513"/>
                  </a:moveTo>
                  <a:lnTo>
                    <a:pt x="87470" y="137449"/>
                  </a:lnTo>
                  <a:lnTo>
                    <a:pt x="81535" y="137449"/>
                  </a:lnTo>
                  <a:lnTo>
                    <a:pt x="81535" y="131513"/>
                  </a:lnTo>
                  <a:close/>
                  <a:moveTo>
                    <a:pt x="93718" y="131513"/>
                  </a:moveTo>
                  <a:lnTo>
                    <a:pt x="93718" y="137449"/>
                  </a:lnTo>
                  <a:lnTo>
                    <a:pt x="87784" y="137449"/>
                  </a:lnTo>
                  <a:lnTo>
                    <a:pt x="87784" y="131513"/>
                  </a:lnTo>
                  <a:close/>
                  <a:moveTo>
                    <a:pt x="99967" y="131513"/>
                  </a:moveTo>
                  <a:lnTo>
                    <a:pt x="99967" y="137449"/>
                  </a:lnTo>
                  <a:lnTo>
                    <a:pt x="94031" y="137449"/>
                  </a:lnTo>
                  <a:lnTo>
                    <a:pt x="94031" y="131513"/>
                  </a:lnTo>
                  <a:close/>
                  <a:moveTo>
                    <a:pt x="106214" y="131513"/>
                  </a:moveTo>
                  <a:lnTo>
                    <a:pt x="106214" y="137449"/>
                  </a:lnTo>
                  <a:lnTo>
                    <a:pt x="100278" y="137449"/>
                  </a:lnTo>
                  <a:lnTo>
                    <a:pt x="100278" y="131513"/>
                  </a:lnTo>
                  <a:close/>
                  <a:moveTo>
                    <a:pt x="112461" y="131513"/>
                  </a:moveTo>
                  <a:lnTo>
                    <a:pt x="112461" y="137449"/>
                  </a:lnTo>
                  <a:lnTo>
                    <a:pt x="106527" y="137449"/>
                  </a:lnTo>
                  <a:lnTo>
                    <a:pt x="106527" y="131513"/>
                  </a:lnTo>
                  <a:close/>
                  <a:moveTo>
                    <a:pt x="118710" y="131513"/>
                  </a:moveTo>
                  <a:lnTo>
                    <a:pt x="118710" y="137449"/>
                  </a:lnTo>
                  <a:lnTo>
                    <a:pt x="112774" y="137449"/>
                  </a:lnTo>
                  <a:lnTo>
                    <a:pt x="112774" y="131513"/>
                  </a:lnTo>
                  <a:close/>
                  <a:moveTo>
                    <a:pt x="124957" y="131513"/>
                  </a:moveTo>
                  <a:lnTo>
                    <a:pt x="124957" y="137449"/>
                  </a:lnTo>
                  <a:lnTo>
                    <a:pt x="119021" y="137449"/>
                  </a:lnTo>
                  <a:lnTo>
                    <a:pt x="119021" y="131513"/>
                  </a:lnTo>
                  <a:close/>
                  <a:moveTo>
                    <a:pt x="131204" y="131513"/>
                  </a:moveTo>
                  <a:lnTo>
                    <a:pt x="131204" y="137449"/>
                  </a:lnTo>
                  <a:lnTo>
                    <a:pt x="125270" y="137449"/>
                  </a:lnTo>
                  <a:lnTo>
                    <a:pt x="125270" y="131513"/>
                  </a:lnTo>
                  <a:close/>
                  <a:moveTo>
                    <a:pt x="137451" y="131513"/>
                  </a:moveTo>
                  <a:lnTo>
                    <a:pt x="137451" y="137449"/>
                  </a:lnTo>
                  <a:lnTo>
                    <a:pt x="131517" y="137449"/>
                  </a:lnTo>
                  <a:lnTo>
                    <a:pt x="131517" y="131513"/>
                  </a:lnTo>
                  <a:close/>
                  <a:moveTo>
                    <a:pt x="143702" y="131513"/>
                  </a:moveTo>
                  <a:lnTo>
                    <a:pt x="143702" y="137449"/>
                  </a:lnTo>
                  <a:lnTo>
                    <a:pt x="137766" y="137449"/>
                  </a:lnTo>
                  <a:lnTo>
                    <a:pt x="137766" y="131513"/>
                  </a:lnTo>
                  <a:close/>
                  <a:moveTo>
                    <a:pt x="149949" y="131513"/>
                  </a:moveTo>
                  <a:lnTo>
                    <a:pt x="149949" y="137449"/>
                  </a:lnTo>
                  <a:lnTo>
                    <a:pt x="144015" y="137449"/>
                  </a:lnTo>
                  <a:lnTo>
                    <a:pt x="144015" y="131513"/>
                  </a:lnTo>
                  <a:close/>
                  <a:moveTo>
                    <a:pt x="156196" y="131513"/>
                  </a:moveTo>
                  <a:lnTo>
                    <a:pt x="156196" y="137449"/>
                  </a:lnTo>
                  <a:lnTo>
                    <a:pt x="150262" y="137449"/>
                  </a:lnTo>
                  <a:lnTo>
                    <a:pt x="150262" y="131513"/>
                  </a:lnTo>
                  <a:close/>
                  <a:moveTo>
                    <a:pt x="162445" y="131513"/>
                  </a:moveTo>
                  <a:lnTo>
                    <a:pt x="162445" y="137449"/>
                  </a:lnTo>
                  <a:lnTo>
                    <a:pt x="156509" y="137449"/>
                  </a:lnTo>
                  <a:lnTo>
                    <a:pt x="156509" y="131513"/>
                  </a:lnTo>
                  <a:close/>
                  <a:moveTo>
                    <a:pt x="168692" y="131513"/>
                  </a:moveTo>
                  <a:lnTo>
                    <a:pt x="168692" y="137449"/>
                  </a:lnTo>
                  <a:lnTo>
                    <a:pt x="162756" y="137449"/>
                  </a:lnTo>
                  <a:lnTo>
                    <a:pt x="162756" y="131513"/>
                  </a:lnTo>
                  <a:close/>
                  <a:moveTo>
                    <a:pt x="174939" y="131513"/>
                  </a:moveTo>
                  <a:lnTo>
                    <a:pt x="174939" y="137449"/>
                  </a:lnTo>
                  <a:lnTo>
                    <a:pt x="169005" y="137449"/>
                  </a:lnTo>
                  <a:lnTo>
                    <a:pt x="169005" y="131513"/>
                  </a:lnTo>
                  <a:close/>
                  <a:moveTo>
                    <a:pt x="181186" y="131513"/>
                  </a:moveTo>
                  <a:lnTo>
                    <a:pt x="181186" y="137449"/>
                  </a:lnTo>
                  <a:lnTo>
                    <a:pt x="175252" y="137449"/>
                  </a:lnTo>
                  <a:lnTo>
                    <a:pt x="175252" y="131513"/>
                  </a:lnTo>
                  <a:close/>
                  <a:moveTo>
                    <a:pt x="187433" y="131513"/>
                  </a:moveTo>
                  <a:lnTo>
                    <a:pt x="187433" y="137449"/>
                  </a:lnTo>
                  <a:lnTo>
                    <a:pt x="181499" y="137449"/>
                  </a:lnTo>
                  <a:lnTo>
                    <a:pt x="181499" y="131513"/>
                  </a:lnTo>
                  <a:close/>
                  <a:moveTo>
                    <a:pt x="193682" y="131513"/>
                  </a:moveTo>
                  <a:lnTo>
                    <a:pt x="193682" y="137449"/>
                  </a:lnTo>
                  <a:lnTo>
                    <a:pt x="187746" y="137449"/>
                  </a:lnTo>
                  <a:lnTo>
                    <a:pt x="187746" y="131513"/>
                  </a:lnTo>
                  <a:close/>
                  <a:moveTo>
                    <a:pt x="199931" y="131513"/>
                  </a:moveTo>
                  <a:lnTo>
                    <a:pt x="199931" y="137449"/>
                  </a:lnTo>
                  <a:lnTo>
                    <a:pt x="193996" y="137449"/>
                  </a:lnTo>
                  <a:lnTo>
                    <a:pt x="193996" y="131513"/>
                  </a:lnTo>
                  <a:close/>
                  <a:moveTo>
                    <a:pt x="206180" y="131513"/>
                  </a:moveTo>
                  <a:lnTo>
                    <a:pt x="206180" y="137449"/>
                  </a:lnTo>
                  <a:lnTo>
                    <a:pt x="200244" y="137449"/>
                  </a:lnTo>
                  <a:lnTo>
                    <a:pt x="200244" y="131513"/>
                  </a:lnTo>
                  <a:close/>
                  <a:moveTo>
                    <a:pt x="212427" y="131513"/>
                  </a:moveTo>
                  <a:lnTo>
                    <a:pt x="212427" y="137449"/>
                  </a:lnTo>
                  <a:lnTo>
                    <a:pt x="206491" y="137449"/>
                  </a:lnTo>
                  <a:lnTo>
                    <a:pt x="206491" y="131513"/>
                  </a:lnTo>
                  <a:close/>
                  <a:moveTo>
                    <a:pt x="218674" y="131513"/>
                  </a:moveTo>
                  <a:lnTo>
                    <a:pt x="218674" y="137449"/>
                  </a:lnTo>
                  <a:lnTo>
                    <a:pt x="212739" y="137449"/>
                  </a:lnTo>
                  <a:lnTo>
                    <a:pt x="212739" y="131513"/>
                  </a:lnTo>
                  <a:close/>
                  <a:moveTo>
                    <a:pt x="224921" y="131513"/>
                  </a:moveTo>
                  <a:lnTo>
                    <a:pt x="224921" y="137449"/>
                  </a:lnTo>
                  <a:lnTo>
                    <a:pt x="218987" y="137449"/>
                  </a:lnTo>
                  <a:lnTo>
                    <a:pt x="218987" y="131513"/>
                  </a:lnTo>
                  <a:close/>
                  <a:moveTo>
                    <a:pt x="231170" y="131513"/>
                  </a:moveTo>
                  <a:lnTo>
                    <a:pt x="231170" y="137449"/>
                  </a:lnTo>
                  <a:lnTo>
                    <a:pt x="225234" y="137449"/>
                  </a:lnTo>
                  <a:lnTo>
                    <a:pt x="225234" y="131513"/>
                  </a:lnTo>
                  <a:close/>
                  <a:moveTo>
                    <a:pt x="237417" y="131513"/>
                  </a:moveTo>
                  <a:lnTo>
                    <a:pt x="237417" y="137449"/>
                  </a:lnTo>
                  <a:lnTo>
                    <a:pt x="231481" y="137449"/>
                  </a:lnTo>
                  <a:lnTo>
                    <a:pt x="231481" y="131513"/>
                  </a:lnTo>
                  <a:close/>
                  <a:moveTo>
                    <a:pt x="243664" y="131513"/>
                  </a:moveTo>
                  <a:lnTo>
                    <a:pt x="243664" y="137449"/>
                  </a:lnTo>
                  <a:lnTo>
                    <a:pt x="237729" y="137449"/>
                  </a:lnTo>
                  <a:lnTo>
                    <a:pt x="237729" y="131513"/>
                  </a:lnTo>
                  <a:close/>
                  <a:moveTo>
                    <a:pt x="249911" y="131513"/>
                  </a:moveTo>
                  <a:lnTo>
                    <a:pt x="249911" y="137449"/>
                  </a:lnTo>
                  <a:lnTo>
                    <a:pt x="243977" y="137449"/>
                  </a:lnTo>
                  <a:lnTo>
                    <a:pt x="243977" y="131513"/>
                  </a:lnTo>
                  <a:close/>
                  <a:moveTo>
                    <a:pt x="256161" y="131513"/>
                  </a:moveTo>
                  <a:lnTo>
                    <a:pt x="256161" y="137449"/>
                  </a:lnTo>
                  <a:lnTo>
                    <a:pt x="250225" y="137449"/>
                  </a:lnTo>
                  <a:lnTo>
                    <a:pt x="250225" y="131513"/>
                  </a:lnTo>
                  <a:close/>
                  <a:moveTo>
                    <a:pt x="262409" y="131513"/>
                  </a:moveTo>
                  <a:lnTo>
                    <a:pt x="262409" y="137449"/>
                  </a:lnTo>
                  <a:lnTo>
                    <a:pt x="256474" y="137449"/>
                  </a:lnTo>
                  <a:lnTo>
                    <a:pt x="256474" y="131513"/>
                  </a:lnTo>
                  <a:close/>
                  <a:moveTo>
                    <a:pt x="268656" y="131513"/>
                  </a:moveTo>
                  <a:lnTo>
                    <a:pt x="268656" y="137449"/>
                  </a:lnTo>
                  <a:lnTo>
                    <a:pt x="262721" y="137449"/>
                  </a:lnTo>
                  <a:lnTo>
                    <a:pt x="262721" y="131513"/>
                  </a:lnTo>
                  <a:close/>
                  <a:moveTo>
                    <a:pt x="274904" y="131513"/>
                  </a:moveTo>
                  <a:lnTo>
                    <a:pt x="274904" y="137449"/>
                  </a:lnTo>
                  <a:lnTo>
                    <a:pt x="268968" y="137449"/>
                  </a:lnTo>
                  <a:lnTo>
                    <a:pt x="268968" y="131513"/>
                  </a:lnTo>
                  <a:close/>
                  <a:moveTo>
                    <a:pt x="6251" y="137760"/>
                  </a:moveTo>
                  <a:lnTo>
                    <a:pt x="6251" y="143697"/>
                  </a:lnTo>
                  <a:lnTo>
                    <a:pt x="315" y="143697"/>
                  </a:lnTo>
                  <a:lnTo>
                    <a:pt x="315" y="137760"/>
                  </a:lnTo>
                  <a:close/>
                  <a:moveTo>
                    <a:pt x="12498" y="137760"/>
                  </a:moveTo>
                  <a:lnTo>
                    <a:pt x="12498" y="143697"/>
                  </a:lnTo>
                  <a:lnTo>
                    <a:pt x="6562" y="143697"/>
                  </a:lnTo>
                  <a:lnTo>
                    <a:pt x="6562" y="137760"/>
                  </a:lnTo>
                  <a:close/>
                  <a:moveTo>
                    <a:pt x="18745" y="137760"/>
                  </a:moveTo>
                  <a:lnTo>
                    <a:pt x="18745" y="143697"/>
                  </a:lnTo>
                  <a:lnTo>
                    <a:pt x="12810" y="143697"/>
                  </a:lnTo>
                  <a:lnTo>
                    <a:pt x="12810" y="137760"/>
                  </a:lnTo>
                  <a:close/>
                  <a:moveTo>
                    <a:pt x="24992" y="137760"/>
                  </a:moveTo>
                  <a:lnTo>
                    <a:pt x="24992" y="143697"/>
                  </a:lnTo>
                  <a:lnTo>
                    <a:pt x="19058" y="143697"/>
                  </a:lnTo>
                  <a:lnTo>
                    <a:pt x="19058" y="137760"/>
                  </a:lnTo>
                  <a:close/>
                  <a:moveTo>
                    <a:pt x="31241" y="137760"/>
                  </a:moveTo>
                  <a:lnTo>
                    <a:pt x="31241" y="143697"/>
                  </a:lnTo>
                  <a:lnTo>
                    <a:pt x="25305" y="143697"/>
                  </a:lnTo>
                  <a:lnTo>
                    <a:pt x="25305" y="137760"/>
                  </a:lnTo>
                  <a:close/>
                  <a:moveTo>
                    <a:pt x="37489" y="137760"/>
                  </a:moveTo>
                  <a:lnTo>
                    <a:pt x="37489" y="143697"/>
                  </a:lnTo>
                  <a:lnTo>
                    <a:pt x="31553" y="143697"/>
                  </a:lnTo>
                  <a:lnTo>
                    <a:pt x="31553" y="137760"/>
                  </a:lnTo>
                  <a:close/>
                  <a:moveTo>
                    <a:pt x="43737" y="137760"/>
                  </a:moveTo>
                  <a:lnTo>
                    <a:pt x="43737" y="143697"/>
                  </a:lnTo>
                  <a:lnTo>
                    <a:pt x="37802" y="143697"/>
                  </a:lnTo>
                  <a:lnTo>
                    <a:pt x="37802" y="137760"/>
                  </a:lnTo>
                  <a:close/>
                  <a:moveTo>
                    <a:pt x="49985" y="137760"/>
                  </a:moveTo>
                  <a:lnTo>
                    <a:pt x="49985" y="143697"/>
                  </a:lnTo>
                  <a:lnTo>
                    <a:pt x="44049" y="143697"/>
                  </a:lnTo>
                  <a:lnTo>
                    <a:pt x="44049" y="137760"/>
                  </a:lnTo>
                  <a:close/>
                  <a:moveTo>
                    <a:pt x="56232" y="137760"/>
                  </a:moveTo>
                  <a:lnTo>
                    <a:pt x="56232" y="143697"/>
                  </a:lnTo>
                  <a:lnTo>
                    <a:pt x="50296" y="143697"/>
                  </a:lnTo>
                  <a:lnTo>
                    <a:pt x="50296" y="137760"/>
                  </a:lnTo>
                  <a:close/>
                  <a:moveTo>
                    <a:pt x="62480" y="137760"/>
                  </a:moveTo>
                  <a:lnTo>
                    <a:pt x="62480" y="143697"/>
                  </a:lnTo>
                  <a:lnTo>
                    <a:pt x="56545" y="143697"/>
                  </a:lnTo>
                  <a:lnTo>
                    <a:pt x="56545" y="137760"/>
                  </a:lnTo>
                  <a:close/>
                  <a:moveTo>
                    <a:pt x="68727" y="137760"/>
                  </a:moveTo>
                  <a:lnTo>
                    <a:pt x="68727" y="143697"/>
                  </a:lnTo>
                  <a:lnTo>
                    <a:pt x="62792" y="143697"/>
                  </a:lnTo>
                  <a:lnTo>
                    <a:pt x="62792" y="137760"/>
                  </a:lnTo>
                  <a:close/>
                  <a:moveTo>
                    <a:pt x="74975" y="137760"/>
                  </a:moveTo>
                  <a:lnTo>
                    <a:pt x="74975" y="143697"/>
                  </a:lnTo>
                  <a:lnTo>
                    <a:pt x="69039" y="143697"/>
                  </a:lnTo>
                  <a:lnTo>
                    <a:pt x="69039" y="137760"/>
                  </a:lnTo>
                  <a:close/>
                  <a:moveTo>
                    <a:pt x="81223" y="137760"/>
                  </a:moveTo>
                  <a:lnTo>
                    <a:pt x="81223" y="143697"/>
                  </a:lnTo>
                  <a:lnTo>
                    <a:pt x="75286" y="143697"/>
                  </a:lnTo>
                  <a:lnTo>
                    <a:pt x="75286" y="137760"/>
                  </a:lnTo>
                  <a:close/>
                  <a:moveTo>
                    <a:pt x="87470" y="137760"/>
                  </a:moveTo>
                  <a:lnTo>
                    <a:pt x="87470" y="143697"/>
                  </a:lnTo>
                  <a:lnTo>
                    <a:pt x="81535" y="143697"/>
                  </a:lnTo>
                  <a:lnTo>
                    <a:pt x="81535" y="137760"/>
                  </a:lnTo>
                  <a:close/>
                  <a:moveTo>
                    <a:pt x="93718" y="137760"/>
                  </a:moveTo>
                  <a:lnTo>
                    <a:pt x="93718" y="143697"/>
                  </a:lnTo>
                  <a:lnTo>
                    <a:pt x="87784" y="143697"/>
                  </a:lnTo>
                  <a:lnTo>
                    <a:pt x="87784" y="137760"/>
                  </a:lnTo>
                  <a:close/>
                  <a:moveTo>
                    <a:pt x="99967" y="137760"/>
                  </a:moveTo>
                  <a:lnTo>
                    <a:pt x="99967" y="143697"/>
                  </a:lnTo>
                  <a:lnTo>
                    <a:pt x="94031" y="143697"/>
                  </a:lnTo>
                  <a:lnTo>
                    <a:pt x="94031" y="137760"/>
                  </a:lnTo>
                  <a:close/>
                  <a:moveTo>
                    <a:pt x="106214" y="137760"/>
                  </a:moveTo>
                  <a:lnTo>
                    <a:pt x="106214" y="143697"/>
                  </a:lnTo>
                  <a:lnTo>
                    <a:pt x="100278" y="143697"/>
                  </a:lnTo>
                  <a:lnTo>
                    <a:pt x="100278" y="137760"/>
                  </a:lnTo>
                  <a:close/>
                  <a:moveTo>
                    <a:pt x="112461" y="137760"/>
                  </a:moveTo>
                  <a:lnTo>
                    <a:pt x="112461" y="143697"/>
                  </a:lnTo>
                  <a:lnTo>
                    <a:pt x="106527" y="143697"/>
                  </a:lnTo>
                  <a:lnTo>
                    <a:pt x="106527" y="137760"/>
                  </a:lnTo>
                  <a:close/>
                  <a:moveTo>
                    <a:pt x="118710" y="137760"/>
                  </a:moveTo>
                  <a:lnTo>
                    <a:pt x="118710" y="143697"/>
                  </a:lnTo>
                  <a:lnTo>
                    <a:pt x="112774" y="143697"/>
                  </a:lnTo>
                  <a:lnTo>
                    <a:pt x="112774" y="137760"/>
                  </a:lnTo>
                  <a:close/>
                  <a:moveTo>
                    <a:pt x="124957" y="137760"/>
                  </a:moveTo>
                  <a:lnTo>
                    <a:pt x="124957" y="143697"/>
                  </a:lnTo>
                  <a:lnTo>
                    <a:pt x="119021" y="143697"/>
                  </a:lnTo>
                  <a:lnTo>
                    <a:pt x="119021" y="137760"/>
                  </a:lnTo>
                  <a:close/>
                  <a:moveTo>
                    <a:pt x="131204" y="137760"/>
                  </a:moveTo>
                  <a:lnTo>
                    <a:pt x="131204" y="143697"/>
                  </a:lnTo>
                  <a:lnTo>
                    <a:pt x="125270" y="143697"/>
                  </a:lnTo>
                  <a:lnTo>
                    <a:pt x="125270" y="137760"/>
                  </a:lnTo>
                  <a:close/>
                  <a:moveTo>
                    <a:pt x="137451" y="137760"/>
                  </a:moveTo>
                  <a:lnTo>
                    <a:pt x="137451" y="143697"/>
                  </a:lnTo>
                  <a:lnTo>
                    <a:pt x="131517" y="143697"/>
                  </a:lnTo>
                  <a:lnTo>
                    <a:pt x="131517" y="137760"/>
                  </a:lnTo>
                  <a:close/>
                  <a:moveTo>
                    <a:pt x="143702" y="137760"/>
                  </a:moveTo>
                  <a:lnTo>
                    <a:pt x="143702" y="143697"/>
                  </a:lnTo>
                  <a:lnTo>
                    <a:pt x="137766" y="143697"/>
                  </a:lnTo>
                  <a:lnTo>
                    <a:pt x="137766" y="137760"/>
                  </a:lnTo>
                  <a:close/>
                  <a:moveTo>
                    <a:pt x="149949" y="137760"/>
                  </a:moveTo>
                  <a:lnTo>
                    <a:pt x="149949" y="143697"/>
                  </a:lnTo>
                  <a:lnTo>
                    <a:pt x="144015" y="143697"/>
                  </a:lnTo>
                  <a:lnTo>
                    <a:pt x="144015" y="137760"/>
                  </a:lnTo>
                  <a:close/>
                  <a:moveTo>
                    <a:pt x="156196" y="137760"/>
                  </a:moveTo>
                  <a:lnTo>
                    <a:pt x="156196" y="143697"/>
                  </a:lnTo>
                  <a:lnTo>
                    <a:pt x="150262" y="143697"/>
                  </a:lnTo>
                  <a:lnTo>
                    <a:pt x="150262" y="137760"/>
                  </a:lnTo>
                  <a:close/>
                  <a:moveTo>
                    <a:pt x="162445" y="137760"/>
                  </a:moveTo>
                  <a:lnTo>
                    <a:pt x="162445" y="143697"/>
                  </a:lnTo>
                  <a:lnTo>
                    <a:pt x="156509" y="143697"/>
                  </a:lnTo>
                  <a:lnTo>
                    <a:pt x="156509" y="137760"/>
                  </a:lnTo>
                  <a:close/>
                  <a:moveTo>
                    <a:pt x="168692" y="137760"/>
                  </a:moveTo>
                  <a:lnTo>
                    <a:pt x="168692" y="143697"/>
                  </a:lnTo>
                  <a:lnTo>
                    <a:pt x="162756" y="143697"/>
                  </a:lnTo>
                  <a:lnTo>
                    <a:pt x="162756" y="137760"/>
                  </a:lnTo>
                  <a:close/>
                  <a:moveTo>
                    <a:pt x="174939" y="137760"/>
                  </a:moveTo>
                  <a:lnTo>
                    <a:pt x="174939" y="143697"/>
                  </a:lnTo>
                  <a:lnTo>
                    <a:pt x="169005" y="143697"/>
                  </a:lnTo>
                  <a:lnTo>
                    <a:pt x="169005" y="137760"/>
                  </a:lnTo>
                  <a:close/>
                  <a:moveTo>
                    <a:pt x="181186" y="137760"/>
                  </a:moveTo>
                  <a:lnTo>
                    <a:pt x="181186" y="143697"/>
                  </a:lnTo>
                  <a:lnTo>
                    <a:pt x="175252" y="143697"/>
                  </a:lnTo>
                  <a:lnTo>
                    <a:pt x="175252" y="137760"/>
                  </a:lnTo>
                  <a:close/>
                  <a:moveTo>
                    <a:pt x="187433" y="137760"/>
                  </a:moveTo>
                  <a:lnTo>
                    <a:pt x="187433" y="143697"/>
                  </a:lnTo>
                  <a:lnTo>
                    <a:pt x="181499" y="143697"/>
                  </a:lnTo>
                  <a:lnTo>
                    <a:pt x="181499" y="137760"/>
                  </a:lnTo>
                  <a:close/>
                  <a:moveTo>
                    <a:pt x="193682" y="137760"/>
                  </a:moveTo>
                  <a:lnTo>
                    <a:pt x="193682" y="143697"/>
                  </a:lnTo>
                  <a:lnTo>
                    <a:pt x="187746" y="143697"/>
                  </a:lnTo>
                  <a:lnTo>
                    <a:pt x="187746" y="137760"/>
                  </a:lnTo>
                  <a:close/>
                  <a:moveTo>
                    <a:pt x="199931" y="137760"/>
                  </a:moveTo>
                  <a:lnTo>
                    <a:pt x="199931" y="143697"/>
                  </a:lnTo>
                  <a:lnTo>
                    <a:pt x="193996" y="143697"/>
                  </a:lnTo>
                  <a:lnTo>
                    <a:pt x="193996" y="137760"/>
                  </a:lnTo>
                  <a:close/>
                  <a:moveTo>
                    <a:pt x="206180" y="137760"/>
                  </a:moveTo>
                  <a:lnTo>
                    <a:pt x="206180" y="143697"/>
                  </a:lnTo>
                  <a:lnTo>
                    <a:pt x="200244" y="143697"/>
                  </a:lnTo>
                  <a:lnTo>
                    <a:pt x="200244" y="137760"/>
                  </a:lnTo>
                  <a:close/>
                  <a:moveTo>
                    <a:pt x="212427" y="137760"/>
                  </a:moveTo>
                  <a:lnTo>
                    <a:pt x="212427" y="143697"/>
                  </a:lnTo>
                  <a:lnTo>
                    <a:pt x="206491" y="143697"/>
                  </a:lnTo>
                  <a:lnTo>
                    <a:pt x="206491" y="137760"/>
                  </a:lnTo>
                  <a:close/>
                  <a:moveTo>
                    <a:pt x="218674" y="137760"/>
                  </a:moveTo>
                  <a:lnTo>
                    <a:pt x="218674" y="143697"/>
                  </a:lnTo>
                  <a:lnTo>
                    <a:pt x="212739" y="143697"/>
                  </a:lnTo>
                  <a:lnTo>
                    <a:pt x="212739" y="137760"/>
                  </a:lnTo>
                  <a:close/>
                  <a:moveTo>
                    <a:pt x="224921" y="137760"/>
                  </a:moveTo>
                  <a:lnTo>
                    <a:pt x="224921" y="143697"/>
                  </a:lnTo>
                  <a:lnTo>
                    <a:pt x="218987" y="143697"/>
                  </a:lnTo>
                  <a:lnTo>
                    <a:pt x="218987" y="137760"/>
                  </a:lnTo>
                  <a:close/>
                  <a:moveTo>
                    <a:pt x="231170" y="137760"/>
                  </a:moveTo>
                  <a:lnTo>
                    <a:pt x="231170" y="143697"/>
                  </a:lnTo>
                  <a:lnTo>
                    <a:pt x="225234" y="143697"/>
                  </a:lnTo>
                  <a:lnTo>
                    <a:pt x="225234" y="137760"/>
                  </a:lnTo>
                  <a:close/>
                  <a:moveTo>
                    <a:pt x="237417" y="137760"/>
                  </a:moveTo>
                  <a:lnTo>
                    <a:pt x="237417" y="143697"/>
                  </a:lnTo>
                  <a:lnTo>
                    <a:pt x="231481" y="143697"/>
                  </a:lnTo>
                  <a:lnTo>
                    <a:pt x="231481" y="137760"/>
                  </a:lnTo>
                  <a:close/>
                  <a:moveTo>
                    <a:pt x="243664" y="137760"/>
                  </a:moveTo>
                  <a:lnTo>
                    <a:pt x="243664" y="143697"/>
                  </a:lnTo>
                  <a:lnTo>
                    <a:pt x="237729" y="143697"/>
                  </a:lnTo>
                  <a:lnTo>
                    <a:pt x="237729" y="137760"/>
                  </a:lnTo>
                  <a:close/>
                  <a:moveTo>
                    <a:pt x="249911" y="137760"/>
                  </a:moveTo>
                  <a:lnTo>
                    <a:pt x="249911" y="143697"/>
                  </a:lnTo>
                  <a:lnTo>
                    <a:pt x="243977" y="143697"/>
                  </a:lnTo>
                  <a:lnTo>
                    <a:pt x="243977" y="137760"/>
                  </a:lnTo>
                  <a:close/>
                  <a:moveTo>
                    <a:pt x="256161" y="137760"/>
                  </a:moveTo>
                  <a:lnTo>
                    <a:pt x="256161" y="143697"/>
                  </a:lnTo>
                  <a:lnTo>
                    <a:pt x="250225" y="143697"/>
                  </a:lnTo>
                  <a:lnTo>
                    <a:pt x="250225" y="137760"/>
                  </a:lnTo>
                  <a:close/>
                  <a:moveTo>
                    <a:pt x="262409" y="137760"/>
                  </a:moveTo>
                  <a:lnTo>
                    <a:pt x="262409" y="143697"/>
                  </a:lnTo>
                  <a:lnTo>
                    <a:pt x="256474" y="143697"/>
                  </a:lnTo>
                  <a:lnTo>
                    <a:pt x="256474" y="137760"/>
                  </a:lnTo>
                  <a:close/>
                  <a:moveTo>
                    <a:pt x="268656" y="137760"/>
                  </a:moveTo>
                  <a:lnTo>
                    <a:pt x="268656" y="143697"/>
                  </a:lnTo>
                  <a:lnTo>
                    <a:pt x="262721" y="143697"/>
                  </a:lnTo>
                  <a:lnTo>
                    <a:pt x="262721" y="137760"/>
                  </a:lnTo>
                  <a:close/>
                  <a:moveTo>
                    <a:pt x="274904" y="137760"/>
                  </a:moveTo>
                  <a:lnTo>
                    <a:pt x="274904" y="143697"/>
                  </a:lnTo>
                  <a:lnTo>
                    <a:pt x="268968" y="143697"/>
                  </a:lnTo>
                  <a:lnTo>
                    <a:pt x="268968" y="137760"/>
                  </a:lnTo>
                  <a:close/>
                  <a:moveTo>
                    <a:pt x="6251" y="144011"/>
                  </a:moveTo>
                  <a:lnTo>
                    <a:pt x="6251" y="149945"/>
                  </a:lnTo>
                  <a:lnTo>
                    <a:pt x="315" y="149945"/>
                  </a:lnTo>
                  <a:lnTo>
                    <a:pt x="315" y="144011"/>
                  </a:lnTo>
                  <a:close/>
                  <a:moveTo>
                    <a:pt x="12498" y="144011"/>
                  </a:moveTo>
                  <a:lnTo>
                    <a:pt x="12498" y="149945"/>
                  </a:lnTo>
                  <a:lnTo>
                    <a:pt x="6562" y="149945"/>
                  </a:lnTo>
                  <a:lnTo>
                    <a:pt x="6562" y="144011"/>
                  </a:lnTo>
                  <a:close/>
                  <a:moveTo>
                    <a:pt x="18745" y="144011"/>
                  </a:moveTo>
                  <a:lnTo>
                    <a:pt x="18745" y="149945"/>
                  </a:lnTo>
                  <a:lnTo>
                    <a:pt x="12810" y="149945"/>
                  </a:lnTo>
                  <a:lnTo>
                    <a:pt x="12810" y="144011"/>
                  </a:lnTo>
                  <a:close/>
                  <a:moveTo>
                    <a:pt x="24992" y="144011"/>
                  </a:moveTo>
                  <a:lnTo>
                    <a:pt x="24992" y="149945"/>
                  </a:lnTo>
                  <a:lnTo>
                    <a:pt x="19058" y="149945"/>
                  </a:lnTo>
                  <a:lnTo>
                    <a:pt x="19058" y="144011"/>
                  </a:lnTo>
                  <a:close/>
                  <a:moveTo>
                    <a:pt x="31241" y="144011"/>
                  </a:moveTo>
                  <a:lnTo>
                    <a:pt x="31241" y="149945"/>
                  </a:lnTo>
                  <a:lnTo>
                    <a:pt x="25305" y="149945"/>
                  </a:lnTo>
                  <a:lnTo>
                    <a:pt x="25305" y="144011"/>
                  </a:lnTo>
                  <a:close/>
                  <a:moveTo>
                    <a:pt x="37489" y="144011"/>
                  </a:moveTo>
                  <a:lnTo>
                    <a:pt x="37489" y="149945"/>
                  </a:lnTo>
                  <a:lnTo>
                    <a:pt x="31553" y="149945"/>
                  </a:lnTo>
                  <a:lnTo>
                    <a:pt x="31553" y="144011"/>
                  </a:lnTo>
                  <a:close/>
                  <a:moveTo>
                    <a:pt x="43737" y="144011"/>
                  </a:moveTo>
                  <a:lnTo>
                    <a:pt x="43737" y="149945"/>
                  </a:lnTo>
                  <a:lnTo>
                    <a:pt x="37802" y="149945"/>
                  </a:lnTo>
                  <a:lnTo>
                    <a:pt x="37802" y="144011"/>
                  </a:lnTo>
                  <a:close/>
                  <a:moveTo>
                    <a:pt x="49985" y="144011"/>
                  </a:moveTo>
                  <a:lnTo>
                    <a:pt x="49985" y="149945"/>
                  </a:lnTo>
                  <a:lnTo>
                    <a:pt x="44049" y="149945"/>
                  </a:lnTo>
                  <a:lnTo>
                    <a:pt x="44049" y="144011"/>
                  </a:lnTo>
                  <a:close/>
                  <a:moveTo>
                    <a:pt x="56232" y="144011"/>
                  </a:moveTo>
                  <a:lnTo>
                    <a:pt x="56232" y="149945"/>
                  </a:lnTo>
                  <a:lnTo>
                    <a:pt x="50296" y="149945"/>
                  </a:lnTo>
                  <a:lnTo>
                    <a:pt x="50296" y="144011"/>
                  </a:lnTo>
                  <a:close/>
                  <a:moveTo>
                    <a:pt x="62480" y="144011"/>
                  </a:moveTo>
                  <a:lnTo>
                    <a:pt x="62480" y="149945"/>
                  </a:lnTo>
                  <a:lnTo>
                    <a:pt x="56545" y="149945"/>
                  </a:lnTo>
                  <a:lnTo>
                    <a:pt x="56545" y="144011"/>
                  </a:lnTo>
                  <a:close/>
                  <a:moveTo>
                    <a:pt x="68727" y="144011"/>
                  </a:moveTo>
                  <a:lnTo>
                    <a:pt x="68727" y="149945"/>
                  </a:lnTo>
                  <a:lnTo>
                    <a:pt x="62792" y="149945"/>
                  </a:lnTo>
                  <a:lnTo>
                    <a:pt x="62792" y="144011"/>
                  </a:lnTo>
                  <a:close/>
                  <a:moveTo>
                    <a:pt x="74975" y="144011"/>
                  </a:moveTo>
                  <a:lnTo>
                    <a:pt x="74975" y="149945"/>
                  </a:lnTo>
                  <a:lnTo>
                    <a:pt x="69039" y="149945"/>
                  </a:lnTo>
                  <a:lnTo>
                    <a:pt x="69039" y="144011"/>
                  </a:lnTo>
                  <a:close/>
                  <a:moveTo>
                    <a:pt x="81223" y="144011"/>
                  </a:moveTo>
                  <a:lnTo>
                    <a:pt x="81223" y="149945"/>
                  </a:lnTo>
                  <a:lnTo>
                    <a:pt x="75286" y="149945"/>
                  </a:lnTo>
                  <a:lnTo>
                    <a:pt x="75286" y="144011"/>
                  </a:lnTo>
                  <a:close/>
                  <a:moveTo>
                    <a:pt x="87470" y="144011"/>
                  </a:moveTo>
                  <a:lnTo>
                    <a:pt x="87470" y="149945"/>
                  </a:lnTo>
                  <a:lnTo>
                    <a:pt x="81535" y="149945"/>
                  </a:lnTo>
                  <a:lnTo>
                    <a:pt x="81535" y="144011"/>
                  </a:lnTo>
                  <a:close/>
                  <a:moveTo>
                    <a:pt x="93718" y="144011"/>
                  </a:moveTo>
                  <a:lnTo>
                    <a:pt x="93718" y="149945"/>
                  </a:lnTo>
                  <a:lnTo>
                    <a:pt x="87784" y="149945"/>
                  </a:lnTo>
                  <a:lnTo>
                    <a:pt x="87784" y="144011"/>
                  </a:lnTo>
                  <a:close/>
                  <a:moveTo>
                    <a:pt x="99967" y="144011"/>
                  </a:moveTo>
                  <a:lnTo>
                    <a:pt x="99967" y="149945"/>
                  </a:lnTo>
                  <a:lnTo>
                    <a:pt x="94031" y="149945"/>
                  </a:lnTo>
                  <a:lnTo>
                    <a:pt x="94031" y="144011"/>
                  </a:lnTo>
                  <a:close/>
                  <a:moveTo>
                    <a:pt x="106214" y="144011"/>
                  </a:moveTo>
                  <a:lnTo>
                    <a:pt x="106214" y="149945"/>
                  </a:lnTo>
                  <a:lnTo>
                    <a:pt x="100278" y="149945"/>
                  </a:lnTo>
                  <a:lnTo>
                    <a:pt x="100278" y="144011"/>
                  </a:lnTo>
                  <a:close/>
                  <a:moveTo>
                    <a:pt x="112461" y="144011"/>
                  </a:moveTo>
                  <a:lnTo>
                    <a:pt x="112461" y="149945"/>
                  </a:lnTo>
                  <a:lnTo>
                    <a:pt x="106527" y="149945"/>
                  </a:lnTo>
                  <a:lnTo>
                    <a:pt x="106527" y="144011"/>
                  </a:lnTo>
                  <a:close/>
                  <a:moveTo>
                    <a:pt x="118710" y="144011"/>
                  </a:moveTo>
                  <a:lnTo>
                    <a:pt x="118710" y="149945"/>
                  </a:lnTo>
                  <a:lnTo>
                    <a:pt x="112774" y="149945"/>
                  </a:lnTo>
                  <a:lnTo>
                    <a:pt x="112774" y="144011"/>
                  </a:lnTo>
                  <a:close/>
                  <a:moveTo>
                    <a:pt x="124957" y="144011"/>
                  </a:moveTo>
                  <a:lnTo>
                    <a:pt x="124957" y="149945"/>
                  </a:lnTo>
                  <a:lnTo>
                    <a:pt x="119021" y="149945"/>
                  </a:lnTo>
                  <a:lnTo>
                    <a:pt x="119021" y="144011"/>
                  </a:lnTo>
                  <a:close/>
                  <a:moveTo>
                    <a:pt x="131204" y="144011"/>
                  </a:moveTo>
                  <a:lnTo>
                    <a:pt x="131204" y="149945"/>
                  </a:lnTo>
                  <a:lnTo>
                    <a:pt x="125270" y="149945"/>
                  </a:lnTo>
                  <a:lnTo>
                    <a:pt x="125270" y="144011"/>
                  </a:lnTo>
                  <a:close/>
                  <a:moveTo>
                    <a:pt x="137451" y="144011"/>
                  </a:moveTo>
                  <a:lnTo>
                    <a:pt x="137451" y="149945"/>
                  </a:lnTo>
                  <a:lnTo>
                    <a:pt x="131517" y="149945"/>
                  </a:lnTo>
                  <a:lnTo>
                    <a:pt x="131517" y="144011"/>
                  </a:lnTo>
                  <a:close/>
                  <a:moveTo>
                    <a:pt x="143702" y="144011"/>
                  </a:moveTo>
                  <a:lnTo>
                    <a:pt x="143702" y="149945"/>
                  </a:lnTo>
                  <a:lnTo>
                    <a:pt x="137766" y="149945"/>
                  </a:lnTo>
                  <a:lnTo>
                    <a:pt x="137766" y="144011"/>
                  </a:lnTo>
                  <a:close/>
                  <a:moveTo>
                    <a:pt x="149949" y="144011"/>
                  </a:moveTo>
                  <a:lnTo>
                    <a:pt x="149949" y="149945"/>
                  </a:lnTo>
                  <a:lnTo>
                    <a:pt x="144015" y="149945"/>
                  </a:lnTo>
                  <a:lnTo>
                    <a:pt x="144015" y="144011"/>
                  </a:lnTo>
                  <a:close/>
                  <a:moveTo>
                    <a:pt x="156196" y="144011"/>
                  </a:moveTo>
                  <a:lnTo>
                    <a:pt x="156196" y="149945"/>
                  </a:lnTo>
                  <a:lnTo>
                    <a:pt x="150262" y="149945"/>
                  </a:lnTo>
                  <a:lnTo>
                    <a:pt x="150262" y="144011"/>
                  </a:lnTo>
                  <a:close/>
                  <a:moveTo>
                    <a:pt x="162445" y="144011"/>
                  </a:moveTo>
                  <a:lnTo>
                    <a:pt x="162445" y="149945"/>
                  </a:lnTo>
                  <a:lnTo>
                    <a:pt x="156509" y="149945"/>
                  </a:lnTo>
                  <a:lnTo>
                    <a:pt x="156509" y="144011"/>
                  </a:lnTo>
                  <a:close/>
                  <a:moveTo>
                    <a:pt x="168692" y="144011"/>
                  </a:moveTo>
                  <a:lnTo>
                    <a:pt x="168692" y="149945"/>
                  </a:lnTo>
                  <a:lnTo>
                    <a:pt x="162756" y="149945"/>
                  </a:lnTo>
                  <a:lnTo>
                    <a:pt x="162756" y="144011"/>
                  </a:lnTo>
                  <a:close/>
                  <a:moveTo>
                    <a:pt x="174939" y="144011"/>
                  </a:moveTo>
                  <a:lnTo>
                    <a:pt x="174939" y="149945"/>
                  </a:lnTo>
                  <a:lnTo>
                    <a:pt x="169005" y="149945"/>
                  </a:lnTo>
                  <a:lnTo>
                    <a:pt x="169005" y="144011"/>
                  </a:lnTo>
                  <a:close/>
                  <a:moveTo>
                    <a:pt x="181186" y="144011"/>
                  </a:moveTo>
                  <a:lnTo>
                    <a:pt x="181186" y="149945"/>
                  </a:lnTo>
                  <a:lnTo>
                    <a:pt x="175252" y="149945"/>
                  </a:lnTo>
                  <a:lnTo>
                    <a:pt x="175252" y="144011"/>
                  </a:lnTo>
                  <a:close/>
                  <a:moveTo>
                    <a:pt x="187433" y="144011"/>
                  </a:moveTo>
                  <a:lnTo>
                    <a:pt x="187433" y="149945"/>
                  </a:lnTo>
                  <a:lnTo>
                    <a:pt x="181499" y="149945"/>
                  </a:lnTo>
                  <a:lnTo>
                    <a:pt x="181499" y="144011"/>
                  </a:lnTo>
                  <a:close/>
                  <a:moveTo>
                    <a:pt x="193682" y="144011"/>
                  </a:moveTo>
                  <a:lnTo>
                    <a:pt x="193682" y="149945"/>
                  </a:lnTo>
                  <a:lnTo>
                    <a:pt x="187746" y="149945"/>
                  </a:lnTo>
                  <a:lnTo>
                    <a:pt x="187746" y="144011"/>
                  </a:lnTo>
                  <a:close/>
                  <a:moveTo>
                    <a:pt x="199931" y="144011"/>
                  </a:moveTo>
                  <a:lnTo>
                    <a:pt x="199931" y="149945"/>
                  </a:lnTo>
                  <a:lnTo>
                    <a:pt x="193996" y="149945"/>
                  </a:lnTo>
                  <a:lnTo>
                    <a:pt x="193996" y="144011"/>
                  </a:lnTo>
                  <a:close/>
                  <a:moveTo>
                    <a:pt x="206180" y="144011"/>
                  </a:moveTo>
                  <a:lnTo>
                    <a:pt x="206180" y="149945"/>
                  </a:lnTo>
                  <a:lnTo>
                    <a:pt x="200244" y="149945"/>
                  </a:lnTo>
                  <a:lnTo>
                    <a:pt x="200244" y="144011"/>
                  </a:lnTo>
                  <a:close/>
                  <a:moveTo>
                    <a:pt x="212427" y="144011"/>
                  </a:moveTo>
                  <a:lnTo>
                    <a:pt x="212427" y="149945"/>
                  </a:lnTo>
                  <a:lnTo>
                    <a:pt x="206491" y="149945"/>
                  </a:lnTo>
                  <a:lnTo>
                    <a:pt x="206491" y="144011"/>
                  </a:lnTo>
                  <a:close/>
                  <a:moveTo>
                    <a:pt x="218674" y="144011"/>
                  </a:moveTo>
                  <a:lnTo>
                    <a:pt x="218674" y="149945"/>
                  </a:lnTo>
                  <a:lnTo>
                    <a:pt x="212739" y="149945"/>
                  </a:lnTo>
                  <a:lnTo>
                    <a:pt x="212739" y="144011"/>
                  </a:lnTo>
                  <a:close/>
                  <a:moveTo>
                    <a:pt x="224921" y="144011"/>
                  </a:moveTo>
                  <a:lnTo>
                    <a:pt x="224921" y="149945"/>
                  </a:lnTo>
                  <a:lnTo>
                    <a:pt x="218987" y="149945"/>
                  </a:lnTo>
                  <a:lnTo>
                    <a:pt x="218987" y="144011"/>
                  </a:lnTo>
                  <a:close/>
                  <a:moveTo>
                    <a:pt x="231170" y="144011"/>
                  </a:moveTo>
                  <a:lnTo>
                    <a:pt x="231170" y="149945"/>
                  </a:lnTo>
                  <a:lnTo>
                    <a:pt x="225234" y="149945"/>
                  </a:lnTo>
                  <a:lnTo>
                    <a:pt x="225234" y="144011"/>
                  </a:lnTo>
                  <a:close/>
                  <a:moveTo>
                    <a:pt x="237417" y="144011"/>
                  </a:moveTo>
                  <a:lnTo>
                    <a:pt x="237417" y="149945"/>
                  </a:lnTo>
                  <a:lnTo>
                    <a:pt x="231481" y="149945"/>
                  </a:lnTo>
                  <a:lnTo>
                    <a:pt x="231481" y="144011"/>
                  </a:lnTo>
                  <a:close/>
                  <a:moveTo>
                    <a:pt x="243664" y="144011"/>
                  </a:moveTo>
                  <a:lnTo>
                    <a:pt x="243664" y="149945"/>
                  </a:lnTo>
                  <a:lnTo>
                    <a:pt x="237729" y="149945"/>
                  </a:lnTo>
                  <a:lnTo>
                    <a:pt x="237729" y="144011"/>
                  </a:lnTo>
                  <a:close/>
                  <a:moveTo>
                    <a:pt x="249911" y="144011"/>
                  </a:moveTo>
                  <a:lnTo>
                    <a:pt x="249911" y="149945"/>
                  </a:lnTo>
                  <a:lnTo>
                    <a:pt x="243977" y="149945"/>
                  </a:lnTo>
                  <a:lnTo>
                    <a:pt x="243977" y="144011"/>
                  </a:lnTo>
                  <a:close/>
                  <a:moveTo>
                    <a:pt x="256161" y="144011"/>
                  </a:moveTo>
                  <a:lnTo>
                    <a:pt x="256161" y="149945"/>
                  </a:lnTo>
                  <a:lnTo>
                    <a:pt x="250225" y="149945"/>
                  </a:lnTo>
                  <a:lnTo>
                    <a:pt x="250225" y="144011"/>
                  </a:lnTo>
                  <a:close/>
                  <a:moveTo>
                    <a:pt x="262409" y="144011"/>
                  </a:moveTo>
                  <a:lnTo>
                    <a:pt x="262409" y="149945"/>
                  </a:lnTo>
                  <a:lnTo>
                    <a:pt x="256474" y="149945"/>
                  </a:lnTo>
                  <a:lnTo>
                    <a:pt x="256474" y="144011"/>
                  </a:lnTo>
                  <a:close/>
                  <a:moveTo>
                    <a:pt x="268656" y="144011"/>
                  </a:moveTo>
                  <a:lnTo>
                    <a:pt x="268656" y="149945"/>
                  </a:lnTo>
                  <a:lnTo>
                    <a:pt x="262721" y="149945"/>
                  </a:lnTo>
                  <a:lnTo>
                    <a:pt x="262721" y="144011"/>
                  </a:lnTo>
                  <a:close/>
                  <a:moveTo>
                    <a:pt x="274904" y="144011"/>
                  </a:moveTo>
                  <a:lnTo>
                    <a:pt x="274904" y="149945"/>
                  </a:lnTo>
                  <a:lnTo>
                    <a:pt x="268968" y="149945"/>
                  </a:lnTo>
                  <a:lnTo>
                    <a:pt x="268968" y="144011"/>
                  </a:lnTo>
                  <a:close/>
                  <a:moveTo>
                    <a:pt x="6251" y="150258"/>
                  </a:moveTo>
                  <a:lnTo>
                    <a:pt x="6251" y="156192"/>
                  </a:lnTo>
                  <a:lnTo>
                    <a:pt x="315" y="156192"/>
                  </a:lnTo>
                  <a:lnTo>
                    <a:pt x="315" y="150258"/>
                  </a:lnTo>
                  <a:close/>
                  <a:moveTo>
                    <a:pt x="12498" y="150258"/>
                  </a:moveTo>
                  <a:lnTo>
                    <a:pt x="12498" y="156192"/>
                  </a:lnTo>
                  <a:lnTo>
                    <a:pt x="6562" y="156192"/>
                  </a:lnTo>
                  <a:lnTo>
                    <a:pt x="6562" y="150258"/>
                  </a:lnTo>
                  <a:close/>
                  <a:moveTo>
                    <a:pt x="18745" y="150258"/>
                  </a:moveTo>
                  <a:lnTo>
                    <a:pt x="18745" y="156192"/>
                  </a:lnTo>
                  <a:lnTo>
                    <a:pt x="12810" y="156192"/>
                  </a:lnTo>
                  <a:lnTo>
                    <a:pt x="12810" y="150258"/>
                  </a:lnTo>
                  <a:close/>
                  <a:moveTo>
                    <a:pt x="24992" y="150258"/>
                  </a:moveTo>
                  <a:lnTo>
                    <a:pt x="24992" y="156192"/>
                  </a:lnTo>
                  <a:lnTo>
                    <a:pt x="19058" y="156192"/>
                  </a:lnTo>
                  <a:lnTo>
                    <a:pt x="19058" y="150258"/>
                  </a:lnTo>
                  <a:close/>
                  <a:moveTo>
                    <a:pt x="31241" y="150258"/>
                  </a:moveTo>
                  <a:lnTo>
                    <a:pt x="31241" y="156192"/>
                  </a:lnTo>
                  <a:lnTo>
                    <a:pt x="25305" y="156192"/>
                  </a:lnTo>
                  <a:lnTo>
                    <a:pt x="25305" y="150258"/>
                  </a:lnTo>
                  <a:close/>
                  <a:moveTo>
                    <a:pt x="37489" y="150258"/>
                  </a:moveTo>
                  <a:lnTo>
                    <a:pt x="37489" y="156192"/>
                  </a:lnTo>
                  <a:lnTo>
                    <a:pt x="31553" y="156192"/>
                  </a:lnTo>
                  <a:lnTo>
                    <a:pt x="31553" y="150258"/>
                  </a:lnTo>
                  <a:close/>
                  <a:moveTo>
                    <a:pt x="43737" y="150258"/>
                  </a:moveTo>
                  <a:lnTo>
                    <a:pt x="43737" y="156192"/>
                  </a:lnTo>
                  <a:lnTo>
                    <a:pt x="37802" y="156192"/>
                  </a:lnTo>
                  <a:lnTo>
                    <a:pt x="37802" y="150258"/>
                  </a:lnTo>
                  <a:close/>
                  <a:moveTo>
                    <a:pt x="49985" y="150258"/>
                  </a:moveTo>
                  <a:lnTo>
                    <a:pt x="49985" y="156192"/>
                  </a:lnTo>
                  <a:lnTo>
                    <a:pt x="44049" y="156192"/>
                  </a:lnTo>
                  <a:lnTo>
                    <a:pt x="44049" y="150258"/>
                  </a:lnTo>
                  <a:close/>
                  <a:moveTo>
                    <a:pt x="56232" y="150258"/>
                  </a:moveTo>
                  <a:lnTo>
                    <a:pt x="56232" y="156192"/>
                  </a:lnTo>
                  <a:lnTo>
                    <a:pt x="50296" y="156192"/>
                  </a:lnTo>
                  <a:lnTo>
                    <a:pt x="50296" y="150258"/>
                  </a:lnTo>
                  <a:close/>
                  <a:moveTo>
                    <a:pt x="62480" y="150258"/>
                  </a:moveTo>
                  <a:lnTo>
                    <a:pt x="62480" y="156192"/>
                  </a:lnTo>
                  <a:lnTo>
                    <a:pt x="56545" y="156192"/>
                  </a:lnTo>
                  <a:lnTo>
                    <a:pt x="56545" y="150258"/>
                  </a:lnTo>
                  <a:close/>
                  <a:moveTo>
                    <a:pt x="68727" y="150258"/>
                  </a:moveTo>
                  <a:lnTo>
                    <a:pt x="68727" y="156192"/>
                  </a:lnTo>
                  <a:lnTo>
                    <a:pt x="62792" y="156192"/>
                  </a:lnTo>
                  <a:lnTo>
                    <a:pt x="62792" y="150258"/>
                  </a:lnTo>
                  <a:close/>
                  <a:moveTo>
                    <a:pt x="74975" y="150258"/>
                  </a:moveTo>
                  <a:lnTo>
                    <a:pt x="74975" y="156192"/>
                  </a:lnTo>
                  <a:lnTo>
                    <a:pt x="69039" y="156192"/>
                  </a:lnTo>
                  <a:lnTo>
                    <a:pt x="69039" y="150258"/>
                  </a:lnTo>
                  <a:close/>
                  <a:moveTo>
                    <a:pt x="81223" y="150258"/>
                  </a:moveTo>
                  <a:lnTo>
                    <a:pt x="81223" y="156192"/>
                  </a:lnTo>
                  <a:lnTo>
                    <a:pt x="75286" y="156192"/>
                  </a:lnTo>
                  <a:lnTo>
                    <a:pt x="75286" y="150258"/>
                  </a:lnTo>
                  <a:close/>
                  <a:moveTo>
                    <a:pt x="87470" y="150258"/>
                  </a:moveTo>
                  <a:lnTo>
                    <a:pt x="87470" y="156192"/>
                  </a:lnTo>
                  <a:lnTo>
                    <a:pt x="81535" y="156192"/>
                  </a:lnTo>
                  <a:lnTo>
                    <a:pt x="81535" y="150258"/>
                  </a:lnTo>
                  <a:close/>
                  <a:moveTo>
                    <a:pt x="93718" y="150258"/>
                  </a:moveTo>
                  <a:lnTo>
                    <a:pt x="93718" y="156192"/>
                  </a:lnTo>
                  <a:lnTo>
                    <a:pt x="87784" y="156192"/>
                  </a:lnTo>
                  <a:lnTo>
                    <a:pt x="87784" y="150258"/>
                  </a:lnTo>
                  <a:close/>
                  <a:moveTo>
                    <a:pt x="99967" y="150258"/>
                  </a:moveTo>
                  <a:lnTo>
                    <a:pt x="99967" y="156192"/>
                  </a:lnTo>
                  <a:lnTo>
                    <a:pt x="94031" y="156192"/>
                  </a:lnTo>
                  <a:lnTo>
                    <a:pt x="94031" y="150258"/>
                  </a:lnTo>
                  <a:close/>
                  <a:moveTo>
                    <a:pt x="106214" y="150258"/>
                  </a:moveTo>
                  <a:lnTo>
                    <a:pt x="106214" y="156192"/>
                  </a:lnTo>
                  <a:lnTo>
                    <a:pt x="100278" y="156192"/>
                  </a:lnTo>
                  <a:lnTo>
                    <a:pt x="100278" y="150258"/>
                  </a:lnTo>
                  <a:close/>
                  <a:moveTo>
                    <a:pt x="112461" y="150258"/>
                  </a:moveTo>
                  <a:lnTo>
                    <a:pt x="112461" y="156192"/>
                  </a:lnTo>
                  <a:lnTo>
                    <a:pt x="106527" y="156192"/>
                  </a:lnTo>
                  <a:lnTo>
                    <a:pt x="106527" y="150258"/>
                  </a:lnTo>
                  <a:close/>
                  <a:moveTo>
                    <a:pt x="118710" y="150258"/>
                  </a:moveTo>
                  <a:lnTo>
                    <a:pt x="118710" y="156192"/>
                  </a:lnTo>
                  <a:lnTo>
                    <a:pt x="112774" y="156192"/>
                  </a:lnTo>
                  <a:lnTo>
                    <a:pt x="112774" y="150258"/>
                  </a:lnTo>
                  <a:close/>
                  <a:moveTo>
                    <a:pt x="124957" y="150258"/>
                  </a:moveTo>
                  <a:lnTo>
                    <a:pt x="124957" y="156192"/>
                  </a:lnTo>
                  <a:lnTo>
                    <a:pt x="119021" y="156192"/>
                  </a:lnTo>
                  <a:lnTo>
                    <a:pt x="119021" y="150258"/>
                  </a:lnTo>
                  <a:close/>
                  <a:moveTo>
                    <a:pt x="131204" y="150258"/>
                  </a:moveTo>
                  <a:lnTo>
                    <a:pt x="131204" y="156192"/>
                  </a:lnTo>
                  <a:lnTo>
                    <a:pt x="125270" y="156192"/>
                  </a:lnTo>
                  <a:lnTo>
                    <a:pt x="125270" y="150258"/>
                  </a:lnTo>
                  <a:close/>
                  <a:moveTo>
                    <a:pt x="137451" y="150258"/>
                  </a:moveTo>
                  <a:lnTo>
                    <a:pt x="137451" y="156192"/>
                  </a:lnTo>
                  <a:lnTo>
                    <a:pt x="131517" y="156192"/>
                  </a:lnTo>
                  <a:lnTo>
                    <a:pt x="131517" y="150258"/>
                  </a:lnTo>
                  <a:close/>
                  <a:moveTo>
                    <a:pt x="143702" y="150258"/>
                  </a:moveTo>
                  <a:lnTo>
                    <a:pt x="143702" y="156192"/>
                  </a:lnTo>
                  <a:lnTo>
                    <a:pt x="137766" y="156192"/>
                  </a:lnTo>
                  <a:lnTo>
                    <a:pt x="137766" y="150258"/>
                  </a:lnTo>
                  <a:close/>
                  <a:moveTo>
                    <a:pt x="149949" y="150258"/>
                  </a:moveTo>
                  <a:lnTo>
                    <a:pt x="149949" y="156192"/>
                  </a:lnTo>
                  <a:lnTo>
                    <a:pt x="144015" y="156192"/>
                  </a:lnTo>
                  <a:lnTo>
                    <a:pt x="144015" y="150258"/>
                  </a:lnTo>
                  <a:close/>
                  <a:moveTo>
                    <a:pt x="156196" y="150258"/>
                  </a:moveTo>
                  <a:lnTo>
                    <a:pt x="156196" y="156192"/>
                  </a:lnTo>
                  <a:lnTo>
                    <a:pt x="150262" y="156192"/>
                  </a:lnTo>
                  <a:lnTo>
                    <a:pt x="150262" y="150258"/>
                  </a:lnTo>
                  <a:close/>
                  <a:moveTo>
                    <a:pt x="162445" y="150258"/>
                  </a:moveTo>
                  <a:lnTo>
                    <a:pt x="162445" y="156192"/>
                  </a:lnTo>
                  <a:lnTo>
                    <a:pt x="156509" y="156192"/>
                  </a:lnTo>
                  <a:lnTo>
                    <a:pt x="156509" y="150258"/>
                  </a:lnTo>
                  <a:close/>
                  <a:moveTo>
                    <a:pt x="168692" y="150258"/>
                  </a:moveTo>
                  <a:lnTo>
                    <a:pt x="168692" y="156192"/>
                  </a:lnTo>
                  <a:lnTo>
                    <a:pt x="162756" y="156192"/>
                  </a:lnTo>
                  <a:lnTo>
                    <a:pt x="162756" y="150258"/>
                  </a:lnTo>
                  <a:close/>
                  <a:moveTo>
                    <a:pt x="174939" y="150258"/>
                  </a:moveTo>
                  <a:lnTo>
                    <a:pt x="174939" y="156192"/>
                  </a:lnTo>
                  <a:lnTo>
                    <a:pt x="169005" y="156192"/>
                  </a:lnTo>
                  <a:lnTo>
                    <a:pt x="169005" y="150258"/>
                  </a:lnTo>
                  <a:close/>
                  <a:moveTo>
                    <a:pt x="181186" y="150258"/>
                  </a:moveTo>
                  <a:lnTo>
                    <a:pt x="181186" y="156192"/>
                  </a:lnTo>
                  <a:lnTo>
                    <a:pt x="175252" y="156192"/>
                  </a:lnTo>
                  <a:lnTo>
                    <a:pt x="175252" y="150258"/>
                  </a:lnTo>
                  <a:close/>
                  <a:moveTo>
                    <a:pt x="187433" y="150258"/>
                  </a:moveTo>
                  <a:lnTo>
                    <a:pt x="187433" y="156192"/>
                  </a:lnTo>
                  <a:lnTo>
                    <a:pt x="181499" y="156192"/>
                  </a:lnTo>
                  <a:lnTo>
                    <a:pt x="181499" y="150258"/>
                  </a:lnTo>
                  <a:close/>
                  <a:moveTo>
                    <a:pt x="193682" y="150258"/>
                  </a:moveTo>
                  <a:lnTo>
                    <a:pt x="193682" y="156192"/>
                  </a:lnTo>
                  <a:lnTo>
                    <a:pt x="187746" y="156192"/>
                  </a:lnTo>
                  <a:lnTo>
                    <a:pt x="187746" y="150258"/>
                  </a:lnTo>
                  <a:close/>
                  <a:moveTo>
                    <a:pt x="199931" y="150258"/>
                  </a:moveTo>
                  <a:lnTo>
                    <a:pt x="199931" y="156192"/>
                  </a:lnTo>
                  <a:lnTo>
                    <a:pt x="193996" y="156192"/>
                  </a:lnTo>
                  <a:lnTo>
                    <a:pt x="193996" y="150258"/>
                  </a:lnTo>
                  <a:close/>
                  <a:moveTo>
                    <a:pt x="206180" y="150258"/>
                  </a:moveTo>
                  <a:lnTo>
                    <a:pt x="206180" y="156192"/>
                  </a:lnTo>
                  <a:lnTo>
                    <a:pt x="200244" y="156192"/>
                  </a:lnTo>
                  <a:lnTo>
                    <a:pt x="200244" y="150258"/>
                  </a:lnTo>
                  <a:close/>
                  <a:moveTo>
                    <a:pt x="212427" y="150258"/>
                  </a:moveTo>
                  <a:lnTo>
                    <a:pt x="212427" y="156192"/>
                  </a:lnTo>
                  <a:lnTo>
                    <a:pt x="206491" y="156192"/>
                  </a:lnTo>
                  <a:lnTo>
                    <a:pt x="206491" y="150258"/>
                  </a:lnTo>
                  <a:close/>
                  <a:moveTo>
                    <a:pt x="218674" y="150258"/>
                  </a:moveTo>
                  <a:lnTo>
                    <a:pt x="218674" y="156192"/>
                  </a:lnTo>
                  <a:lnTo>
                    <a:pt x="212739" y="156192"/>
                  </a:lnTo>
                  <a:lnTo>
                    <a:pt x="212739" y="150258"/>
                  </a:lnTo>
                  <a:close/>
                  <a:moveTo>
                    <a:pt x="224921" y="150258"/>
                  </a:moveTo>
                  <a:lnTo>
                    <a:pt x="224921" y="156192"/>
                  </a:lnTo>
                  <a:lnTo>
                    <a:pt x="218987" y="156192"/>
                  </a:lnTo>
                  <a:lnTo>
                    <a:pt x="218987" y="150258"/>
                  </a:lnTo>
                  <a:close/>
                  <a:moveTo>
                    <a:pt x="231170" y="150258"/>
                  </a:moveTo>
                  <a:lnTo>
                    <a:pt x="231170" y="156192"/>
                  </a:lnTo>
                  <a:lnTo>
                    <a:pt x="225234" y="156192"/>
                  </a:lnTo>
                  <a:lnTo>
                    <a:pt x="225234" y="150258"/>
                  </a:lnTo>
                  <a:close/>
                  <a:moveTo>
                    <a:pt x="237417" y="150258"/>
                  </a:moveTo>
                  <a:lnTo>
                    <a:pt x="237417" y="156192"/>
                  </a:lnTo>
                  <a:lnTo>
                    <a:pt x="231481" y="156192"/>
                  </a:lnTo>
                  <a:lnTo>
                    <a:pt x="231481" y="150258"/>
                  </a:lnTo>
                  <a:close/>
                  <a:moveTo>
                    <a:pt x="243664" y="150258"/>
                  </a:moveTo>
                  <a:lnTo>
                    <a:pt x="243664" y="156192"/>
                  </a:lnTo>
                  <a:lnTo>
                    <a:pt x="237729" y="156192"/>
                  </a:lnTo>
                  <a:lnTo>
                    <a:pt x="237729" y="150258"/>
                  </a:lnTo>
                  <a:close/>
                  <a:moveTo>
                    <a:pt x="249911" y="150258"/>
                  </a:moveTo>
                  <a:lnTo>
                    <a:pt x="249911" y="156192"/>
                  </a:lnTo>
                  <a:lnTo>
                    <a:pt x="243977" y="156192"/>
                  </a:lnTo>
                  <a:lnTo>
                    <a:pt x="243977" y="150258"/>
                  </a:lnTo>
                  <a:close/>
                  <a:moveTo>
                    <a:pt x="256161" y="150258"/>
                  </a:moveTo>
                  <a:lnTo>
                    <a:pt x="256161" y="156192"/>
                  </a:lnTo>
                  <a:lnTo>
                    <a:pt x="250225" y="156192"/>
                  </a:lnTo>
                  <a:lnTo>
                    <a:pt x="250225" y="150258"/>
                  </a:lnTo>
                  <a:close/>
                  <a:moveTo>
                    <a:pt x="262409" y="150258"/>
                  </a:moveTo>
                  <a:lnTo>
                    <a:pt x="262409" y="156192"/>
                  </a:lnTo>
                  <a:lnTo>
                    <a:pt x="256474" y="156192"/>
                  </a:lnTo>
                  <a:lnTo>
                    <a:pt x="256474" y="150258"/>
                  </a:lnTo>
                  <a:close/>
                  <a:moveTo>
                    <a:pt x="268656" y="150258"/>
                  </a:moveTo>
                  <a:lnTo>
                    <a:pt x="268656" y="156192"/>
                  </a:lnTo>
                  <a:lnTo>
                    <a:pt x="262721" y="156192"/>
                  </a:lnTo>
                  <a:lnTo>
                    <a:pt x="262721" y="150258"/>
                  </a:lnTo>
                  <a:close/>
                  <a:moveTo>
                    <a:pt x="274904" y="150258"/>
                  </a:moveTo>
                  <a:lnTo>
                    <a:pt x="274904" y="156192"/>
                  </a:lnTo>
                  <a:lnTo>
                    <a:pt x="268968" y="156192"/>
                  </a:lnTo>
                  <a:lnTo>
                    <a:pt x="268968" y="150258"/>
                  </a:lnTo>
                  <a:close/>
                  <a:moveTo>
                    <a:pt x="158" y="0"/>
                  </a:moveTo>
                  <a:lnTo>
                    <a:pt x="158" y="157"/>
                  </a:lnTo>
                  <a:lnTo>
                    <a:pt x="0" y="157"/>
                  </a:lnTo>
                  <a:lnTo>
                    <a:pt x="0" y="156350"/>
                  </a:lnTo>
                  <a:lnTo>
                    <a:pt x="158" y="156350"/>
                  </a:lnTo>
                  <a:lnTo>
                    <a:pt x="158" y="156508"/>
                  </a:lnTo>
                  <a:lnTo>
                    <a:pt x="275059" y="156508"/>
                  </a:lnTo>
                  <a:lnTo>
                    <a:pt x="275059" y="156350"/>
                  </a:lnTo>
                  <a:lnTo>
                    <a:pt x="275215" y="156350"/>
                  </a:lnTo>
                  <a:lnTo>
                    <a:pt x="275215" y="155"/>
                  </a:lnTo>
                  <a:lnTo>
                    <a:pt x="275059" y="155"/>
                  </a:lnTo>
                  <a:lnTo>
                    <a:pt x="27505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294403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bg>
      <p:bgPr>
        <a:solidFill>
          <a:schemeClr val="accent2"/>
        </a:solidFill>
        <a:effectLst/>
      </p:bgPr>
    </p:bg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Google Shape;40;p3"/>
          <p:cNvGrpSpPr/>
          <p:nvPr/>
        </p:nvGrpSpPr>
        <p:grpSpPr>
          <a:xfrm>
            <a:off x="314401" y="284734"/>
            <a:ext cx="11563191" cy="6288533"/>
            <a:chOff x="235800" y="213550"/>
            <a:chExt cx="8672393" cy="4716400"/>
          </a:xfrm>
        </p:grpSpPr>
        <p:sp>
          <p:nvSpPr>
            <p:cNvPr id="41" name="Google Shape;41;p3"/>
            <p:cNvSpPr/>
            <p:nvPr/>
          </p:nvSpPr>
          <p:spPr>
            <a:xfrm>
              <a:off x="420024" y="213550"/>
              <a:ext cx="8311596" cy="4715505"/>
            </a:xfrm>
            <a:custGeom>
              <a:avLst/>
              <a:gdLst/>
              <a:ahLst/>
              <a:cxnLst/>
              <a:rect l="l" t="t" r="r" b="b"/>
              <a:pathLst>
                <a:path w="141824" h="89559" extrusionOk="0">
                  <a:moveTo>
                    <a:pt x="9819" y="0"/>
                  </a:moveTo>
                  <a:cubicBezTo>
                    <a:pt x="4591" y="0"/>
                    <a:pt x="304" y="4267"/>
                    <a:pt x="285" y="9500"/>
                  </a:cubicBezTo>
                  <a:lnTo>
                    <a:pt x="20" y="79757"/>
                  </a:lnTo>
                  <a:cubicBezTo>
                    <a:pt x="1" y="85001"/>
                    <a:pt x="4276" y="89308"/>
                    <a:pt x="9520" y="89327"/>
                  </a:cubicBezTo>
                  <a:lnTo>
                    <a:pt x="40300" y="89442"/>
                  </a:lnTo>
                  <a:lnTo>
                    <a:pt x="135808" y="89551"/>
                  </a:lnTo>
                  <a:lnTo>
                    <a:pt x="137983" y="89559"/>
                  </a:lnTo>
                  <a:cubicBezTo>
                    <a:pt x="137987" y="89559"/>
                    <a:pt x="137992" y="89559"/>
                    <a:pt x="137996" y="89559"/>
                  </a:cubicBezTo>
                  <a:cubicBezTo>
                    <a:pt x="139922" y="89559"/>
                    <a:pt x="141502" y="87986"/>
                    <a:pt x="141510" y="86060"/>
                  </a:cubicBezTo>
                  <a:lnTo>
                    <a:pt x="141818" y="3758"/>
                  </a:lnTo>
                  <a:cubicBezTo>
                    <a:pt x="141823" y="1829"/>
                    <a:pt x="140249" y="242"/>
                    <a:pt x="138319" y="235"/>
                  </a:cubicBezTo>
                  <a:lnTo>
                    <a:pt x="136144" y="225"/>
                  </a:lnTo>
                  <a:lnTo>
                    <a:pt x="40635" y="116"/>
                  </a:lnTo>
                  <a:lnTo>
                    <a:pt x="9855" y="0"/>
                  </a:lnTo>
                  <a:cubicBezTo>
                    <a:pt x="9843" y="0"/>
                    <a:pt x="9831" y="0"/>
                    <a:pt x="981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" name="Google Shape;42;p3"/>
            <p:cNvSpPr/>
            <p:nvPr/>
          </p:nvSpPr>
          <p:spPr>
            <a:xfrm>
              <a:off x="596481" y="214234"/>
              <a:ext cx="8311713" cy="4715716"/>
            </a:xfrm>
            <a:custGeom>
              <a:avLst/>
              <a:gdLst/>
              <a:ahLst/>
              <a:cxnLst/>
              <a:rect l="l" t="t" r="r" b="b"/>
              <a:pathLst>
                <a:path w="141826" h="89563" extrusionOk="0">
                  <a:moveTo>
                    <a:pt x="9822" y="1"/>
                  </a:moveTo>
                  <a:cubicBezTo>
                    <a:pt x="4592" y="1"/>
                    <a:pt x="306" y="4268"/>
                    <a:pt x="285" y="9501"/>
                  </a:cubicBezTo>
                  <a:lnTo>
                    <a:pt x="21" y="79759"/>
                  </a:lnTo>
                  <a:cubicBezTo>
                    <a:pt x="1" y="85004"/>
                    <a:pt x="4276" y="89308"/>
                    <a:pt x="9520" y="89329"/>
                  </a:cubicBezTo>
                  <a:lnTo>
                    <a:pt x="40301" y="89445"/>
                  </a:lnTo>
                  <a:lnTo>
                    <a:pt x="135810" y="89553"/>
                  </a:lnTo>
                  <a:lnTo>
                    <a:pt x="137984" y="89562"/>
                  </a:lnTo>
                  <a:cubicBezTo>
                    <a:pt x="137988" y="89562"/>
                    <a:pt x="137993" y="89562"/>
                    <a:pt x="137997" y="89562"/>
                  </a:cubicBezTo>
                  <a:cubicBezTo>
                    <a:pt x="139924" y="89562"/>
                    <a:pt x="141504" y="87990"/>
                    <a:pt x="141511" y="86063"/>
                  </a:cubicBezTo>
                  <a:lnTo>
                    <a:pt x="141820" y="3761"/>
                  </a:lnTo>
                  <a:cubicBezTo>
                    <a:pt x="141826" y="1827"/>
                    <a:pt x="140249" y="239"/>
                    <a:pt x="138317" y="233"/>
                  </a:cubicBezTo>
                  <a:lnTo>
                    <a:pt x="136143" y="225"/>
                  </a:lnTo>
                  <a:lnTo>
                    <a:pt x="40635" y="117"/>
                  </a:lnTo>
                  <a:lnTo>
                    <a:pt x="9856" y="1"/>
                  </a:lnTo>
                  <a:cubicBezTo>
                    <a:pt x="9845" y="1"/>
                    <a:pt x="9833" y="1"/>
                    <a:pt x="982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" name="Google Shape;43;p3"/>
            <p:cNvSpPr/>
            <p:nvPr/>
          </p:nvSpPr>
          <p:spPr>
            <a:xfrm>
              <a:off x="810919" y="559949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3" y="0"/>
                  </a:moveTo>
                  <a:lnTo>
                    <a:pt x="0" y="5896"/>
                  </a:lnTo>
                  <a:lnTo>
                    <a:pt x="5897" y="5920"/>
                  </a:lnTo>
                  <a:lnTo>
                    <a:pt x="5918" y="2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" name="Google Shape;44;p3"/>
            <p:cNvSpPr/>
            <p:nvPr/>
          </p:nvSpPr>
          <p:spPr>
            <a:xfrm>
              <a:off x="250174" y="605967"/>
              <a:ext cx="733502" cy="85034"/>
            </a:xfrm>
            <a:custGeom>
              <a:avLst/>
              <a:gdLst/>
              <a:ahLst/>
              <a:cxnLst/>
              <a:rect l="l" t="t" r="r" b="b"/>
              <a:pathLst>
                <a:path w="13931" h="1615" extrusionOk="0">
                  <a:moveTo>
                    <a:pt x="786" y="0"/>
                  </a:moveTo>
                  <a:cubicBezTo>
                    <a:pt x="355" y="0"/>
                    <a:pt x="3" y="349"/>
                    <a:pt x="2" y="782"/>
                  </a:cubicBezTo>
                  <a:cubicBezTo>
                    <a:pt x="1" y="1214"/>
                    <a:pt x="350" y="1567"/>
                    <a:pt x="783" y="1568"/>
                  </a:cubicBezTo>
                  <a:lnTo>
                    <a:pt x="13141" y="1614"/>
                  </a:lnTo>
                  <a:cubicBezTo>
                    <a:pt x="13141" y="1614"/>
                    <a:pt x="13142" y="1614"/>
                    <a:pt x="13142" y="1614"/>
                  </a:cubicBezTo>
                  <a:cubicBezTo>
                    <a:pt x="13574" y="1614"/>
                    <a:pt x="13926" y="1265"/>
                    <a:pt x="13927" y="833"/>
                  </a:cubicBezTo>
                  <a:cubicBezTo>
                    <a:pt x="13930" y="399"/>
                    <a:pt x="13579" y="47"/>
                    <a:pt x="13147" y="46"/>
                  </a:cubicBezTo>
                  <a:lnTo>
                    <a:pt x="788" y="0"/>
                  </a:lnTo>
                  <a:cubicBezTo>
                    <a:pt x="788" y="0"/>
                    <a:pt x="787" y="0"/>
                    <a:pt x="7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" name="Google Shape;45;p3"/>
            <p:cNvSpPr/>
            <p:nvPr/>
          </p:nvSpPr>
          <p:spPr>
            <a:xfrm>
              <a:off x="249700" y="738071"/>
              <a:ext cx="733397" cy="85034"/>
            </a:xfrm>
            <a:custGeom>
              <a:avLst/>
              <a:gdLst/>
              <a:ahLst/>
              <a:cxnLst/>
              <a:rect l="l" t="t" r="r" b="b"/>
              <a:pathLst>
                <a:path w="13929" h="1615" extrusionOk="0">
                  <a:moveTo>
                    <a:pt x="782" y="0"/>
                  </a:moveTo>
                  <a:cubicBezTo>
                    <a:pt x="353" y="0"/>
                    <a:pt x="3" y="350"/>
                    <a:pt x="1" y="782"/>
                  </a:cubicBezTo>
                  <a:cubicBezTo>
                    <a:pt x="0" y="1214"/>
                    <a:pt x="349" y="1566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3" y="1614"/>
                    <a:pt x="13144" y="1614"/>
                  </a:cubicBezTo>
                  <a:cubicBezTo>
                    <a:pt x="13575" y="1614"/>
                    <a:pt x="13926" y="1265"/>
                    <a:pt x="13927" y="833"/>
                  </a:cubicBezTo>
                  <a:cubicBezTo>
                    <a:pt x="13929" y="400"/>
                    <a:pt x="13580" y="47"/>
                    <a:pt x="13145" y="46"/>
                  </a:cubicBezTo>
                  <a:lnTo>
                    <a:pt x="788" y="0"/>
                  </a:lnTo>
                  <a:cubicBezTo>
                    <a:pt x="786" y="0"/>
                    <a:pt x="784" y="0"/>
                    <a:pt x="78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" name="Google Shape;46;p3"/>
            <p:cNvSpPr/>
            <p:nvPr/>
          </p:nvSpPr>
          <p:spPr>
            <a:xfrm>
              <a:off x="808918" y="1088367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3" y="1"/>
                  </a:moveTo>
                  <a:lnTo>
                    <a:pt x="1" y="5898"/>
                  </a:lnTo>
                  <a:lnTo>
                    <a:pt x="5897" y="5920"/>
                  </a:lnTo>
                  <a:lnTo>
                    <a:pt x="5919" y="23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" name="Google Shape;47;p3"/>
            <p:cNvSpPr/>
            <p:nvPr/>
          </p:nvSpPr>
          <p:spPr>
            <a:xfrm>
              <a:off x="248173" y="1134385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4" y="0"/>
                  </a:moveTo>
                  <a:cubicBezTo>
                    <a:pt x="353" y="0"/>
                    <a:pt x="2" y="348"/>
                    <a:pt x="1" y="782"/>
                  </a:cubicBezTo>
                  <a:cubicBezTo>
                    <a:pt x="0" y="1213"/>
                    <a:pt x="349" y="1566"/>
                    <a:pt x="783" y="1568"/>
                  </a:cubicBezTo>
                  <a:lnTo>
                    <a:pt x="13141" y="1615"/>
                  </a:lnTo>
                  <a:cubicBezTo>
                    <a:pt x="13142" y="1615"/>
                    <a:pt x="13142" y="1615"/>
                    <a:pt x="13143" y="1615"/>
                  </a:cubicBezTo>
                  <a:cubicBezTo>
                    <a:pt x="13574" y="1615"/>
                    <a:pt x="13927" y="1266"/>
                    <a:pt x="13928" y="834"/>
                  </a:cubicBezTo>
                  <a:cubicBezTo>
                    <a:pt x="13930" y="399"/>
                    <a:pt x="13582" y="48"/>
                    <a:pt x="13145" y="47"/>
                  </a:cubicBezTo>
                  <a:lnTo>
                    <a:pt x="788" y="0"/>
                  </a:lnTo>
                  <a:cubicBezTo>
                    <a:pt x="787" y="0"/>
                    <a:pt x="785" y="0"/>
                    <a:pt x="78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" name="Google Shape;48;p3"/>
            <p:cNvSpPr/>
            <p:nvPr/>
          </p:nvSpPr>
          <p:spPr>
            <a:xfrm>
              <a:off x="247647" y="1266594"/>
              <a:ext cx="733502" cy="84981"/>
            </a:xfrm>
            <a:custGeom>
              <a:avLst/>
              <a:gdLst/>
              <a:ahLst/>
              <a:cxnLst/>
              <a:rect l="l" t="t" r="r" b="b"/>
              <a:pathLst>
                <a:path w="13931" h="1614" extrusionOk="0">
                  <a:moveTo>
                    <a:pt x="785" y="0"/>
                  </a:moveTo>
                  <a:cubicBezTo>
                    <a:pt x="354" y="0"/>
                    <a:pt x="3" y="348"/>
                    <a:pt x="2" y="780"/>
                  </a:cubicBezTo>
                  <a:cubicBezTo>
                    <a:pt x="1" y="1212"/>
                    <a:pt x="350" y="1565"/>
                    <a:pt x="783" y="1566"/>
                  </a:cubicBezTo>
                  <a:lnTo>
                    <a:pt x="13141" y="1613"/>
                  </a:lnTo>
                  <a:cubicBezTo>
                    <a:pt x="13142" y="1613"/>
                    <a:pt x="13143" y="1613"/>
                    <a:pt x="13144" y="1613"/>
                  </a:cubicBezTo>
                  <a:cubicBezTo>
                    <a:pt x="13578" y="1613"/>
                    <a:pt x="13927" y="1265"/>
                    <a:pt x="13928" y="832"/>
                  </a:cubicBezTo>
                  <a:cubicBezTo>
                    <a:pt x="13930" y="399"/>
                    <a:pt x="13581" y="47"/>
                    <a:pt x="13146" y="47"/>
                  </a:cubicBezTo>
                  <a:lnTo>
                    <a:pt x="788" y="0"/>
                  </a:lnTo>
                  <a:cubicBezTo>
                    <a:pt x="787" y="0"/>
                    <a:pt x="786" y="0"/>
                    <a:pt x="78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" name="Google Shape;49;p3"/>
            <p:cNvSpPr/>
            <p:nvPr/>
          </p:nvSpPr>
          <p:spPr>
            <a:xfrm>
              <a:off x="806970" y="1616837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2" y="1"/>
                  </a:moveTo>
                  <a:lnTo>
                    <a:pt x="0" y="5898"/>
                  </a:lnTo>
                  <a:lnTo>
                    <a:pt x="5897" y="5920"/>
                  </a:lnTo>
                  <a:lnTo>
                    <a:pt x="5918" y="24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" name="Google Shape;50;p3"/>
            <p:cNvSpPr/>
            <p:nvPr/>
          </p:nvSpPr>
          <p:spPr>
            <a:xfrm>
              <a:off x="246172" y="1662802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7" y="0"/>
                  </a:moveTo>
                  <a:cubicBezTo>
                    <a:pt x="356" y="0"/>
                    <a:pt x="4" y="350"/>
                    <a:pt x="3" y="781"/>
                  </a:cubicBezTo>
                  <a:cubicBezTo>
                    <a:pt x="1" y="1214"/>
                    <a:pt x="350" y="1567"/>
                    <a:pt x="784" y="1568"/>
                  </a:cubicBezTo>
                  <a:lnTo>
                    <a:pt x="13142" y="1615"/>
                  </a:lnTo>
                  <a:cubicBezTo>
                    <a:pt x="13143" y="1615"/>
                    <a:pt x="13145" y="1615"/>
                    <a:pt x="13147" y="1615"/>
                  </a:cubicBezTo>
                  <a:cubicBezTo>
                    <a:pt x="13577" y="1615"/>
                    <a:pt x="13927" y="1265"/>
                    <a:pt x="13928" y="835"/>
                  </a:cubicBezTo>
                  <a:cubicBezTo>
                    <a:pt x="13929" y="400"/>
                    <a:pt x="13580" y="48"/>
                    <a:pt x="13147" y="47"/>
                  </a:cubicBezTo>
                  <a:lnTo>
                    <a:pt x="789" y="0"/>
                  </a:lnTo>
                  <a:cubicBezTo>
                    <a:pt x="789" y="0"/>
                    <a:pt x="788" y="0"/>
                    <a:pt x="7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" name="Google Shape;51;p3"/>
            <p:cNvSpPr/>
            <p:nvPr/>
          </p:nvSpPr>
          <p:spPr>
            <a:xfrm>
              <a:off x="245751" y="1794959"/>
              <a:ext cx="733344" cy="85034"/>
            </a:xfrm>
            <a:custGeom>
              <a:avLst/>
              <a:gdLst/>
              <a:ahLst/>
              <a:cxnLst/>
              <a:rect l="l" t="t" r="r" b="b"/>
              <a:pathLst>
                <a:path w="13928" h="1615" extrusionOk="0">
                  <a:moveTo>
                    <a:pt x="787" y="0"/>
                  </a:moveTo>
                  <a:cubicBezTo>
                    <a:pt x="355" y="0"/>
                    <a:pt x="2" y="349"/>
                    <a:pt x="1" y="782"/>
                  </a:cubicBezTo>
                  <a:cubicBezTo>
                    <a:pt x="0" y="1214"/>
                    <a:pt x="350" y="1565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3" y="1614"/>
                    <a:pt x="13144" y="1614"/>
                  </a:cubicBezTo>
                  <a:cubicBezTo>
                    <a:pt x="13575" y="1614"/>
                    <a:pt x="13926" y="1266"/>
                    <a:pt x="13927" y="834"/>
                  </a:cubicBezTo>
                  <a:cubicBezTo>
                    <a:pt x="13928" y="400"/>
                    <a:pt x="13579" y="47"/>
                    <a:pt x="13146" y="47"/>
                  </a:cubicBezTo>
                  <a:lnTo>
                    <a:pt x="789" y="0"/>
                  </a:lnTo>
                  <a:cubicBezTo>
                    <a:pt x="788" y="0"/>
                    <a:pt x="788" y="0"/>
                    <a:pt x="7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" name="Google Shape;52;p3"/>
            <p:cNvSpPr/>
            <p:nvPr/>
          </p:nvSpPr>
          <p:spPr>
            <a:xfrm>
              <a:off x="804969" y="2145307"/>
              <a:ext cx="311650" cy="311703"/>
            </a:xfrm>
            <a:custGeom>
              <a:avLst/>
              <a:gdLst/>
              <a:ahLst/>
              <a:cxnLst/>
              <a:rect l="l" t="t" r="r" b="b"/>
              <a:pathLst>
                <a:path w="5919" h="5920" extrusionOk="0">
                  <a:moveTo>
                    <a:pt x="23" y="1"/>
                  </a:moveTo>
                  <a:lnTo>
                    <a:pt x="1" y="5897"/>
                  </a:lnTo>
                  <a:lnTo>
                    <a:pt x="5896" y="5919"/>
                  </a:lnTo>
                  <a:lnTo>
                    <a:pt x="5919" y="24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" name="Google Shape;53;p3"/>
            <p:cNvSpPr/>
            <p:nvPr/>
          </p:nvSpPr>
          <p:spPr>
            <a:xfrm>
              <a:off x="244172" y="2191325"/>
              <a:ext cx="733502" cy="85034"/>
            </a:xfrm>
            <a:custGeom>
              <a:avLst/>
              <a:gdLst/>
              <a:ahLst/>
              <a:cxnLst/>
              <a:rect l="l" t="t" r="r" b="b"/>
              <a:pathLst>
                <a:path w="13931" h="1615" extrusionOk="0">
                  <a:moveTo>
                    <a:pt x="786" y="0"/>
                  </a:moveTo>
                  <a:cubicBezTo>
                    <a:pt x="353" y="0"/>
                    <a:pt x="2" y="349"/>
                    <a:pt x="1" y="780"/>
                  </a:cubicBezTo>
                  <a:cubicBezTo>
                    <a:pt x="0" y="1214"/>
                    <a:pt x="349" y="1567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1" y="1614"/>
                    <a:pt x="13142" y="1614"/>
                  </a:cubicBezTo>
                  <a:cubicBezTo>
                    <a:pt x="13574" y="1614"/>
                    <a:pt x="13927" y="1265"/>
                    <a:pt x="13928" y="833"/>
                  </a:cubicBezTo>
                  <a:cubicBezTo>
                    <a:pt x="13931" y="400"/>
                    <a:pt x="13581" y="48"/>
                    <a:pt x="13146" y="46"/>
                  </a:cubicBezTo>
                  <a:lnTo>
                    <a:pt x="788" y="0"/>
                  </a:lnTo>
                  <a:cubicBezTo>
                    <a:pt x="787" y="0"/>
                    <a:pt x="787" y="0"/>
                    <a:pt x="7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" name="Google Shape;54;p3"/>
            <p:cNvSpPr/>
            <p:nvPr/>
          </p:nvSpPr>
          <p:spPr>
            <a:xfrm>
              <a:off x="243645" y="2323324"/>
              <a:ext cx="733555" cy="85086"/>
            </a:xfrm>
            <a:custGeom>
              <a:avLst/>
              <a:gdLst/>
              <a:ahLst/>
              <a:cxnLst/>
              <a:rect l="l" t="t" r="r" b="b"/>
              <a:pathLst>
                <a:path w="13932" h="1616" extrusionOk="0">
                  <a:moveTo>
                    <a:pt x="788" y="1"/>
                  </a:moveTo>
                  <a:cubicBezTo>
                    <a:pt x="356" y="1"/>
                    <a:pt x="4" y="350"/>
                    <a:pt x="3" y="782"/>
                  </a:cubicBezTo>
                  <a:cubicBezTo>
                    <a:pt x="1" y="1216"/>
                    <a:pt x="352" y="1568"/>
                    <a:pt x="784" y="1569"/>
                  </a:cubicBezTo>
                  <a:lnTo>
                    <a:pt x="13143" y="1616"/>
                  </a:lnTo>
                  <a:cubicBezTo>
                    <a:pt x="13144" y="1616"/>
                    <a:pt x="13145" y="1616"/>
                    <a:pt x="13146" y="1616"/>
                  </a:cubicBezTo>
                  <a:cubicBezTo>
                    <a:pt x="13577" y="1616"/>
                    <a:pt x="13928" y="1266"/>
                    <a:pt x="13929" y="835"/>
                  </a:cubicBezTo>
                  <a:cubicBezTo>
                    <a:pt x="13931" y="401"/>
                    <a:pt x="13581" y="51"/>
                    <a:pt x="13147" y="47"/>
                  </a:cubicBezTo>
                  <a:lnTo>
                    <a:pt x="789" y="1"/>
                  </a:lnTo>
                  <a:cubicBezTo>
                    <a:pt x="789" y="1"/>
                    <a:pt x="788" y="1"/>
                    <a:pt x="78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" name="Google Shape;55;p3"/>
            <p:cNvSpPr/>
            <p:nvPr/>
          </p:nvSpPr>
          <p:spPr>
            <a:xfrm>
              <a:off x="802968" y="2673830"/>
              <a:ext cx="311650" cy="311703"/>
            </a:xfrm>
            <a:custGeom>
              <a:avLst/>
              <a:gdLst/>
              <a:ahLst/>
              <a:cxnLst/>
              <a:rect l="l" t="t" r="r" b="b"/>
              <a:pathLst>
                <a:path w="5919" h="5920" extrusionOk="0">
                  <a:moveTo>
                    <a:pt x="23" y="1"/>
                  </a:moveTo>
                  <a:lnTo>
                    <a:pt x="0" y="5897"/>
                  </a:lnTo>
                  <a:lnTo>
                    <a:pt x="5898" y="5919"/>
                  </a:lnTo>
                  <a:lnTo>
                    <a:pt x="5918" y="22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" name="Google Shape;56;p3"/>
            <p:cNvSpPr/>
            <p:nvPr/>
          </p:nvSpPr>
          <p:spPr>
            <a:xfrm>
              <a:off x="242224" y="2719638"/>
              <a:ext cx="733502" cy="85139"/>
            </a:xfrm>
            <a:custGeom>
              <a:avLst/>
              <a:gdLst/>
              <a:ahLst/>
              <a:cxnLst/>
              <a:rect l="l" t="t" r="r" b="b"/>
              <a:pathLst>
                <a:path w="13931" h="1617" extrusionOk="0">
                  <a:moveTo>
                    <a:pt x="790" y="1"/>
                  </a:moveTo>
                  <a:cubicBezTo>
                    <a:pt x="356" y="1"/>
                    <a:pt x="5" y="350"/>
                    <a:pt x="2" y="782"/>
                  </a:cubicBezTo>
                  <a:cubicBezTo>
                    <a:pt x="1" y="1217"/>
                    <a:pt x="351" y="1569"/>
                    <a:pt x="783" y="1570"/>
                  </a:cubicBezTo>
                  <a:lnTo>
                    <a:pt x="13140" y="1617"/>
                  </a:lnTo>
                  <a:cubicBezTo>
                    <a:pt x="13575" y="1617"/>
                    <a:pt x="13926" y="1270"/>
                    <a:pt x="13927" y="838"/>
                  </a:cubicBezTo>
                  <a:cubicBezTo>
                    <a:pt x="13930" y="402"/>
                    <a:pt x="13580" y="51"/>
                    <a:pt x="13149" y="48"/>
                  </a:cubicBezTo>
                  <a:lnTo>
                    <a:pt x="79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7" name="Google Shape;57;p3"/>
            <p:cNvSpPr/>
            <p:nvPr/>
          </p:nvSpPr>
          <p:spPr>
            <a:xfrm>
              <a:off x="241697" y="2851795"/>
              <a:ext cx="733502" cy="85086"/>
            </a:xfrm>
            <a:custGeom>
              <a:avLst/>
              <a:gdLst/>
              <a:ahLst/>
              <a:cxnLst/>
              <a:rect l="l" t="t" r="r" b="b"/>
              <a:pathLst>
                <a:path w="13931" h="1616" extrusionOk="0">
                  <a:moveTo>
                    <a:pt x="787" y="1"/>
                  </a:moveTo>
                  <a:cubicBezTo>
                    <a:pt x="354" y="1"/>
                    <a:pt x="4" y="350"/>
                    <a:pt x="2" y="783"/>
                  </a:cubicBezTo>
                  <a:cubicBezTo>
                    <a:pt x="0" y="1216"/>
                    <a:pt x="350" y="1569"/>
                    <a:pt x="784" y="1570"/>
                  </a:cubicBezTo>
                  <a:lnTo>
                    <a:pt x="13141" y="1616"/>
                  </a:lnTo>
                  <a:cubicBezTo>
                    <a:pt x="13142" y="1616"/>
                    <a:pt x="13142" y="1616"/>
                    <a:pt x="13143" y="1616"/>
                  </a:cubicBezTo>
                  <a:cubicBezTo>
                    <a:pt x="13577" y="1616"/>
                    <a:pt x="13927" y="1266"/>
                    <a:pt x="13930" y="835"/>
                  </a:cubicBezTo>
                  <a:cubicBezTo>
                    <a:pt x="13931" y="401"/>
                    <a:pt x="13582" y="49"/>
                    <a:pt x="13147" y="48"/>
                  </a:cubicBezTo>
                  <a:lnTo>
                    <a:pt x="789" y="1"/>
                  </a:lnTo>
                  <a:cubicBezTo>
                    <a:pt x="788" y="1"/>
                    <a:pt x="788" y="1"/>
                    <a:pt x="7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8" name="Google Shape;58;p3"/>
            <p:cNvSpPr/>
            <p:nvPr/>
          </p:nvSpPr>
          <p:spPr>
            <a:xfrm>
              <a:off x="800968" y="3202195"/>
              <a:ext cx="311703" cy="311808"/>
            </a:xfrm>
            <a:custGeom>
              <a:avLst/>
              <a:gdLst/>
              <a:ahLst/>
              <a:cxnLst/>
              <a:rect l="l" t="t" r="r" b="b"/>
              <a:pathLst>
                <a:path w="5920" h="5922" extrusionOk="0">
                  <a:moveTo>
                    <a:pt x="23" y="1"/>
                  </a:moveTo>
                  <a:lnTo>
                    <a:pt x="1" y="5897"/>
                  </a:lnTo>
                  <a:lnTo>
                    <a:pt x="5898" y="5921"/>
                  </a:lnTo>
                  <a:lnTo>
                    <a:pt x="5920" y="24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" name="Google Shape;59;p3"/>
            <p:cNvSpPr/>
            <p:nvPr/>
          </p:nvSpPr>
          <p:spPr>
            <a:xfrm>
              <a:off x="240275" y="3248161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7" y="1"/>
                  </a:moveTo>
                  <a:cubicBezTo>
                    <a:pt x="353" y="1"/>
                    <a:pt x="2" y="350"/>
                    <a:pt x="1" y="782"/>
                  </a:cubicBezTo>
                  <a:cubicBezTo>
                    <a:pt x="0" y="1216"/>
                    <a:pt x="350" y="1568"/>
                    <a:pt x="783" y="1570"/>
                  </a:cubicBezTo>
                  <a:lnTo>
                    <a:pt x="13141" y="1616"/>
                  </a:lnTo>
                  <a:cubicBezTo>
                    <a:pt x="13142" y="1616"/>
                    <a:pt x="13144" y="1616"/>
                    <a:pt x="13145" y="1616"/>
                  </a:cubicBezTo>
                  <a:cubicBezTo>
                    <a:pt x="13575" y="1616"/>
                    <a:pt x="13927" y="1268"/>
                    <a:pt x="13928" y="835"/>
                  </a:cubicBezTo>
                  <a:cubicBezTo>
                    <a:pt x="13930" y="401"/>
                    <a:pt x="13581" y="50"/>
                    <a:pt x="13146" y="48"/>
                  </a:cubicBezTo>
                  <a:lnTo>
                    <a:pt x="789" y="1"/>
                  </a:lnTo>
                  <a:cubicBezTo>
                    <a:pt x="788" y="1"/>
                    <a:pt x="788" y="1"/>
                    <a:pt x="7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" name="Google Shape;60;p3"/>
            <p:cNvSpPr/>
            <p:nvPr/>
          </p:nvSpPr>
          <p:spPr>
            <a:xfrm>
              <a:off x="239749" y="3380318"/>
              <a:ext cx="733502" cy="84981"/>
            </a:xfrm>
            <a:custGeom>
              <a:avLst/>
              <a:gdLst/>
              <a:ahLst/>
              <a:cxnLst/>
              <a:rect l="l" t="t" r="r" b="b"/>
              <a:pathLst>
                <a:path w="13931" h="1614" extrusionOk="0">
                  <a:moveTo>
                    <a:pt x="783" y="1"/>
                  </a:moveTo>
                  <a:cubicBezTo>
                    <a:pt x="353" y="1"/>
                    <a:pt x="5" y="350"/>
                    <a:pt x="2" y="780"/>
                  </a:cubicBezTo>
                  <a:cubicBezTo>
                    <a:pt x="1" y="1215"/>
                    <a:pt x="351" y="1566"/>
                    <a:pt x="783" y="1569"/>
                  </a:cubicBezTo>
                  <a:lnTo>
                    <a:pt x="13141" y="1614"/>
                  </a:lnTo>
                  <a:cubicBezTo>
                    <a:pt x="13142" y="1614"/>
                    <a:pt x="13144" y="1614"/>
                    <a:pt x="13146" y="1614"/>
                  </a:cubicBezTo>
                  <a:cubicBezTo>
                    <a:pt x="13576" y="1614"/>
                    <a:pt x="13926" y="1263"/>
                    <a:pt x="13927" y="835"/>
                  </a:cubicBezTo>
                  <a:cubicBezTo>
                    <a:pt x="13930" y="400"/>
                    <a:pt x="13580" y="48"/>
                    <a:pt x="13147" y="45"/>
                  </a:cubicBezTo>
                  <a:lnTo>
                    <a:pt x="788" y="1"/>
                  </a:lnTo>
                  <a:cubicBezTo>
                    <a:pt x="787" y="1"/>
                    <a:pt x="785" y="1"/>
                    <a:pt x="78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" name="Google Shape;61;p3"/>
            <p:cNvSpPr/>
            <p:nvPr/>
          </p:nvSpPr>
          <p:spPr>
            <a:xfrm>
              <a:off x="799019" y="3730665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2" y="1"/>
                  </a:moveTo>
                  <a:lnTo>
                    <a:pt x="0" y="5897"/>
                  </a:lnTo>
                  <a:lnTo>
                    <a:pt x="5898" y="5920"/>
                  </a:lnTo>
                  <a:lnTo>
                    <a:pt x="5918" y="23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2" name="Google Shape;62;p3"/>
            <p:cNvSpPr/>
            <p:nvPr/>
          </p:nvSpPr>
          <p:spPr>
            <a:xfrm>
              <a:off x="238275" y="3776578"/>
              <a:ext cx="733449" cy="85034"/>
            </a:xfrm>
            <a:custGeom>
              <a:avLst/>
              <a:gdLst/>
              <a:ahLst/>
              <a:cxnLst/>
              <a:rect l="l" t="t" r="r" b="b"/>
              <a:pathLst>
                <a:path w="13930" h="1615" extrusionOk="0">
                  <a:moveTo>
                    <a:pt x="786" y="1"/>
                  </a:moveTo>
                  <a:cubicBezTo>
                    <a:pt x="355" y="1"/>
                    <a:pt x="3" y="351"/>
                    <a:pt x="2" y="782"/>
                  </a:cubicBezTo>
                  <a:cubicBezTo>
                    <a:pt x="1" y="1215"/>
                    <a:pt x="350" y="1568"/>
                    <a:pt x="783" y="1569"/>
                  </a:cubicBezTo>
                  <a:lnTo>
                    <a:pt x="13140" y="1615"/>
                  </a:lnTo>
                  <a:cubicBezTo>
                    <a:pt x="13142" y="1615"/>
                    <a:pt x="13144" y="1615"/>
                    <a:pt x="13146" y="1615"/>
                  </a:cubicBezTo>
                  <a:cubicBezTo>
                    <a:pt x="13577" y="1615"/>
                    <a:pt x="13926" y="1267"/>
                    <a:pt x="13928" y="834"/>
                  </a:cubicBezTo>
                  <a:cubicBezTo>
                    <a:pt x="13929" y="404"/>
                    <a:pt x="13580" y="50"/>
                    <a:pt x="13147" y="48"/>
                  </a:cubicBezTo>
                  <a:lnTo>
                    <a:pt x="788" y="1"/>
                  </a:lnTo>
                  <a:cubicBezTo>
                    <a:pt x="788" y="1"/>
                    <a:pt x="787" y="1"/>
                    <a:pt x="78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3" name="Google Shape;63;p3"/>
            <p:cNvSpPr/>
            <p:nvPr/>
          </p:nvSpPr>
          <p:spPr>
            <a:xfrm>
              <a:off x="237801" y="3908683"/>
              <a:ext cx="733449" cy="85139"/>
            </a:xfrm>
            <a:custGeom>
              <a:avLst/>
              <a:gdLst/>
              <a:ahLst/>
              <a:cxnLst/>
              <a:rect l="l" t="t" r="r" b="b"/>
              <a:pathLst>
                <a:path w="13930" h="1617" extrusionOk="0">
                  <a:moveTo>
                    <a:pt x="789" y="1"/>
                  </a:moveTo>
                  <a:cubicBezTo>
                    <a:pt x="354" y="1"/>
                    <a:pt x="2" y="350"/>
                    <a:pt x="1" y="782"/>
                  </a:cubicBezTo>
                  <a:cubicBezTo>
                    <a:pt x="0" y="1216"/>
                    <a:pt x="349" y="1569"/>
                    <a:pt x="783" y="1570"/>
                  </a:cubicBezTo>
                  <a:lnTo>
                    <a:pt x="13140" y="1617"/>
                  </a:lnTo>
                  <a:cubicBezTo>
                    <a:pt x="13141" y="1617"/>
                    <a:pt x="13141" y="1617"/>
                    <a:pt x="13142" y="1617"/>
                  </a:cubicBezTo>
                  <a:cubicBezTo>
                    <a:pt x="13575" y="1617"/>
                    <a:pt x="13926" y="1267"/>
                    <a:pt x="13927" y="835"/>
                  </a:cubicBezTo>
                  <a:cubicBezTo>
                    <a:pt x="13930" y="402"/>
                    <a:pt x="13579" y="50"/>
                    <a:pt x="13146" y="47"/>
                  </a:cubicBezTo>
                  <a:lnTo>
                    <a:pt x="78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4" name="Google Shape;64;p3"/>
            <p:cNvSpPr/>
            <p:nvPr/>
          </p:nvSpPr>
          <p:spPr>
            <a:xfrm>
              <a:off x="1326852" y="576450"/>
              <a:ext cx="7375789" cy="3990588"/>
            </a:xfrm>
            <a:custGeom>
              <a:avLst/>
              <a:gdLst/>
              <a:ahLst/>
              <a:cxnLst/>
              <a:rect l="l" t="t" r="r" b="b"/>
              <a:pathLst>
                <a:path w="275216" h="156509" extrusionOk="0">
                  <a:moveTo>
                    <a:pt x="6251" y="311"/>
                  </a:moveTo>
                  <a:lnTo>
                    <a:pt x="6251" y="6247"/>
                  </a:lnTo>
                  <a:lnTo>
                    <a:pt x="315" y="6247"/>
                  </a:lnTo>
                  <a:lnTo>
                    <a:pt x="315" y="311"/>
                  </a:lnTo>
                  <a:close/>
                  <a:moveTo>
                    <a:pt x="12498" y="311"/>
                  </a:moveTo>
                  <a:lnTo>
                    <a:pt x="12498" y="6247"/>
                  </a:lnTo>
                  <a:lnTo>
                    <a:pt x="6562" y="6247"/>
                  </a:lnTo>
                  <a:lnTo>
                    <a:pt x="6562" y="311"/>
                  </a:lnTo>
                  <a:close/>
                  <a:moveTo>
                    <a:pt x="18745" y="311"/>
                  </a:moveTo>
                  <a:lnTo>
                    <a:pt x="18745" y="6247"/>
                  </a:lnTo>
                  <a:lnTo>
                    <a:pt x="12810" y="6247"/>
                  </a:lnTo>
                  <a:lnTo>
                    <a:pt x="12810" y="311"/>
                  </a:lnTo>
                  <a:close/>
                  <a:moveTo>
                    <a:pt x="24992" y="311"/>
                  </a:moveTo>
                  <a:lnTo>
                    <a:pt x="24992" y="6247"/>
                  </a:lnTo>
                  <a:lnTo>
                    <a:pt x="19058" y="6247"/>
                  </a:lnTo>
                  <a:lnTo>
                    <a:pt x="19058" y="311"/>
                  </a:lnTo>
                  <a:close/>
                  <a:moveTo>
                    <a:pt x="31241" y="311"/>
                  </a:moveTo>
                  <a:lnTo>
                    <a:pt x="31241" y="6247"/>
                  </a:lnTo>
                  <a:lnTo>
                    <a:pt x="25305" y="6247"/>
                  </a:lnTo>
                  <a:lnTo>
                    <a:pt x="25305" y="311"/>
                  </a:lnTo>
                  <a:close/>
                  <a:moveTo>
                    <a:pt x="37489" y="311"/>
                  </a:moveTo>
                  <a:lnTo>
                    <a:pt x="37489" y="6247"/>
                  </a:lnTo>
                  <a:lnTo>
                    <a:pt x="31553" y="6247"/>
                  </a:lnTo>
                  <a:lnTo>
                    <a:pt x="31553" y="311"/>
                  </a:lnTo>
                  <a:close/>
                  <a:moveTo>
                    <a:pt x="43737" y="311"/>
                  </a:moveTo>
                  <a:lnTo>
                    <a:pt x="43737" y="6247"/>
                  </a:lnTo>
                  <a:lnTo>
                    <a:pt x="37802" y="6247"/>
                  </a:lnTo>
                  <a:lnTo>
                    <a:pt x="37802" y="311"/>
                  </a:lnTo>
                  <a:close/>
                  <a:moveTo>
                    <a:pt x="49985" y="311"/>
                  </a:moveTo>
                  <a:lnTo>
                    <a:pt x="49985" y="6247"/>
                  </a:lnTo>
                  <a:lnTo>
                    <a:pt x="44049" y="6247"/>
                  </a:lnTo>
                  <a:lnTo>
                    <a:pt x="44049" y="311"/>
                  </a:lnTo>
                  <a:close/>
                  <a:moveTo>
                    <a:pt x="56232" y="311"/>
                  </a:moveTo>
                  <a:lnTo>
                    <a:pt x="56232" y="6247"/>
                  </a:lnTo>
                  <a:lnTo>
                    <a:pt x="50296" y="6247"/>
                  </a:lnTo>
                  <a:lnTo>
                    <a:pt x="50296" y="311"/>
                  </a:lnTo>
                  <a:close/>
                  <a:moveTo>
                    <a:pt x="62480" y="311"/>
                  </a:moveTo>
                  <a:lnTo>
                    <a:pt x="62480" y="6247"/>
                  </a:lnTo>
                  <a:lnTo>
                    <a:pt x="56545" y="6247"/>
                  </a:lnTo>
                  <a:lnTo>
                    <a:pt x="56545" y="311"/>
                  </a:lnTo>
                  <a:close/>
                  <a:moveTo>
                    <a:pt x="68727" y="311"/>
                  </a:moveTo>
                  <a:lnTo>
                    <a:pt x="68727" y="6247"/>
                  </a:lnTo>
                  <a:lnTo>
                    <a:pt x="62792" y="6247"/>
                  </a:lnTo>
                  <a:lnTo>
                    <a:pt x="62792" y="311"/>
                  </a:lnTo>
                  <a:close/>
                  <a:moveTo>
                    <a:pt x="74975" y="311"/>
                  </a:moveTo>
                  <a:lnTo>
                    <a:pt x="74975" y="6247"/>
                  </a:lnTo>
                  <a:lnTo>
                    <a:pt x="69039" y="6247"/>
                  </a:lnTo>
                  <a:lnTo>
                    <a:pt x="69039" y="311"/>
                  </a:lnTo>
                  <a:close/>
                  <a:moveTo>
                    <a:pt x="81223" y="311"/>
                  </a:moveTo>
                  <a:lnTo>
                    <a:pt x="81223" y="6247"/>
                  </a:lnTo>
                  <a:lnTo>
                    <a:pt x="75286" y="6247"/>
                  </a:lnTo>
                  <a:lnTo>
                    <a:pt x="75286" y="311"/>
                  </a:lnTo>
                  <a:close/>
                  <a:moveTo>
                    <a:pt x="87470" y="311"/>
                  </a:moveTo>
                  <a:lnTo>
                    <a:pt x="87470" y="6247"/>
                  </a:lnTo>
                  <a:lnTo>
                    <a:pt x="81535" y="6247"/>
                  </a:lnTo>
                  <a:lnTo>
                    <a:pt x="81535" y="311"/>
                  </a:lnTo>
                  <a:close/>
                  <a:moveTo>
                    <a:pt x="93720" y="311"/>
                  </a:moveTo>
                  <a:lnTo>
                    <a:pt x="93720" y="6247"/>
                  </a:lnTo>
                  <a:lnTo>
                    <a:pt x="87784" y="6247"/>
                  </a:lnTo>
                  <a:lnTo>
                    <a:pt x="87784" y="311"/>
                  </a:lnTo>
                  <a:close/>
                  <a:moveTo>
                    <a:pt x="99967" y="311"/>
                  </a:moveTo>
                  <a:lnTo>
                    <a:pt x="99967" y="6247"/>
                  </a:lnTo>
                  <a:lnTo>
                    <a:pt x="94031" y="6247"/>
                  </a:lnTo>
                  <a:lnTo>
                    <a:pt x="94031" y="311"/>
                  </a:lnTo>
                  <a:close/>
                  <a:moveTo>
                    <a:pt x="106214" y="311"/>
                  </a:moveTo>
                  <a:lnTo>
                    <a:pt x="106214" y="6247"/>
                  </a:lnTo>
                  <a:lnTo>
                    <a:pt x="100280" y="6247"/>
                  </a:lnTo>
                  <a:lnTo>
                    <a:pt x="100280" y="311"/>
                  </a:lnTo>
                  <a:close/>
                  <a:moveTo>
                    <a:pt x="112461" y="311"/>
                  </a:moveTo>
                  <a:lnTo>
                    <a:pt x="112461" y="6247"/>
                  </a:lnTo>
                  <a:lnTo>
                    <a:pt x="106527" y="6247"/>
                  </a:lnTo>
                  <a:lnTo>
                    <a:pt x="106527" y="311"/>
                  </a:lnTo>
                  <a:close/>
                  <a:moveTo>
                    <a:pt x="118710" y="311"/>
                  </a:moveTo>
                  <a:lnTo>
                    <a:pt x="118710" y="6247"/>
                  </a:lnTo>
                  <a:lnTo>
                    <a:pt x="112774" y="6247"/>
                  </a:lnTo>
                  <a:lnTo>
                    <a:pt x="112774" y="311"/>
                  </a:lnTo>
                  <a:close/>
                  <a:moveTo>
                    <a:pt x="124957" y="311"/>
                  </a:moveTo>
                  <a:lnTo>
                    <a:pt x="124957" y="6247"/>
                  </a:lnTo>
                  <a:lnTo>
                    <a:pt x="119021" y="6247"/>
                  </a:lnTo>
                  <a:lnTo>
                    <a:pt x="119021" y="311"/>
                  </a:lnTo>
                  <a:close/>
                  <a:moveTo>
                    <a:pt x="131204" y="311"/>
                  </a:moveTo>
                  <a:lnTo>
                    <a:pt x="131204" y="6247"/>
                  </a:lnTo>
                  <a:lnTo>
                    <a:pt x="125270" y="6247"/>
                  </a:lnTo>
                  <a:lnTo>
                    <a:pt x="125270" y="311"/>
                  </a:lnTo>
                  <a:close/>
                  <a:moveTo>
                    <a:pt x="137451" y="311"/>
                  </a:moveTo>
                  <a:lnTo>
                    <a:pt x="137451" y="6247"/>
                  </a:lnTo>
                  <a:lnTo>
                    <a:pt x="131517" y="6247"/>
                  </a:lnTo>
                  <a:lnTo>
                    <a:pt x="131517" y="311"/>
                  </a:lnTo>
                  <a:close/>
                  <a:moveTo>
                    <a:pt x="143702" y="311"/>
                  </a:moveTo>
                  <a:lnTo>
                    <a:pt x="143702" y="6247"/>
                  </a:lnTo>
                  <a:lnTo>
                    <a:pt x="137766" y="6247"/>
                  </a:lnTo>
                  <a:lnTo>
                    <a:pt x="137766" y="311"/>
                  </a:lnTo>
                  <a:close/>
                  <a:moveTo>
                    <a:pt x="149949" y="311"/>
                  </a:moveTo>
                  <a:lnTo>
                    <a:pt x="149949" y="6247"/>
                  </a:lnTo>
                  <a:lnTo>
                    <a:pt x="144015" y="6247"/>
                  </a:lnTo>
                  <a:lnTo>
                    <a:pt x="144015" y="311"/>
                  </a:lnTo>
                  <a:close/>
                  <a:moveTo>
                    <a:pt x="156196" y="311"/>
                  </a:moveTo>
                  <a:lnTo>
                    <a:pt x="156196" y="6247"/>
                  </a:lnTo>
                  <a:lnTo>
                    <a:pt x="150262" y="6247"/>
                  </a:lnTo>
                  <a:lnTo>
                    <a:pt x="150262" y="311"/>
                  </a:lnTo>
                  <a:close/>
                  <a:moveTo>
                    <a:pt x="162445" y="311"/>
                  </a:moveTo>
                  <a:lnTo>
                    <a:pt x="162445" y="6247"/>
                  </a:lnTo>
                  <a:lnTo>
                    <a:pt x="156509" y="6247"/>
                  </a:lnTo>
                  <a:lnTo>
                    <a:pt x="156509" y="311"/>
                  </a:lnTo>
                  <a:close/>
                  <a:moveTo>
                    <a:pt x="168692" y="311"/>
                  </a:moveTo>
                  <a:lnTo>
                    <a:pt x="168692" y="6247"/>
                  </a:lnTo>
                  <a:lnTo>
                    <a:pt x="162756" y="6247"/>
                  </a:lnTo>
                  <a:lnTo>
                    <a:pt x="162756" y="311"/>
                  </a:lnTo>
                  <a:close/>
                  <a:moveTo>
                    <a:pt x="174939" y="311"/>
                  </a:moveTo>
                  <a:lnTo>
                    <a:pt x="174939" y="6247"/>
                  </a:lnTo>
                  <a:lnTo>
                    <a:pt x="169005" y="6247"/>
                  </a:lnTo>
                  <a:lnTo>
                    <a:pt x="169005" y="311"/>
                  </a:lnTo>
                  <a:close/>
                  <a:moveTo>
                    <a:pt x="181186" y="311"/>
                  </a:moveTo>
                  <a:lnTo>
                    <a:pt x="181186" y="6247"/>
                  </a:lnTo>
                  <a:lnTo>
                    <a:pt x="175252" y="6247"/>
                  </a:lnTo>
                  <a:lnTo>
                    <a:pt x="175252" y="311"/>
                  </a:lnTo>
                  <a:close/>
                  <a:moveTo>
                    <a:pt x="187435" y="311"/>
                  </a:moveTo>
                  <a:lnTo>
                    <a:pt x="187435" y="6247"/>
                  </a:lnTo>
                  <a:lnTo>
                    <a:pt x="181499" y="6247"/>
                  </a:lnTo>
                  <a:lnTo>
                    <a:pt x="181499" y="311"/>
                  </a:lnTo>
                  <a:close/>
                  <a:moveTo>
                    <a:pt x="193684" y="311"/>
                  </a:moveTo>
                  <a:lnTo>
                    <a:pt x="193684" y="6247"/>
                  </a:lnTo>
                  <a:lnTo>
                    <a:pt x="187749" y="6247"/>
                  </a:lnTo>
                  <a:lnTo>
                    <a:pt x="187749" y="311"/>
                  </a:lnTo>
                  <a:close/>
                  <a:moveTo>
                    <a:pt x="199931" y="311"/>
                  </a:moveTo>
                  <a:lnTo>
                    <a:pt x="199931" y="6247"/>
                  </a:lnTo>
                  <a:lnTo>
                    <a:pt x="193996" y="6247"/>
                  </a:lnTo>
                  <a:lnTo>
                    <a:pt x="193996" y="311"/>
                  </a:lnTo>
                  <a:close/>
                  <a:moveTo>
                    <a:pt x="206180" y="311"/>
                  </a:moveTo>
                  <a:lnTo>
                    <a:pt x="206180" y="6247"/>
                  </a:lnTo>
                  <a:lnTo>
                    <a:pt x="200244" y="6247"/>
                  </a:lnTo>
                  <a:lnTo>
                    <a:pt x="200244" y="311"/>
                  </a:lnTo>
                  <a:close/>
                  <a:moveTo>
                    <a:pt x="212427" y="311"/>
                  </a:moveTo>
                  <a:lnTo>
                    <a:pt x="212427" y="6247"/>
                  </a:lnTo>
                  <a:lnTo>
                    <a:pt x="206491" y="6247"/>
                  </a:lnTo>
                  <a:lnTo>
                    <a:pt x="206491" y="311"/>
                  </a:lnTo>
                  <a:close/>
                  <a:moveTo>
                    <a:pt x="218674" y="311"/>
                  </a:moveTo>
                  <a:lnTo>
                    <a:pt x="218674" y="6247"/>
                  </a:lnTo>
                  <a:lnTo>
                    <a:pt x="212739" y="6247"/>
                  </a:lnTo>
                  <a:lnTo>
                    <a:pt x="212739" y="311"/>
                  </a:lnTo>
                  <a:close/>
                  <a:moveTo>
                    <a:pt x="224921" y="311"/>
                  </a:moveTo>
                  <a:lnTo>
                    <a:pt x="224921" y="6247"/>
                  </a:lnTo>
                  <a:lnTo>
                    <a:pt x="218987" y="6247"/>
                  </a:lnTo>
                  <a:lnTo>
                    <a:pt x="218987" y="311"/>
                  </a:lnTo>
                  <a:close/>
                  <a:moveTo>
                    <a:pt x="231170" y="311"/>
                  </a:moveTo>
                  <a:lnTo>
                    <a:pt x="231170" y="6247"/>
                  </a:lnTo>
                  <a:lnTo>
                    <a:pt x="225234" y="6247"/>
                  </a:lnTo>
                  <a:lnTo>
                    <a:pt x="225234" y="311"/>
                  </a:lnTo>
                  <a:close/>
                  <a:moveTo>
                    <a:pt x="237417" y="311"/>
                  </a:moveTo>
                  <a:lnTo>
                    <a:pt x="237417" y="6247"/>
                  </a:lnTo>
                  <a:lnTo>
                    <a:pt x="231481" y="6247"/>
                  </a:lnTo>
                  <a:lnTo>
                    <a:pt x="231481" y="311"/>
                  </a:lnTo>
                  <a:close/>
                  <a:moveTo>
                    <a:pt x="243664" y="311"/>
                  </a:moveTo>
                  <a:lnTo>
                    <a:pt x="243664" y="6247"/>
                  </a:lnTo>
                  <a:lnTo>
                    <a:pt x="237729" y="6247"/>
                  </a:lnTo>
                  <a:lnTo>
                    <a:pt x="237729" y="311"/>
                  </a:lnTo>
                  <a:close/>
                  <a:moveTo>
                    <a:pt x="249914" y="311"/>
                  </a:moveTo>
                  <a:lnTo>
                    <a:pt x="249914" y="6247"/>
                  </a:lnTo>
                  <a:lnTo>
                    <a:pt x="243978" y="6247"/>
                  </a:lnTo>
                  <a:lnTo>
                    <a:pt x="243978" y="311"/>
                  </a:lnTo>
                  <a:close/>
                  <a:moveTo>
                    <a:pt x="256161" y="311"/>
                  </a:moveTo>
                  <a:lnTo>
                    <a:pt x="256161" y="6247"/>
                  </a:lnTo>
                  <a:lnTo>
                    <a:pt x="250225" y="6247"/>
                  </a:lnTo>
                  <a:lnTo>
                    <a:pt x="250225" y="311"/>
                  </a:lnTo>
                  <a:close/>
                  <a:moveTo>
                    <a:pt x="262409" y="311"/>
                  </a:moveTo>
                  <a:lnTo>
                    <a:pt x="262409" y="6247"/>
                  </a:lnTo>
                  <a:lnTo>
                    <a:pt x="256474" y="6247"/>
                  </a:lnTo>
                  <a:lnTo>
                    <a:pt x="256474" y="311"/>
                  </a:lnTo>
                  <a:close/>
                  <a:moveTo>
                    <a:pt x="268656" y="311"/>
                  </a:moveTo>
                  <a:lnTo>
                    <a:pt x="268656" y="6247"/>
                  </a:lnTo>
                  <a:lnTo>
                    <a:pt x="262721" y="6247"/>
                  </a:lnTo>
                  <a:lnTo>
                    <a:pt x="262721" y="311"/>
                  </a:lnTo>
                  <a:close/>
                  <a:moveTo>
                    <a:pt x="274904" y="311"/>
                  </a:moveTo>
                  <a:lnTo>
                    <a:pt x="274904" y="6247"/>
                  </a:lnTo>
                  <a:lnTo>
                    <a:pt x="268968" y="6247"/>
                  </a:lnTo>
                  <a:lnTo>
                    <a:pt x="268968" y="311"/>
                  </a:lnTo>
                  <a:close/>
                  <a:moveTo>
                    <a:pt x="6251" y="6560"/>
                  </a:moveTo>
                  <a:lnTo>
                    <a:pt x="6251" y="12494"/>
                  </a:lnTo>
                  <a:lnTo>
                    <a:pt x="315" y="12494"/>
                  </a:lnTo>
                  <a:lnTo>
                    <a:pt x="315" y="6560"/>
                  </a:lnTo>
                  <a:close/>
                  <a:moveTo>
                    <a:pt x="12498" y="6560"/>
                  </a:moveTo>
                  <a:lnTo>
                    <a:pt x="12498" y="12494"/>
                  </a:lnTo>
                  <a:lnTo>
                    <a:pt x="6562" y="12494"/>
                  </a:lnTo>
                  <a:lnTo>
                    <a:pt x="6562" y="6560"/>
                  </a:lnTo>
                  <a:close/>
                  <a:moveTo>
                    <a:pt x="18745" y="6560"/>
                  </a:moveTo>
                  <a:lnTo>
                    <a:pt x="18745" y="12494"/>
                  </a:lnTo>
                  <a:lnTo>
                    <a:pt x="12810" y="12494"/>
                  </a:lnTo>
                  <a:lnTo>
                    <a:pt x="12810" y="6560"/>
                  </a:lnTo>
                  <a:close/>
                  <a:moveTo>
                    <a:pt x="24992" y="6560"/>
                  </a:moveTo>
                  <a:lnTo>
                    <a:pt x="24992" y="12494"/>
                  </a:lnTo>
                  <a:lnTo>
                    <a:pt x="19058" y="12494"/>
                  </a:lnTo>
                  <a:lnTo>
                    <a:pt x="19058" y="6560"/>
                  </a:lnTo>
                  <a:close/>
                  <a:moveTo>
                    <a:pt x="31241" y="6560"/>
                  </a:moveTo>
                  <a:lnTo>
                    <a:pt x="31241" y="12494"/>
                  </a:lnTo>
                  <a:lnTo>
                    <a:pt x="25305" y="12494"/>
                  </a:lnTo>
                  <a:lnTo>
                    <a:pt x="25305" y="6560"/>
                  </a:lnTo>
                  <a:close/>
                  <a:moveTo>
                    <a:pt x="37489" y="6560"/>
                  </a:moveTo>
                  <a:lnTo>
                    <a:pt x="37489" y="12494"/>
                  </a:lnTo>
                  <a:lnTo>
                    <a:pt x="31553" y="12494"/>
                  </a:lnTo>
                  <a:lnTo>
                    <a:pt x="31553" y="6560"/>
                  </a:lnTo>
                  <a:close/>
                  <a:moveTo>
                    <a:pt x="43737" y="6560"/>
                  </a:moveTo>
                  <a:lnTo>
                    <a:pt x="43737" y="12494"/>
                  </a:lnTo>
                  <a:lnTo>
                    <a:pt x="37802" y="12494"/>
                  </a:lnTo>
                  <a:lnTo>
                    <a:pt x="37802" y="6560"/>
                  </a:lnTo>
                  <a:close/>
                  <a:moveTo>
                    <a:pt x="49985" y="6560"/>
                  </a:moveTo>
                  <a:lnTo>
                    <a:pt x="49985" y="12494"/>
                  </a:lnTo>
                  <a:lnTo>
                    <a:pt x="44049" y="12494"/>
                  </a:lnTo>
                  <a:lnTo>
                    <a:pt x="44049" y="6560"/>
                  </a:lnTo>
                  <a:close/>
                  <a:moveTo>
                    <a:pt x="56232" y="6560"/>
                  </a:moveTo>
                  <a:lnTo>
                    <a:pt x="56232" y="12494"/>
                  </a:lnTo>
                  <a:lnTo>
                    <a:pt x="50296" y="12494"/>
                  </a:lnTo>
                  <a:lnTo>
                    <a:pt x="50296" y="6560"/>
                  </a:lnTo>
                  <a:close/>
                  <a:moveTo>
                    <a:pt x="62480" y="6560"/>
                  </a:moveTo>
                  <a:lnTo>
                    <a:pt x="62480" y="12494"/>
                  </a:lnTo>
                  <a:lnTo>
                    <a:pt x="56545" y="12494"/>
                  </a:lnTo>
                  <a:lnTo>
                    <a:pt x="56545" y="6560"/>
                  </a:lnTo>
                  <a:close/>
                  <a:moveTo>
                    <a:pt x="68727" y="6560"/>
                  </a:moveTo>
                  <a:lnTo>
                    <a:pt x="68727" y="12494"/>
                  </a:lnTo>
                  <a:lnTo>
                    <a:pt x="62792" y="12494"/>
                  </a:lnTo>
                  <a:lnTo>
                    <a:pt x="62792" y="6560"/>
                  </a:lnTo>
                  <a:close/>
                  <a:moveTo>
                    <a:pt x="74975" y="6560"/>
                  </a:moveTo>
                  <a:lnTo>
                    <a:pt x="74975" y="12494"/>
                  </a:lnTo>
                  <a:lnTo>
                    <a:pt x="69039" y="12494"/>
                  </a:lnTo>
                  <a:lnTo>
                    <a:pt x="69039" y="6560"/>
                  </a:lnTo>
                  <a:close/>
                  <a:moveTo>
                    <a:pt x="81223" y="6560"/>
                  </a:moveTo>
                  <a:lnTo>
                    <a:pt x="81223" y="12494"/>
                  </a:lnTo>
                  <a:lnTo>
                    <a:pt x="75286" y="12494"/>
                  </a:lnTo>
                  <a:lnTo>
                    <a:pt x="75286" y="6560"/>
                  </a:lnTo>
                  <a:close/>
                  <a:moveTo>
                    <a:pt x="87470" y="6560"/>
                  </a:moveTo>
                  <a:lnTo>
                    <a:pt x="87470" y="12494"/>
                  </a:lnTo>
                  <a:lnTo>
                    <a:pt x="81535" y="12494"/>
                  </a:lnTo>
                  <a:lnTo>
                    <a:pt x="81535" y="6560"/>
                  </a:lnTo>
                  <a:close/>
                  <a:moveTo>
                    <a:pt x="93720" y="6560"/>
                  </a:moveTo>
                  <a:lnTo>
                    <a:pt x="93720" y="12494"/>
                  </a:lnTo>
                  <a:lnTo>
                    <a:pt x="87784" y="12494"/>
                  </a:lnTo>
                  <a:lnTo>
                    <a:pt x="87784" y="6560"/>
                  </a:lnTo>
                  <a:close/>
                  <a:moveTo>
                    <a:pt x="99967" y="6560"/>
                  </a:moveTo>
                  <a:lnTo>
                    <a:pt x="99967" y="12494"/>
                  </a:lnTo>
                  <a:lnTo>
                    <a:pt x="94031" y="12494"/>
                  </a:lnTo>
                  <a:lnTo>
                    <a:pt x="94031" y="6560"/>
                  </a:lnTo>
                  <a:close/>
                  <a:moveTo>
                    <a:pt x="106214" y="6560"/>
                  </a:moveTo>
                  <a:lnTo>
                    <a:pt x="106214" y="12494"/>
                  </a:lnTo>
                  <a:lnTo>
                    <a:pt x="100280" y="12494"/>
                  </a:lnTo>
                  <a:lnTo>
                    <a:pt x="100280" y="6560"/>
                  </a:lnTo>
                  <a:close/>
                  <a:moveTo>
                    <a:pt x="112461" y="6560"/>
                  </a:moveTo>
                  <a:lnTo>
                    <a:pt x="112461" y="12494"/>
                  </a:lnTo>
                  <a:lnTo>
                    <a:pt x="106527" y="12494"/>
                  </a:lnTo>
                  <a:lnTo>
                    <a:pt x="106527" y="6560"/>
                  </a:lnTo>
                  <a:close/>
                  <a:moveTo>
                    <a:pt x="118710" y="6560"/>
                  </a:moveTo>
                  <a:lnTo>
                    <a:pt x="118710" y="12494"/>
                  </a:lnTo>
                  <a:lnTo>
                    <a:pt x="112774" y="12494"/>
                  </a:lnTo>
                  <a:lnTo>
                    <a:pt x="112774" y="6560"/>
                  </a:lnTo>
                  <a:close/>
                  <a:moveTo>
                    <a:pt x="124957" y="6560"/>
                  </a:moveTo>
                  <a:lnTo>
                    <a:pt x="124957" y="12494"/>
                  </a:lnTo>
                  <a:lnTo>
                    <a:pt x="119021" y="12494"/>
                  </a:lnTo>
                  <a:lnTo>
                    <a:pt x="119021" y="6560"/>
                  </a:lnTo>
                  <a:close/>
                  <a:moveTo>
                    <a:pt x="131204" y="6560"/>
                  </a:moveTo>
                  <a:lnTo>
                    <a:pt x="131204" y="12494"/>
                  </a:lnTo>
                  <a:lnTo>
                    <a:pt x="125270" y="12494"/>
                  </a:lnTo>
                  <a:lnTo>
                    <a:pt x="125270" y="6560"/>
                  </a:lnTo>
                  <a:close/>
                  <a:moveTo>
                    <a:pt x="137451" y="6560"/>
                  </a:moveTo>
                  <a:lnTo>
                    <a:pt x="137451" y="12494"/>
                  </a:lnTo>
                  <a:lnTo>
                    <a:pt x="131517" y="12494"/>
                  </a:lnTo>
                  <a:lnTo>
                    <a:pt x="131517" y="6560"/>
                  </a:lnTo>
                  <a:close/>
                  <a:moveTo>
                    <a:pt x="143702" y="6560"/>
                  </a:moveTo>
                  <a:lnTo>
                    <a:pt x="143702" y="12494"/>
                  </a:lnTo>
                  <a:lnTo>
                    <a:pt x="137766" y="12494"/>
                  </a:lnTo>
                  <a:lnTo>
                    <a:pt x="137766" y="6560"/>
                  </a:lnTo>
                  <a:close/>
                  <a:moveTo>
                    <a:pt x="149949" y="6560"/>
                  </a:moveTo>
                  <a:lnTo>
                    <a:pt x="149949" y="12494"/>
                  </a:lnTo>
                  <a:lnTo>
                    <a:pt x="144015" y="12494"/>
                  </a:lnTo>
                  <a:lnTo>
                    <a:pt x="144015" y="6560"/>
                  </a:lnTo>
                  <a:close/>
                  <a:moveTo>
                    <a:pt x="156196" y="6560"/>
                  </a:moveTo>
                  <a:lnTo>
                    <a:pt x="156196" y="12494"/>
                  </a:lnTo>
                  <a:lnTo>
                    <a:pt x="150262" y="12494"/>
                  </a:lnTo>
                  <a:lnTo>
                    <a:pt x="150262" y="6560"/>
                  </a:lnTo>
                  <a:close/>
                  <a:moveTo>
                    <a:pt x="162445" y="6560"/>
                  </a:moveTo>
                  <a:lnTo>
                    <a:pt x="162445" y="12494"/>
                  </a:lnTo>
                  <a:lnTo>
                    <a:pt x="156509" y="12494"/>
                  </a:lnTo>
                  <a:lnTo>
                    <a:pt x="156509" y="6560"/>
                  </a:lnTo>
                  <a:close/>
                  <a:moveTo>
                    <a:pt x="168692" y="6560"/>
                  </a:moveTo>
                  <a:lnTo>
                    <a:pt x="168692" y="12494"/>
                  </a:lnTo>
                  <a:lnTo>
                    <a:pt x="162756" y="12494"/>
                  </a:lnTo>
                  <a:lnTo>
                    <a:pt x="162756" y="6560"/>
                  </a:lnTo>
                  <a:close/>
                  <a:moveTo>
                    <a:pt x="174939" y="6560"/>
                  </a:moveTo>
                  <a:lnTo>
                    <a:pt x="174939" y="12494"/>
                  </a:lnTo>
                  <a:lnTo>
                    <a:pt x="169005" y="12494"/>
                  </a:lnTo>
                  <a:lnTo>
                    <a:pt x="169005" y="6560"/>
                  </a:lnTo>
                  <a:close/>
                  <a:moveTo>
                    <a:pt x="181186" y="6560"/>
                  </a:moveTo>
                  <a:lnTo>
                    <a:pt x="181186" y="12494"/>
                  </a:lnTo>
                  <a:lnTo>
                    <a:pt x="175252" y="12494"/>
                  </a:lnTo>
                  <a:lnTo>
                    <a:pt x="175252" y="6560"/>
                  </a:lnTo>
                  <a:close/>
                  <a:moveTo>
                    <a:pt x="187435" y="6560"/>
                  </a:moveTo>
                  <a:lnTo>
                    <a:pt x="187435" y="12494"/>
                  </a:lnTo>
                  <a:lnTo>
                    <a:pt x="181499" y="12494"/>
                  </a:lnTo>
                  <a:lnTo>
                    <a:pt x="181499" y="6560"/>
                  </a:lnTo>
                  <a:close/>
                  <a:moveTo>
                    <a:pt x="193684" y="6560"/>
                  </a:moveTo>
                  <a:lnTo>
                    <a:pt x="193684" y="12494"/>
                  </a:lnTo>
                  <a:lnTo>
                    <a:pt x="187749" y="12494"/>
                  </a:lnTo>
                  <a:lnTo>
                    <a:pt x="187749" y="6560"/>
                  </a:lnTo>
                  <a:close/>
                  <a:moveTo>
                    <a:pt x="199931" y="6560"/>
                  </a:moveTo>
                  <a:lnTo>
                    <a:pt x="199931" y="12494"/>
                  </a:lnTo>
                  <a:lnTo>
                    <a:pt x="193996" y="12494"/>
                  </a:lnTo>
                  <a:lnTo>
                    <a:pt x="193996" y="6560"/>
                  </a:lnTo>
                  <a:close/>
                  <a:moveTo>
                    <a:pt x="206180" y="6560"/>
                  </a:moveTo>
                  <a:lnTo>
                    <a:pt x="206180" y="12494"/>
                  </a:lnTo>
                  <a:lnTo>
                    <a:pt x="200244" y="12494"/>
                  </a:lnTo>
                  <a:lnTo>
                    <a:pt x="200244" y="6560"/>
                  </a:lnTo>
                  <a:close/>
                  <a:moveTo>
                    <a:pt x="212427" y="6560"/>
                  </a:moveTo>
                  <a:lnTo>
                    <a:pt x="212427" y="12494"/>
                  </a:lnTo>
                  <a:lnTo>
                    <a:pt x="206491" y="12494"/>
                  </a:lnTo>
                  <a:lnTo>
                    <a:pt x="206491" y="6560"/>
                  </a:lnTo>
                  <a:close/>
                  <a:moveTo>
                    <a:pt x="218674" y="6560"/>
                  </a:moveTo>
                  <a:lnTo>
                    <a:pt x="218674" y="12494"/>
                  </a:lnTo>
                  <a:lnTo>
                    <a:pt x="212739" y="12494"/>
                  </a:lnTo>
                  <a:lnTo>
                    <a:pt x="212739" y="6560"/>
                  </a:lnTo>
                  <a:close/>
                  <a:moveTo>
                    <a:pt x="224921" y="6560"/>
                  </a:moveTo>
                  <a:lnTo>
                    <a:pt x="224921" y="12494"/>
                  </a:lnTo>
                  <a:lnTo>
                    <a:pt x="218987" y="12494"/>
                  </a:lnTo>
                  <a:lnTo>
                    <a:pt x="218987" y="6560"/>
                  </a:lnTo>
                  <a:close/>
                  <a:moveTo>
                    <a:pt x="231170" y="6560"/>
                  </a:moveTo>
                  <a:lnTo>
                    <a:pt x="231170" y="12494"/>
                  </a:lnTo>
                  <a:lnTo>
                    <a:pt x="225234" y="12494"/>
                  </a:lnTo>
                  <a:lnTo>
                    <a:pt x="225234" y="6560"/>
                  </a:lnTo>
                  <a:close/>
                  <a:moveTo>
                    <a:pt x="237417" y="6560"/>
                  </a:moveTo>
                  <a:lnTo>
                    <a:pt x="237417" y="12494"/>
                  </a:lnTo>
                  <a:lnTo>
                    <a:pt x="231481" y="12494"/>
                  </a:lnTo>
                  <a:lnTo>
                    <a:pt x="231481" y="6560"/>
                  </a:lnTo>
                  <a:close/>
                  <a:moveTo>
                    <a:pt x="243664" y="6560"/>
                  </a:moveTo>
                  <a:lnTo>
                    <a:pt x="243664" y="12494"/>
                  </a:lnTo>
                  <a:lnTo>
                    <a:pt x="237729" y="12494"/>
                  </a:lnTo>
                  <a:lnTo>
                    <a:pt x="237729" y="6560"/>
                  </a:lnTo>
                  <a:close/>
                  <a:moveTo>
                    <a:pt x="249914" y="6560"/>
                  </a:moveTo>
                  <a:lnTo>
                    <a:pt x="249914" y="12494"/>
                  </a:lnTo>
                  <a:lnTo>
                    <a:pt x="243978" y="12494"/>
                  </a:lnTo>
                  <a:lnTo>
                    <a:pt x="243978" y="6560"/>
                  </a:lnTo>
                  <a:close/>
                  <a:moveTo>
                    <a:pt x="256161" y="6560"/>
                  </a:moveTo>
                  <a:lnTo>
                    <a:pt x="256161" y="12494"/>
                  </a:lnTo>
                  <a:lnTo>
                    <a:pt x="250225" y="12494"/>
                  </a:lnTo>
                  <a:lnTo>
                    <a:pt x="250225" y="6560"/>
                  </a:lnTo>
                  <a:close/>
                  <a:moveTo>
                    <a:pt x="262409" y="6560"/>
                  </a:moveTo>
                  <a:lnTo>
                    <a:pt x="262409" y="12494"/>
                  </a:lnTo>
                  <a:lnTo>
                    <a:pt x="256474" y="12494"/>
                  </a:lnTo>
                  <a:lnTo>
                    <a:pt x="256474" y="6560"/>
                  </a:lnTo>
                  <a:close/>
                  <a:moveTo>
                    <a:pt x="268656" y="6560"/>
                  </a:moveTo>
                  <a:lnTo>
                    <a:pt x="268656" y="12494"/>
                  </a:lnTo>
                  <a:lnTo>
                    <a:pt x="262721" y="12494"/>
                  </a:lnTo>
                  <a:lnTo>
                    <a:pt x="262721" y="6560"/>
                  </a:lnTo>
                  <a:close/>
                  <a:moveTo>
                    <a:pt x="274904" y="6560"/>
                  </a:moveTo>
                  <a:lnTo>
                    <a:pt x="274904" y="12494"/>
                  </a:lnTo>
                  <a:lnTo>
                    <a:pt x="268968" y="12494"/>
                  </a:lnTo>
                  <a:lnTo>
                    <a:pt x="268968" y="6560"/>
                  </a:lnTo>
                  <a:close/>
                  <a:moveTo>
                    <a:pt x="6251" y="12807"/>
                  </a:moveTo>
                  <a:lnTo>
                    <a:pt x="6251" y="18742"/>
                  </a:lnTo>
                  <a:lnTo>
                    <a:pt x="315" y="18742"/>
                  </a:lnTo>
                  <a:lnTo>
                    <a:pt x="315" y="12807"/>
                  </a:lnTo>
                  <a:close/>
                  <a:moveTo>
                    <a:pt x="12498" y="12807"/>
                  </a:moveTo>
                  <a:lnTo>
                    <a:pt x="12498" y="18742"/>
                  </a:lnTo>
                  <a:lnTo>
                    <a:pt x="6562" y="18742"/>
                  </a:lnTo>
                  <a:lnTo>
                    <a:pt x="6562" y="12807"/>
                  </a:lnTo>
                  <a:close/>
                  <a:moveTo>
                    <a:pt x="18745" y="12807"/>
                  </a:moveTo>
                  <a:lnTo>
                    <a:pt x="18745" y="18742"/>
                  </a:lnTo>
                  <a:lnTo>
                    <a:pt x="12810" y="18742"/>
                  </a:lnTo>
                  <a:lnTo>
                    <a:pt x="12810" y="12807"/>
                  </a:lnTo>
                  <a:close/>
                  <a:moveTo>
                    <a:pt x="24992" y="12807"/>
                  </a:moveTo>
                  <a:lnTo>
                    <a:pt x="24992" y="18742"/>
                  </a:lnTo>
                  <a:lnTo>
                    <a:pt x="19058" y="18742"/>
                  </a:lnTo>
                  <a:lnTo>
                    <a:pt x="19058" y="12807"/>
                  </a:lnTo>
                  <a:close/>
                  <a:moveTo>
                    <a:pt x="31241" y="12807"/>
                  </a:moveTo>
                  <a:lnTo>
                    <a:pt x="31241" y="18742"/>
                  </a:lnTo>
                  <a:lnTo>
                    <a:pt x="25305" y="18742"/>
                  </a:lnTo>
                  <a:lnTo>
                    <a:pt x="25305" y="12807"/>
                  </a:lnTo>
                  <a:close/>
                  <a:moveTo>
                    <a:pt x="37489" y="12807"/>
                  </a:moveTo>
                  <a:lnTo>
                    <a:pt x="37489" y="18742"/>
                  </a:lnTo>
                  <a:lnTo>
                    <a:pt x="31553" y="18742"/>
                  </a:lnTo>
                  <a:lnTo>
                    <a:pt x="31553" y="12807"/>
                  </a:lnTo>
                  <a:close/>
                  <a:moveTo>
                    <a:pt x="43737" y="12807"/>
                  </a:moveTo>
                  <a:lnTo>
                    <a:pt x="43737" y="18742"/>
                  </a:lnTo>
                  <a:lnTo>
                    <a:pt x="37802" y="18742"/>
                  </a:lnTo>
                  <a:lnTo>
                    <a:pt x="37802" y="12807"/>
                  </a:lnTo>
                  <a:close/>
                  <a:moveTo>
                    <a:pt x="49985" y="12807"/>
                  </a:moveTo>
                  <a:lnTo>
                    <a:pt x="49985" y="18742"/>
                  </a:lnTo>
                  <a:lnTo>
                    <a:pt x="44049" y="18742"/>
                  </a:lnTo>
                  <a:lnTo>
                    <a:pt x="44049" y="12807"/>
                  </a:lnTo>
                  <a:close/>
                  <a:moveTo>
                    <a:pt x="56232" y="12807"/>
                  </a:moveTo>
                  <a:lnTo>
                    <a:pt x="56232" y="18742"/>
                  </a:lnTo>
                  <a:lnTo>
                    <a:pt x="50296" y="18742"/>
                  </a:lnTo>
                  <a:lnTo>
                    <a:pt x="50296" y="12807"/>
                  </a:lnTo>
                  <a:close/>
                  <a:moveTo>
                    <a:pt x="62480" y="12807"/>
                  </a:moveTo>
                  <a:lnTo>
                    <a:pt x="62480" y="18742"/>
                  </a:lnTo>
                  <a:lnTo>
                    <a:pt x="56545" y="18742"/>
                  </a:lnTo>
                  <a:lnTo>
                    <a:pt x="56545" y="12807"/>
                  </a:lnTo>
                  <a:close/>
                  <a:moveTo>
                    <a:pt x="68727" y="12807"/>
                  </a:moveTo>
                  <a:lnTo>
                    <a:pt x="68727" y="18742"/>
                  </a:lnTo>
                  <a:lnTo>
                    <a:pt x="62792" y="18742"/>
                  </a:lnTo>
                  <a:lnTo>
                    <a:pt x="62792" y="12807"/>
                  </a:lnTo>
                  <a:close/>
                  <a:moveTo>
                    <a:pt x="74975" y="12807"/>
                  </a:moveTo>
                  <a:lnTo>
                    <a:pt x="74975" y="18742"/>
                  </a:lnTo>
                  <a:lnTo>
                    <a:pt x="69039" y="18742"/>
                  </a:lnTo>
                  <a:lnTo>
                    <a:pt x="69039" y="12807"/>
                  </a:lnTo>
                  <a:close/>
                  <a:moveTo>
                    <a:pt x="81223" y="12807"/>
                  </a:moveTo>
                  <a:lnTo>
                    <a:pt x="81223" y="18742"/>
                  </a:lnTo>
                  <a:lnTo>
                    <a:pt x="75286" y="18742"/>
                  </a:lnTo>
                  <a:lnTo>
                    <a:pt x="75286" y="12807"/>
                  </a:lnTo>
                  <a:close/>
                  <a:moveTo>
                    <a:pt x="87470" y="12807"/>
                  </a:moveTo>
                  <a:lnTo>
                    <a:pt x="87470" y="18742"/>
                  </a:lnTo>
                  <a:lnTo>
                    <a:pt x="81535" y="18742"/>
                  </a:lnTo>
                  <a:lnTo>
                    <a:pt x="81535" y="12807"/>
                  </a:lnTo>
                  <a:close/>
                  <a:moveTo>
                    <a:pt x="93720" y="12807"/>
                  </a:moveTo>
                  <a:lnTo>
                    <a:pt x="93720" y="18742"/>
                  </a:lnTo>
                  <a:lnTo>
                    <a:pt x="87784" y="18742"/>
                  </a:lnTo>
                  <a:lnTo>
                    <a:pt x="87784" y="12807"/>
                  </a:lnTo>
                  <a:close/>
                  <a:moveTo>
                    <a:pt x="99967" y="12807"/>
                  </a:moveTo>
                  <a:lnTo>
                    <a:pt x="99967" y="18742"/>
                  </a:lnTo>
                  <a:lnTo>
                    <a:pt x="94031" y="18742"/>
                  </a:lnTo>
                  <a:lnTo>
                    <a:pt x="94031" y="12807"/>
                  </a:lnTo>
                  <a:close/>
                  <a:moveTo>
                    <a:pt x="106214" y="12807"/>
                  </a:moveTo>
                  <a:lnTo>
                    <a:pt x="106214" y="18742"/>
                  </a:lnTo>
                  <a:lnTo>
                    <a:pt x="100280" y="18742"/>
                  </a:lnTo>
                  <a:lnTo>
                    <a:pt x="100280" y="12807"/>
                  </a:lnTo>
                  <a:close/>
                  <a:moveTo>
                    <a:pt x="112461" y="12807"/>
                  </a:moveTo>
                  <a:lnTo>
                    <a:pt x="112461" y="18742"/>
                  </a:lnTo>
                  <a:lnTo>
                    <a:pt x="106527" y="18742"/>
                  </a:lnTo>
                  <a:lnTo>
                    <a:pt x="106527" y="12807"/>
                  </a:lnTo>
                  <a:close/>
                  <a:moveTo>
                    <a:pt x="118710" y="12807"/>
                  </a:moveTo>
                  <a:lnTo>
                    <a:pt x="118710" y="18742"/>
                  </a:lnTo>
                  <a:lnTo>
                    <a:pt x="112774" y="18742"/>
                  </a:lnTo>
                  <a:lnTo>
                    <a:pt x="112774" y="12807"/>
                  </a:lnTo>
                  <a:close/>
                  <a:moveTo>
                    <a:pt x="124957" y="12807"/>
                  </a:moveTo>
                  <a:lnTo>
                    <a:pt x="124957" y="18742"/>
                  </a:lnTo>
                  <a:lnTo>
                    <a:pt x="119021" y="18742"/>
                  </a:lnTo>
                  <a:lnTo>
                    <a:pt x="119021" y="12807"/>
                  </a:lnTo>
                  <a:close/>
                  <a:moveTo>
                    <a:pt x="131204" y="12807"/>
                  </a:moveTo>
                  <a:lnTo>
                    <a:pt x="131204" y="18742"/>
                  </a:lnTo>
                  <a:lnTo>
                    <a:pt x="125270" y="18742"/>
                  </a:lnTo>
                  <a:lnTo>
                    <a:pt x="125270" y="12807"/>
                  </a:lnTo>
                  <a:close/>
                  <a:moveTo>
                    <a:pt x="137451" y="12807"/>
                  </a:moveTo>
                  <a:lnTo>
                    <a:pt x="137451" y="18742"/>
                  </a:lnTo>
                  <a:lnTo>
                    <a:pt x="131517" y="18742"/>
                  </a:lnTo>
                  <a:lnTo>
                    <a:pt x="131517" y="12807"/>
                  </a:lnTo>
                  <a:close/>
                  <a:moveTo>
                    <a:pt x="143702" y="12807"/>
                  </a:moveTo>
                  <a:lnTo>
                    <a:pt x="143702" y="18742"/>
                  </a:lnTo>
                  <a:lnTo>
                    <a:pt x="137766" y="18742"/>
                  </a:lnTo>
                  <a:lnTo>
                    <a:pt x="137766" y="12807"/>
                  </a:lnTo>
                  <a:close/>
                  <a:moveTo>
                    <a:pt x="149949" y="12807"/>
                  </a:moveTo>
                  <a:lnTo>
                    <a:pt x="149949" y="18742"/>
                  </a:lnTo>
                  <a:lnTo>
                    <a:pt x="144015" y="18742"/>
                  </a:lnTo>
                  <a:lnTo>
                    <a:pt x="144015" y="12807"/>
                  </a:lnTo>
                  <a:close/>
                  <a:moveTo>
                    <a:pt x="156196" y="12807"/>
                  </a:moveTo>
                  <a:lnTo>
                    <a:pt x="156196" y="18742"/>
                  </a:lnTo>
                  <a:lnTo>
                    <a:pt x="150262" y="18742"/>
                  </a:lnTo>
                  <a:lnTo>
                    <a:pt x="150262" y="12807"/>
                  </a:lnTo>
                  <a:close/>
                  <a:moveTo>
                    <a:pt x="162445" y="12807"/>
                  </a:moveTo>
                  <a:lnTo>
                    <a:pt x="162445" y="18742"/>
                  </a:lnTo>
                  <a:lnTo>
                    <a:pt x="156509" y="18742"/>
                  </a:lnTo>
                  <a:lnTo>
                    <a:pt x="156509" y="12807"/>
                  </a:lnTo>
                  <a:close/>
                  <a:moveTo>
                    <a:pt x="168692" y="12807"/>
                  </a:moveTo>
                  <a:lnTo>
                    <a:pt x="168692" y="18742"/>
                  </a:lnTo>
                  <a:lnTo>
                    <a:pt x="162756" y="18742"/>
                  </a:lnTo>
                  <a:lnTo>
                    <a:pt x="162756" y="12807"/>
                  </a:lnTo>
                  <a:close/>
                  <a:moveTo>
                    <a:pt x="174939" y="12807"/>
                  </a:moveTo>
                  <a:lnTo>
                    <a:pt x="174939" y="18742"/>
                  </a:lnTo>
                  <a:lnTo>
                    <a:pt x="169005" y="18742"/>
                  </a:lnTo>
                  <a:lnTo>
                    <a:pt x="169005" y="12807"/>
                  </a:lnTo>
                  <a:close/>
                  <a:moveTo>
                    <a:pt x="181186" y="12807"/>
                  </a:moveTo>
                  <a:lnTo>
                    <a:pt x="181186" y="18742"/>
                  </a:lnTo>
                  <a:lnTo>
                    <a:pt x="175252" y="18742"/>
                  </a:lnTo>
                  <a:lnTo>
                    <a:pt x="175252" y="12807"/>
                  </a:lnTo>
                  <a:close/>
                  <a:moveTo>
                    <a:pt x="187435" y="12807"/>
                  </a:moveTo>
                  <a:lnTo>
                    <a:pt x="187435" y="18742"/>
                  </a:lnTo>
                  <a:lnTo>
                    <a:pt x="181499" y="18742"/>
                  </a:lnTo>
                  <a:lnTo>
                    <a:pt x="181499" y="12807"/>
                  </a:lnTo>
                  <a:close/>
                  <a:moveTo>
                    <a:pt x="193684" y="12807"/>
                  </a:moveTo>
                  <a:lnTo>
                    <a:pt x="193684" y="18742"/>
                  </a:lnTo>
                  <a:lnTo>
                    <a:pt x="187749" y="18742"/>
                  </a:lnTo>
                  <a:lnTo>
                    <a:pt x="187749" y="12807"/>
                  </a:lnTo>
                  <a:close/>
                  <a:moveTo>
                    <a:pt x="199931" y="12807"/>
                  </a:moveTo>
                  <a:lnTo>
                    <a:pt x="199931" y="18742"/>
                  </a:lnTo>
                  <a:lnTo>
                    <a:pt x="193996" y="18742"/>
                  </a:lnTo>
                  <a:lnTo>
                    <a:pt x="193996" y="12807"/>
                  </a:lnTo>
                  <a:close/>
                  <a:moveTo>
                    <a:pt x="206180" y="12807"/>
                  </a:moveTo>
                  <a:lnTo>
                    <a:pt x="206180" y="18742"/>
                  </a:lnTo>
                  <a:lnTo>
                    <a:pt x="200244" y="18742"/>
                  </a:lnTo>
                  <a:lnTo>
                    <a:pt x="200244" y="12807"/>
                  </a:lnTo>
                  <a:close/>
                  <a:moveTo>
                    <a:pt x="212427" y="12807"/>
                  </a:moveTo>
                  <a:lnTo>
                    <a:pt x="212427" y="18742"/>
                  </a:lnTo>
                  <a:lnTo>
                    <a:pt x="206491" y="18742"/>
                  </a:lnTo>
                  <a:lnTo>
                    <a:pt x="206491" y="12807"/>
                  </a:lnTo>
                  <a:close/>
                  <a:moveTo>
                    <a:pt x="218674" y="12807"/>
                  </a:moveTo>
                  <a:lnTo>
                    <a:pt x="218674" y="18742"/>
                  </a:lnTo>
                  <a:lnTo>
                    <a:pt x="212739" y="18742"/>
                  </a:lnTo>
                  <a:lnTo>
                    <a:pt x="212739" y="12807"/>
                  </a:lnTo>
                  <a:close/>
                  <a:moveTo>
                    <a:pt x="224921" y="12807"/>
                  </a:moveTo>
                  <a:lnTo>
                    <a:pt x="224921" y="18742"/>
                  </a:lnTo>
                  <a:lnTo>
                    <a:pt x="218987" y="18742"/>
                  </a:lnTo>
                  <a:lnTo>
                    <a:pt x="218987" y="12807"/>
                  </a:lnTo>
                  <a:close/>
                  <a:moveTo>
                    <a:pt x="231170" y="12807"/>
                  </a:moveTo>
                  <a:lnTo>
                    <a:pt x="231170" y="18742"/>
                  </a:lnTo>
                  <a:lnTo>
                    <a:pt x="225234" y="18742"/>
                  </a:lnTo>
                  <a:lnTo>
                    <a:pt x="225234" y="12807"/>
                  </a:lnTo>
                  <a:close/>
                  <a:moveTo>
                    <a:pt x="237417" y="12807"/>
                  </a:moveTo>
                  <a:lnTo>
                    <a:pt x="237417" y="18742"/>
                  </a:lnTo>
                  <a:lnTo>
                    <a:pt x="231481" y="18742"/>
                  </a:lnTo>
                  <a:lnTo>
                    <a:pt x="231481" y="12807"/>
                  </a:lnTo>
                  <a:close/>
                  <a:moveTo>
                    <a:pt x="243664" y="12807"/>
                  </a:moveTo>
                  <a:lnTo>
                    <a:pt x="243664" y="18742"/>
                  </a:lnTo>
                  <a:lnTo>
                    <a:pt x="237729" y="18742"/>
                  </a:lnTo>
                  <a:lnTo>
                    <a:pt x="237729" y="12807"/>
                  </a:lnTo>
                  <a:close/>
                  <a:moveTo>
                    <a:pt x="249914" y="12807"/>
                  </a:moveTo>
                  <a:lnTo>
                    <a:pt x="249914" y="18742"/>
                  </a:lnTo>
                  <a:lnTo>
                    <a:pt x="243978" y="18742"/>
                  </a:lnTo>
                  <a:lnTo>
                    <a:pt x="243978" y="12807"/>
                  </a:lnTo>
                  <a:close/>
                  <a:moveTo>
                    <a:pt x="256161" y="12807"/>
                  </a:moveTo>
                  <a:lnTo>
                    <a:pt x="256161" y="18742"/>
                  </a:lnTo>
                  <a:lnTo>
                    <a:pt x="250225" y="18742"/>
                  </a:lnTo>
                  <a:lnTo>
                    <a:pt x="250225" y="12807"/>
                  </a:lnTo>
                  <a:close/>
                  <a:moveTo>
                    <a:pt x="262409" y="12807"/>
                  </a:moveTo>
                  <a:lnTo>
                    <a:pt x="262409" y="18742"/>
                  </a:lnTo>
                  <a:lnTo>
                    <a:pt x="256474" y="18742"/>
                  </a:lnTo>
                  <a:lnTo>
                    <a:pt x="256474" y="12807"/>
                  </a:lnTo>
                  <a:close/>
                  <a:moveTo>
                    <a:pt x="268656" y="12807"/>
                  </a:moveTo>
                  <a:lnTo>
                    <a:pt x="268656" y="18742"/>
                  </a:lnTo>
                  <a:lnTo>
                    <a:pt x="262721" y="18742"/>
                  </a:lnTo>
                  <a:lnTo>
                    <a:pt x="262721" y="12807"/>
                  </a:lnTo>
                  <a:close/>
                  <a:moveTo>
                    <a:pt x="274904" y="12807"/>
                  </a:moveTo>
                  <a:lnTo>
                    <a:pt x="274904" y="18742"/>
                  </a:lnTo>
                  <a:lnTo>
                    <a:pt x="268968" y="18742"/>
                  </a:lnTo>
                  <a:lnTo>
                    <a:pt x="268968" y="12807"/>
                  </a:lnTo>
                  <a:close/>
                  <a:moveTo>
                    <a:pt x="6251" y="19054"/>
                  </a:moveTo>
                  <a:lnTo>
                    <a:pt x="6251" y="24990"/>
                  </a:lnTo>
                  <a:lnTo>
                    <a:pt x="315" y="24990"/>
                  </a:lnTo>
                  <a:lnTo>
                    <a:pt x="315" y="19054"/>
                  </a:lnTo>
                  <a:close/>
                  <a:moveTo>
                    <a:pt x="12498" y="19054"/>
                  </a:moveTo>
                  <a:lnTo>
                    <a:pt x="12498" y="24990"/>
                  </a:lnTo>
                  <a:lnTo>
                    <a:pt x="6562" y="24990"/>
                  </a:lnTo>
                  <a:lnTo>
                    <a:pt x="6562" y="19054"/>
                  </a:lnTo>
                  <a:close/>
                  <a:moveTo>
                    <a:pt x="18745" y="19054"/>
                  </a:moveTo>
                  <a:lnTo>
                    <a:pt x="18745" y="24990"/>
                  </a:lnTo>
                  <a:lnTo>
                    <a:pt x="12810" y="24990"/>
                  </a:lnTo>
                  <a:lnTo>
                    <a:pt x="12810" y="19054"/>
                  </a:lnTo>
                  <a:close/>
                  <a:moveTo>
                    <a:pt x="24992" y="19054"/>
                  </a:moveTo>
                  <a:lnTo>
                    <a:pt x="24992" y="24990"/>
                  </a:lnTo>
                  <a:lnTo>
                    <a:pt x="19058" y="24990"/>
                  </a:lnTo>
                  <a:lnTo>
                    <a:pt x="19058" y="19054"/>
                  </a:lnTo>
                  <a:close/>
                  <a:moveTo>
                    <a:pt x="31241" y="19054"/>
                  </a:moveTo>
                  <a:lnTo>
                    <a:pt x="31241" y="24990"/>
                  </a:lnTo>
                  <a:lnTo>
                    <a:pt x="25305" y="24990"/>
                  </a:lnTo>
                  <a:lnTo>
                    <a:pt x="25305" y="19054"/>
                  </a:lnTo>
                  <a:close/>
                  <a:moveTo>
                    <a:pt x="37489" y="19054"/>
                  </a:moveTo>
                  <a:lnTo>
                    <a:pt x="37489" y="24990"/>
                  </a:lnTo>
                  <a:lnTo>
                    <a:pt x="31553" y="24990"/>
                  </a:lnTo>
                  <a:lnTo>
                    <a:pt x="31553" y="19054"/>
                  </a:lnTo>
                  <a:close/>
                  <a:moveTo>
                    <a:pt x="43737" y="19054"/>
                  </a:moveTo>
                  <a:lnTo>
                    <a:pt x="43737" y="24990"/>
                  </a:lnTo>
                  <a:lnTo>
                    <a:pt x="37802" y="24990"/>
                  </a:lnTo>
                  <a:lnTo>
                    <a:pt x="37802" y="19054"/>
                  </a:lnTo>
                  <a:close/>
                  <a:moveTo>
                    <a:pt x="49985" y="19054"/>
                  </a:moveTo>
                  <a:lnTo>
                    <a:pt x="49985" y="24990"/>
                  </a:lnTo>
                  <a:lnTo>
                    <a:pt x="44049" y="24990"/>
                  </a:lnTo>
                  <a:lnTo>
                    <a:pt x="44049" y="19054"/>
                  </a:lnTo>
                  <a:close/>
                  <a:moveTo>
                    <a:pt x="56232" y="19054"/>
                  </a:moveTo>
                  <a:lnTo>
                    <a:pt x="56232" y="24990"/>
                  </a:lnTo>
                  <a:lnTo>
                    <a:pt x="50296" y="24990"/>
                  </a:lnTo>
                  <a:lnTo>
                    <a:pt x="50296" y="19054"/>
                  </a:lnTo>
                  <a:close/>
                  <a:moveTo>
                    <a:pt x="62480" y="19054"/>
                  </a:moveTo>
                  <a:lnTo>
                    <a:pt x="62480" y="24990"/>
                  </a:lnTo>
                  <a:lnTo>
                    <a:pt x="56545" y="24990"/>
                  </a:lnTo>
                  <a:lnTo>
                    <a:pt x="56545" y="19054"/>
                  </a:lnTo>
                  <a:close/>
                  <a:moveTo>
                    <a:pt x="68727" y="19054"/>
                  </a:moveTo>
                  <a:lnTo>
                    <a:pt x="68727" y="24990"/>
                  </a:lnTo>
                  <a:lnTo>
                    <a:pt x="62792" y="24990"/>
                  </a:lnTo>
                  <a:lnTo>
                    <a:pt x="62792" y="19054"/>
                  </a:lnTo>
                  <a:close/>
                  <a:moveTo>
                    <a:pt x="74975" y="19054"/>
                  </a:moveTo>
                  <a:lnTo>
                    <a:pt x="74975" y="24990"/>
                  </a:lnTo>
                  <a:lnTo>
                    <a:pt x="69039" y="24990"/>
                  </a:lnTo>
                  <a:lnTo>
                    <a:pt x="69039" y="19054"/>
                  </a:lnTo>
                  <a:close/>
                  <a:moveTo>
                    <a:pt x="81223" y="19054"/>
                  </a:moveTo>
                  <a:lnTo>
                    <a:pt x="81223" y="24990"/>
                  </a:lnTo>
                  <a:lnTo>
                    <a:pt x="75286" y="24990"/>
                  </a:lnTo>
                  <a:lnTo>
                    <a:pt x="75286" y="19054"/>
                  </a:lnTo>
                  <a:close/>
                  <a:moveTo>
                    <a:pt x="87470" y="19054"/>
                  </a:moveTo>
                  <a:lnTo>
                    <a:pt x="87470" y="24990"/>
                  </a:lnTo>
                  <a:lnTo>
                    <a:pt x="81535" y="24990"/>
                  </a:lnTo>
                  <a:lnTo>
                    <a:pt x="81535" y="19054"/>
                  </a:lnTo>
                  <a:close/>
                  <a:moveTo>
                    <a:pt x="93720" y="19054"/>
                  </a:moveTo>
                  <a:lnTo>
                    <a:pt x="93720" y="24990"/>
                  </a:lnTo>
                  <a:lnTo>
                    <a:pt x="87784" y="24990"/>
                  </a:lnTo>
                  <a:lnTo>
                    <a:pt x="87784" y="19054"/>
                  </a:lnTo>
                  <a:close/>
                  <a:moveTo>
                    <a:pt x="99967" y="19054"/>
                  </a:moveTo>
                  <a:lnTo>
                    <a:pt x="99967" y="24990"/>
                  </a:lnTo>
                  <a:lnTo>
                    <a:pt x="94031" y="24990"/>
                  </a:lnTo>
                  <a:lnTo>
                    <a:pt x="94031" y="19054"/>
                  </a:lnTo>
                  <a:close/>
                  <a:moveTo>
                    <a:pt x="106214" y="19054"/>
                  </a:moveTo>
                  <a:lnTo>
                    <a:pt x="106214" y="24990"/>
                  </a:lnTo>
                  <a:lnTo>
                    <a:pt x="100280" y="24990"/>
                  </a:lnTo>
                  <a:lnTo>
                    <a:pt x="100280" y="19054"/>
                  </a:lnTo>
                  <a:close/>
                  <a:moveTo>
                    <a:pt x="112461" y="19054"/>
                  </a:moveTo>
                  <a:lnTo>
                    <a:pt x="112461" y="24990"/>
                  </a:lnTo>
                  <a:lnTo>
                    <a:pt x="106527" y="24990"/>
                  </a:lnTo>
                  <a:lnTo>
                    <a:pt x="106527" y="19054"/>
                  </a:lnTo>
                  <a:close/>
                  <a:moveTo>
                    <a:pt x="118710" y="19054"/>
                  </a:moveTo>
                  <a:lnTo>
                    <a:pt x="118710" y="24990"/>
                  </a:lnTo>
                  <a:lnTo>
                    <a:pt x="112774" y="24990"/>
                  </a:lnTo>
                  <a:lnTo>
                    <a:pt x="112774" y="19054"/>
                  </a:lnTo>
                  <a:close/>
                  <a:moveTo>
                    <a:pt x="124957" y="19054"/>
                  </a:moveTo>
                  <a:lnTo>
                    <a:pt x="124957" y="24990"/>
                  </a:lnTo>
                  <a:lnTo>
                    <a:pt x="119021" y="24990"/>
                  </a:lnTo>
                  <a:lnTo>
                    <a:pt x="119021" y="19054"/>
                  </a:lnTo>
                  <a:close/>
                  <a:moveTo>
                    <a:pt x="131204" y="19054"/>
                  </a:moveTo>
                  <a:lnTo>
                    <a:pt x="131204" y="24990"/>
                  </a:lnTo>
                  <a:lnTo>
                    <a:pt x="125270" y="24990"/>
                  </a:lnTo>
                  <a:lnTo>
                    <a:pt x="125270" y="19054"/>
                  </a:lnTo>
                  <a:close/>
                  <a:moveTo>
                    <a:pt x="137451" y="19054"/>
                  </a:moveTo>
                  <a:lnTo>
                    <a:pt x="137451" y="24990"/>
                  </a:lnTo>
                  <a:lnTo>
                    <a:pt x="131517" y="24990"/>
                  </a:lnTo>
                  <a:lnTo>
                    <a:pt x="131517" y="19054"/>
                  </a:lnTo>
                  <a:close/>
                  <a:moveTo>
                    <a:pt x="143702" y="19054"/>
                  </a:moveTo>
                  <a:lnTo>
                    <a:pt x="143702" y="24990"/>
                  </a:lnTo>
                  <a:lnTo>
                    <a:pt x="137766" y="24990"/>
                  </a:lnTo>
                  <a:lnTo>
                    <a:pt x="137766" y="19054"/>
                  </a:lnTo>
                  <a:close/>
                  <a:moveTo>
                    <a:pt x="149949" y="19054"/>
                  </a:moveTo>
                  <a:lnTo>
                    <a:pt x="149949" y="24990"/>
                  </a:lnTo>
                  <a:lnTo>
                    <a:pt x="144015" y="24990"/>
                  </a:lnTo>
                  <a:lnTo>
                    <a:pt x="144015" y="19054"/>
                  </a:lnTo>
                  <a:close/>
                  <a:moveTo>
                    <a:pt x="156196" y="19054"/>
                  </a:moveTo>
                  <a:lnTo>
                    <a:pt x="156196" y="24990"/>
                  </a:lnTo>
                  <a:lnTo>
                    <a:pt x="150262" y="24990"/>
                  </a:lnTo>
                  <a:lnTo>
                    <a:pt x="150262" y="19054"/>
                  </a:lnTo>
                  <a:close/>
                  <a:moveTo>
                    <a:pt x="162445" y="19054"/>
                  </a:moveTo>
                  <a:lnTo>
                    <a:pt x="162445" y="24990"/>
                  </a:lnTo>
                  <a:lnTo>
                    <a:pt x="156509" y="24990"/>
                  </a:lnTo>
                  <a:lnTo>
                    <a:pt x="156509" y="19054"/>
                  </a:lnTo>
                  <a:close/>
                  <a:moveTo>
                    <a:pt x="168692" y="19054"/>
                  </a:moveTo>
                  <a:lnTo>
                    <a:pt x="168692" y="24990"/>
                  </a:lnTo>
                  <a:lnTo>
                    <a:pt x="162756" y="24990"/>
                  </a:lnTo>
                  <a:lnTo>
                    <a:pt x="162756" y="19054"/>
                  </a:lnTo>
                  <a:close/>
                  <a:moveTo>
                    <a:pt x="174939" y="19054"/>
                  </a:moveTo>
                  <a:lnTo>
                    <a:pt x="174939" y="24990"/>
                  </a:lnTo>
                  <a:lnTo>
                    <a:pt x="169005" y="24990"/>
                  </a:lnTo>
                  <a:lnTo>
                    <a:pt x="169005" y="19054"/>
                  </a:lnTo>
                  <a:close/>
                  <a:moveTo>
                    <a:pt x="181186" y="19054"/>
                  </a:moveTo>
                  <a:lnTo>
                    <a:pt x="181186" y="24990"/>
                  </a:lnTo>
                  <a:lnTo>
                    <a:pt x="175252" y="24990"/>
                  </a:lnTo>
                  <a:lnTo>
                    <a:pt x="175252" y="19054"/>
                  </a:lnTo>
                  <a:close/>
                  <a:moveTo>
                    <a:pt x="187435" y="19054"/>
                  </a:moveTo>
                  <a:lnTo>
                    <a:pt x="187435" y="24990"/>
                  </a:lnTo>
                  <a:lnTo>
                    <a:pt x="181499" y="24990"/>
                  </a:lnTo>
                  <a:lnTo>
                    <a:pt x="181499" y="19054"/>
                  </a:lnTo>
                  <a:close/>
                  <a:moveTo>
                    <a:pt x="193684" y="19054"/>
                  </a:moveTo>
                  <a:lnTo>
                    <a:pt x="193684" y="24990"/>
                  </a:lnTo>
                  <a:lnTo>
                    <a:pt x="187749" y="24990"/>
                  </a:lnTo>
                  <a:lnTo>
                    <a:pt x="187749" y="19054"/>
                  </a:lnTo>
                  <a:close/>
                  <a:moveTo>
                    <a:pt x="199931" y="19054"/>
                  </a:moveTo>
                  <a:lnTo>
                    <a:pt x="199931" y="24990"/>
                  </a:lnTo>
                  <a:lnTo>
                    <a:pt x="193996" y="24990"/>
                  </a:lnTo>
                  <a:lnTo>
                    <a:pt x="193996" y="19054"/>
                  </a:lnTo>
                  <a:close/>
                  <a:moveTo>
                    <a:pt x="206180" y="19054"/>
                  </a:moveTo>
                  <a:lnTo>
                    <a:pt x="206180" y="24990"/>
                  </a:lnTo>
                  <a:lnTo>
                    <a:pt x="200244" y="24990"/>
                  </a:lnTo>
                  <a:lnTo>
                    <a:pt x="200244" y="19054"/>
                  </a:lnTo>
                  <a:close/>
                  <a:moveTo>
                    <a:pt x="212427" y="19054"/>
                  </a:moveTo>
                  <a:lnTo>
                    <a:pt x="212427" y="24990"/>
                  </a:lnTo>
                  <a:lnTo>
                    <a:pt x="206491" y="24990"/>
                  </a:lnTo>
                  <a:lnTo>
                    <a:pt x="206491" y="19054"/>
                  </a:lnTo>
                  <a:close/>
                  <a:moveTo>
                    <a:pt x="218674" y="19054"/>
                  </a:moveTo>
                  <a:lnTo>
                    <a:pt x="218674" y="24990"/>
                  </a:lnTo>
                  <a:lnTo>
                    <a:pt x="212739" y="24990"/>
                  </a:lnTo>
                  <a:lnTo>
                    <a:pt x="212739" y="19054"/>
                  </a:lnTo>
                  <a:close/>
                  <a:moveTo>
                    <a:pt x="224921" y="19054"/>
                  </a:moveTo>
                  <a:lnTo>
                    <a:pt x="224921" y="24990"/>
                  </a:lnTo>
                  <a:lnTo>
                    <a:pt x="218987" y="24990"/>
                  </a:lnTo>
                  <a:lnTo>
                    <a:pt x="218987" y="19054"/>
                  </a:lnTo>
                  <a:close/>
                  <a:moveTo>
                    <a:pt x="231170" y="19054"/>
                  </a:moveTo>
                  <a:lnTo>
                    <a:pt x="231170" y="24990"/>
                  </a:lnTo>
                  <a:lnTo>
                    <a:pt x="225234" y="24990"/>
                  </a:lnTo>
                  <a:lnTo>
                    <a:pt x="225234" y="19054"/>
                  </a:lnTo>
                  <a:close/>
                  <a:moveTo>
                    <a:pt x="237417" y="19054"/>
                  </a:moveTo>
                  <a:lnTo>
                    <a:pt x="237417" y="24990"/>
                  </a:lnTo>
                  <a:lnTo>
                    <a:pt x="231481" y="24990"/>
                  </a:lnTo>
                  <a:lnTo>
                    <a:pt x="231481" y="19054"/>
                  </a:lnTo>
                  <a:close/>
                  <a:moveTo>
                    <a:pt x="243664" y="19054"/>
                  </a:moveTo>
                  <a:lnTo>
                    <a:pt x="243664" y="24990"/>
                  </a:lnTo>
                  <a:lnTo>
                    <a:pt x="237729" y="24990"/>
                  </a:lnTo>
                  <a:lnTo>
                    <a:pt x="237729" y="19054"/>
                  </a:lnTo>
                  <a:close/>
                  <a:moveTo>
                    <a:pt x="249911" y="19054"/>
                  </a:moveTo>
                  <a:lnTo>
                    <a:pt x="249911" y="24990"/>
                  </a:lnTo>
                  <a:lnTo>
                    <a:pt x="243977" y="24990"/>
                  </a:lnTo>
                  <a:lnTo>
                    <a:pt x="243977" y="19054"/>
                  </a:lnTo>
                  <a:close/>
                  <a:moveTo>
                    <a:pt x="256161" y="19054"/>
                  </a:moveTo>
                  <a:lnTo>
                    <a:pt x="256161" y="24990"/>
                  </a:lnTo>
                  <a:lnTo>
                    <a:pt x="250225" y="24990"/>
                  </a:lnTo>
                  <a:lnTo>
                    <a:pt x="250225" y="19054"/>
                  </a:lnTo>
                  <a:close/>
                  <a:moveTo>
                    <a:pt x="262409" y="19054"/>
                  </a:moveTo>
                  <a:lnTo>
                    <a:pt x="262409" y="24990"/>
                  </a:lnTo>
                  <a:lnTo>
                    <a:pt x="256474" y="24990"/>
                  </a:lnTo>
                  <a:lnTo>
                    <a:pt x="256474" y="19054"/>
                  </a:lnTo>
                  <a:close/>
                  <a:moveTo>
                    <a:pt x="268656" y="19054"/>
                  </a:moveTo>
                  <a:lnTo>
                    <a:pt x="268656" y="24990"/>
                  </a:lnTo>
                  <a:lnTo>
                    <a:pt x="262721" y="24990"/>
                  </a:lnTo>
                  <a:lnTo>
                    <a:pt x="262721" y="19054"/>
                  </a:lnTo>
                  <a:close/>
                  <a:moveTo>
                    <a:pt x="274904" y="19054"/>
                  </a:moveTo>
                  <a:lnTo>
                    <a:pt x="274904" y="24990"/>
                  </a:lnTo>
                  <a:lnTo>
                    <a:pt x="268968" y="24990"/>
                  </a:lnTo>
                  <a:lnTo>
                    <a:pt x="268968" y="19054"/>
                  </a:lnTo>
                  <a:close/>
                  <a:moveTo>
                    <a:pt x="6251" y="25301"/>
                  </a:moveTo>
                  <a:lnTo>
                    <a:pt x="6251" y="31237"/>
                  </a:lnTo>
                  <a:lnTo>
                    <a:pt x="315" y="31237"/>
                  </a:lnTo>
                  <a:lnTo>
                    <a:pt x="315" y="25301"/>
                  </a:lnTo>
                  <a:close/>
                  <a:moveTo>
                    <a:pt x="12498" y="25301"/>
                  </a:moveTo>
                  <a:lnTo>
                    <a:pt x="12498" y="31237"/>
                  </a:lnTo>
                  <a:lnTo>
                    <a:pt x="6562" y="31237"/>
                  </a:lnTo>
                  <a:lnTo>
                    <a:pt x="6562" y="25301"/>
                  </a:lnTo>
                  <a:close/>
                  <a:moveTo>
                    <a:pt x="18745" y="25301"/>
                  </a:moveTo>
                  <a:lnTo>
                    <a:pt x="18745" y="31237"/>
                  </a:lnTo>
                  <a:lnTo>
                    <a:pt x="12810" y="31237"/>
                  </a:lnTo>
                  <a:lnTo>
                    <a:pt x="12810" y="25301"/>
                  </a:lnTo>
                  <a:close/>
                  <a:moveTo>
                    <a:pt x="24992" y="25301"/>
                  </a:moveTo>
                  <a:lnTo>
                    <a:pt x="24992" y="31237"/>
                  </a:lnTo>
                  <a:lnTo>
                    <a:pt x="19058" y="31237"/>
                  </a:lnTo>
                  <a:lnTo>
                    <a:pt x="19058" y="25301"/>
                  </a:lnTo>
                  <a:close/>
                  <a:moveTo>
                    <a:pt x="31241" y="25301"/>
                  </a:moveTo>
                  <a:lnTo>
                    <a:pt x="31241" y="31237"/>
                  </a:lnTo>
                  <a:lnTo>
                    <a:pt x="25305" y="31237"/>
                  </a:lnTo>
                  <a:lnTo>
                    <a:pt x="25305" y="25301"/>
                  </a:lnTo>
                  <a:close/>
                  <a:moveTo>
                    <a:pt x="37489" y="25301"/>
                  </a:moveTo>
                  <a:lnTo>
                    <a:pt x="37489" y="31237"/>
                  </a:lnTo>
                  <a:lnTo>
                    <a:pt x="31553" y="31237"/>
                  </a:lnTo>
                  <a:lnTo>
                    <a:pt x="31553" y="25301"/>
                  </a:lnTo>
                  <a:close/>
                  <a:moveTo>
                    <a:pt x="43737" y="25301"/>
                  </a:moveTo>
                  <a:lnTo>
                    <a:pt x="43737" y="31237"/>
                  </a:lnTo>
                  <a:lnTo>
                    <a:pt x="37802" y="31237"/>
                  </a:lnTo>
                  <a:lnTo>
                    <a:pt x="37802" y="25301"/>
                  </a:lnTo>
                  <a:close/>
                  <a:moveTo>
                    <a:pt x="49985" y="25301"/>
                  </a:moveTo>
                  <a:lnTo>
                    <a:pt x="49985" y="31237"/>
                  </a:lnTo>
                  <a:lnTo>
                    <a:pt x="44049" y="31237"/>
                  </a:lnTo>
                  <a:lnTo>
                    <a:pt x="44049" y="25301"/>
                  </a:lnTo>
                  <a:close/>
                  <a:moveTo>
                    <a:pt x="56232" y="25301"/>
                  </a:moveTo>
                  <a:lnTo>
                    <a:pt x="56232" y="31237"/>
                  </a:lnTo>
                  <a:lnTo>
                    <a:pt x="50296" y="31237"/>
                  </a:lnTo>
                  <a:lnTo>
                    <a:pt x="50296" y="25301"/>
                  </a:lnTo>
                  <a:close/>
                  <a:moveTo>
                    <a:pt x="62480" y="25301"/>
                  </a:moveTo>
                  <a:lnTo>
                    <a:pt x="62480" y="31237"/>
                  </a:lnTo>
                  <a:lnTo>
                    <a:pt x="56545" y="31237"/>
                  </a:lnTo>
                  <a:lnTo>
                    <a:pt x="56545" y="25301"/>
                  </a:lnTo>
                  <a:close/>
                  <a:moveTo>
                    <a:pt x="68727" y="25301"/>
                  </a:moveTo>
                  <a:lnTo>
                    <a:pt x="68727" y="31237"/>
                  </a:lnTo>
                  <a:lnTo>
                    <a:pt x="62792" y="31237"/>
                  </a:lnTo>
                  <a:lnTo>
                    <a:pt x="62792" y="25301"/>
                  </a:lnTo>
                  <a:close/>
                  <a:moveTo>
                    <a:pt x="74975" y="25301"/>
                  </a:moveTo>
                  <a:lnTo>
                    <a:pt x="74975" y="31237"/>
                  </a:lnTo>
                  <a:lnTo>
                    <a:pt x="69039" y="31237"/>
                  </a:lnTo>
                  <a:lnTo>
                    <a:pt x="69039" y="25301"/>
                  </a:lnTo>
                  <a:close/>
                  <a:moveTo>
                    <a:pt x="81223" y="25301"/>
                  </a:moveTo>
                  <a:lnTo>
                    <a:pt x="81223" y="31237"/>
                  </a:lnTo>
                  <a:lnTo>
                    <a:pt x="75286" y="31237"/>
                  </a:lnTo>
                  <a:lnTo>
                    <a:pt x="75286" y="25301"/>
                  </a:lnTo>
                  <a:close/>
                  <a:moveTo>
                    <a:pt x="87470" y="25301"/>
                  </a:moveTo>
                  <a:lnTo>
                    <a:pt x="87470" y="31237"/>
                  </a:lnTo>
                  <a:lnTo>
                    <a:pt x="81535" y="31237"/>
                  </a:lnTo>
                  <a:lnTo>
                    <a:pt x="81535" y="25301"/>
                  </a:lnTo>
                  <a:close/>
                  <a:moveTo>
                    <a:pt x="93720" y="25301"/>
                  </a:moveTo>
                  <a:lnTo>
                    <a:pt x="93720" y="31237"/>
                  </a:lnTo>
                  <a:lnTo>
                    <a:pt x="87784" y="31237"/>
                  </a:lnTo>
                  <a:lnTo>
                    <a:pt x="87784" y="25301"/>
                  </a:lnTo>
                  <a:close/>
                  <a:moveTo>
                    <a:pt x="99967" y="25301"/>
                  </a:moveTo>
                  <a:lnTo>
                    <a:pt x="99967" y="31237"/>
                  </a:lnTo>
                  <a:lnTo>
                    <a:pt x="94031" y="31237"/>
                  </a:lnTo>
                  <a:lnTo>
                    <a:pt x="94031" y="25301"/>
                  </a:lnTo>
                  <a:close/>
                  <a:moveTo>
                    <a:pt x="106214" y="25301"/>
                  </a:moveTo>
                  <a:lnTo>
                    <a:pt x="106214" y="31237"/>
                  </a:lnTo>
                  <a:lnTo>
                    <a:pt x="100280" y="31237"/>
                  </a:lnTo>
                  <a:lnTo>
                    <a:pt x="100280" y="25301"/>
                  </a:lnTo>
                  <a:close/>
                  <a:moveTo>
                    <a:pt x="112461" y="25301"/>
                  </a:moveTo>
                  <a:lnTo>
                    <a:pt x="112461" y="31237"/>
                  </a:lnTo>
                  <a:lnTo>
                    <a:pt x="106527" y="31237"/>
                  </a:lnTo>
                  <a:lnTo>
                    <a:pt x="106527" y="25301"/>
                  </a:lnTo>
                  <a:close/>
                  <a:moveTo>
                    <a:pt x="118710" y="25301"/>
                  </a:moveTo>
                  <a:lnTo>
                    <a:pt x="118710" y="31237"/>
                  </a:lnTo>
                  <a:lnTo>
                    <a:pt x="112774" y="31237"/>
                  </a:lnTo>
                  <a:lnTo>
                    <a:pt x="112774" y="25301"/>
                  </a:lnTo>
                  <a:close/>
                  <a:moveTo>
                    <a:pt x="124957" y="25301"/>
                  </a:moveTo>
                  <a:lnTo>
                    <a:pt x="124957" y="31237"/>
                  </a:lnTo>
                  <a:lnTo>
                    <a:pt x="119021" y="31237"/>
                  </a:lnTo>
                  <a:lnTo>
                    <a:pt x="119021" y="25301"/>
                  </a:lnTo>
                  <a:close/>
                  <a:moveTo>
                    <a:pt x="131204" y="25301"/>
                  </a:moveTo>
                  <a:lnTo>
                    <a:pt x="131204" y="31237"/>
                  </a:lnTo>
                  <a:lnTo>
                    <a:pt x="125270" y="31237"/>
                  </a:lnTo>
                  <a:lnTo>
                    <a:pt x="125270" y="25301"/>
                  </a:lnTo>
                  <a:close/>
                  <a:moveTo>
                    <a:pt x="137451" y="25301"/>
                  </a:moveTo>
                  <a:lnTo>
                    <a:pt x="137451" y="31237"/>
                  </a:lnTo>
                  <a:lnTo>
                    <a:pt x="131517" y="31237"/>
                  </a:lnTo>
                  <a:lnTo>
                    <a:pt x="131517" y="25301"/>
                  </a:lnTo>
                  <a:close/>
                  <a:moveTo>
                    <a:pt x="143702" y="25301"/>
                  </a:moveTo>
                  <a:lnTo>
                    <a:pt x="143702" y="31237"/>
                  </a:lnTo>
                  <a:lnTo>
                    <a:pt x="137766" y="31237"/>
                  </a:lnTo>
                  <a:lnTo>
                    <a:pt x="137766" y="25301"/>
                  </a:lnTo>
                  <a:close/>
                  <a:moveTo>
                    <a:pt x="149949" y="25301"/>
                  </a:moveTo>
                  <a:lnTo>
                    <a:pt x="149949" y="31237"/>
                  </a:lnTo>
                  <a:lnTo>
                    <a:pt x="144015" y="31237"/>
                  </a:lnTo>
                  <a:lnTo>
                    <a:pt x="144015" y="25301"/>
                  </a:lnTo>
                  <a:close/>
                  <a:moveTo>
                    <a:pt x="156196" y="25301"/>
                  </a:moveTo>
                  <a:lnTo>
                    <a:pt x="156196" y="31237"/>
                  </a:lnTo>
                  <a:lnTo>
                    <a:pt x="150262" y="31237"/>
                  </a:lnTo>
                  <a:lnTo>
                    <a:pt x="150262" y="25301"/>
                  </a:lnTo>
                  <a:close/>
                  <a:moveTo>
                    <a:pt x="162445" y="25301"/>
                  </a:moveTo>
                  <a:lnTo>
                    <a:pt x="162445" y="31237"/>
                  </a:lnTo>
                  <a:lnTo>
                    <a:pt x="156509" y="31237"/>
                  </a:lnTo>
                  <a:lnTo>
                    <a:pt x="156509" y="25301"/>
                  </a:lnTo>
                  <a:close/>
                  <a:moveTo>
                    <a:pt x="168692" y="25301"/>
                  </a:moveTo>
                  <a:lnTo>
                    <a:pt x="168692" y="31237"/>
                  </a:lnTo>
                  <a:lnTo>
                    <a:pt x="162756" y="31237"/>
                  </a:lnTo>
                  <a:lnTo>
                    <a:pt x="162756" y="25301"/>
                  </a:lnTo>
                  <a:close/>
                  <a:moveTo>
                    <a:pt x="174939" y="25301"/>
                  </a:moveTo>
                  <a:lnTo>
                    <a:pt x="174939" y="31237"/>
                  </a:lnTo>
                  <a:lnTo>
                    <a:pt x="169005" y="31237"/>
                  </a:lnTo>
                  <a:lnTo>
                    <a:pt x="169005" y="25301"/>
                  </a:lnTo>
                  <a:close/>
                  <a:moveTo>
                    <a:pt x="181186" y="25301"/>
                  </a:moveTo>
                  <a:lnTo>
                    <a:pt x="181186" y="31237"/>
                  </a:lnTo>
                  <a:lnTo>
                    <a:pt x="175252" y="31237"/>
                  </a:lnTo>
                  <a:lnTo>
                    <a:pt x="175252" y="25301"/>
                  </a:lnTo>
                  <a:close/>
                  <a:moveTo>
                    <a:pt x="187435" y="25301"/>
                  </a:moveTo>
                  <a:lnTo>
                    <a:pt x="187435" y="31237"/>
                  </a:lnTo>
                  <a:lnTo>
                    <a:pt x="181499" y="31237"/>
                  </a:lnTo>
                  <a:lnTo>
                    <a:pt x="181499" y="25301"/>
                  </a:lnTo>
                  <a:close/>
                  <a:moveTo>
                    <a:pt x="193684" y="25301"/>
                  </a:moveTo>
                  <a:lnTo>
                    <a:pt x="193684" y="31237"/>
                  </a:lnTo>
                  <a:lnTo>
                    <a:pt x="187749" y="31237"/>
                  </a:lnTo>
                  <a:lnTo>
                    <a:pt x="187749" y="25301"/>
                  </a:lnTo>
                  <a:close/>
                  <a:moveTo>
                    <a:pt x="199931" y="25301"/>
                  </a:moveTo>
                  <a:lnTo>
                    <a:pt x="199931" y="31237"/>
                  </a:lnTo>
                  <a:lnTo>
                    <a:pt x="193996" y="31237"/>
                  </a:lnTo>
                  <a:lnTo>
                    <a:pt x="193996" y="25301"/>
                  </a:lnTo>
                  <a:close/>
                  <a:moveTo>
                    <a:pt x="206180" y="25301"/>
                  </a:moveTo>
                  <a:lnTo>
                    <a:pt x="206180" y="31237"/>
                  </a:lnTo>
                  <a:lnTo>
                    <a:pt x="200244" y="31237"/>
                  </a:lnTo>
                  <a:lnTo>
                    <a:pt x="200244" y="25301"/>
                  </a:lnTo>
                  <a:close/>
                  <a:moveTo>
                    <a:pt x="212427" y="25301"/>
                  </a:moveTo>
                  <a:lnTo>
                    <a:pt x="212427" y="31237"/>
                  </a:lnTo>
                  <a:lnTo>
                    <a:pt x="206491" y="31237"/>
                  </a:lnTo>
                  <a:lnTo>
                    <a:pt x="206491" y="25301"/>
                  </a:lnTo>
                  <a:close/>
                  <a:moveTo>
                    <a:pt x="218674" y="25301"/>
                  </a:moveTo>
                  <a:lnTo>
                    <a:pt x="218674" y="31237"/>
                  </a:lnTo>
                  <a:lnTo>
                    <a:pt x="212739" y="31237"/>
                  </a:lnTo>
                  <a:lnTo>
                    <a:pt x="212739" y="25301"/>
                  </a:lnTo>
                  <a:close/>
                  <a:moveTo>
                    <a:pt x="224921" y="25301"/>
                  </a:moveTo>
                  <a:lnTo>
                    <a:pt x="224921" y="31237"/>
                  </a:lnTo>
                  <a:lnTo>
                    <a:pt x="218987" y="31237"/>
                  </a:lnTo>
                  <a:lnTo>
                    <a:pt x="218987" y="25301"/>
                  </a:lnTo>
                  <a:close/>
                  <a:moveTo>
                    <a:pt x="231170" y="25301"/>
                  </a:moveTo>
                  <a:lnTo>
                    <a:pt x="231170" y="31237"/>
                  </a:lnTo>
                  <a:lnTo>
                    <a:pt x="225234" y="31237"/>
                  </a:lnTo>
                  <a:lnTo>
                    <a:pt x="225234" y="25301"/>
                  </a:lnTo>
                  <a:close/>
                  <a:moveTo>
                    <a:pt x="237417" y="25301"/>
                  </a:moveTo>
                  <a:lnTo>
                    <a:pt x="237417" y="31237"/>
                  </a:lnTo>
                  <a:lnTo>
                    <a:pt x="231481" y="31237"/>
                  </a:lnTo>
                  <a:lnTo>
                    <a:pt x="231481" y="25301"/>
                  </a:lnTo>
                  <a:close/>
                  <a:moveTo>
                    <a:pt x="243664" y="25301"/>
                  </a:moveTo>
                  <a:lnTo>
                    <a:pt x="243664" y="31237"/>
                  </a:lnTo>
                  <a:lnTo>
                    <a:pt x="237729" y="31237"/>
                  </a:lnTo>
                  <a:lnTo>
                    <a:pt x="237729" y="25301"/>
                  </a:lnTo>
                  <a:close/>
                  <a:moveTo>
                    <a:pt x="249911" y="25301"/>
                  </a:moveTo>
                  <a:lnTo>
                    <a:pt x="249911" y="31237"/>
                  </a:lnTo>
                  <a:lnTo>
                    <a:pt x="243977" y="31237"/>
                  </a:lnTo>
                  <a:lnTo>
                    <a:pt x="243977" y="25301"/>
                  </a:lnTo>
                  <a:close/>
                  <a:moveTo>
                    <a:pt x="256161" y="25301"/>
                  </a:moveTo>
                  <a:lnTo>
                    <a:pt x="256161" y="31237"/>
                  </a:lnTo>
                  <a:lnTo>
                    <a:pt x="250225" y="31237"/>
                  </a:lnTo>
                  <a:lnTo>
                    <a:pt x="250225" y="25301"/>
                  </a:lnTo>
                  <a:close/>
                  <a:moveTo>
                    <a:pt x="262409" y="25301"/>
                  </a:moveTo>
                  <a:lnTo>
                    <a:pt x="262409" y="31237"/>
                  </a:lnTo>
                  <a:lnTo>
                    <a:pt x="256474" y="31237"/>
                  </a:lnTo>
                  <a:lnTo>
                    <a:pt x="256474" y="25301"/>
                  </a:lnTo>
                  <a:close/>
                  <a:moveTo>
                    <a:pt x="268656" y="25301"/>
                  </a:moveTo>
                  <a:lnTo>
                    <a:pt x="268656" y="31237"/>
                  </a:lnTo>
                  <a:lnTo>
                    <a:pt x="262721" y="31237"/>
                  </a:lnTo>
                  <a:lnTo>
                    <a:pt x="262721" y="25301"/>
                  </a:lnTo>
                  <a:close/>
                  <a:moveTo>
                    <a:pt x="274904" y="25301"/>
                  </a:moveTo>
                  <a:lnTo>
                    <a:pt x="274904" y="31237"/>
                  </a:lnTo>
                  <a:lnTo>
                    <a:pt x="268968" y="31237"/>
                  </a:lnTo>
                  <a:lnTo>
                    <a:pt x="268968" y="25301"/>
                  </a:lnTo>
                  <a:close/>
                  <a:moveTo>
                    <a:pt x="6251" y="31548"/>
                  </a:moveTo>
                  <a:lnTo>
                    <a:pt x="6251" y="31550"/>
                  </a:lnTo>
                  <a:lnTo>
                    <a:pt x="6251" y="37484"/>
                  </a:lnTo>
                  <a:lnTo>
                    <a:pt x="315" y="37484"/>
                  </a:lnTo>
                  <a:lnTo>
                    <a:pt x="315" y="31548"/>
                  </a:lnTo>
                  <a:close/>
                  <a:moveTo>
                    <a:pt x="12498" y="31548"/>
                  </a:moveTo>
                  <a:lnTo>
                    <a:pt x="12498" y="31550"/>
                  </a:lnTo>
                  <a:lnTo>
                    <a:pt x="12498" y="37484"/>
                  </a:lnTo>
                  <a:lnTo>
                    <a:pt x="6562" y="37484"/>
                  </a:lnTo>
                  <a:lnTo>
                    <a:pt x="6562" y="31548"/>
                  </a:lnTo>
                  <a:close/>
                  <a:moveTo>
                    <a:pt x="18745" y="31548"/>
                  </a:moveTo>
                  <a:lnTo>
                    <a:pt x="18745" y="31550"/>
                  </a:lnTo>
                  <a:lnTo>
                    <a:pt x="18745" y="37484"/>
                  </a:lnTo>
                  <a:lnTo>
                    <a:pt x="12810" y="37484"/>
                  </a:lnTo>
                  <a:lnTo>
                    <a:pt x="12810" y="31548"/>
                  </a:lnTo>
                  <a:close/>
                  <a:moveTo>
                    <a:pt x="24992" y="31548"/>
                  </a:moveTo>
                  <a:lnTo>
                    <a:pt x="24992" y="31550"/>
                  </a:lnTo>
                  <a:lnTo>
                    <a:pt x="24992" y="37484"/>
                  </a:lnTo>
                  <a:lnTo>
                    <a:pt x="19058" y="37484"/>
                  </a:lnTo>
                  <a:lnTo>
                    <a:pt x="19058" y="31548"/>
                  </a:lnTo>
                  <a:close/>
                  <a:moveTo>
                    <a:pt x="31242" y="31548"/>
                  </a:moveTo>
                  <a:lnTo>
                    <a:pt x="31242" y="31550"/>
                  </a:lnTo>
                  <a:lnTo>
                    <a:pt x="31242" y="37484"/>
                  </a:lnTo>
                  <a:lnTo>
                    <a:pt x="25305" y="37484"/>
                  </a:lnTo>
                  <a:lnTo>
                    <a:pt x="25305" y="31548"/>
                  </a:lnTo>
                  <a:close/>
                  <a:moveTo>
                    <a:pt x="162445" y="31548"/>
                  </a:moveTo>
                  <a:lnTo>
                    <a:pt x="162445" y="31550"/>
                  </a:lnTo>
                  <a:lnTo>
                    <a:pt x="162445" y="37484"/>
                  </a:lnTo>
                  <a:lnTo>
                    <a:pt x="156509" y="37484"/>
                  </a:lnTo>
                  <a:lnTo>
                    <a:pt x="156509" y="31548"/>
                  </a:lnTo>
                  <a:close/>
                  <a:moveTo>
                    <a:pt x="168692" y="31548"/>
                  </a:moveTo>
                  <a:lnTo>
                    <a:pt x="168692" y="31550"/>
                  </a:lnTo>
                  <a:lnTo>
                    <a:pt x="168692" y="37484"/>
                  </a:lnTo>
                  <a:lnTo>
                    <a:pt x="162756" y="37484"/>
                  </a:lnTo>
                  <a:lnTo>
                    <a:pt x="162756" y="31548"/>
                  </a:lnTo>
                  <a:close/>
                  <a:moveTo>
                    <a:pt x="174939" y="31548"/>
                  </a:moveTo>
                  <a:lnTo>
                    <a:pt x="174939" y="31550"/>
                  </a:lnTo>
                  <a:lnTo>
                    <a:pt x="174939" y="37484"/>
                  </a:lnTo>
                  <a:lnTo>
                    <a:pt x="169005" y="37484"/>
                  </a:lnTo>
                  <a:lnTo>
                    <a:pt x="169005" y="31548"/>
                  </a:lnTo>
                  <a:close/>
                  <a:moveTo>
                    <a:pt x="181186" y="31548"/>
                  </a:moveTo>
                  <a:lnTo>
                    <a:pt x="181186" y="31550"/>
                  </a:lnTo>
                  <a:lnTo>
                    <a:pt x="181186" y="37484"/>
                  </a:lnTo>
                  <a:lnTo>
                    <a:pt x="175252" y="37484"/>
                  </a:lnTo>
                  <a:lnTo>
                    <a:pt x="175252" y="31548"/>
                  </a:lnTo>
                  <a:close/>
                  <a:moveTo>
                    <a:pt x="187435" y="31548"/>
                  </a:moveTo>
                  <a:lnTo>
                    <a:pt x="187435" y="31550"/>
                  </a:lnTo>
                  <a:lnTo>
                    <a:pt x="187435" y="37484"/>
                  </a:lnTo>
                  <a:lnTo>
                    <a:pt x="181499" y="37484"/>
                  </a:lnTo>
                  <a:lnTo>
                    <a:pt x="181499" y="31548"/>
                  </a:lnTo>
                  <a:close/>
                  <a:moveTo>
                    <a:pt x="37489" y="31552"/>
                  </a:moveTo>
                  <a:lnTo>
                    <a:pt x="37489" y="37486"/>
                  </a:lnTo>
                  <a:lnTo>
                    <a:pt x="31553" y="37486"/>
                  </a:lnTo>
                  <a:lnTo>
                    <a:pt x="31553" y="31552"/>
                  </a:lnTo>
                  <a:close/>
                  <a:moveTo>
                    <a:pt x="43737" y="31552"/>
                  </a:moveTo>
                  <a:lnTo>
                    <a:pt x="43737" y="37486"/>
                  </a:lnTo>
                  <a:lnTo>
                    <a:pt x="37802" y="37486"/>
                  </a:lnTo>
                  <a:lnTo>
                    <a:pt x="37802" y="31552"/>
                  </a:lnTo>
                  <a:close/>
                  <a:moveTo>
                    <a:pt x="49985" y="31552"/>
                  </a:moveTo>
                  <a:lnTo>
                    <a:pt x="49985" y="37486"/>
                  </a:lnTo>
                  <a:lnTo>
                    <a:pt x="44049" y="37486"/>
                  </a:lnTo>
                  <a:lnTo>
                    <a:pt x="44049" y="31552"/>
                  </a:lnTo>
                  <a:close/>
                  <a:moveTo>
                    <a:pt x="56232" y="31552"/>
                  </a:moveTo>
                  <a:lnTo>
                    <a:pt x="56232" y="37486"/>
                  </a:lnTo>
                  <a:lnTo>
                    <a:pt x="50296" y="37486"/>
                  </a:lnTo>
                  <a:lnTo>
                    <a:pt x="50296" y="31552"/>
                  </a:lnTo>
                  <a:close/>
                  <a:moveTo>
                    <a:pt x="62480" y="31552"/>
                  </a:moveTo>
                  <a:lnTo>
                    <a:pt x="62480" y="37486"/>
                  </a:lnTo>
                  <a:lnTo>
                    <a:pt x="56545" y="37486"/>
                  </a:lnTo>
                  <a:lnTo>
                    <a:pt x="56545" y="31552"/>
                  </a:lnTo>
                  <a:close/>
                  <a:moveTo>
                    <a:pt x="68727" y="31552"/>
                  </a:moveTo>
                  <a:lnTo>
                    <a:pt x="68727" y="37486"/>
                  </a:lnTo>
                  <a:lnTo>
                    <a:pt x="62792" y="37486"/>
                  </a:lnTo>
                  <a:lnTo>
                    <a:pt x="62792" y="31552"/>
                  </a:lnTo>
                  <a:close/>
                  <a:moveTo>
                    <a:pt x="74975" y="31552"/>
                  </a:moveTo>
                  <a:lnTo>
                    <a:pt x="74975" y="37486"/>
                  </a:lnTo>
                  <a:lnTo>
                    <a:pt x="69039" y="37486"/>
                  </a:lnTo>
                  <a:lnTo>
                    <a:pt x="69039" y="31552"/>
                  </a:lnTo>
                  <a:close/>
                  <a:moveTo>
                    <a:pt x="81223" y="31552"/>
                  </a:moveTo>
                  <a:lnTo>
                    <a:pt x="81223" y="37486"/>
                  </a:lnTo>
                  <a:lnTo>
                    <a:pt x="75286" y="37486"/>
                  </a:lnTo>
                  <a:lnTo>
                    <a:pt x="75286" y="31552"/>
                  </a:lnTo>
                  <a:close/>
                  <a:moveTo>
                    <a:pt x="87470" y="31552"/>
                  </a:moveTo>
                  <a:lnTo>
                    <a:pt x="87470" y="37486"/>
                  </a:lnTo>
                  <a:lnTo>
                    <a:pt x="81535" y="37486"/>
                  </a:lnTo>
                  <a:lnTo>
                    <a:pt x="81535" y="31552"/>
                  </a:lnTo>
                  <a:close/>
                  <a:moveTo>
                    <a:pt x="93720" y="31552"/>
                  </a:moveTo>
                  <a:lnTo>
                    <a:pt x="93720" y="37486"/>
                  </a:lnTo>
                  <a:lnTo>
                    <a:pt x="87784" y="37486"/>
                  </a:lnTo>
                  <a:lnTo>
                    <a:pt x="87784" y="31552"/>
                  </a:lnTo>
                  <a:close/>
                  <a:moveTo>
                    <a:pt x="99967" y="31552"/>
                  </a:moveTo>
                  <a:lnTo>
                    <a:pt x="99967" y="37486"/>
                  </a:lnTo>
                  <a:lnTo>
                    <a:pt x="94031" y="37486"/>
                  </a:lnTo>
                  <a:lnTo>
                    <a:pt x="94031" y="31552"/>
                  </a:lnTo>
                  <a:close/>
                  <a:moveTo>
                    <a:pt x="106214" y="31552"/>
                  </a:moveTo>
                  <a:lnTo>
                    <a:pt x="106214" y="37486"/>
                  </a:lnTo>
                  <a:lnTo>
                    <a:pt x="100280" y="37486"/>
                  </a:lnTo>
                  <a:lnTo>
                    <a:pt x="100280" y="31552"/>
                  </a:lnTo>
                  <a:close/>
                  <a:moveTo>
                    <a:pt x="112461" y="31552"/>
                  </a:moveTo>
                  <a:lnTo>
                    <a:pt x="112461" y="37486"/>
                  </a:lnTo>
                  <a:lnTo>
                    <a:pt x="106527" y="37486"/>
                  </a:lnTo>
                  <a:lnTo>
                    <a:pt x="106527" y="31552"/>
                  </a:lnTo>
                  <a:close/>
                  <a:moveTo>
                    <a:pt x="118710" y="31552"/>
                  </a:moveTo>
                  <a:lnTo>
                    <a:pt x="118710" y="37486"/>
                  </a:lnTo>
                  <a:lnTo>
                    <a:pt x="112774" y="37486"/>
                  </a:lnTo>
                  <a:lnTo>
                    <a:pt x="112774" y="31552"/>
                  </a:lnTo>
                  <a:close/>
                  <a:moveTo>
                    <a:pt x="124957" y="31552"/>
                  </a:moveTo>
                  <a:lnTo>
                    <a:pt x="124957" y="37486"/>
                  </a:lnTo>
                  <a:lnTo>
                    <a:pt x="119021" y="37486"/>
                  </a:lnTo>
                  <a:lnTo>
                    <a:pt x="119021" y="31552"/>
                  </a:lnTo>
                  <a:close/>
                  <a:moveTo>
                    <a:pt x="131204" y="31552"/>
                  </a:moveTo>
                  <a:lnTo>
                    <a:pt x="131204" y="37486"/>
                  </a:lnTo>
                  <a:lnTo>
                    <a:pt x="125270" y="37486"/>
                  </a:lnTo>
                  <a:lnTo>
                    <a:pt x="125270" y="31552"/>
                  </a:lnTo>
                  <a:close/>
                  <a:moveTo>
                    <a:pt x="137451" y="31552"/>
                  </a:moveTo>
                  <a:lnTo>
                    <a:pt x="137451" y="37486"/>
                  </a:lnTo>
                  <a:lnTo>
                    <a:pt x="131517" y="37486"/>
                  </a:lnTo>
                  <a:lnTo>
                    <a:pt x="131517" y="31552"/>
                  </a:lnTo>
                  <a:close/>
                  <a:moveTo>
                    <a:pt x="143702" y="31552"/>
                  </a:moveTo>
                  <a:lnTo>
                    <a:pt x="143702" y="37486"/>
                  </a:lnTo>
                  <a:lnTo>
                    <a:pt x="137766" y="37486"/>
                  </a:lnTo>
                  <a:lnTo>
                    <a:pt x="137766" y="31552"/>
                  </a:lnTo>
                  <a:close/>
                  <a:moveTo>
                    <a:pt x="149949" y="31552"/>
                  </a:moveTo>
                  <a:lnTo>
                    <a:pt x="149949" y="37486"/>
                  </a:lnTo>
                  <a:lnTo>
                    <a:pt x="144015" y="37486"/>
                  </a:lnTo>
                  <a:lnTo>
                    <a:pt x="144015" y="31552"/>
                  </a:lnTo>
                  <a:close/>
                  <a:moveTo>
                    <a:pt x="156196" y="31552"/>
                  </a:moveTo>
                  <a:lnTo>
                    <a:pt x="156196" y="37486"/>
                  </a:lnTo>
                  <a:lnTo>
                    <a:pt x="150262" y="37486"/>
                  </a:lnTo>
                  <a:lnTo>
                    <a:pt x="150262" y="31552"/>
                  </a:lnTo>
                  <a:close/>
                  <a:moveTo>
                    <a:pt x="193684" y="31552"/>
                  </a:moveTo>
                  <a:lnTo>
                    <a:pt x="193684" y="37486"/>
                  </a:lnTo>
                  <a:lnTo>
                    <a:pt x="187749" y="37486"/>
                  </a:lnTo>
                  <a:lnTo>
                    <a:pt x="187749" y="31552"/>
                  </a:lnTo>
                  <a:close/>
                  <a:moveTo>
                    <a:pt x="199931" y="31552"/>
                  </a:moveTo>
                  <a:lnTo>
                    <a:pt x="199931" y="37486"/>
                  </a:lnTo>
                  <a:lnTo>
                    <a:pt x="193996" y="37486"/>
                  </a:lnTo>
                  <a:lnTo>
                    <a:pt x="193996" y="31552"/>
                  </a:lnTo>
                  <a:close/>
                  <a:moveTo>
                    <a:pt x="206180" y="31552"/>
                  </a:moveTo>
                  <a:lnTo>
                    <a:pt x="206180" y="37486"/>
                  </a:lnTo>
                  <a:lnTo>
                    <a:pt x="200244" y="37486"/>
                  </a:lnTo>
                  <a:lnTo>
                    <a:pt x="200244" y="31552"/>
                  </a:lnTo>
                  <a:close/>
                  <a:moveTo>
                    <a:pt x="212427" y="31552"/>
                  </a:moveTo>
                  <a:lnTo>
                    <a:pt x="212427" y="37486"/>
                  </a:lnTo>
                  <a:lnTo>
                    <a:pt x="206491" y="37486"/>
                  </a:lnTo>
                  <a:lnTo>
                    <a:pt x="206491" y="31552"/>
                  </a:lnTo>
                  <a:close/>
                  <a:moveTo>
                    <a:pt x="218674" y="31552"/>
                  </a:moveTo>
                  <a:lnTo>
                    <a:pt x="218674" y="37486"/>
                  </a:lnTo>
                  <a:lnTo>
                    <a:pt x="212739" y="37486"/>
                  </a:lnTo>
                  <a:lnTo>
                    <a:pt x="212739" y="31552"/>
                  </a:lnTo>
                  <a:close/>
                  <a:moveTo>
                    <a:pt x="224921" y="31552"/>
                  </a:moveTo>
                  <a:lnTo>
                    <a:pt x="224921" y="37486"/>
                  </a:lnTo>
                  <a:lnTo>
                    <a:pt x="218987" y="37486"/>
                  </a:lnTo>
                  <a:lnTo>
                    <a:pt x="218987" y="31552"/>
                  </a:lnTo>
                  <a:close/>
                  <a:moveTo>
                    <a:pt x="231170" y="31552"/>
                  </a:moveTo>
                  <a:lnTo>
                    <a:pt x="231170" y="37486"/>
                  </a:lnTo>
                  <a:lnTo>
                    <a:pt x="225234" y="37486"/>
                  </a:lnTo>
                  <a:lnTo>
                    <a:pt x="225234" y="31552"/>
                  </a:lnTo>
                  <a:close/>
                  <a:moveTo>
                    <a:pt x="237417" y="31552"/>
                  </a:moveTo>
                  <a:lnTo>
                    <a:pt x="237417" y="37486"/>
                  </a:lnTo>
                  <a:lnTo>
                    <a:pt x="231481" y="37486"/>
                  </a:lnTo>
                  <a:lnTo>
                    <a:pt x="231481" y="31552"/>
                  </a:lnTo>
                  <a:close/>
                  <a:moveTo>
                    <a:pt x="243664" y="31552"/>
                  </a:moveTo>
                  <a:lnTo>
                    <a:pt x="243664" y="37486"/>
                  </a:lnTo>
                  <a:lnTo>
                    <a:pt x="237729" y="37486"/>
                  </a:lnTo>
                  <a:lnTo>
                    <a:pt x="237729" y="31552"/>
                  </a:lnTo>
                  <a:close/>
                  <a:moveTo>
                    <a:pt x="249911" y="31552"/>
                  </a:moveTo>
                  <a:lnTo>
                    <a:pt x="249911" y="37486"/>
                  </a:lnTo>
                  <a:lnTo>
                    <a:pt x="243977" y="37486"/>
                  </a:lnTo>
                  <a:lnTo>
                    <a:pt x="243977" y="31552"/>
                  </a:lnTo>
                  <a:close/>
                  <a:moveTo>
                    <a:pt x="256161" y="31552"/>
                  </a:moveTo>
                  <a:lnTo>
                    <a:pt x="256161" y="37486"/>
                  </a:lnTo>
                  <a:lnTo>
                    <a:pt x="250225" y="37486"/>
                  </a:lnTo>
                  <a:lnTo>
                    <a:pt x="250225" y="31552"/>
                  </a:lnTo>
                  <a:close/>
                  <a:moveTo>
                    <a:pt x="262409" y="31552"/>
                  </a:moveTo>
                  <a:lnTo>
                    <a:pt x="262409" y="37486"/>
                  </a:lnTo>
                  <a:lnTo>
                    <a:pt x="256474" y="37486"/>
                  </a:lnTo>
                  <a:lnTo>
                    <a:pt x="256474" y="31552"/>
                  </a:lnTo>
                  <a:close/>
                  <a:moveTo>
                    <a:pt x="268656" y="31552"/>
                  </a:moveTo>
                  <a:lnTo>
                    <a:pt x="268656" y="37486"/>
                  </a:lnTo>
                  <a:lnTo>
                    <a:pt x="262721" y="37486"/>
                  </a:lnTo>
                  <a:lnTo>
                    <a:pt x="262721" y="31552"/>
                  </a:lnTo>
                  <a:close/>
                  <a:moveTo>
                    <a:pt x="274904" y="31552"/>
                  </a:moveTo>
                  <a:lnTo>
                    <a:pt x="274904" y="37486"/>
                  </a:lnTo>
                  <a:lnTo>
                    <a:pt x="268968" y="37486"/>
                  </a:lnTo>
                  <a:lnTo>
                    <a:pt x="268968" y="31552"/>
                  </a:lnTo>
                  <a:close/>
                  <a:moveTo>
                    <a:pt x="6251" y="37799"/>
                  </a:moveTo>
                  <a:lnTo>
                    <a:pt x="6251" y="43735"/>
                  </a:lnTo>
                  <a:lnTo>
                    <a:pt x="315" y="43735"/>
                  </a:lnTo>
                  <a:lnTo>
                    <a:pt x="315" y="37799"/>
                  </a:lnTo>
                  <a:close/>
                  <a:moveTo>
                    <a:pt x="12498" y="37799"/>
                  </a:moveTo>
                  <a:lnTo>
                    <a:pt x="12498" y="43735"/>
                  </a:lnTo>
                  <a:lnTo>
                    <a:pt x="6562" y="43735"/>
                  </a:lnTo>
                  <a:lnTo>
                    <a:pt x="6562" y="37799"/>
                  </a:lnTo>
                  <a:close/>
                  <a:moveTo>
                    <a:pt x="18745" y="37799"/>
                  </a:moveTo>
                  <a:lnTo>
                    <a:pt x="18745" y="43735"/>
                  </a:lnTo>
                  <a:lnTo>
                    <a:pt x="12810" y="43735"/>
                  </a:lnTo>
                  <a:lnTo>
                    <a:pt x="12810" y="37799"/>
                  </a:lnTo>
                  <a:close/>
                  <a:moveTo>
                    <a:pt x="24992" y="37799"/>
                  </a:moveTo>
                  <a:lnTo>
                    <a:pt x="24992" y="43735"/>
                  </a:lnTo>
                  <a:lnTo>
                    <a:pt x="19058" y="43735"/>
                  </a:lnTo>
                  <a:lnTo>
                    <a:pt x="19058" y="37799"/>
                  </a:lnTo>
                  <a:close/>
                  <a:moveTo>
                    <a:pt x="31242" y="37799"/>
                  </a:moveTo>
                  <a:lnTo>
                    <a:pt x="31242" y="43735"/>
                  </a:lnTo>
                  <a:lnTo>
                    <a:pt x="25305" y="43735"/>
                  </a:lnTo>
                  <a:lnTo>
                    <a:pt x="25305" y="37799"/>
                  </a:lnTo>
                  <a:close/>
                  <a:moveTo>
                    <a:pt x="37489" y="37799"/>
                  </a:moveTo>
                  <a:lnTo>
                    <a:pt x="37489" y="43735"/>
                  </a:lnTo>
                  <a:lnTo>
                    <a:pt x="31553" y="43735"/>
                  </a:lnTo>
                  <a:lnTo>
                    <a:pt x="31553" y="37799"/>
                  </a:lnTo>
                  <a:close/>
                  <a:moveTo>
                    <a:pt x="43737" y="37799"/>
                  </a:moveTo>
                  <a:lnTo>
                    <a:pt x="43737" y="43735"/>
                  </a:lnTo>
                  <a:lnTo>
                    <a:pt x="37802" y="43735"/>
                  </a:lnTo>
                  <a:lnTo>
                    <a:pt x="37802" y="37799"/>
                  </a:lnTo>
                  <a:close/>
                  <a:moveTo>
                    <a:pt x="49985" y="37799"/>
                  </a:moveTo>
                  <a:lnTo>
                    <a:pt x="49985" y="43735"/>
                  </a:lnTo>
                  <a:lnTo>
                    <a:pt x="44049" y="43735"/>
                  </a:lnTo>
                  <a:lnTo>
                    <a:pt x="44049" y="37799"/>
                  </a:lnTo>
                  <a:close/>
                  <a:moveTo>
                    <a:pt x="56232" y="37799"/>
                  </a:moveTo>
                  <a:lnTo>
                    <a:pt x="56232" y="43735"/>
                  </a:lnTo>
                  <a:lnTo>
                    <a:pt x="50296" y="43735"/>
                  </a:lnTo>
                  <a:lnTo>
                    <a:pt x="50296" y="37799"/>
                  </a:lnTo>
                  <a:close/>
                  <a:moveTo>
                    <a:pt x="62480" y="37799"/>
                  </a:moveTo>
                  <a:lnTo>
                    <a:pt x="62480" y="43735"/>
                  </a:lnTo>
                  <a:lnTo>
                    <a:pt x="56545" y="43735"/>
                  </a:lnTo>
                  <a:lnTo>
                    <a:pt x="56545" y="37799"/>
                  </a:lnTo>
                  <a:close/>
                  <a:moveTo>
                    <a:pt x="68727" y="37799"/>
                  </a:moveTo>
                  <a:lnTo>
                    <a:pt x="68727" y="43735"/>
                  </a:lnTo>
                  <a:lnTo>
                    <a:pt x="62792" y="43735"/>
                  </a:lnTo>
                  <a:lnTo>
                    <a:pt x="62792" y="37799"/>
                  </a:lnTo>
                  <a:close/>
                  <a:moveTo>
                    <a:pt x="74975" y="37799"/>
                  </a:moveTo>
                  <a:lnTo>
                    <a:pt x="74975" y="43735"/>
                  </a:lnTo>
                  <a:lnTo>
                    <a:pt x="69039" y="43735"/>
                  </a:lnTo>
                  <a:lnTo>
                    <a:pt x="69039" y="37799"/>
                  </a:lnTo>
                  <a:close/>
                  <a:moveTo>
                    <a:pt x="81223" y="37799"/>
                  </a:moveTo>
                  <a:lnTo>
                    <a:pt x="81223" y="43735"/>
                  </a:lnTo>
                  <a:lnTo>
                    <a:pt x="75286" y="43735"/>
                  </a:lnTo>
                  <a:lnTo>
                    <a:pt x="75286" y="37799"/>
                  </a:lnTo>
                  <a:close/>
                  <a:moveTo>
                    <a:pt x="87470" y="37799"/>
                  </a:moveTo>
                  <a:lnTo>
                    <a:pt x="87470" y="43735"/>
                  </a:lnTo>
                  <a:lnTo>
                    <a:pt x="81535" y="43735"/>
                  </a:lnTo>
                  <a:lnTo>
                    <a:pt x="81535" y="37799"/>
                  </a:lnTo>
                  <a:close/>
                  <a:moveTo>
                    <a:pt x="93720" y="37799"/>
                  </a:moveTo>
                  <a:lnTo>
                    <a:pt x="93720" y="43735"/>
                  </a:lnTo>
                  <a:lnTo>
                    <a:pt x="87784" y="43735"/>
                  </a:lnTo>
                  <a:lnTo>
                    <a:pt x="87784" y="37799"/>
                  </a:lnTo>
                  <a:close/>
                  <a:moveTo>
                    <a:pt x="99967" y="37799"/>
                  </a:moveTo>
                  <a:lnTo>
                    <a:pt x="99967" y="43735"/>
                  </a:lnTo>
                  <a:lnTo>
                    <a:pt x="94031" y="43735"/>
                  </a:lnTo>
                  <a:lnTo>
                    <a:pt x="94031" y="37799"/>
                  </a:lnTo>
                  <a:close/>
                  <a:moveTo>
                    <a:pt x="106214" y="37799"/>
                  </a:moveTo>
                  <a:lnTo>
                    <a:pt x="106214" y="43735"/>
                  </a:lnTo>
                  <a:lnTo>
                    <a:pt x="100280" y="43735"/>
                  </a:lnTo>
                  <a:lnTo>
                    <a:pt x="100280" y="37799"/>
                  </a:lnTo>
                  <a:close/>
                  <a:moveTo>
                    <a:pt x="112461" y="37799"/>
                  </a:moveTo>
                  <a:lnTo>
                    <a:pt x="112461" y="43735"/>
                  </a:lnTo>
                  <a:lnTo>
                    <a:pt x="106527" y="43735"/>
                  </a:lnTo>
                  <a:lnTo>
                    <a:pt x="106527" y="37799"/>
                  </a:lnTo>
                  <a:close/>
                  <a:moveTo>
                    <a:pt x="118710" y="37799"/>
                  </a:moveTo>
                  <a:lnTo>
                    <a:pt x="118710" y="43735"/>
                  </a:lnTo>
                  <a:lnTo>
                    <a:pt x="112774" y="43735"/>
                  </a:lnTo>
                  <a:lnTo>
                    <a:pt x="112774" y="37799"/>
                  </a:lnTo>
                  <a:close/>
                  <a:moveTo>
                    <a:pt x="124957" y="37799"/>
                  </a:moveTo>
                  <a:lnTo>
                    <a:pt x="124957" y="43735"/>
                  </a:lnTo>
                  <a:lnTo>
                    <a:pt x="119021" y="43735"/>
                  </a:lnTo>
                  <a:lnTo>
                    <a:pt x="119021" y="37799"/>
                  </a:lnTo>
                  <a:close/>
                  <a:moveTo>
                    <a:pt x="131204" y="37799"/>
                  </a:moveTo>
                  <a:lnTo>
                    <a:pt x="131204" y="43735"/>
                  </a:lnTo>
                  <a:lnTo>
                    <a:pt x="125270" y="43735"/>
                  </a:lnTo>
                  <a:lnTo>
                    <a:pt x="125270" y="37799"/>
                  </a:lnTo>
                  <a:close/>
                  <a:moveTo>
                    <a:pt x="137451" y="37799"/>
                  </a:moveTo>
                  <a:lnTo>
                    <a:pt x="137451" y="43735"/>
                  </a:lnTo>
                  <a:lnTo>
                    <a:pt x="131517" y="43735"/>
                  </a:lnTo>
                  <a:lnTo>
                    <a:pt x="131517" y="37799"/>
                  </a:lnTo>
                  <a:close/>
                  <a:moveTo>
                    <a:pt x="143702" y="37799"/>
                  </a:moveTo>
                  <a:lnTo>
                    <a:pt x="143702" y="43735"/>
                  </a:lnTo>
                  <a:lnTo>
                    <a:pt x="137766" y="43735"/>
                  </a:lnTo>
                  <a:lnTo>
                    <a:pt x="137766" y="37799"/>
                  </a:lnTo>
                  <a:close/>
                  <a:moveTo>
                    <a:pt x="149949" y="37799"/>
                  </a:moveTo>
                  <a:lnTo>
                    <a:pt x="149949" y="43735"/>
                  </a:lnTo>
                  <a:lnTo>
                    <a:pt x="144015" y="43735"/>
                  </a:lnTo>
                  <a:lnTo>
                    <a:pt x="144015" y="37799"/>
                  </a:lnTo>
                  <a:close/>
                  <a:moveTo>
                    <a:pt x="156196" y="37799"/>
                  </a:moveTo>
                  <a:lnTo>
                    <a:pt x="156196" y="43735"/>
                  </a:lnTo>
                  <a:lnTo>
                    <a:pt x="150262" y="43735"/>
                  </a:lnTo>
                  <a:lnTo>
                    <a:pt x="150262" y="37799"/>
                  </a:lnTo>
                  <a:close/>
                  <a:moveTo>
                    <a:pt x="162445" y="37799"/>
                  </a:moveTo>
                  <a:lnTo>
                    <a:pt x="162445" y="43735"/>
                  </a:lnTo>
                  <a:lnTo>
                    <a:pt x="156509" y="43735"/>
                  </a:lnTo>
                  <a:lnTo>
                    <a:pt x="156509" y="37799"/>
                  </a:lnTo>
                  <a:close/>
                  <a:moveTo>
                    <a:pt x="168692" y="37799"/>
                  </a:moveTo>
                  <a:lnTo>
                    <a:pt x="168692" y="43735"/>
                  </a:lnTo>
                  <a:lnTo>
                    <a:pt x="162756" y="43735"/>
                  </a:lnTo>
                  <a:lnTo>
                    <a:pt x="162756" y="37799"/>
                  </a:lnTo>
                  <a:close/>
                  <a:moveTo>
                    <a:pt x="174939" y="37799"/>
                  </a:moveTo>
                  <a:lnTo>
                    <a:pt x="174939" y="43735"/>
                  </a:lnTo>
                  <a:lnTo>
                    <a:pt x="169005" y="43735"/>
                  </a:lnTo>
                  <a:lnTo>
                    <a:pt x="169005" y="37799"/>
                  </a:lnTo>
                  <a:close/>
                  <a:moveTo>
                    <a:pt x="181186" y="37799"/>
                  </a:moveTo>
                  <a:lnTo>
                    <a:pt x="181186" y="43735"/>
                  </a:lnTo>
                  <a:lnTo>
                    <a:pt x="175252" y="43735"/>
                  </a:lnTo>
                  <a:lnTo>
                    <a:pt x="175252" y="37799"/>
                  </a:lnTo>
                  <a:close/>
                  <a:moveTo>
                    <a:pt x="187435" y="37799"/>
                  </a:moveTo>
                  <a:lnTo>
                    <a:pt x="187435" y="43735"/>
                  </a:lnTo>
                  <a:lnTo>
                    <a:pt x="181499" y="43735"/>
                  </a:lnTo>
                  <a:lnTo>
                    <a:pt x="181499" y="37799"/>
                  </a:lnTo>
                  <a:close/>
                  <a:moveTo>
                    <a:pt x="193684" y="37799"/>
                  </a:moveTo>
                  <a:lnTo>
                    <a:pt x="193684" y="43735"/>
                  </a:lnTo>
                  <a:lnTo>
                    <a:pt x="187749" y="43735"/>
                  </a:lnTo>
                  <a:lnTo>
                    <a:pt x="187749" y="37799"/>
                  </a:lnTo>
                  <a:close/>
                  <a:moveTo>
                    <a:pt x="199931" y="37799"/>
                  </a:moveTo>
                  <a:lnTo>
                    <a:pt x="199931" y="43735"/>
                  </a:lnTo>
                  <a:lnTo>
                    <a:pt x="193996" y="43735"/>
                  </a:lnTo>
                  <a:lnTo>
                    <a:pt x="193996" y="37799"/>
                  </a:lnTo>
                  <a:close/>
                  <a:moveTo>
                    <a:pt x="206180" y="37799"/>
                  </a:moveTo>
                  <a:lnTo>
                    <a:pt x="206180" y="43735"/>
                  </a:lnTo>
                  <a:lnTo>
                    <a:pt x="200244" y="43735"/>
                  </a:lnTo>
                  <a:lnTo>
                    <a:pt x="200244" y="37799"/>
                  </a:lnTo>
                  <a:close/>
                  <a:moveTo>
                    <a:pt x="212427" y="37799"/>
                  </a:moveTo>
                  <a:lnTo>
                    <a:pt x="212427" y="43735"/>
                  </a:lnTo>
                  <a:lnTo>
                    <a:pt x="206491" y="43735"/>
                  </a:lnTo>
                  <a:lnTo>
                    <a:pt x="206491" y="37799"/>
                  </a:lnTo>
                  <a:close/>
                  <a:moveTo>
                    <a:pt x="218674" y="37799"/>
                  </a:moveTo>
                  <a:lnTo>
                    <a:pt x="218674" y="43735"/>
                  </a:lnTo>
                  <a:lnTo>
                    <a:pt x="212739" y="43735"/>
                  </a:lnTo>
                  <a:lnTo>
                    <a:pt x="212739" y="37799"/>
                  </a:lnTo>
                  <a:close/>
                  <a:moveTo>
                    <a:pt x="224921" y="37799"/>
                  </a:moveTo>
                  <a:lnTo>
                    <a:pt x="224921" y="43735"/>
                  </a:lnTo>
                  <a:lnTo>
                    <a:pt x="218987" y="43735"/>
                  </a:lnTo>
                  <a:lnTo>
                    <a:pt x="218987" y="37799"/>
                  </a:lnTo>
                  <a:close/>
                  <a:moveTo>
                    <a:pt x="231170" y="37799"/>
                  </a:moveTo>
                  <a:lnTo>
                    <a:pt x="231170" y="43735"/>
                  </a:lnTo>
                  <a:lnTo>
                    <a:pt x="225234" y="43735"/>
                  </a:lnTo>
                  <a:lnTo>
                    <a:pt x="225234" y="37799"/>
                  </a:lnTo>
                  <a:close/>
                  <a:moveTo>
                    <a:pt x="237417" y="37799"/>
                  </a:moveTo>
                  <a:lnTo>
                    <a:pt x="237417" y="43735"/>
                  </a:lnTo>
                  <a:lnTo>
                    <a:pt x="231481" y="43735"/>
                  </a:lnTo>
                  <a:lnTo>
                    <a:pt x="231481" y="37799"/>
                  </a:lnTo>
                  <a:close/>
                  <a:moveTo>
                    <a:pt x="243664" y="37799"/>
                  </a:moveTo>
                  <a:lnTo>
                    <a:pt x="243664" y="43735"/>
                  </a:lnTo>
                  <a:lnTo>
                    <a:pt x="237729" y="43735"/>
                  </a:lnTo>
                  <a:lnTo>
                    <a:pt x="237729" y="37799"/>
                  </a:lnTo>
                  <a:close/>
                  <a:moveTo>
                    <a:pt x="249911" y="37799"/>
                  </a:moveTo>
                  <a:lnTo>
                    <a:pt x="249911" y="43735"/>
                  </a:lnTo>
                  <a:lnTo>
                    <a:pt x="243977" y="43735"/>
                  </a:lnTo>
                  <a:lnTo>
                    <a:pt x="243977" y="37799"/>
                  </a:lnTo>
                  <a:close/>
                  <a:moveTo>
                    <a:pt x="256161" y="37799"/>
                  </a:moveTo>
                  <a:lnTo>
                    <a:pt x="256161" y="43735"/>
                  </a:lnTo>
                  <a:lnTo>
                    <a:pt x="250225" y="43735"/>
                  </a:lnTo>
                  <a:lnTo>
                    <a:pt x="250225" y="37799"/>
                  </a:lnTo>
                  <a:close/>
                  <a:moveTo>
                    <a:pt x="262409" y="37799"/>
                  </a:moveTo>
                  <a:lnTo>
                    <a:pt x="262409" y="43735"/>
                  </a:lnTo>
                  <a:lnTo>
                    <a:pt x="256474" y="43735"/>
                  </a:lnTo>
                  <a:lnTo>
                    <a:pt x="256474" y="37799"/>
                  </a:lnTo>
                  <a:close/>
                  <a:moveTo>
                    <a:pt x="268656" y="37799"/>
                  </a:moveTo>
                  <a:lnTo>
                    <a:pt x="268656" y="43735"/>
                  </a:lnTo>
                  <a:lnTo>
                    <a:pt x="262721" y="43735"/>
                  </a:lnTo>
                  <a:lnTo>
                    <a:pt x="262721" y="37799"/>
                  </a:lnTo>
                  <a:close/>
                  <a:moveTo>
                    <a:pt x="274904" y="37799"/>
                  </a:moveTo>
                  <a:lnTo>
                    <a:pt x="274904" y="43735"/>
                  </a:lnTo>
                  <a:lnTo>
                    <a:pt x="268968" y="43735"/>
                  </a:lnTo>
                  <a:lnTo>
                    <a:pt x="268968" y="37799"/>
                  </a:lnTo>
                  <a:close/>
                  <a:moveTo>
                    <a:pt x="6251" y="44046"/>
                  </a:moveTo>
                  <a:lnTo>
                    <a:pt x="6251" y="49982"/>
                  </a:lnTo>
                  <a:lnTo>
                    <a:pt x="315" y="49982"/>
                  </a:lnTo>
                  <a:lnTo>
                    <a:pt x="315" y="44046"/>
                  </a:lnTo>
                  <a:close/>
                  <a:moveTo>
                    <a:pt x="12498" y="44046"/>
                  </a:moveTo>
                  <a:lnTo>
                    <a:pt x="12498" y="49982"/>
                  </a:lnTo>
                  <a:lnTo>
                    <a:pt x="6562" y="49982"/>
                  </a:lnTo>
                  <a:lnTo>
                    <a:pt x="6562" y="44046"/>
                  </a:lnTo>
                  <a:close/>
                  <a:moveTo>
                    <a:pt x="18745" y="44046"/>
                  </a:moveTo>
                  <a:lnTo>
                    <a:pt x="18745" y="49982"/>
                  </a:lnTo>
                  <a:lnTo>
                    <a:pt x="12810" y="49982"/>
                  </a:lnTo>
                  <a:lnTo>
                    <a:pt x="12810" y="44046"/>
                  </a:lnTo>
                  <a:close/>
                  <a:moveTo>
                    <a:pt x="24992" y="44046"/>
                  </a:moveTo>
                  <a:lnTo>
                    <a:pt x="24992" y="49982"/>
                  </a:lnTo>
                  <a:lnTo>
                    <a:pt x="19058" y="49982"/>
                  </a:lnTo>
                  <a:lnTo>
                    <a:pt x="19058" y="44046"/>
                  </a:lnTo>
                  <a:close/>
                  <a:moveTo>
                    <a:pt x="31242" y="44046"/>
                  </a:moveTo>
                  <a:lnTo>
                    <a:pt x="31242" y="49982"/>
                  </a:lnTo>
                  <a:lnTo>
                    <a:pt x="25305" y="49982"/>
                  </a:lnTo>
                  <a:lnTo>
                    <a:pt x="25305" y="44046"/>
                  </a:lnTo>
                  <a:close/>
                  <a:moveTo>
                    <a:pt x="37489" y="44046"/>
                  </a:moveTo>
                  <a:lnTo>
                    <a:pt x="37489" y="49982"/>
                  </a:lnTo>
                  <a:lnTo>
                    <a:pt x="31553" y="49982"/>
                  </a:lnTo>
                  <a:lnTo>
                    <a:pt x="31553" y="44046"/>
                  </a:lnTo>
                  <a:close/>
                  <a:moveTo>
                    <a:pt x="43737" y="44046"/>
                  </a:moveTo>
                  <a:lnTo>
                    <a:pt x="43737" y="49982"/>
                  </a:lnTo>
                  <a:lnTo>
                    <a:pt x="37802" y="49982"/>
                  </a:lnTo>
                  <a:lnTo>
                    <a:pt x="37802" y="44046"/>
                  </a:lnTo>
                  <a:close/>
                  <a:moveTo>
                    <a:pt x="49985" y="44046"/>
                  </a:moveTo>
                  <a:lnTo>
                    <a:pt x="49985" y="49982"/>
                  </a:lnTo>
                  <a:lnTo>
                    <a:pt x="44049" y="49982"/>
                  </a:lnTo>
                  <a:lnTo>
                    <a:pt x="44049" y="44046"/>
                  </a:lnTo>
                  <a:close/>
                  <a:moveTo>
                    <a:pt x="56232" y="44046"/>
                  </a:moveTo>
                  <a:lnTo>
                    <a:pt x="56232" y="49982"/>
                  </a:lnTo>
                  <a:lnTo>
                    <a:pt x="50296" y="49982"/>
                  </a:lnTo>
                  <a:lnTo>
                    <a:pt x="50296" y="44046"/>
                  </a:lnTo>
                  <a:close/>
                  <a:moveTo>
                    <a:pt x="62480" y="44046"/>
                  </a:moveTo>
                  <a:lnTo>
                    <a:pt x="62480" y="49982"/>
                  </a:lnTo>
                  <a:lnTo>
                    <a:pt x="56545" y="49982"/>
                  </a:lnTo>
                  <a:lnTo>
                    <a:pt x="56545" y="44046"/>
                  </a:lnTo>
                  <a:close/>
                  <a:moveTo>
                    <a:pt x="68727" y="44046"/>
                  </a:moveTo>
                  <a:lnTo>
                    <a:pt x="68727" y="49982"/>
                  </a:lnTo>
                  <a:lnTo>
                    <a:pt x="62792" y="49982"/>
                  </a:lnTo>
                  <a:lnTo>
                    <a:pt x="62792" y="44046"/>
                  </a:lnTo>
                  <a:close/>
                  <a:moveTo>
                    <a:pt x="74975" y="44046"/>
                  </a:moveTo>
                  <a:lnTo>
                    <a:pt x="74975" y="49982"/>
                  </a:lnTo>
                  <a:lnTo>
                    <a:pt x="69039" y="49982"/>
                  </a:lnTo>
                  <a:lnTo>
                    <a:pt x="69039" y="44046"/>
                  </a:lnTo>
                  <a:close/>
                  <a:moveTo>
                    <a:pt x="81223" y="44046"/>
                  </a:moveTo>
                  <a:lnTo>
                    <a:pt x="81223" y="49982"/>
                  </a:lnTo>
                  <a:lnTo>
                    <a:pt x="75286" y="49982"/>
                  </a:lnTo>
                  <a:lnTo>
                    <a:pt x="75286" y="44046"/>
                  </a:lnTo>
                  <a:close/>
                  <a:moveTo>
                    <a:pt x="87470" y="44046"/>
                  </a:moveTo>
                  <a:lnTo>
                    <a:pt x="87470" y="49982"/>
                  </a:lnTo>
                  <a:lnTo>
                    <a:pt x="81535" y="49982"/>
                  </a:lnTo>
                  <a:lnTo>
                    <a:pt x="81535" y="44046"/>
                  </a:lnTo>
                  <a:close/>
                  <a:moveTo>
                    <a:pt x="93720" y="44046"/>
                  </a:moveTo>
                  <a:lnTo>
                    <a:pt x="93720" y="49982"/>
                  </a:lnTo>
                  <a:lnTo>
                    <a:pt x="87784" y="49982"/>
                  </a:lnTo>
                  <a:lnTo>
                    <a:pt x="87784" y="44046"/>
                  </a:lnTo>
                  <a:close/>
                  <a:moveTo>
                    <a:pt x="99967" y="44046"/>
                  </a:moveTo>
                  <a:lnTo>
                    <a:pt x="99967" y="49982"/>
                  </a:lnTo>
                  <a:lnTo>
                    <a:pt x="94031" y="49982"/>
                  </a:lnTo>
                  <a:lnTo>
                    <a:pt x="94031" y="44046"/>
                  </a:lnTo>
                  <a:close/>
                  <a:moveTo>
                    <a:pt x="106214" y="44046"/>
                  </a:moveTo>
                  <a:lnTo>
                    <a:pt x="106214" y="49982"/>
                  </a:lnTo>
                  <a:lnTo>
                    <a:pt x="100278" y="49982"/>
                  </a:lnTo>
                  <a:lnTo>
                    <a:pt x="100278" y="44046"/>
                  </a:lnTo>
                  <a:close/>
                  <a:moveTo>
                    <a:pt x="112461" y="44046"/>
                  </a:moveTo>
                  <a:lnTo>
                    <a:pt x="112461" y="49982"/>
                  </a:lnTo>
                  <a:lnTo>
                    <a:pt x="106527" y="49982"/>
                  </a:lnTo>
                  <a:lnTo>
                    <a:pt x="106527" y="44046"/>
                  </a:lnTo>
                  <a:close/>
                  <a:moveTo>
                    <a:pt x="118710" y="44046"/>
                  </a:moveTo>
                  <a:lnTo>
                    <a:pt x="118710" y="49982"/>
                  </a:lnTo>
                  <a:lnTo>
                    <a:pt x="112774" y="49982"/>
                  </a:lnTo>
                  <a:lnTo>
                    <a:pt x="112774" y="44046"/>
                  </a:lnTo>
                  <a:close/>
                  <a:moveTo>
                    <a:pt x="124957" y="44046"/>
                  </a:moveTo>
                  <a:lnTo>
                    <a:pt x="124957" y="49982"/>
                  </a:lnTo>
                  <a:lnTo>
                    <a:pt x="119021" y="49982"/>
                  </a:lnTo>
                  <a:lnTo>
                    <a:pt x="119021" y="44046"/>
                  </a:lnTo>
                  <a:close/>
                  <a:moveTo>
                    <a:pt x="131204" y="44046"/>
                  </a:moveTo>
                  <a:lnTo>
                    <a:pt x="131204" y="49982"/>
                  </a:lnTo>
                  <a:lnTo>
                    <a:pt x="125270" y="49982"/>
                  </a:lnTo>
                  <a:lnTo>
                    <a:pt x="125270" y="44046"/>
                  </a:lnTo>
                  <a:close/>
                  <a:moveTo>
                    <a:pt x="137451" y="44046"/>
                  </a:moveTo>
                  <a:lnTo>
                    <a:pt x="137451" y="49982"/>
                  </a:lnTo>
                  <a:lnTo>
                    <a:pt x="131517" y="49982"/>
                  </a:lnTo>
                  <a:lnTo>
                    <a:pt x="131517" y="44046"/>
                  </a:lnTo>
                  <a:close/>
                  <a:moveTo>
                    <a:pt x="143702" y="44046"/>
                  </a:moveTo>
                  <a:lnTo>
                    <a:pt x="143702" y="49982"/>
                  </a:lnTo>
                  <a:lnTo>
                    <a:pt x="137766" y="49982"/>
                  </a:lnTo>
                  <a:lnTo>
                    <a:pt x="137766" y="44046"/>
                  </a:lnTo>
                  <a:close/>
                  <a:moveTo>
                    <a:pt x="149949" y="44046"/>
                  </a:moveTo>
                  <a:lnTo>
                    <a:pt x="149949" y="49982"/>
                  </a:lnTo>
                  <a:lnTo>
                    <a:pt x="144015" y="49982"/>
                  </a:lnTo>
                  <a:lnTo>
                    <a:pt x="144015" y="44046"/>
                  </a:lnTo>
                  <a:close/>
                  <a:moveTo>
                    <a:pt x="156196" y="44046"/>
                  </a:moveTo>
                  <a:lnTo>
                    <a:pt x="156196" y="49982"/>
                  </a:lnTo>
                  <a:lnTo>
                    <a:pt x="150262" y="49982"/>
                  </a:lnTo>
                  <a:lnTo>
                    <a:pt x="150262" y="44046"/>
                  </a:lnTo>
                  <a:close/>
                  <a:moveTo>
                    <a:pt x="162445" y="44046"/>
                  </a:moveTo>
                  <a:lnTo>
                    <a:pt x="162445" y="49982"/>
                  </a:lnTo>
                  <a:lnTo>
                    <a:pt x="156509" y="49982"/>
                  </a:lnTo>
                  <a:lnTo>
                    <a:pt x="156509" y="44046"/>
                  </a:lnTo>
                  <a:close/>
                  <a:moveTo>
                    <a:pt x="168692" y="44046"/>
                  </a:moveTo>
                  <a:lnTo>
                    <a:pt x="168692" y="49982"/>
                  </a:lnTo>
                  <a:lnTo>
                    <a:pt x="162756" y="49982"/>
                  </a:lnTo>
                  <a:lnTo>
                    <a:pt x="162756" y="44046"/>
                  </a:lnTo>
                  <a:close/>
                  <a:moveTo>
                    <a:pt x="174939" y="44046"/>
                  </a:moveTo>
                  <a:lnTo>
                    <a:pt x="174939" y="49982"/>
                  </a:lnTo>
                  <a:lnTo>
                    <a:pt x="169005" y="49982"/>
                  </a:lnTo>
                  <a:lnTo>
                    <a:pt x="169005" y="44046"/>
                  </a:lnTo>
                  <a:close/>
                  <a:moveTo>
                    <a:pt x="181186" y="44046"/>
                  </a:moveTo>
                  <a:lnTo>
                    <a:pt x="181186" y="49982"/>
                  </a:lnTo>
                  <a:lnTo>
                    <a:pt x="175252" y="49982"/>
                  </a:lnTo>
                  <a:lnTo>
                    <a:pt x="175252" y="44046"/>
                  </a:lnTo>
                  <a:close/>
                  <a:moveTo>
                    <a:pt x="187435" y="44046"/>
                  </a:moveTo>
                  <a:lnTo>
                    <a:pt x="187435" y="49982"/>
                  </a:lnTo>
                  <a:lnTo>
                    <a:pt x="181499" y="49982"/>
                  </a:lnTo>
                  <a:lnTo>
                    <a:pt x="181499" y="44046"/>
                  </a:lnTo>
                  <a:close/>
                  <a:moveTo>
                    <a:pt x="193684" y="44046"/>
                  </a:moveTo>
                  <a:lnTo>
                    <a:pt x="193684" y="49982"/>
                  </a:lnTo>
                  <a:lnTo>
                    <a:pt x="187749" y="49982"/>
                  </a:lnTo>
                  <a:lnTo>
                    <a:pt x="187749" y="44046"/>
                  </a:lnTo>
                  <a:close/>
                  <a:moveTo>
                    <a:pt x="199931" y="44046"/>
                  </a:moveTo>
                  <a:lnTo>
                    <a:pt x="199931" y="49982"/>
                  </a:lnTo>
                  <a:lnTo>
                    <a:pt x="193996" y="49982"/>
                  </a:lnTo>
                  <a:lnTo>
                    <a:pt x="193996" y="44046"/>
                  </a:lnTo>
                  <a:close/>
                  <a:moveTo>
                    <a:pt x="206180" y="44046"/>
                  </a:moveTo>
                  <a:lnTo>
                    <a:pt x="206180" y="49982"/>
                  </a:lnTo>
                  <a:lnTo>
                    <a:pt x="200244" y="49982"/>
                  </a:lnTo>
                  <a:lnTo>
                    <a:pt x="200244" y="44046"/>
                  </a:lnTo>
                  <a:close/>
                  <a:moveTo>
                    <a:pt x="212427" y="44046"/>
                  </a:moveTo>
                  <a:lnTo>
                    <a:pt x="212427" y="49982"/>
                  </a:lnTo>
                  <a:lnTo>
                    <a:pt x="206491" y="49982"/>
                  </a:lnTo>
                  <a:lnTo>
                    <a:pt x="206491" y="44046"/>
                  </a:lnTo>
                  <a:close/>
                  <a:moveTo>
                    <a:pt x="218674" y="44046"/>
                  </a:moveTo>
                  <a:lnTo>
                    <a:pt x="218674" y="49982"/>
                  </a:lnTo>
                  <a:lnTo>
                    <a:pt x="212739" y="49982"/>
                  </a:lnTo>
                  <a:lnTo>
                    <a:pt x="212739" y="44046"/>
                  </a:lnTo>
                  <a:close/>
                  <a:moveTo>
                    <a:pt x="224921" y="44046"/>
                  </a:moveTo>
                  <a:lnTo>
                    <a:pt x="224921" y="49982"/>
                  </a:lnTo>
                  <a:lnTo>
                    <a:pt x="218987" y="49982"/>
                  </a:lnTo>
                  <a:lnTo>
                    <a:pt x="218987" y="44046"/>
                  </a:lnTo>
                  <a:close/>
                  <a:moveTo>
                    <a:pt x="231170" y="44046"/>
                  </a:moveTo>
                  <a:lnTo>
                    <a:pt x="231170" y="49982"/>
                  </a:lnTo>
                  <a:lnTo>
                    <a:pt x="225234" y="49982"/>
                  </a:lnTo>
                  <a:lnTo>
                    <a:pt x="225234" y="44046"/>
                  </a:lnTo>
                  <a:close/>
                  <a:moveTo>
                    <a:pt x="237417" y="44046"/>
                  </a:moveTo>
                  <a:lnTo>
                    <a:pt x="237417" y="49982"/>
                  </a:lnTo>
                  <a:lnTo>
                    <a:pt x="231481" y="49982"/>
                  </a:lnTo>
                  <a:lnTo>
                    <a:pt x="231481" y="44046"/>
                  </a:lnTo>
                  <a:close/>
                  <a:moveTo>
                    <a:pt x="243664" y="44046"/>
                  </a:moveTo>
                  <a:lnTo>
                    <a:pt x="243664" y="49982"/>
                  </a:lnTo>
                  <a:lnTo>
                    <a:pt x="237729" y="49982"/>
                  </a:lnTo>
                  <a:lnTo>
                    <a:pt x="237729" y="44046"/>
                  </a:lnTo>
                  <a:close/>
                  <a:moveTo>
                    <a:pt x="249911" y="44046"/>
                  </a:moveTo>
                  <a:lnTo>
                    <a:pt x="249911" y="49982"/>
                  </a:lnTo>
                  <a:lnTo>
                    <a:pt x="243977" y="49982"/>
                  </a:lnTo>
                  <a:lnTo>
                    <a:pt x="243977" y="44046"/>
                  </a:lnTo>
                  <a:close/>
                  <a:moveTo>
                    <a:pt x="256161" y="44046"/>
                  </a:moveTo>
                  <a:lnTo>
                    <a:pt x="256161" y="49982"/>
                  </a:lnTo>
                  <a:lnTo>
                    <a:pt x="250225" y="49982"/>
                  </a:lnTo>
                  <a:lnTo>
                    <a:pt x="250225" y="44046"/>
                  </a:lnTo>
                  <a:close/>
                  <a:moveTo>
                    <a:pt x="262409" y="44046"/>
                  </a:moveTo>
                  <a:lnTo>
                    <a:pt x="262409" y="49982"/>
                  </a:lnTo>
                  <a:lnTo>
                    <a:pt x="256474" y="49982"/>
                  </a:lnTo>
                  <a:lnTo>
                    <a:pt x="256474" y="44046"/>
                  </a:lnTo>
                  <a:close/>
                  <a:moveTo>
                    <a:pt x="268656" y="44046"/>
                  </a:moveTo>
                  <a:lnTo>
                    <a:pt x="268656" y="49982"/>
                  </a:lnTo>
                  <a:lnTo>
                    <a:pt x="262721" y="49982"/>
                  </a:lnTo>
                  <a:lnTo>
                    <a:pt x="262721" y="44046"/>
                  </a:lnTo>
                  <a:close/>
                  <a:moveTo>
                    <a:pt x="274904" y="44046"/>
                  </a:moveTo>
                  <a:lnTo>
                    <a:pt x="274904" y="49982"/>
                  </a:lnTo>
                  <a:lnTo>
                    <a:pt x="268968" y="49982"/>
                  </a:lnTo>
                  <a:lnTo>
                    <a:pt x="268968" y="44046"/>
                  </a:lnTo>
                  <a:close/>
                  <a:moveTo>
                    <a:pt x="6251" y="50295"/>
                  </a:moveTo>
                  <a:lnTo>
                    <a:pt x="6251" y="56229"/>
                  </a:lnTo>
                  <a:lnTo>
                    <a:pt x="315" y="56229"/>
                  </a:lnTo>
                  <a:lnTo>
                    <a:pt x="315" y="50295"/>
                  </a:lnTo>
                  <a:close/>
                  <a:moveTo>
                    <a:pt x="12498" y="50295"/>
                  </a:moveTo>
                  <a:lnTo>
                    <a:pt x="12498" y="56229"/>
                  </a:lnTo>
                  <a:lnTo>
                    <a:pt x="6562" y="56229"/>
                  </a:lnTo>
                  <a:lnTo>
                    <a:pt x="6562" y="50295"/>
                  </a:lnTo>
                  <a:close/>
                  <a:moveTo>
                    <a:pt x="18745" y="50295"/>
                  </a:moveTo>
                  <a:lnTo>
                    <a:pt x="18745" y="56229"/>
                  </a:lnTo>
                  <a:lnTo>
                    <a:pt x="12810" y="56229"/>
                  </a:lnTo>
                  <a:lnTo>
                    <a:pt x="12810" y="50295"/>
                  </a:lnTo>
                  <a:close/>
                  <a:moveTo>
                    <a:pt x="24992" y="50295"/>
                  </a:moveTo>
                  <a:lnTo>
                    <a:pt x="24992" y="56229"/>
                  </a:lnTo>
                  <a:lnTo>
                    <a:pt x="19058" y="56229"/>
                  </a:lnTo>
                  <a:lnTo>
                    <a:pt x="19058" y="50295"/>
                  </a:lnTo>
                  <a:close/>
                  <a:moveTo>
                    <a:pt x="31242" y="50295"/>
                  </a:moveTo>
                  <a:lnTo>
                    <a:pt x="31242" y="56229"/>
                  </a:lnTo>
                  <a:lnTo>
                    <a:pt x="25305" y="56229"/>
                  </a:lnTo>
                  <a:lnTo>
                    <a:pt x="25305" y="50295"/>
                  </a:lnTo>
                  <a:close/>
                  <a:moveTo>
                    <a:pt x="37489" y="50295"/>
                  </a:moveTo>
                  <a:lnTo>
                    <a:pt x="37489" y="56229"/>
                  </a:lnTo>
                  <a:lnTo>
                    <a:pt x="31553" y="56229"/>
                  </a:lnTo>
                  <a:lnTo>
                    <a:pt x="31553" y="50295"/>
                  </a:lnTo>
                  <a:close/>
                  <a:moveTo>
                    <a:pt x="43737" y="50295"/>
                  </a:moveTo>
                  <a:lnTo>
                    <a:pt x="43737" y="56229"/>
                  </a:lnTo>
                  <a:lnTo>
                    <a:pt x="37802" y="56229"/>
                  </a:lnTo>
                  <a:lnTo>
                    <a:pt x="37802" y="50295"/>
                  </a:lnTo>
                  <a:close/>
                  <a:moveTo>
                    <a:pt x="49985" y="50295"/>
                  </a:moveTo>
                  <a:lnTo>
                    <a:pt x="49985" y="56229"/>
                  </a:lnTo>
                  <a:lnTo>
                    <a:pt x="44049" y="56229"/>
                  </a:lnTo>
                  <a:lnTo>
                    <a:pt x="44049" y="50295"/>
                  </a:lnTo>
                  <a:close/>
                  <a:moveTo>
                    <a:pt x="56232" y="50295"/>
                  </a:moveTo>
                  <a:lnTo>
                    <a:pt x="56232" y="56229"/>
                  </a:lnTo>
                  <a:lnTo>
                    <a:pt x="50296" y="56229"/>
                  </a:lnTo>
                  <a:lnTo>
                    <a:pt x="50296" y="50295"/>
                  </a:lnTo>
                  <a:close/>
                  <a:moveTo>
                    <a:pt x="62480" y="50295"/>
                  </a:moveTo>
                  <a:lnTo>
                    <a:pt x="62480" y="56229"/>
                  </a:lnTo>
                  <a:lnTo>
                    <a:pt x="56545" y="56229"/>
                  </a:lnTo>
                  <a:lnTo>
                    <a:pt x="56545" y="50295"/>
                  </a:lnTo>
                  <a:close/>
                  <a:moveTo>
                    <a:pt x="68727" y="50295"/>
                  </a:moveTo>
                  <a:lnTo>
                    <a:pt x="68727" y="56229"/>
                  </a:lnTo>
                  <a:lnTo>
                    <a:pt x="62792" y="56229"/>
                  </a:lnTo>
                  <a:lnTo>
                    <a:pt x="62792" y="50295"/>
                  </a:lnTo>
                  <a:close/>
                  <a:moveTo>
                    <a:pt x="74975" y="50295"/>
                  </a:moveTo>
                  <a:lnTo>
                    <a:pt x="74975" y="56229"/>
                  </a:lnTo>
                  <a:lnTo>
                    <a:pt x="69039" y="56229"/>
                  </a:lnTo>
                  <a:lnTo>
                    <a:pt x="69039" y="50295"/>
                  </a:lnTo>
                  <a:close/>
                  <a:moveTo>
                    <a:pt x="81223" y="50295"/>
                  </a:moveTo>
                  <a:lnTo>
                    <a:pt x="81223" y="56229"/>
                  </a:lnTo>
                  <a:lnTo>
                    <a:pt x="75286" y="56229"/>
                  </a:lnTo>
                  <a:lnTo>
                    <a:pt x="75286" y="50295"/>
                  </a:lnTo>
                  <a:close/>
                  <a:moveTo>
                    <a:pt x="87470" y="50295"/>
                  </a:moveTo>
                  <a:lnTo>
                    <a:pt x="87470" y="56229"/>
                  </a:lnTo>
                  <a:lnTo>
                    <a:pt x="81535" y="56229"/>
                  </a:lnTo>
                  <a:lnTo>
                    <a:pt x="81535" y="50295"/>
                  </a:lnTo>
                  <a:close/>
                  <a:moveTo>
                    <a:pt x="93720" y="50295"/>
                  </a:moveTo>
                  <a:lnTo>
                    <a:pt x="93720" y="56229"/>
                  </a:lnTo>
                  <a:lnTo>
                    <a:pt x="87784" y="56229"/>
                  </a:lnTo>
                  <a:lnTo>
                    <a:pt x="87784" y="50295"/>
                  </a:lnTo>
                  <a:close/>
                  <a:moveTo>
                    <a:pt x="99967" y="50295"/>
                  </a:moveTo>
                  <a:lnTo>
                    <a:pt x="99967" y="56229"/>
                  </a:lnTo>
                  <a:lnTo>
                    <a:pt x="94031" y="56229"/>
                  </a:lnTo>
                  <a:lnTo>
                    <a:pt x="94031" y="50295"/>
                  </a:lnTo>
                  <a:close/>
                  <a:moveTo>
                    <a:pt x="106214" y="50295"/>
                  </a:moveTo>
                  <a:lnTo>
                    <a:pt x="106214" y="56229"/>
                  </a:lnTo>
                  <a:lnTo>
                    <a:pt x="100278" y="56229"/>
                  </a:lnTo>
                  <a:lnTo>
                    <a:pt x="100278" y="50295"/>
                  </a:lnTo>
                  <a:close/>
                  <a:moveTo>
                    <a:pt x="112461" y="50295"/>
                  </a:moveTo>
                  <a:lnTo>
                    <a:pt x="112461" y="56229"/>
                  </a:lnTo>
                  <a:lnTo>
                    <a:pt x="106527" y="56229"/>
                  </a:lnTo>
                  <a:lnTo>
                    <a:pt x="106527" y="50295"/>
                  </a:lnTo>
                  <a:close/>
                  <a:moveTo>
                    <a:pt x="118710" y="50295"/>
                  </a:moveTo>
                  <a:lnTo>
                    <a:pt x="118710" y="56229"/>
                  </a:lnTo>
                  <a:lnTo>
                    <a:pt x="112774" y="56229"/>
                  </a:lnTo>
                  <a:lnTo>
                    <a:pt x="112774" y="50295"/>
                  </a:lnTo>
                  <a:close/>
                  <a:moveTo>
                    <a:pt x="124957" y="50295"/>
                  </a:moveTo>
                  <a:lnTo>
                    <a:pt x="124957" y="56229"/>
                  </a:lnTo>
                  <a:lnTo>
                    <a:pt x="119021" y="56229"/>
                  </a:lnTo>
                  <a:lnTo>
                    <a:pt x="119021" y="50295"/>
                  </a:lnTo>
                  <a:close/>
                  <a:moveTo>
                    <a:pt x="131204" y="50295"/>
                  </a:moveTo>
                  <a:lnTo>
                    <a:pt x="131204" y="56229"/>
                  </a:lnTo>
                  <a:lnTo>
                    <a:pt x="125270" y="56229"/>
                  </a:lnTo>
                  <a:lnTo>
                    <a:pt x="125270" y="50295"/>
                  </a:lnTo>
                  <a:close/>
                  <a:moveTo>
                    <a:pt x="137451" y="50295"/>
                  </a:moveTo>
                  <a:lnTo>
                    <a:pt x="137451" y="56229"/>
                  </a:lnTo>
                  <a:lnTo>
                    <a:pt x="131517" y="56229"/>
                  </a:lnTo>
                  <a:lnTo>
                    <a:pt x="131517" y="50295"/>
                  </a:lnTo>
                  <a:close/>
                  <a:moveTo>
                    <a:pt x="143702" y="50295"/>
                  </a:moveTo>
                  <a:lnTo>
                    <a:pt x="143702" y="56229"/>
                  </a:lnTo>
                  <a:lnTo>
                    <a:pt x="137766" y="56229"/>
                  </a:lnTo>
                  <a:lnTo>
                    <a:pt x="137766" y="50295"/>
                  </a:lnTo>
                  <a:close/>
                  <a:moveTo>
                    <a:pt x="149949" y="50295"/>
                  </a:moveTo>
                  <a:lnTo>
                    <a:pt x="149949" y="56229"/>
                  </a:lnTo>
                  <a:lnTo>
                    <a:pt x="144015" y="56229"/>
                  </a:lnTo>
                  <a:lnTo>
                    <a:pt x="144015" y="50295"/>
                  </a:lnTo>
                  <a:close/>
                  <a:moveTo>
                    <a:pt x="156196" y="50295"/>
                  </a:moveTo>
                  <a:lnTo>
                    <a:pt x="156196" y="56229"/>
                  </a:lnTo>
                  <a:lnTo>
                    <a:pt x="150262" y="56229"/>
                  </a:lnTo>
                  <a:lnTo>
                    <a:pt x="150262" y="50295"/>
                  </a:lnTo>
                  <a:close/>
                  <a:moveTo>
                    <a:pt x="162445" y="50295"/>
                  </a:moveTo>
                  <a:lnTo>
                    <a:pt x="162445" y="56229"/>
                  </a:lnTo>
                  <a:lnTo>
                    <a:pt x="156509" y="56229"/>
                  </a:lnTo>
                  <a:lnTo>
                    <a:pt x="156509" y="50295"/>
                  </a:lnTo>
                  <a:close/>
                  <a:moveTo>
                    <a:pt x="168692" y="50295"/>
                  </a:moveTo>
                  <a:lnTo>
                    <a:pt x="168692" y="56229"/>
                  </a:lnTo>
                  <a:lnTo>
                    <a:pt x="162756" y="56229"/>
                  </a:lnTo>
                  <a:lnTo>
                    <a:pt x="162756" y="50295"/>
                  </a:lnTo>
                  <a:close/>
                  <a:moveTo>
                    <a:pt x="174939" y="50295"/>
                  </a:moveTo>
                  <a:lnTo>
                    <a:pt x="174939" y="56229"/>
                  </a:lnTo>
                  <a:lnTo>
                    <a:pt x="169005" y="56229"/>
                  </a:lnTo>
                  <a:lnTo>
                    <a:pt x="169005" y="50295"/>
                  </a:lnTo>
                  <a:close/>
                  <a:moveTo>
                    <a:pt x="181186" y="50295"/>
                  </a:moveTo>
                  <a:lnTo>
                    <a:pt x="181186" y="56229"/>
                  </a:lnTo>
                  <a:lnTo>
                    <a:pt x="175252" y="56229"/>
                  </a:lnTo>
                  <a:lnTo>
                    <a:pt x="175252" y="50295"/>
                  </a:lnTo>
                  <a:close/>
                  <a:moveTo>
                    <a:pt x="187435" y="50295"/>
                  </a:moveTo>
                  <a:lnTo>
                    <a:pt x="187435" y="56229"/>
                  </a:lnTo>
                  <a:lnTo>
                    <a:pt x="181499" y="56229"/>
                  </a:lnTo>
                  <a:lnTo>
                    <a:pt x="181499" y="50295"/>
                  </a:lnTo>
                  <a:close/>
                  <a:moveTo>
                    <a:pt x="193684" y="50295"/>
                  </a:moveTo>
                  <a:lnTo>
                    <a:pt x="193684" y="56229"/>
                  </a:lnTo>
                  <a:lnTo>
                    <a:pt x="187749" y="56229"/>
                  </a:lnTo>
                  <a:lnTo>
                    <a:pt x="187749" y="50295"/>
                  </a:lnTo>
                  <a:close/>
                  <a:moveTo>
                    <a:pt x="199931" y="50295"/>
                  </a:moveTo>
                  <a:lnTo>
                    <a:pt x="199931" y="56229"/>
                  </a:lnTo>
                  <a:lnTo>
                    <a:pt x="193996" y="56229"/>
                  </a:lnTo>
                  <a:lnTo>
                    <a:pt x="193996" y="50295"/>
                  </a:lnTo>
                  <a:close/>
                  <a:moveTo>
                    <a:pt x="206180" y="50295"/>
                  </a:moveTo>
                  <a:lnTo>
                    <a:pt x="206180" y="56229"/>
                  </a:lnTo>
                  <a:lnTo>
                    <a:pt x="200244" y="56229"/>
                  </a:lnTo>
                  <a:lnTo>
                    <a:pt x="200244" y="50295"/>
                  </a:lnTo>
                  <a:close/>
                  <a:moveTo>
                    <a:pt x="212427" y="50295"/>
                  </a:moveTo>
                  <a:lnTo>
                    <a:pt x="212427" y="56229"/>
                  </a:lnTo>
                  <a:lnTo>
                    <a:pt x="206491" y="56229"/>
                  </a:lnTo>
                  <a:lnTo>
                    <a:pt x="206491" y="50295"/>
                  </a:lnTo>
                  <a:close/>
                  <a:moveTo>
                    <a:pt x="218674" y="50295"/>
                  </a:moveTo>
                  <a:lnTo>
                    <a:pt x="218674" y="56229"/>
                  </a:lnTo>
                  <a:lnTo>
                    <a:pt x="212739" y="56229"/>
                  </a:lnTo>
                  <a:lnTo>
                    <a:pt x="212739" y="50295"/>
                  </a:lnTo>
                  <a:close/>
                  <a:moveTo>
                    <a:pt x="224921" y="50295"/>
                  </a:moveTo>
                  <a:lnTo>
                    <a:pt x="224921" y="56229"/>
                  </a:lnTo>
                  <a:lnTo>
                    <a:pt x="218987" y="56229"/>
                  </a:lnTo>
                  <a:lnTo>
                    <a:pt x="218987" y="50295"/>
                  </a:lnTo>
                  <a:close/>
                  <a:moveTo>
                    <a:pt x="231170" y="50295"/>
                  </a:moveTo>
                  <a:lnTo>
                    <a:pt x="231170" y="56229"/>
                  </a:lnTo>
                  <a:lnTo>
                    <a:pt x="225234" y="56229"/>
                  </a:lnTo>
                  <a:lnTo>
                    <a:pt x="225234" y="50295"/>
                  </a:lnTo>
                  <a:close/>
                  <a:moveTo>
                    <a:pt x="237417" y="50295"/>
                  </a:moveTo>
                  <a:lnTo>
                    <a:pt x="237417" y="56229"/>
                  </a:lnTo>
                  <a:lnTo>
                    <a:pt x="231481" y="56229"/>
                  </a:lnTo>
                  <a:lnTo>
                    <a:pt x="231481" y="50295"/>
                  </a:lnTo>
                  <a:close/>
                  <a:moveTo>
                    <a:pt x="243664" y="50295"/>
                  </a:moveTo>
                  <a:lnTo>
                    <a:pt x="243664" y="56229"/>
                  </a:lnTo>
                  <a:lnTo>
                    <a:pt x="237729" y="56229"/>
                  </a:lnTo>
                  <a:lnTo>
                    <a:pt x="237729" y="50295"/>
                  </a:lnTo>
                  <a:close/>
                  <a:moveTo>
                    <a:pt x="249911" y="50295"/>
                  </a:moveTo>
                  <a:lnTo>
                    <a:pt x="249911" y="56229"/>
                  </a:lnTo>
                  <a:lnTo>
                    <a:pt x="243977" y="56229"/>
                  </a:lnTo>
                  <a:lnTo>
                    <a:pt x="243977" y="50295"/>
                  </a:lnTo>
                  <a:close/>
                  <a:moveTo>
                    <a:pt x="256161" y="50295"/>
                  </a:moveTo>
                  <a:lnTo>
                    <a:pt x="256161" y="56229"/>
                  </a:lnTo>
                  <a:lnTo>
                    <a:pt x="250225" y="56229"/>
                  </a:lnTo>
                  <a:lnTo>
                    <a:pt x="250225" y="50295"/>
                  </a:lnTo>
                  <a:close/>
                  <a:moveTo>
                    <a:pt x="262409" y="50295"/>
                  </a:moveTo>
                  <a:lnTo>
                    <a:pt x="262409" y="56229"/>
                  </a:lnTo>
                  <a:lnTo>
                    <a:pt x="256474" y="56229"/>
                  </a:lnTo>
                  <a:lnTo>
                    <a:pt x="256474" y="50295"/>
                  </a:lnTo>
                  <a:close/>
                  <a:moveTo>
                    <a:pt x="268656" y="50295"/>
                  </a:moveTo>
                  <a:lnTo>
                    <a:pt x="268656" y="56229"/>
                  </a:lnTo>
                  <a:lnTo>
                    <a:pt x="262721" y="56229"/>
                  </a:lnTo>
                  <a:lnTo>
                    <a:pt x="262721" y="50295"/>
                  </a:lnTo>
                  <a:close/>
                  <a:moveTo>
                    <a:pt x="274904" y="50295"/>
                  </a:moveTo>
                  <a:lnTo>
                    <a:pt x="274904" y="56229"/>
                  </a:lnTo>
                  <a:lnTo>
                    <a:pt x="268968" y="56229"/>
                  </a:lnTo>
                  <a:lnTo>
                    <a:pt x="268968" y="50295"/>
                  </a:lnTo>
                  <a:close/>
                  <a:moveTo>
                    <a:pt x="6251" y="56542"/>
                  </a:moveTo>
                  <a:lnTo>
                    <a:pt x="6251" y="62476"/>
                  </a:lnTo>
                  <a:lnTo>
                    <a:pt x="315" y="62476"/>
                  </a:lnTo>
                  <a:lnTo>
                    <a:pt x="315" y="56542"/>
                  </a:lnTo>
                  <a:close/>
                  <a:moveTo>
                    <a:pt x="12498" y="56542"/>
                  </a:moveTo>
                  <a:lnTo>
                    <a:pt x="12498" y="62476"/>
                  </a:lnTo>
                  <a:lnTo>
                    <a:pt x="6562" y="62476"/>
                  </a:lnTo>
                  <a:lnTo>
                    <a:pt x="6562" y="56542"/>
                  </a:lnTo>
                  <a:close/>
                  <a:moveTo>
                    <a:pt x="18745" y="56542"/>
                  </a:moveTo>
                  <a:lnTo>
                    <a:pt x="18745" y="62476"/>
                  </a:lnTo>
                  <a:lnTo>
                    <a:pt x="12810" y="62476"/>
                  </a:lnTo>
                  <a:lnTo>
                    <a:pt x="12810" y="56542"/>
                  </a:lnTo>
                  <a:close/>
                  <a:moveTo>
                    <a:pt x="24992" y="56542"/>
                  </a:moveTo>
                  <a:lnTo>
                    <a:pt x="24992" y="62476"/>
                  </a:lnTo>
                  <a:lnTo>
                    <a:pt x="19058" y="62476"/>
                  </a:lnTo>
                  <a:lnTo>
                    <a:pt x="19058" y="56542"/>
                  </a:lnTo>
                  <a:close/>
                  <a:moveTo>
                    <a:pt x="31242" y="56542"/>
                  </a:moveTo>
                  <a:lnTo>
                    <a:pt x="31242" y="62476"/>
                  </a:lnTo>
                  <a:lnTo>
                    <a:pt x="25305" y="62476"/>
                  </a:lnTo>
                  <a:lnTo>
                    <a:pt x="25305" y="56542"/>
                  </a:lnTo>
                  <a:close/>
                  <a:moveTo>
                    <a:pt x="37489" y="56542"/>
                  </a:moveTo>
                  <a:lnTo>
                    <a:pt x="37489" y="62476"/>
                  </a:lnTo>
                  <a:lnTo>
                    <a:pt x="31553" y="62476"/>
                  </a:lnTo>
                  <a:lnTo>
                    <a:pt x="31553" y="56542"/>
                  </a:lnTo>
                  <a:close/>
                  <a:moveTo>
                    <a:pt x="43737" y="56542"/>
                  </a:moveTo>
                  <a:lnTo>
                    <a:pt x="43737" y="62476"/>
                  </a:lnTo>
                  <a:lnTo>
                    <a:pt x="37802" y="62476"/>
                  </a:lnTo>
                  <a:lnTo>
                    <a:pt x="37802" y="56542"/>
                  </a:lnTo>
                  <a:close/>
                  <a:moveTo>
                    <a:pt x="49985" y="56542"/>
                  </a:moveTo>
                  <a:lnTo>
                    <a:pt x="49985" y="62476"/>
                  </a:lnTo>
                  <a:lnTo>
                    <a:pt x="44049" y="62476"/>
                  </a:lnTo>
                  <a:lnTo>
                    <a:pt x="44049" y="56542"/>
                  </a:lnTo>
                  <a:close/>
                  <a:moveTo>
                    <a:pt x="56232" y="56542"/>
                  </a:moveTo>
                  <a:lnTo>
                    <a:pt x="56232" y="62476"/>
                  </a:lnTo>
                  <a:lnTo>
                    <a:pt x="50296" y="62476"/>
                  </a:lnTo>
                  <a:lnTo>
                    <a:pt x="50296" y="56542"/>
                  </a:lnTo>
                  <a:close/>
                  <a:moveTo>
                    <a:pt x="62480" y="56542"/>
                  </a:moveTo>
                  <a:lnTo>
                    <a:pt x="62480" y="62476"/>
                  </a:lnTo>
                  <a:lnTo>
                    <a:pt x="56545" y="62476"/>
                  </a:lnTo>
                  <a:lnTo>
                    <a:pt x="56545" y="56542"/>
                  </a:lnTo>
                  <a:close/>
                  <a:moveTo>
                    <a:pt x="68727" y="56542"/>
                  </a:moveTo>
                  <a:lnTo>
                    <a:pt x="68727" y="62476"/>
                  </a:lnTo>
                  <a:lnTo>
                    <a:pt x="62792" y="62476"/>
                  </a:lnTo>
                  <a:lnTo>
                    <a:pt x="62792" y="56542"/>
                  </a:lnTo>
                  <a:close/>
                  <a:moveTo>
                    <a:pt x="74975" y="56542"/>
                  </a:moveTo>
                  <a:lnTo>
                    <a:pt x="74975" y="62476"/>
                  </a:lnTo>
                  <a:lnTo>
                    <a:pt x="69039" y="62476"/>
                  </a:lnTo>
                  <a:lnTo>
                    <a:pt x="69039" y="56542"/>
                  </a:lnTo>
                  <a:close/>
                  <a:moveTo>
                    <a:pt x="81223" y="56542"/>
                  </a:moveTo>
                  <a:lnTo>
                    <a:pt x="81223" y="62476"/>
                  </a:lnTo>
                  <a:lnTo>
                    <a:pt x="75286" y="62476"/>
                  </a:lnTo>
                  <a:lnTo>
                    <a:pt x="75286" y="56542"/>
                  </a:lnTo>
                  <a:close/>
                  <a:moveTo>
                    <a:pt x="87470" y="56542"/>
                  </a:moveTo>
                  <a:lnTo>
                    <a:pt x="87470" y="62476"/>
                  </a:lnTo>
                  <a:lnTo>
                    <a:pt x="81535" y="62476"/>
                  </a:lnTo>
                  <a:lnTo>
                    <a:pt x="81535" y="56542"/>
                  </a:lnTo>
                  <a:close/>
                  <a:moveTo>
                    <a:pt x="93718" y="56542"/>
                  </a:moveTo>
                  <a:lnTo>
                    <a:pt x="93718" y="62476"/>
                  </a:lnTo>
                  <a:lnTo>
                    <a:pt x="87784" y="62476"/>
                  </a:lnTo>
                  <a:lnTo>
                    <a:pt x="87784" y="56542"/>
                  </a:lnTo>
                  <a:close/>
                  <a:moveTo>
                    <a:pt x="99967" y="56542"/>
                  </a:moveTo>
                  <a:lnTo>
                    <a:pt x="99967" y="62476"/>
                  </a:lnTo>
                  <a:lnTo>
                    <a:pt x="94031" y="62476"/>
                  </a:lnTo>
                  <a:lnTo>
                    <a:pt x="94031" y="56542"/>
                  </a:lnTo>
                  <a:close/>
                  <a:moveTo>
                    <a:pt x="106214" y="56542"/>
                  </a:moveTo>
                  <a:lnTo>
                    <a:pt x="106214" y="62476"/>
                  </a:lnTo>
                  <a:lnTo>
                    <a:pt x="100278" y="62476"/>
                  </a:lnTo>
                  <a:lnTo>
                    <a:pt x="100278" y="56542"/>
                  </a:lnTo>
                  <a:close/>
                  <a:moveTo>
                    <a:pt x="112461" y="56542"/>
                  </a:moveTo>
                  <a:lnTo>
                    <a:pt x="112461" y="62476"/>
                  </a:lnTo>
                  <a:lnTo>
                    <a:pt x="106527" y="62476"/>
                  </a:lnTo>
                  <a:lnTo>
                    <a:pt x="106527" y="56542"/>
                  </a:lnTo>
                  <a:close/>
                  <a:moveTo>
                    <a:pt x="118710" y="56542"/>
                  </a:moveTo>
                  <a:lnTo>
                    <a:pt x="118710" y="62476"/>
                  </a:lnTo>
                  <a:lnTo>
                    <a:pt x="112774" y="62476"/>
                  </a:lnTo>
                  <a:lnTo>
                    <a:pt x="112774" y="56542"/>
                  </a:lnTo>
                  <a:close/>
                  <a:moveTo>
                    <a:pt x="124957" y="56542"/>
                  </a:moveTo>
                  <a:lnTo>
                    <a:pt x="124957" y="62476"/>
                  </a:lnTo>
                  <a:lnTo>
                    <a:pt x="119021" y="62476"/>
                  </a:lnTo>
                  <a:lnTo>
                    <a:pt x="119021" y="56542"/>
                  </a:lnTo>
                  <a:close/>
                  <a:moveTo>
                    <a:pt x="131204" y="56542"/>
                  </a:moveTo>
                  <a:lnTo>
                    <a:pt x="131204" y="62476"/>
                  </a:lnTo>
                  <a:lnTo>
                    <a:pt x="125270" y="62476"/>
                  </a:lnTo>
                  <a:lnTo>
                    <a:pt x="125270" y="56542"/>
                  </a:lnTo>
                  <a:close/>
                  <a:moveTo>
                    <a:pt x="137451" y="56542"/>
                  </a:moveTo>
                  <a:lnTo>
                    <a:pt x="137451" y="62476"/>
                  </a:lnTo>
                  <a:lnTo>
                    <a:pt x="131517" y="62476"/>
                  </a:lnTo>
                  <a:lnTo>
                    <a:pt x="131517" y="56542"/>
                  </a:lnTo>
                  <a:close/>
                  <a:moveTo>
                    <a:pt x="143702" y="56542"/>
                  </a:moveTo>
                  <a:lnTo>
                    <a:pt x="143702" y="62476"/>
                  </a:lnTo>
                  <a:lnTo>
                    <a:pt x="137766" y="62476"/>
                  </a:lnTo>
                  <a:lnTo>
                    <a:pt x="137766" y="56542"/>
                  </a:lnTo>
                  <a:close/>
                  <a:moveTo>
                    <a:pt x="149949" y="56542"/>
                  </a:moveTo>
                  <a:lnTo>
                    <a:pt x="149949" y="62476"/>
                  </a:lnTo>
                  <a:lnTo>
                    <a:pt x="144015" y="62476"/>
                  </a:lnTo>
                  <a:lnTo>
                    <a:pt x="144015" y="56542"/>
                  </a:lnTo>
                  <a:close/>
                  <a:moveTo>
                    <a:pt x="156196" y="56542"/>
                  </a:moveTo>
                  <a:lnTo>
                    <a:pt x="156196" y="62476"/>
                  </a:lnTo>
                  <a:lnTo>
                    <a:pt x="150262" y="62476"/>
                  </a:lnTo>
                  <a:lnTo>
                    <a:pt x="150262" y="56542"/>
                  </a:lnTo>
                  <a:close/>
                  <a:moveTo>
                    <a:pt x="162445" y="56542"/>
                  </a:moveTo>
                  <a:lnTo>
                    <a:pt x="162445" y="62476"/>
                  </a:lnTo>
                  <a:lnTo>
                    <a:pt x="156509" y="62476"/>
                  </a:lnTo>
                  <a:lnTo>
                    <a:pt x="156509" y="56542"/>
                  </a:lnTo>
                  <a:close/>
                  <a:moveTo>
                    <a:pt x="168692" y="56542"/>
                  </a:moveTo>
                  <a:lnTo>
                    <a:pt x="168692" y="62476"/>
                  </a:lnTo>
                  <a:lnTo>
                    <a:pt x="162756" y="62476"/>
                  </a:lnTo>
                  <a:lnTo>
                    <a:pt x="162756" y="56542"/>
                  </a:lnTo>
                  <a:close/>
                  <a:moveTo>
                    <a:pt x="174939" y="56542"/>
                  </a:moveTo>
                  <a:lnTo>
                    <a:pt x="174939" y="62476"/>
                  </a:lnTo>
                  <a:lnTo>
                    <a:pt x="169005" y="62476"/>
                  </a:lnTo>
                  <a:lnTo>
                    <a:pt x="169005" y="56542"/>
                  </a:lnTo>
                  <a:close/>
                  <a:moveTo>
                    <a:pt x="181186" y="56542"/>
                  </a:moveTo>
                  <a:lnTo>
                    <a:pt x="181186" y="62476"/>
                  </a:lnTo>
                  <a:lnTo>
                    <a:pt x="175252" y="62476"/>
                  </a:lnTo>
                  <a:lnTo>
                    <a:pt x="175252" y="56542"/>
                  </a:lnTo>
                  <a:close/>
                  <a:moveTo>
                    <a:pt x="187435" y="56542"/>
                  </a:moveTo>
                  <a:lnTo>
                    <a:pt x="187435" y="62476"/>
                  </a:lnTo>
                  <a:lnTo>
                    <a:pt x="181499" y="62476"/>
                  </a:lnTo>
                  <a:lnTo>
                    <a:pt x="181499" y="56542"/>
                  </a:lnTo>
                  <a:close/>
                  <a:moveTo>
                    <a:pt x="193684" y="56542"/>
                  </a:moveTo>
                  <a:lnTo>
                    <a:pt x="193684" y="62476"/>
                  </a:lnTo>
                  <a:lnTo>
                    <a:pt x="187749" y="62476"/>
                  </a:lnTo>
                  <a:lnTo>
                    <a:pt x="187749" y="56542"/>
                  </a:lnTo>
                  <a:close/>
                  <a:moveTo>
                    <a:pt x="199931" y="56542"/>
                  </a:moveTo>
                  <a:lnTo>
                    <a:pt x="199931" y="62476"/>
                  </a:lnTo>
                  <a:lnTo>
                    <a:pt x="193996" y="62476"/>
                  </a:lnTo>
                  <a:lnTo>
                    <a:pt x="193996" y="56542"/>
                  </a:lnTo>
                  <a:close/>
                  <a:moveTo>
                    <a:pt x="206180" y="56542"/>
                  </a:moveTo>
                  <a:lnTo>
                    <a:pt x="206180" y="62476"/>
                  </a:lnTo>
                  <a:lnTo>
                    <a:pt x="200244" y="62476"/>
                  </a:lnTo>
                  <a:lnTo>
                    <a:pt x="200244" y="56542"/>
                  </a:lnTo>
                  <a:close/>
                  <a:moveTo>
                    <a:pt x="212427" y="56542"/>
                  </a:moveTo>
                  <a:lnTo>
                    <a:pt x="212427" y="62476"/>
                  </a:lnTo>
                  <a:lnTo>
                    <a:pt x="206491" y="62476"/>
                  </a:lnTo>
                  <a:lnTo>
                    <a:pt x="206491" y="56542"/>
                  </a:lnTo>
                  <a:close/>
                  <a:moveTo>
                    <a:pt x="218674" y="56542"/>
                  </a:moveTo>
                  <a:lnTo>
                    <a:pt x="218674" y="62476"/>
                  </a:lnTo>
                  <a:lnTo>
                    <a:pt x="212739" y="62476"/>
                  </a:lnTo>
                  <a:lnTo>
                    <a:pt x="212739" y="56542"/>
                  </a:lnTo>
                  <a:close/>
                  <a:moveTo>
                    <a:pt x="224921" y="56542"/>
                  </a:moveTo>
                  <a:lnTo>
                    <a:pt x="224921" y="62476"/>
                  </a:lnTo>
                  <a:lnTo>
                    <a:pt x="218987" y="62476"/>
                  </a:lnTo>
                  <a:lnTo>
                    <a:pt x="218987" y="56542"/>
                  </a:lnTo>
                  <a:close/>
                  <a:moveTo>
                    <a:pt x="231170" y="56542"/>
                  </a:moveTo>
                  <a:lnTo>
                    <a:pt x="231170" y="62476"/>
                  </a:lnTo>
                  <a:lnTo>
                    <a:pt x="225234" y="62476"/>
                  </a:lnTo>
                  <a:lnTo>
                    <a:pt x="225234" y="56542"/>
                  </a:lnTo>
                  <a:close/>
                  <a:moveTo>
                    <a:pt x="237417" y="56542"/>
                  </a:moveTo>
                  <a:lnTo>
                    <a:pt x="237417" y="62476"/>
                  </a:lnTo>
                  <a:lnTo>
                    <a:pt x="231481" y="62476"/>
                  </a:lnTo>
                  <a:lnTo>
                    <a:pt x="231481" y="56542"/>
                  </a:lnTo>
                  <a:close/>
                  <a:moveTo>
                    <a:pt x="243664" y="56542"/>
                  </a:moveTo>
                  <a:lnTo>
                    <a:pt x="243664" y="62476"/>
                  </a:lnTo>
                  <a:lnTo>
                    <a:pt x="237729" y="62476"/>
                  </a:lnTo>
                  <a:lnTo>
                    <a:pt x="237729" y="56542"/>
                  </a:lnTo>
                  <a:close/>
                  <a:moveTo>
                    <a:pt x="249911" y="56542"/>
                  </a:moveTo>
                  <a:lnTo>
                    <a:pt x="249911" y="62476"/>
                  </a:lnTo>
                  <a:lnTo>
                    <a:pt x="243977" y="62476"/>
                  </a:lnTo>
                  <a:lnTo>
                    <a:pt x="243977" y="56542"/>
                  </a:lnTo>
                  <a:close/>
                  <a:moveTo>
                    <a:pt x="256161" y="56542"/>
                  </a:moveTo>
                  <a:lnTo>
                    <a:pt x="256161" y="62476"/>
                  </a:lnTo>
                  <a:lnTo>
                    <a:pt x="250225" y="62476"/>
                  </a:lnTo>
                  <a:lnTo>
                    <a:pt x="250225" y="56542"/>
                  </a:lnTo>
                  <a:close/>
                  <a:moveTo>
                    <a:pt x="262409" y="56542"/>
                  </a:moveTo>
                  <a:lnTo>
                    <a:pt x="262409" y="62476"/>
                  </a:lnTo>
                  <a:lnTo>
                    <a:pt x="256474" y="62476"/>
                  </a:lnTo>
                  <a:lnTo>
                    <a:pt x="256474" y="56542"/>
                  </a:lnTo>
                  <a:close/>
                  <a:moveTo>
                    <a:pt x="268656" y="56542"/>
                  </a:moveTo>
                  <a:lnTo>
                    <a:pt x="268656" y="62476"/>
                  </a:lnTo>
                  <a:lnTo>
                    <a:pt x="262721" y="62476"/>
                  </a:lnTo>
                  <a:lnTo>
                    <a:pt x="262721" y="56542"/>
                  </a:lnTo>
                  <a:close/>
                  <a:moveTo>
                    <a:pt x="274904" y="56542"/>
                  </a:moveTo>
                  <a:lnTo>
                    <a:pt x="274904" y="62476"/>
                  </a:lnTo>
                  <a:lnTo>
                    <a:pt x="268968" y="62476"/>
                  </a:lnTo>
                  <a:lnTo>
                    <a:pt x="268968" y="56542"/>
                  </a:lnTo>
                  <a:close/>
                  <a:moveTo>
                    <a:pt x="6251" y="62789"/>
                  </a:moveTo>
                  <a:lnTo>
                    <a:pt x="6251" y="68725"/>
                  </a:lnTo>
                  <a:lnTo>
                    <a:pt x="315" y="68725"/>
                  </a:lnTo>
                  <a:lnTo>
                    <a:pt x="315" y="62789"/>
                  </a:lnTo>
                  <a:close/>
                  <a:moveTo>
                    <a:pt x="12498" y="62789"/>
                  </a:moveTo>
                  <a:lnTo>
                    <a:pt x="12498" y="68725"/>
                  </a:lnTo>
                  <a:lnTo>
                    <a:pt x="6562" y="68725"/>
                  </a:lnTo>
                  <a:lnTo>
                    <a:pt x="6562" y="62789"/>
                  </a:lnTo>
                  <a:close/>
                  <a:moveTo>
                    <a:pt x="18745" y="62789"/>
                  </a:moveTo>
                  <a:lnTo>
                    <a:pt x="18745" y="68725"/>
                  </a:lnTo>
                  <a:lnTo>
                    <a:pt x="12810" y="68725"/>
                  </a:lnTo>
                  <a:lnTo>
                    <a:pt x="12810" y="62789"/>
                  </a:lnTo>
                  <a:close/>
                  <a:moveTo>
                    <a:pt x="24992" y="62789"/>
                  </a:moveTo>
                  <a:lnTo>
                    <a:pt x="24992" y="68725"/>
                  </a:lnTo>
                  <a:lnTo>
                    <a:pt x="19058" y="68725"/>
                  </a:lnTo>
                  <a:lnTo>
                    <a:pt x="19058" y="62789"/>
                  </a:lnTo>
                  <a:close/>
                  <a:moveTo>
                    <a:pt x="31242" y="62789"/>
                  </a:moveTo>
                  <a:lnTo>
                    <a:pt x="31242" y="68725"/>
                  </a:lnTo>
                  <a:lnTo>
                    <a:pt x="25305" y="68725"/>
                  </a:lnTo>
                  <a:lnTo>
                    <a:pt x="25305" y="62789"/>
                  </a:lnTo>
                  <a:close/>
                  <a:moveTo>
                    <a:pt x="37489" y="62789"/>
                  </a:moveTo>
                  <a:lnTo>
                    <a:pt x="37489" y="68725"/>
                  </a:lnTo>
                  <a:lnTo>
                    <a:pt x="31553" y="68725"/>
                  </a:lnTo>
                  <a:lnTo>
                    <a:pt x="31553" y="62789"/>
                  </a:lnTo>
                  <a:close/>
                  <a:moveTo>
                    <a:pt x="43737" y="62789"/>
                  </a:moveTo>
                  <a:lnTo>
                    <a:pt x="43737" y="68725"/>
                  </a:lnTo>
                  <a:lnTo>
                    <a:pt x="37802" y="68725"/>
                  </a:lnTo>
                  <a:lnTo>
                    <a:pt x="37802" y="62789"/>
                  </a:lnTo>
                  <a:close/>
                  <a:moveTo>
                    <a:pt x="49985" y="62789"/>
                  </a:moveTo>
                  <a:lnTo>
                    <a:pt x="49985" y="68725"/>
                  </a:lnTo>
                  <a:lnTo>
                    <a:pt x="44049" y="68725"/>
                  </a:lnTo>
                  <a:lnTo>
                    <a:pt x="44049" y="62789"/>
                  </a:lnTo>
                  <a:close/>
                  <a:moveTo>
                    <a:pt x="56232" y="62789"/>
                  </a:moveTo>
                  <a:lnTo>
                    <a:pt x="56232" y="68725"/>
                  </a:lnTo>
                  <a:lnTo>
                    <a:pt x="50296" y="68725"/>
                  </a:lnTo>
                  <a:lnTo>
                    <a:pt x="50296" y="62789"/>
                  </a:lnTo>
                  <a:close/>
                  <a:moveTo>
                    <a:pt x="62480" y="62789"/>
                  </a:moveTo>
                  <a:lnTo>
                    <a:pt x="62480" y="68725"/>
                  </a:lnTo>
                  <a:lnTo>
                    <a:pt x="56545" y="68725"/>
                  </a:lnTo>
                  <a:lnTo>
                    <a:pt x="56545" y="62789"/>
                  </a:lnTo>
                  <a:close/>
                  <a:moveTo>
                    <a:pt x="68727" y="62789"/>
                  </a:moveTo>
                  <a:lnTo>
                    <a:pt x="68727" y="68725"/>
                  </a:lnTo>
                  <a:lnTo>
                    <a:pt x="62792" y="68725"/>
                  </a:lnTo>
                  <a:lnTo>
                    <a:pt x="62792" y="62789"/>
                  </a:lnTo>
                  <a:close/>
                  <a:moveTo>
                    <a:pt x="74975" y="62789"/>
                  </a:moveTo>
                  <a:lnTo>
                    <a:pt x="74975" y="68725"/>
                  </a:lnTo>
                  <a:lnTo>
                    <a:pt x="69039" y="68725"/>
                  </a:lnTo>
                  <a:lnTo>
                    <a:pt x="69039" y="62789"/>
                  </a:lnTo>
                  <a:close/>
                  <a:moveTo>
                    <a:pt x="81223" y="62789"/>
                  </a:moveTo>
                  <a:lnTo>
                    <a:pt x="81223" y="68725"/>
                  </a:lnTo>
                  <a:lnTo>
                    <a:pt x="75286" y="68725"/>
                  </a:lnTo>
                  <a:lnTo>
                    <a:pt x="75286" y="62789"/>
                  </a:lnTo>
                  <a:close/>
                  <a:moveTo>
                    <a:pt x="87470" y="62789"/>
                  </a:moveTo>
                  <a:lnTo>
                    <a:pt x="87470" y="68725"/>
                  </a:lnTo>
                  <a:lnTo>
                    <a:pt x="81535" y="68725"/>
                  </a:lnTo>
                  <a:lnTo>
                    <a:pt x="81535" y="62789"/>
                  </a:lnTo>
                  <a:close/>
                  <a:moveTo>
                    <a:pt x="93718" y="62789"/>
                  </a:moveTo>
                  <a:lnTo>
                    <a:pt x="93718" y="68725"/>
                  </a:lnTo>
                  <a:lnTo>
                    <a:pt x="87784" y="68725"/>
                  </a:lnTo>
                  <a:lnTo>
                    <a:pt x="87784" y="62789"/>
                  </a:lnTo>
                  <a:close/>
                  <a:moveTo>
                    <a:pt x="99967" y="62789"/>
                  </a:moveTo>
                  <a:lnTo>
                    <a:pt x="99967" y="68725"/>
                  </a:lnTo>
                  <a:lnTo>
                    <a:pt x="94031" y="68725"/>
                  </a:lnTo>
                  <a:lnTo>
                    <a:pt x="94031" y="62789"/>
                  </a:lnTo>
                  <a:close/>
                  <a:moveTo>
                    <a:pt x="106214" y="62789"/>
                  </a:moveTo>
                  <a:lnTo>
                    <a:pt x="106214" y="68725"/>
                  </a:lnTo>
                  <a:lnTo>
                    <a:pt x="100278" y="68725"/>
                  </a:lnTo>
                  <a:lnTo>
                    <a:pt x="100278" y="62789"/>
                  </a:lnTo>
                  <a:close/>
                  <a:moveTo>
                    <a:pt x="112461" y="62789"/>
                  </a:moveTo>
                  <a:lnTo>
                    <a:pt x="112461" y="68725"/>
                  </a:lnTo>
                  <a:lnTo>
                    <a:pt x="106527" y="68725"/>
                  </a:lnTo>
                  <a:lnTo>
                    <a:pt x="106527" y="62789"/>
                  </a:lnTo>
                  <a:close/>
                  <a:moveTo>
                    <a:pt x="118710" y="62789"/>
                  </a:moveTo>
                  <a:lnTo>
                    <a:pt x="118710" y="68725"/>
                  </a:lnTo>
                  <a:lnTo>
                    <a:pt x="112774" y="68725"/>
                  </a:lnTo>
                  <a:lnTo>
                    <a:pt x="112774" y="62789"/>
                  </a:lnTo>
                  <a:close/>
                  <a:moveTo>
                    <a:pt x="124957" y="62789"/>
                  </a:moveTo>
                  <a:lnTo>
                    <a:pt x="124957" y="68725"/>
                  </a:lnTo>
                  <a:lnTo>
                    <a:pt x="119021" y="68725"/>
                  </a:lnTo>
                  <a:lnTo>
                    <a:pt x="119021" y="62789"/>
                  </a:lnTo>
                  <a:close/>
                  <a:moveTo>
                    <a:pt x="131204" y="62789"/>
                  </a:moveTo>
                  <a:lnTo>
                    <a:pt x="131204" y="68725"/>
                  </a:lnTo>
                  <a:lnTo>
                    <a:pt x="125270" y="68725"/>
                  </a:lnTo>
                  <a:lnTo>
                    <a:pt x="125270" y="62789"/>
                  </a:lnTo>
                  <a:close/>
                  <a:moveTo>
                    <a:pt x="137451" y="62789"/>
                  </a:moveTo>
                  <a:lnTo>
                    <a:pt x="137451" y="68725"/>
                  </a:lnTo>
                  <a:lnTo>
                    <a:pt x="131517" y="68725"/>
                  </a:lnTo>
                  <a:lnTo>
                    <a:pt x="131517" y="62789"/>
                  </a:lnTo>
                  <a:close/>
                  <a:moveTo>
                    <a:pt x="143702" y="62789"/>
                  </a:moveTo>
                  <a:lnTo>
                    <a:pt x="143702" y="68725"/>
                  </a:lnTo>
                  <a:lnTo>
                    <a:pt x="137766" y="68725"/>
                  </a:lnTo>
                  <a:lnTo>
                    <a:pt x="137766" y="62789"/>
                  </a:lnTo>
                  <a:close/>
                  <a:moveTo>
                    <a:pt x="149949" y="62789"/>
                  </a:moveTo>
                  <a:lnTo>
                    <a:pt x="149949" y="68725"/>
                  </a:lnTo>
                  <a:lnTo>
                    <a:pt x="144015" y="68725"/>
                  </a:lnTo>
                  <a:lnTo>
                    <a:pt x="144015" y="62789"/>
                  </a:lnTo>
                  <a:close/>
                  <a:moveTo>
                    <a:pt x="156196" y="62789"/>
                  </a:moveTo>
                  <a:lnTo>
                    <a:pt x="156196" y="68725"/>
                  </a:lnTo>
                  <a:lnTo>
                    <a:pt x="150262" y="68725"/>
                  </a:lnTo>
                  <a:lnTo>
                    <a:pt x="150262" y="62789"/>
                  </a:lnTo>
                  <a:close/>
                  <a:moveTo>
                    <a:pt x="162445" y="62789"/>
                  </a:moveTo>
                  <a:lnTo>
                    <a:pt x="162445" y="68725"/>
                  </a:lnTo>
                  <a:lnTo>
                    <a:pt x="156509" y="68725"/>
                  </a:lnTo>
                  <a:lnTo>
                    <a:pt x="156509" y="62789"/>
                  </a:lnTo>
                  <a:close/>
                  <a:moveTo>
                    <a:pt x="168692" y="62789"/>
                  </a:moveTo>
                  <a:lnTo>
                    <a:pt x="168692" y="68725"/>
                  </a:lnTo>
                  <a:lnTo>
                    <a:pt x="162756" y="68725"/>
                  </a:lnTo>
                  <a:lnTo>
                    <a:pt x="162756" y="62789"/>
                  </a:lnTo>
                  <a:close/>
                  <a:moveTo>
                    <a:pt x="174939" y="62789"/>
                  </a:moveTo>
                  <a:lnTo>
                    <a:pt x="174939" y="68725"/>
                  </a:lnTo>
                  <a:lnTo>
                    <a:pt x="169005" y="68725"/>
                  </a:lnTo>
                  <a:lnTo>
                    <a:pt x="169005" y="62789"/>
                  </a:lnTo>
                  <a:close/>
                  <a:moveTo>
                    <a:pt x="181186" y="62789"/>
                  </a:moveTo>
                  <a:lnTo>
                    <a:pt x="181186" y="68725"/>
                  </a:lnTo>
                  <a:lnTo>
                    <a:pt x="175252" y="68725"/>
                  </a:lnTo>
                  <a:lnTo>
                    <a:pt x="175252" y="62789"/>
                  </a:lnTo>
                  <a:close/>
                  <a:moveTo>
                    <a:pt x="187435" y="62789"/>
                  </a:moveTo>
                  <a:lnTo>
                    <a:pt x="187435" y="68725"/>
                  </a:lnTo>
                  <a:lnTo>
                    <a:pt x="181499" y="68725"/>
                  </a:lnTo>
                  <a:lnTo>
                    <a:pt x="181499" y="62789"/>
                  </a:lnTo>
                  <a:close/>
                  <a:moveTo>
                    <a:pt x="193684" y="62789"/>
                  </a:moveTo>
                  <a:lnTo>
                    <a:pt x="193684" y="68725"/>
                  </a:lnTo>
                  <a:lnTo>
                    <a:pt x="187749" y="68725"/>
                  </a:lnTo>
                  <a:lnTo>
                    <a:pt x="187749" y="62789"/>
                  </a:lnTo>
                  <a:close/>
                  <a:moveTo>
                    <a:pt x="199931" y="62789"/>
                  </a:moveTo>
                  <a:lnTo>
                    <a:pt x="199931" y="68725"/>
                  </a:lnTo>
                  <a:lnTo>
                    <a:pt x="193996" y="68725"/>
                  </a:lnTo>
                  <a:lnTo>
                    <a:pt x="193996" y="62789"/>
                  </a:lnTo>
                  <a:close/>
                  <a:moveTo>
                    <a:pt x="206180" y="62789"/>
                  </a:moveTo>
                  <a:lnTo>
                    <a:pt x="206180" y="68725"/>
                  </a:lnTo>
                  <a:lnTo>
                    <a:pt x="200244" y="68725"/>
                  </a:lnTo>
                  <a:lnTo>
                    <a:pt x="200244" y="62789"/>
                  </a:lnTo>
                  <a:close/>
                  <a:moveTo>
                    <a:pt x="212427" y="62789"/>
                  </a:moveTo>
                  <a:lnTo>
                    <a:pt x="212427" y="68725"/>
                  </a:lnTo>
                  <a:lnTo>
                    <a:pt x="206491" y="68725"/>
                  </a:lnTo>
                  <a:lnTo>
                    <a:pt x="206491" y="62789"/>
                  </a:lnTo>
                  <a:close/>
                  <a:moveTo>
                    <a:pt x="218674" y="62789"/>
                  </a:moveTo>
                  <a:lnTo>
                    <a:pt x="218674" y="68725"/>
                  </a:lnTo>
                  <a:lnTo>
                    <a:pt x="212739" y="68725"/>
                  </a:lnTo>
                  <a:lnTo>
                    <a:pt x="212739" y="62789"/>
                  </a:lnTo>
                  <a:close/>
                  <a:moveTo>
                    <a:pt x="224921" y="62789"/>
                  </a:moveTo>
                  <a:lnTo>
                    <a:pt x="224921" y="68725"/>
                  </a:lnTo>
                  <a:lnTo>
                    <a:pt x="218987" y="68725"/>
                  </a:lnTo>
                  <a:lnTo>
                    <a:pt x="218987" y="62789"/>
                  </a:lnTo>
                  <a:close/>
                  <a:moveTo>
                    <a:pt x="231170" y="62789"/>
                  </a:moveTo>
                  <a:lnTo>
                    <a:pt x="231170" y="68725"/>
                  </a:lnTo>
                  <a:lnTo>
                    <a:pt x="225234" y="68725"/>
                  </a:lnTo>
                  <a:lnTo>
                    <a:pt x="225234" y="62789"/>
                  </a:lnTo>
                  <a:close/>
                  <a:moveTo>
                    <a:pt x="237417" y="62789"/>
                  </a:moveTo>
                  <a:lnTo>
                    <a:pt x="237417" y="68725"/>
                  </a:lnTo>
                  <a:lnTo>
                    <a:pt x="231481" y="68725"/>
                  </a:lnTo>
                  <a:lnTo>
                    <a:pt x="231481" y="62789"/>
                  </a:lnTo>
                  <a:close/>
                  <a:moveTo>
                    <a:pt x="243664" y="62789"/>
                  </a:moveTo>
                  <a:lnTo>
                    <a:pt x="243664" y="68725"/>
                  </a:lnTo>
                  <a:lnTo>
                    <a:pt x="237729" y="68725"/>
                  </a:lnTo>
                  <a:lnTo>
                    <a:pt x="237729" y="62789"/>
                  </a:lnTo>
                  <a:close/>
                  <a:moveTo>
                    <a:pt x="249911" y="62789"/>
                  </a:moveTo>
                  <a:lnTo>
                    <a:pt x="249911" y="68725"/>
                  </a:lnTo>
                  <a:lnTo>
                    <a:pt x="243977" y="68725"/>
                  </a:lnTo>
                  <a:lnTo>
                    <a:pt x="243977" y="62789"/>
                  </a:lnTo>
                  <a:close/>
                  <a:moveTo>
                    <a:pt x="256161" y="62789"/>
                  </a:moveTo>
                  <a:lnTo>
                    <a:pt x="256161" y="68725"/>
                  </a:lnTo>
                  <a:lnTo>
                    <a:pt x="250225" y="68725"/>
                  </a:lnTo>
                  <a:lnTo>
                    <a:pt x="250225" y="62789"/>
                  </a:lnTo>
                  <a:close/>
                  <a:moveTo>
                    <a:pt x="262409" y="62789"/>
                  </a:moveTo>
                  <a:lnTo>
                    <a:pt x="262409" y="68725"/>
                  </a:lnTo>
                  <a:lnTo>
                    <a:pt x="256474" y="68725"/>
                  </a:lnTo>
                  <a:lnTo>
                    <a:pt x="256474" y="62789"/>
                  </a:lnTo>
                  <a:close/>
                  <a:moveTo>
                    <a:pt x="268656" y="62789"/>
                  </a:moveTo>
                  <a:lnTo>
                    <a:pt x="268656" y="68725"/>
                  </a:lnTo>
                  <a:lnTo>
                    <a:pt x="262721" y="68725"/>
                  </a:lnTo>
                  <a:lnTo>
                    <a:pt x="262721" y="62789"/>
                  </a:lnTo>
                  <a:close/>
                  <a:moveTo>
                    <a:pt x="274904" y="62789"/>
                  </a:moveTo>
                  <a:lnTo>
                    <a:pt x="274904" y="68725"/>
                  </a:lnTo>
                  <a:lnTo>
                    <a:pt x="268968" y="68725"/>
                  </a:lnTo>
                  <a:lnTo>
                    <a:pt x="268968" y="62789"/>
                  </a:lnTo>
                  <a:close/>
                  <a:moveTo>
                    <a:pt x="6251" y="69036"/>
                  </a:moveTo>
                  <a:lnTo>
                    <a:pt x="6251" y="74972"/>
                  </a:lnTo>
                  <a:lnTo>
                    <a:pt x="315" y="74972"/>
                  </a:lnTo>
                  <a:lnTo>
                    <a:pt x="315" y="69036"/>
                  </a:lnTo>
                  <a:close/>
                  <a:moveTo>
                    <a:pt x="12498" y="69036"/>
                  </a:moveTo>
                  <a:lnTo>
                    <a:pt x="12498" y="74972"/>
                  </a:lnTo>
                  <a:lnTo>
                    <a:pt x="6562" y="74972"/>
                  </a:lnTo>
                  <a:lnTo>
                    <a:pt x="6562" y="69036"/>
                  </a:lnTo>
                  <a:close/>
                  <a:moveTo>
                    <a:pt x="18745" y="69036"/>
                  </a:moveTo>
                  <a:lnTo>
                    <a:pt x="18745" y="74972"/>
                  </a:lnTo>
                  <a:lnTo>
                    <a:pt x="12810" y="74972"/>
                  </a:lnTo>
                  <a:lnTo>
                    <a:pt x="12810" y="69036"/>
                  </a:lnTo>
                  <a:close/>
                  <a:moveTo>
                    <a:pt x="24992" y="69036"/>
                  </a:moveTo>
                  <a:lnTo>
                    <a:pt x="24992" y="74972"/>
                  </a:lnTo>
                  <a:lnTo>
                    <a:pt x="19058" y="74972"/>
                  </a:lnTo>
                  <a:lnTo>
                    <a:pt x="19058" y="69036"/>
                  </a:lnTo>
                  <a:close/>
                  <a:moveTo>
                    <a:pt x="31242" y="69036"/>
                  </a:moveTo>
                  <a:lnTo>
                    <a:pt x="31242" y="74972"/>
                  </a:lnTo>
                  <a:lnTo>
                    <a:pt x="25305" y="74972"/>
                  </a:lnTo>
                  <a:lnTo>
                    <a:pt x="25305" y="69036"/>
                  </a:lnTo>
                  <a:close/>
                  <a:moveTo>
                    <a:pt x="37489" y="69036"/>
                  </a:moveTo>
                  <a:lnTo>
                    <a:pt x="37489" y="74972"/>
                  </a:lnTo>
                  <a:lnTo>
                    <a:pt x="31553" y="74972"/>
                  </a:lnTo>
                  <a:lnTo>
                    <a:pt x="31553" y="69036"/>
                  </a:lnTo>
                  <a:close/>
                  <a:moveTo>
                    <a:pt x="43737" y="69036"/>
                  </a:moveTo>
                  <a:lnTo>
                    <a:pt x="43737" y="74972"/>
                  </a:lnTo>
                  <a:lnTo>
                    <a:pt x="37802" y="74972"/>
                  </a:lnTo>
                  <a:lnTo>
                    <a:pt x="37802" y="69036"/>
                  </a:lnTo>
                  <a:close/>
                  <a:moveTo>
                    <a:pt x="49985" y="69036"/>
                  </a:moveTo>
                  <a:lnTo>
                    <a:pt x="49985" y="74972"/>
                  </a:lnTo>
                  <a:lnTo>
                    <a:pt x="44049" y="74972"/>
                  </a:lnTo>
                  <a:lnTo>
                    <a:pt x="44049" y="69036"/>
                  </a:lnTo>
                  <a:close/>
                  <a:moveTo>
                    <a:pt x="56232" y="69036"/>
                  </a:moveTo>
                  <a:lnTo>
                    <a:pt x="56232" y="74972"/>
                  </a:lnTo>
                  <a:lnTo>
                    <a:pt x="50296" y="74972"/>
                  </a:lnTo>
                  <a:lnTo>
                    <a:pt x="50296" y="69036"/>
                  </a:lnTo>
                  <a:close/>
                  <a:moveTo>
                    <a:pt x="62480" y="69036"/>
                  </a:moveTo>
                  <a:lnTo>
                    <a:pt x="62480" y="74972"/>
                  </a:lnTo>
                  <a:lnTo>
                    <a:pt x="56545" y="74972"/>
                  </a:lnTo>
                  <a:lnTo>
                    <a:pt x="56545" y="69036"/>
                  </a:lnTo>
                  <a:close/>
                  <a:moveTo>
                    <a:pt x="68727" y="69036"/>
                  </a:moveTo>
                  <a:lnTo>
                    <a:pt x="68727" y="74972"/>
                  </a:lnTo>
                  <a:lnTo>
                    <a:pt x="62792" y="74972"/>
                  </a:lnTo>
                  <a:lnTo>
                    <a:pt x="62792" y="69036"/>
                  </a:lnTo>
                  <a:close/>
                  <a:moveTo>
                    <a:pt x="74975" y="69036"/>
                  </a:moveTo>
                  <a:lnTo>
                    <a:pt x="74975" y="74972"/>
                  </a:lnTo>
                  <a:lnTo>
                    <a:pt x="69039" y="74972"/>
                  </a:lnTo>
                  <a:lnTo>
                    <a:pt x="69039" y="69036"/>
                  </a:lnTo>
                  <a:close/>
                  <a:moveTo>
                    <a:pt x="81223" y="69036"/>
                  </a:moveTo>
                  <a:lnTo>
                    <a:pt x="81223" y="74972"/>
                  </a:lnTo>
                  <a:lnTo>
                    <a:pt x="75286" y="74972"/>
                  </a:lnTo>
                  <a:lnTo>
                    <a:pt x="75286" y="69036"/>
                  </a:lnTo>
                  <a:close/>
                  <a:moveTo>
                    <a:pt x="87470" y="69036"/>
                  </a:moveTo>
                  <a:lnTo>
                    <a:pt x="87470" y="74972"/>
                  </a:lnTo>
                  <a:lnTo>
                    <a:pt x="81535" y="74972"/>
                  </a:lnTo>
                  <a:lnTo>
                    <a:pt x="81535" y="69036"/>
                  </a:lnTo>
                  <a:close/>
                  <a:moveTo>
                    <a:pt x="93718" y="69036"/>
                  </a:moveTo>
                  <a:lnTo>
                    <a:pt x="93718" y="74972"/>
                  </a:lnTo>
                  <a:lnTo>
                    <a:pt x="87784" y="74972"/>
                  </a:lnTo>
                  <a:lnTo>
                    <a:pt x="87784" y="69036"/>
                  </a:lnTo>
                  <a:close/>
                  <a:moveTo>
                    <a:pt x="99967" y="69036"/>
                  </a:moveTo>
                  <a:lnTo>
                    <a:pt x="99967" y="74972"/>
                  </a:lnTo>
                  <a:lnTo>
                    <a:pt x="94031" y="74972"/>
                  </a:lnTo>
                  <a:lnTo>
                    <a:pt x="94031" y="69036"/>
                  </a:lnTo>
                  <a:close/>
                  <a:moveTo>
                    <a:pt x="106214" y="69036"/>
                  </a:moveTo>
                  <a:lnTo>
                    <a:pt x="106214" y="74972"/>
                  </a:lnTo>
                  <a:lnTo>
                    <a:pt x="100278" y="74972"/>
                  </a:lnTo>
                  <a:lnTo>
                    <a:pt x="100278" y="69036"/>
                  </a:lnTo>
                  <a:close/>
                  <a:moveTo>
                    <a:pt x="112461" y="69036"/>
                  </a:moveTo>
                  <a:lnTo>
                    <a:pt x="112461" y="74972"/>
                  </a:lnTo>
                  <a:lnTo>
                    <a:pt x="106527" y="74972"/>
                  </a:lnTo>
                  <a:lnTo>
                    <a:pt x="106527" y="69036"/>
                  </a:lnTo>
                  <a:close/>
                  <a:moveTo>
                    <a:pt x="118710" y="69036"/>
                  </a:moveTo>
                  <a:lnTo>
                    <a:pt x="118710" y="74972"/>
                  </a:lnTo>
                  <a:lnTo>
                    <a:pt x="112774" y="74972"/>
                  </a:lnTo>
                  <a:lnTo>
                    <a:pt x="112774" y="69036"/>
                  </a:lnTo>
                  <a:close/>
                  <a:moveTo>
                    <a:pt x="124957" y="69036"/>
                  </a:moveTo>
                  <a:lnTo>
                    <a:pt x="124957" y="74972"/>
                  </a:lnTo>
                  <a:lnTo>
                    <a:pt x="119021" y="74972"/>
                  </a:lnTo>
                  <a:lnTo>
                    <a:pt x="119021" y="69036"/>
                  </a:lnTo>
                  <a:close/>
                  <a:moveTo>
                    <a:pt x="131204" y="69036"/>
                  </a:moveTo>
                  <a:lnTo>
                    <a:pt x="131204" y="74972"/>
                  </a:lnTo>
                  <a:lnTo>
                    <a:pt x="125270" y="74972"/>
                  </a:lnTo>
                  <a:lnTo>
                    <a:pt x="125270" y="69036"/>
                  </a:lnTo>
                  <a:close/>
                  <a:moveTo>
                    <a:pt x="137451" y="69036"/>
                  </a:moveTo>
                  <a:lnTo>
                    <a:pt x="137451" y="74972"/>
                  </a:lnTo>
                  <a:lnTo>
                    <a:pt x="131517" y="74972"/>
                  </a:lnTo>
                  <a:lnTo>
                    <a:pt x="131517" y="69036"/>
                  </a:lnTo>
                  <a:close/>
                  <a:moveTo>
                    <a:pt x="143702" y="69036"/>
                  </a:moveTo>
                  <a:lnTo>
                    <a:pt x="143702" y="74972"/>
                  </a:lnTo>
                  <a:lnTo>
                    <a:pt x="137766" y="74972"/>
                  </a:lnTo>
                  <a:lnTo>
                    <a:pt x="137766" y="69036"/>
                  </a:lnTo>
                  <a:close/>
                  <a:moveTo>
                    <a:pt x="149949" y="69036"/>
                  </a:moveTo>
                  <a:lnTo>
                    <a:pt x="149949" y="74972"/>
                  </a:lnTo>
                  <a:lnTo>
                    <a:pt x="144015" y="74972"/>
                  </a:lnTo>
                  <a:lnTo>
                    <a:pt x="144015" y="69036"/>
                  </a:lnTo>
                  <a:close/>
                  <a:moveTo>
                    <a:pt x="156196" y="69036"/>
                  </a:moveTo>
                  <a:lnTo>
                    <a:pt x="156196" y="74972"/>
                  </a:lnTo>
                  <a:lnTo>
                    <a:pt x="150262" y="74972"/>
                  </a:lnTo>
                  <a:lnTo>
                    <a:pt x="150262" y="69036"/>
                  </a:lnTo>
                  <a:close/>
                  <a:moveTo>
                    <a:pt x="162445" y="69036"/>
                  </a:moveTo>
                  <a:lnTo>
                    <a:pt x="162445" y="74972"/>
                  </a:lnTo>
                  <a:lnTo>
                    <a:pt x="156509" y="74972"/>
                  </a:lnTo>
                  <a:lnTo>
                    <a:pt x="156509" y="69036"/>
                  </a:lnTo>
                  <a:close/>
                  <a:moveTo>
                    <a:pt x="168692" y="69036"/>
                  </a:moveTo>
                  <a:lnTo>
                    <a:pt x="168692" y="74972"/>
                  </a:lnTo>
                  <a:lnTo>
                    <a:pt x="162756" y="74972"/>
                  </a:lnTo>
                  <a:lnTo>
                    <a:pt x="162756" y="69036"/>
                  </a:lnTo>
                  <a:close/>
                  <a:moveTo>
                    <a:pt x="174939" y="69036"/>
                  </a:moveTo>
                  <a:lnTo>
                    <a:pt x="174939" y="74972"/>
                  </a:lnTo>
                  <a:lnTo>
                    <a:pt x="169005" y="74972"/>
                  </a:lnTo>
                  <a:lnTo>
                    <a:pt x="169005" y="69036"/>
                  </a:lnTo>
                  <a:close/>
                  <a:moveTo>
                    <a:pt x="181186" y="69036"/>
                  </a:moveTo>
                  <a:lnTo>
                    <a:pt x="181186" y="74972"/>
                  </a:lnTo>
                  <a:lnTo>
                    <a:pt x="175252" y="74972"/>
                  </a:lnTo>
                  <a:lnTo>
                    <a:pt x="175252" y="69036"/>
                  </a:lnTo>
                  <a:close/>
                  <a:moveTo>
                    <a:pt x="187435" y="69036"/>
                  </a:moveTo>
                  <a:lnTo>
                    <a:pt x="187435" y="74972"/>
                  </a:lnTo>
                  <a:lnTo>
                    <a:pt x="181499" y="74972"/>
                  </a:lnTo>
                  <a:lnTo>
                    <a:pt x="181499" y="69036"/>
                  </a:lnTo>
                  <a:close/>
                  <a:moveTo>
                    <a:pt x="193684" y="69036"/>
                  </a:moveTo>
                  <a:lnTo>
                    <a:pt x="193684" y="74972"/>
                  </a:lnTo>
                  <a:lnTo>
                    <a:pt x="187749" y="74972"/>
                  </a:lnTo>
                  <a:lnTo>
                    <a:pt x="187749" y="69036"/>
                  </a:lnTo>
                  <a:close/>
                  <a:moveTo>
                    <a:pt x="199931" y="69036"/>
                  </a:moveTo>
                  <a:lnTo>
                    <a:pt x="199931" y="74972"/>
                  </a:lnTo>
                  <a:lnTo>
                    <a:pt x="193996" y="74972"/>
                  </a:lnTo>
                  <a:lnTo>
                    <a:pt x="193996" y="69036"/>
                  </a:lnTo>
                  <a:close/>
                  <a:moveTo>
                    <a:pt x="206180" y="69036"/>
                  </a:moveTo>
                  <a:lnTo>
                    <a:pt x="206180" y="74972"/>
                  </a:lnTo>
                  <a:lnTo>
                    <a:pt x="200244" y="74972"/>
                  </a:lnTo>
                  <a:lnTo>
                    <a:pt x="200244" y="69036"/>
                  </a:lnTo>
                  <a:close/>
                  <a:moveTo>
                    <a:pt x="212427" y="69036"/>
                  </a:moveTo>
                  <a:lnTo>
                    <a:pt x="212427" y="74972"/>
                  </a:lnTo>
                  <a:lnTo>
                    <a:pt x="206491" y="74972"/>
                  </a:lnTo>
                  <a:lnTo>
                    <a:pt x="206491" y="69036"/>
                  </a:lnTo>
                  <a:close/>
                  <a:moveTo>
                    <a:pt x="218674" y="69036"/>
                  </a:moveTo>
                  <a:lnTo>
                    <a:pt x="218674" y="74972"/>
                  </a:lnTo>
                  <a:lnTo>
                    <a:pt x="212739" y="74972"/>
                  </a:lnTo>
                  <a:lnTo>
                    <a:pt x="212739" y="69036"/>
                  </a:lnTo>
                  <a:close/>
                  <a:moveTo>
                    <a:pt x="224921" y="69036"/>
                  </a:moveTo>
                  <a:lnTo>
                    <a:pt x="224921" y="74972"/>
                  </a:lnTo>
                  <a:lnTo>
                    <a:pt x="218987" y="74972"/>
                  </a:lnTo>
                  <a:lnTo>
                    <a:pt x="218987" y="69036"/>
                  </a:lnTo>
                  <a:close/>
                  <a:moveTo>
                    <a:pt x="231170" y="69036"/>
                  </a:moveTo>
                  <a:lnTo>
                    <a:pt x="231170" y="74972"/>
                  </a:lnTo>
                  <a:lnTo>
                    <a:pt x="225234" y="74972"/>
                  </a:lnTo>
                  <a:lnTo>
                    <a:pt x="225234" y="69036"/>
                  </a:lnTo>
                  <a:close/>
                  <a:moveTo>
                    <a:pt x="237417" y="69036"/>
                  </a:moveTo>
                  <a:lnTo>
                    <a:pt x="237417" y="74972"/>
                  </a:lnTo>
                  <a:lnTo>
                    <a:pt x="231481" y="74972"/>
                  </a:lnTo>
                  <a:lnTo>
                    <a:pt x="231481" y="69036"/>
                  </a:lnTo>
                  <a:close/>
                  <a:moveTo>
                    <a:pt x="243664" y="69036"/>
                  </a:moveTo>
                  <a:lnTo>
                    <a:pt x="243664" y="74972"/>
                  </a:lnTo>
                  <a:lnTo>
                    <a:pt x="237729" y="74972"/>
                  </a:lnTo>
                  <a:lnTo>
                    <a:pt x="237729" y="69036"/>
                  </a:lnTo>
                  <a:close/>
                  <a:moveTo>
                    <a:pt x="249911" y="69036"/>
                  </a:moveTo>
                  <a:lnTo>
                    <a:pt x="249911" y="74972"/>
                  </a:lnTo>
                  <a:lnTo>
                    <a:pt x="243977" y="74972"/>
                  </a:lnTo>
                  <a:lnTo>
                    <a:pt x="243977" y="69036"/>
                  </a:lnTo>
                  <a:close/>
                  <a:moveTo>
                    <a:pt x="256161" y="69036"/>
                  </a:moveTo>
                  <a:lnTo>
                    <a:pt x="256161" y="74972"/>
                  </a:lnTo>
                  <a:lnTo>
                    <a:pt x="250225" y="74972"/>
                  </a:lnTo>
                  <a:lnTo>
                    <a:pt x="250225" y="69036"/>
                  </a:lnTo>
                  <a:close/>
                  <a:moveTo>
                    <a:pt x="262409" y="69036"/>
                  </a:moveTo>
                  <a:lnTo>
                    <a:pt x="262409" y="74972"/>
                  </a:lnTo>
                  <a:lnTo>
                    <a:pt x="256474" y="74972"/>
                  </a:lnTo>
                  <a:lnTo>
                    <a:pt x="256474" y="69036"/>
                  </a:lnTo>
                  <a:close/>
                  <a:moveTo>
                    <a:pt x="268656" y="69036"/>
                  </a:moveTo>
                  <a:lnTo>
                    <a:pt x="268656" y="74972"/>
                  </a:lnTo>
                  <a:lnTo>
                    <a:pt x="262721" y="74972"/>
                  </a:lnTo>
                  <a:lnTo>
                    <a:pt x="262721" y="69036"/>
                  </a:lnTo>
                  <a:close/>
                  <a:moveTo>
                    <a:pt x="274904" y="69036"/>
                  </a:moveTo>
                  <a:lnTo>
                    <a:pt x="274904" y="74972"/>
                  </a:lnTo>
                  <a:lnTo>
                    <a:pt x="268968" y="74972"/>
                  </a:lnTo>
                  <a:lnTo>
                    <a:pt x="268968" y="69036"/>
                  </a:lnTo>
                  <a:close/>
                  <a:moveTo>
                    <a:pt x="6251" y="75285"/>
                  </a:moveTo>
                  <a:lnTo>
                    <a:pt x="6251" y="81219"/>
                  </a:lnTo>
                  <a:lnTo>
                    <a:pt x="315" y="81219"/>
                  </a:lnTo>
                  <a:lnTo>
                    <a:pt x="315" y="75285"/>
                  </a:lnTo>
                  <a:close/>
                  <a:moveTo>
                    <a:pt x="12498" y="75285"/>
                  </a:moveTo>
                  <a:lnTo>
                    <a:pt x="12498" y="81219"/>
                  </a:lnTo>
                  <a:lnTo>
                    <a:pt x="6562" y="81219"/>
                  </a:lnTo>
                  <a:lnTo>
                    <a:pt x="6562" y="75285"/>
                  </a:lnTo>
                  <a:close/>
                  <a:moveTo>
                    <a:pt x="18745" y="75285"/>
                  </a:moveTo>
                  <a:lnTo>
                    <a:pt x="18745" y="81219"/>
                  </a:lnTo>
                  <a:lnTo>
                    <a:pt x="12810" y="81219"/>
                  </a:lnTo>
                  <a:lnTo>
                    <a:pt x="12810" y="75285"/>
                  </a:lnTo>
                  <a:close/>
                  <a:moveTo>
                    <a:pt x="24992" y="75285"/>
                  </a:moveTo>
                  <a:lnTo>
                    <a:pt x="24992" y="81219"/>
                  </a:lnTo>
                  <a:lnTo>
                    <a:pt x="19058" y="81219"/>
                  </a:lnTo>
                  <a:lnTo>
                    <a:pt x="19058" y="75285"/>
                  </a:lnTo>
                  <a:close/>
                  <a:moveTo>
                    <a:pt x="31242" y="75285"/>
                  </a:moveTo>
                  <a:lnTo>
                    <a:pt x="31242" y="81219"/>
                  </a:lnTo>
                  <a:lnTo>
                    <a:pt x="25305" y="81219"/>
                  </a:lnTo>
                  <a:lnTo>
                    <a:pt x="25305" y="75285"/>
                  </a:lnTo>
                  <a:close/>
                  <a:moveTo>
                    <a:pt x="37489" y="75285"/>
                  </a:moveTo>
                  <a:lnTo>
                    <a:pt x="37489" y="81219"/>
                  </a:lnTo>
                  <a:lnTo>
                    <a:pt x="31553" y="81219"/>
                  </a:lnTo>
                  <a:lnTo>
                    <a:pt x="31553" y="75285"/>
                  </a:lnTo>
                  <a:close/>
                  <a:moveTo>
                    <a:pt x="43737" y="75285"/>
                  </a:moveTo>
                  <a:lnTo>
                    <a:pt x="43737" y="81219"/>
                  </a:lnTo>
                  <a:lnTo>
                    <a:pt x="37802" y="81219"/>
                  </a:lnTo>
                  <a:lnTo>
                    <a:pt x="37802" y="75285"/>
                  </a:lnTo>
                  <a:close/>
                  <a:moveTo>
                    <a:pt x="49985" y="75285"/>
                  </a:moveTo>
                  <a:lnTo>
                    <a:pt x="49985" y="81219"/>
                  </a:lnTo>
                  <a:lnTo>
                    <a:pt x="44049" y="81219"/>
                  </a:lnTo>
                  <a:lnTo>
                    <a:pt x="44049" y="75285"/>
                  </a:lnTo>
                  <a:close/>
                  <a:moveTo>
                    <a:pt x="56232" y="75285"/>
                  </a:moveTo>
                  <a:lnTo>
                    <a:pt x="56232" y="81219"/>
                  </a:lnTo>
                  <a:lnTo>
                    <a:pt x="50296" y="81219"/>
                  </a:lnTo>
                  <a:lnTo>
                    <a:pt x="50296" y="75285"/>
                  </a:lnTo>
                  <a:close/>
                  <a:moveTo>
                    <a:pt x="62480" y="75285"/>
                  </a:moveTo>
                  <a:lnTo>
                    <a:pt x="62480" y="81219"/>
                  </a:lnTo>
                  <a:lnTo>
                    <a:pt x="56545" y="81219"/>
                  </a:lnTo>
                  <a:lnTo>
                    <a:pt x="56545" y="75285"/>
                  </a:lnTo>
                  <a:close/>
                  <a:moveTo>
                    <a:pt x="68727" y="75285"/>
                  </a:moveTo>
                  <a:lnTo>
                    <a:pt x="68727" y="81219"/>
                  </a:lnTo>
                  <a:lnTo>
                    <a:pt x="62792" y="81219"/>
                  </a:lnTo>
                  <a:lnTo>
                    <a:pt x="62792" y="75285"/>
                  </a:lnTo>
                  <a:close/>
                  <a:moveTo>
                    <a:pt x="74975" y="75285"/>
                  </a:moveTo>
                  <a:lnTo>
                    <a:pt x="74975" y="81219"/>
                  </a:lnTo>
                  <a:lnTo>
                    <a:pt x="69039" y="81219"/>
                  </a:lnTo>
                  <a:lnTo>
                    <a:pt x="69039" y="75285"/>
                  </a:lnTo>
                  <a:close/>
                  <a:moveTo>
                    <a:pt x="81223" y="75285"/>
                  </a:moveTo>
                  <a:lnTo>
                    <a:pt x="81223" y="81219"/>
                  </a:lnTo>
                  <a:lnTo>
                    <a:pt x="75286" y="81219"/>
                  </a:lnTo>
                  <a:lnTo>
                    <a:pt x="75286" y="75285"/>
                  </a:lnTo>
                  <a:close/>
                  <a:moveTo>
                    <a:pt x="87470" y="75285"/>
                  </a:moveTo>
                  <a:lnTo>
                    <a:pt x="87470" y="81219"/>
                  </a:lnTo>
                  <a:lnTo>
                    <a:pt x="81535" y="81219"/>
                  </a:lnTo>
                  <a:lnTo>
                    <a:pt x="81535" y="75285"/>
                  </a:lnTo>
                  <a:close/>
                  <a:moveTo>
                    <a:pt x="93718" y="75285"/>
                  </a:moveTo>
                  <a:lnTo>
                    <a:pt x="93718" y="81219"/>
                  </a:lnTo>
                  <a:lnTo>
                    <a:pt x="87784" y="81219"/>
                  </a:lnTo>
                  <a:lnTo>
                    <a:pt x="87784" y="75285"/>
                  </a:lnTo>
                  <a:close/>
                  <a:moveTo>
                    <a:pt x="99967" y="75285"/>
                  </a:moveTo>
                  <a:lnTo>
                    <a:pt x="99967" y="81219"/>
                  </a:lnTo>
                  <a:lnTo>
                    <a:pt x="94031" y="81219"/>
                  </a:lnTo>
                  <a:lnTo>
                    <a:pt x="94031" y="75285"/>
                  </a:lnTo>
                  <a:close/>
                  <a:moveTo>
                    <a:pt x="106214" y="75285"/>
                  </a:moveTo>
                  <a:lnTo>
                    <a:pt x="106214" y="81219"/>
                  </a:lnTo>
                  <a:lnTo>
                    <a:pt x="100278" y="81219"/>
                  </a:lnTo>
                  <a:lnTo>
                    <a:pt x="100278" y="75285"/>
                  </a:lnTo>
                  <a:close/>
                  <a:moveTo>
                    <a:pt x="112461" y="75285"/>
                  </a:moveTo>
                  <a:lnTo>
                    <a:pt x="112461" y="81219"/>
                  </a:lnTo>
                  <a:lnTo>
                    <a:pt x="106527" y="81219"/>
                  </a:lnTo>
                  <a:lnTo>
                    <a:pt x="106527" y="75285"/>
                  </a:lnTo>
                  <a:close/>
                  <a:moveTo>
                    <a:pt x="118710" y="75285"/>
                  </a:moveTo>
                  <a:lnTo>
                    <a:pt x="118710" y="81219"/>
                  </a:lnTo>
                  <a:lnTo>
                    <a:pt x="112774" y="81219"/>
                  </a:lnTo>
                  <a:lnTo>
                    <a:pt x="112774" y="75285"/>
                  </a:lnTo>
                  <a:close/>
                  <a:moveTo>
                    <a:pt x="124957" y="75285"/>
                  </a:moveTo>
                  <a:lnTo>
                    <a:pt x="124957" y="81219"/>
                  </a:lnTo>
                  <a:lnTo>
                    <a:pt x="119021" y="81219"/>
                  </a:lnTo>
                  <a:lnTo>
                    <a:pt x="119021" y="75285"/>
                  </a:lnTo>
                  <a:close/>
                  <a:moveTo>
                    <a:pt x="131204" y="75285"/>
                  </a:moveTo>
                  <a:lnTo>
                    <a:pt x="131204" y="81219"/>
                  </a:lnTo>
                  <a:lnTo>
                    <a:pt x="125270" y="81219"/>
                  </a:lnTo>
                  <a:lnTo>
                    <a:pt x="125270" y="75285"/>
                  </a:lnTo>
                  <a:close/>
                  <a:moveTo>
                    <a:pt x="137451" y="75285"/>
                  </a:moveTo>
                  <a:lnTo>
                    <a:pt x="137451" y="81219"/>
                  </a:lnTo>
                  <a:lnTo>
                    <a:pt x="131517" y="81219"/>
                  </a:lnTo>
                  <a:lnTo>
                    <a:pt x="131517" y="75285"/>
                  </a:lnTo>
                  <a:close/>
                  <a:moveTo>
                    <a:pt x="143702" y="75285"/>
                  </a:moveTo>
                  <a:lnTo>
                    <a:pt x="143702" y="81219"/>
                  </a:lnTo>
                  <a:lnTo>
                    <a:pt x="137766" y="81219"/>
                  </a:lnTo>
                  <a:lnTo>
                    <a:pt x="137766" y="75285"/>
                  </a:lnTo>
                  <a:close/>
                  <a:moveTo>
                    <a:pt x="149949" y="75285"/>
                  </a:moveTo>
                  <a:lnTo>
                    <a:pt x="149949" y="81219"/>
                  </a:lnTo>
                  <a:lnTo>
                    <a:pt x="144015" y="81219"/>
                  </a:lnTo>
                  <a:lnTo>
                    <a:pt x="144015" y="75285"/>
                  </a:lnTo>
                  <a:close/>
                  <a:moveTo>
                    <a:pt x="156196" y="75285"/>
                  </a:moveTo>
                  <a:lnTo>
                    <a:pt x="156196" y="81219"/>
                  </a:lnTo>
                  <a:lnTo>
                    <a:pt x="150262" y="81219"/>
                  </a:lnTo>
                  <a:lnTo>
                    <a:pt x="150262" y="75285"/>
                  </a:lnTo>
                  <a:close/>
                  <a:moveTo>
                    <a:pt x="162445" y="75285"/>
                  </a:moveTo>
                  <a:lnTo>
                    <a:pt x="162445" y="81219"/>
                  </a:lnTo>
                  <a:lnTo>
                    <a:pt x="156509" y="81219"/>
                  </a:lnTo>
                  <a:lnTo>
                    <a:pt x="156509" y="75285"/>
                  </a:lnTo>
                  <a:close/>
                  <a:moveTo>
                    <a:pt x="168692" y="75285"/>
                  </a:moveTo>
                  <a:lnTo>
                    <a:pt x="168692" y="81219"/>
                  </a:lnTo>
                  <a:lnTo>
                    <a:pt x="162756" y="81219"/>
                  </a:lnTo>
                  <a:lnTo>
                    <a:pt x="162756" y="75285"/>
                  </a:lnTo>
                  <a:close/>
                  <a:moveTo>
                    <a:pt x="174939" y="75285"/>
                  </a:moveTo>
                  <a:lnTo>
                    <a:pt x="174939" y="81219"/>
                  </a:lnTo>
                  <a:lnTo>
                    <a:pt x="169005" y="81219"/>
                  </a:lnTo>
                  <a:lnTo>
                    <a:pt x="169005" y="75285"/>
                  </a:lnTo>
                  <a:close/>
                  <a:moveTo>
                    <a:pt x="181186" y="75285"/>
                  </a:moveTo>
                  <a:lnTo>
                    <a:pt x="181186" y="81219"/>
                  </a:lnTo>
                  <a:lnTo>
                    <a:pt x="175252" y="81219"/>
                  </a:lnTo>
                  <a:lnTo>
                    <a:pt x="175252" y="75285"/>
                  </a:lnTo>
                  <a:close/>
                  <a:moveTo>
                    <a:pt x="187435" y="75285"/>
                  </a:moveTo>
                  <a:lnTo>
                    <a:pt x="187435" y="81219"/>
                  </a:lnTo>
                  <a:lnTo>
                    <a:pt x="181499" y="81219"/>
                  </a:lnTo>
                  <a:lnTo>
                    <a:pt x="181499" y="75285"/>
                  </a:lnTo>
                  <a:close/>
                  <a:moveTo>
                    <a:pt x="193684" y="75285"/>
                  </a:moveTo>
                  <a:lnTo>
                    <a:pt x="193684" y="81219"/>
                  </a:lnTo>
                  <a:lnTo>
                    <a:pt x="187749" y="81219"/>
                  </a:lnTo>
                  <a:lnTo>
                    <a:pt x="187749" y="75285"/>
                  </a:lnTo>
                  <a:close/>
                  <a:moveTo>
                    <a:pt x="199931" y="75285"/>
                  </a:moveTo>
                  <a:lnTo>
                    <a:pt x="199931" y="81219"/>
                  </a:lnTo>
                  <a:lnTo>
                    <a:pt x="193996" y="81219"/>
                  </a:lnTo>
                  <a:lnTo>
                    <a:pt x="193996" y="75285"/>
                  </a:lnTo>
                  <a:close/>
                  <a:moveTo>
                    <a:pt x="206180" y="75285"/>
                  </a:moveTo>
                  <a:lnTo>
                    <a:pt x="206180" y="81219"/>
                  </a:lnTo>
                  <a:lnTo>
                    <a:pt x="200244" y="81219"/>
                  </a:lnTo>
                  <a:lnTo>
                    <a:pt x="200244" y="75285"/>
                  </a:lnTo>
                  <a:close/>
                  <a:moveTo>
                    <a:pt x="212427" y="75285"/>
                  </a:moveTo>
                  <a:lnTo>
                    <a:pt x="212427" y="81219"/>
                  </a:lnTo>
                  <a:lnTo>
                    <a:pt x="206491" y="81219"/>
                  </a:lnTo>
                  <a:lnTo>
                    <a:pt x="206491" y="75285"/>
                  </a:lnTo>
                  <a:close/>
                  <a:moveTo>
                    <a:pt x="218674" y="75285"/>
                  </a:moveTo>
                  <a:lnTo>
                    <a:pt x="218674" y="81219"/>
                  </a:lnTo>
                  <a:lnTo>
                    <a:pt x="212739" y="81219"/>
                  </a:lnTo>
                  <a:lnTo>
                    <a:pt x="212739" y="75285"/>
                  </a:lnTo>
                  <a:close/>
                  <a:moveTo>
                    <a:pt x="224921" y="75285"/>
                  </a:moveTo>
                  <a:lnTo>
                    <a:pt x="224921" y="81219"/>
                  </a:lnTo>
                  <a:lnTo>
                    <a:pt x="218987" y="81219"/>
                  </a:lnTo>
                  <a:lnTo>
                    <a:pt x="218987" y="75285"/>
                  </a:lnTo>
                  <a:close/>
                  <a:moveTo>
                    <a:pt x="231170" y="75285"/>
                  </a:moveTo>
                  <a:lnTo>
                    <a:pt x="231170" y="81219"/>
                  </a:lnTo>
                  <a:lnTo>
                    <a:pt x="225234" y="81219"/>
                  </a:lnTo>
                  <a:lnTo>
                    <a:pt x="225234" y="75285"/>
                  </a:lnTo>
                  <a:close/>
                  <a:moveTo>
                    <a:pt x="237417" y="75285"/>
                  </a:moveTo>
                  <a:lnTo>
                    <a:pt x="237417" y="81219"/>
                  </a:lnTo>
                  <a:lnTo>
                    <a:pt x="231481" y="81219"/>
                  </a:lnTo>
                  <a:lnTo>
                    <a:pt x="231481" y="75285"/>
                  </a:lnTo>
                  <a:close/>
                  <a:moveTo>
                    <a:pt x="243664" y="75285"/>
                  </a:moveTo>
                  <a:lnTo>
                    <a:pt x="243664" y="81219"/>
                  </a:lnTo>
                  <a:lnTo>
                    <a:pt x="237729" y="81219"/>
                  </a:lnTo>
                  <a:lnTo>
                    <a:pt x="237729" y="75285"/>
                  </a:lnTo>
                  <a:close/>
                  <a:moveTo>
                    <a:pt x="249911" y="75285"/>
                  </a:moveTo>
                  <a:lnTo>
                    <a:pt x="249911" y="81219"/>
                  </a:lnTo>
                  <a:lnTo>
                    <a:pt x="243977" y="81219"/>
                  </a:lnTo>
                  <a:lnTo>
                    <a:pt x="243977" y="75285"/>
                  </a:lnTo>
                  <a:close/>
                  <a:moveTo>
                    <a:pt x="256161" y="75285"/>
                  </a:moveTo>
                  <a:lnTo>
                    <a:pt x="256161" y="81219"/>
                  </a:lnTo>
                  <a:lnTo>
                    <a:pt x="250225" y="81219"/>
                  </a:lnTo>
                  <a:lnTo>
                    <a:pt x="250225" y="75285"/>
                  </a:lnTo>
                  <a:close/>
                  <a:moveTo>
                    <a:pt x="262409" y="75285"/>
                  </a:moveTo>
                  <a:lnTo>
                    <a:pt x="262409" y="81219"/>
                  </a:lnTo>
                  <a:lnTo>
                    <a:pt x="256474" y="81219"/>
                  </a:lnTo>
                  <a:lnTo>
                    <a:pt x="256474" y="75285"/>
                  </a:lnTo>
                  <a:close/>
                  <a:moveTo>
                    <a:pt x="268656" y="75285"/>
                  </a:moveTo>
                  <a:lnTo>
                    <a:pt x="268656" y="81219"/>
                  </a:lnTo>
                  <a:lnTo>
                    <a:pt x="262721" y="81219"/>
                  </a:lnTo>
                  <a:lnTo>
                    <a:pt x="262721" y="75285"/>
                  </a:lnTo>
                  <a:close/>
                  <a:moveTo>
                    <a:pt x="274904" y="75285"/>
                  </a:moveTo>
                  <a:lnTo>
                    <a:pt x="274904" y="81219"/>
                  </a:lnTo>
                  <a:lnTo>
                    <a:pt x="268968" y="81219"/>
                  </a:lnTo>
                  <a:lnTo>
                    <a:pt x="268968" y="75285"/>
                  </a:lnTo>
                  <a:close/>
                  <a:moveTo>
                    <a:pt x="6251" y="81532"/>
                  </a:moveTo>
                  <a:lnTo>
                    <a:pt x="6251" y="87466"/>
                  </a:lnTo>
                  <a:lnTo>
                    <a:pt x="315" y="87466"/>
                  </a:lnTo>
                  <a:lnTo>
                    <a:pt x="315" y="81532"/>
                  </a:lnTo>
                  <a:close/>
                  <a:moveTo>
                    <a:pt x="12498" y="81532"/>
                  </a:moveTo>
                  <a:lnTo>
                    <a:pt x="12498" y="87466"/>
                  </a:lnTo>
                  <a:lnTo>
                    <a:pt x="6562" y="87466"/>
                  </a:lnTo>
                  <a:lnTo>
                    <a:pt x="6562" y="81532"/>
                  </a:lnTo>
                  <a:close/>
                  <a:moveTo>
                    <a:pt x="18745" y="81532"/>
                  </a:moveTo>
                  <a:lnTo>
                    <a:pt x="18745" y="87466"/>
                  </a:lnTo>
                  <a:lnTo>
                    <a:pt x="12810" y="87466"/>
                  </a:lnTo>
                  <a:lnTo>
                    <a:pt x="12810" y="81532"/>
                  </a:lnTo>
                  <a:close/>
                  <a:moveTo>
                    <a:pt x="24992" y="81532"/>
                  </a:moveTo>
                  <a:lnTo>
                    <a:pt x="24992" y="87466"/>
                  </a:lnTo>
                  <a:lnTo>
                    <a:pt x="19058" y="87466"/>
                  </a:lnTo>
                  <a:lnTo>
                    <a:pt x="19058" y="81532"/>
                  </a:lnTo>
                  <a:close/>
                  <a:moveTo>
                    <a:pt x="31242" y="81532"/>
                  </a:moveTo>
                  <a:lnTo>
                    <a:pt x="31242" y="87466"/>
                  </a:lnTo>
                  <a:lnTo>
                    <a:pt x="25305" y="87466"/>
                  </a:lnTo>
                  <a:lnTo>
                    <a:pt x="25305" y="81532"/>
                  </a:lnTo>
                  <a:close/>
                  <a:moveTo>
                    <a:pt x="37489" y="81532"/>
                  </a:moveTo>
                  <a:lnTo>
                    <a:pt x="37489" y="87466"/>
                  </a:lnTo>
                  <a:lnTo>
                    <a:pt x="31553" y="87466"/>
                  </a:lnTo>
                  <a:lnTo>
                    <a:pt x="31553" y="81532"/>
                  </a:lnTo>
                  <a:close/>
                  <a:moveTo>
                    <a:pt x="43737" y="81532"/>
                  </a:moveTo>
                  <a:lnTo>
                    <a:pt x="43737" y="87466"/>
                  </a:lnTo>
                  <a:lnTo>
                    <a:pt x="37802" y="87466"/>
                  </a:lnTo>
                  <a:lnTo>
                    <a:pt x="37802" y="81532"/>
                  </a:lnTo>
                  <a:close/>
                  <a:moveTo>
                    <a:pt x="49985" y="81532"/>
                  </a:moveTo>
                  <a:lnTo>
                    <a:pt x="49985" y="87466"/>
                  </a:lnTo>
                  <a:lnTo>
                    <a:pt x="44049" y="87466"/>
                  </a:lnTo>
                  <a:lnTo>
                    <a:pt x="44049" y="81532"/>
                  </a:lnTo>
                  <a:close/>
                  <a:moveTo>
                    <a:pt x="56232" y="81532"/>
                  </a:moveTo>
                  <a:lnTo>
                    <a:pt x="56232" y="87466"/>
                  </a:lnTo>
                  <a:lnTo>
                    <a:pt x="50296" y="87466"/>
                  </a:lnTo>
                  <a:lnTo>
                    <a:pt x="50296" y="81532"/>
                  </a:lnTo>
                  <a:close/>
                  <a:moveTo>
                    <a:pt x="62480" y="81532"/>
                  </a:moveTo>
                  <a:lnTo>
                    <a:pt x="62480" y="87466"/>
                  </a:lnTo>
                  <a:lnTo>
                    <a:pt x="56545" y="87466"/>
                  </a:lnTo>
                  <a:lnTo>
                    <a:pt x="56545" y="81532"/>
                  </a:lnTo>
                  <a:close/>
                  <a:moveTo>
                    <a:pt x="68727" y="81532"/>
                  </a:moveTo>
                  <a:lnTo>
                    <a:pt x="68727" y="87466"/>
                  </a:lnTo>
                  <a:lnTo>
                    <a:pt x="62792" y="87466"/>
                  </a:lnTo>
                  <a:lnTo>
                    <a:pt x="62792" y="81532"/>
                  </a:lnTo>
                  <a:close/>
                  <a:moveTo>
                    <a:pt x="74975" y="81532"/>
                  </a:moveTo>
                  <a:lnTo>
                    <a:pt x="74975" y="87466"/>
                  </a:lnTo>
                  <a:lnTo>
                    <a:pt x="69039" y="87466"/>
                  </a:lnTo>
                  <a:lnTo>
                    <a:pt x="69039" y="81532"/>
                  </a:lnTo>
                  <a:close/>
                  <a:moveTo>
                    <a:pt x="81223" y="81532"/>
                  </a:moveTo>
                  <a:lnTo>
                    <a:pt x="81223" y="87466"/>
                  </a:lnTo>
                  <a:lnTo>
                    <a:pt x="75286" y="87466"/>
                  </a:lnTo>
                  <a:lnTo>
                    <a:pt x="75286" y="81532"/>
                  </a:lnTo>
                  <a:close/>
                  <a:moveTo>
                    <a:pt x="87470" y="81532"/>
                  </a:moveTo>
                  <a:lnTo>
                    <a:pt x="87470" y="87466"/>
                  </a:lnTo>
                  <a:lnTo>
                    <a:pt x="81535" y="87466"/>
                  </a:lnTo>
                  <a:lnTo>
                    <a:pt x="81535" y="81532"/>
                  </a:lnTo>
                  <a:close/>
                  <a:moveTo>
                    <a:pt x="93718" y="81532"/>
                  </a:moveTo>
                  <a:lnTo>
                    <a:pt x="93718" y="87466"/>
                  </a:lnTo>
                  <a:lnTo>
                    <a:pt x="87784" y="87466"/>
                  </a:lnTo>
                  <a:lnTo>
                    <a:pt x="87784" y="81532"/>
                  </a:lnTo>
                  <a:close/>
                  <a:moveTo>
                    <a:pt x="99967" y="81532"/>
                  </a:moveTo>
                  <a:lnTo>
                    <a:pt x="99967" y="87466"/>
                  </a:lnTo>
                  <a:lnTo>
                    <a:pt x="94031" y="87466"/>
                  </a:lnTo>
                  <a:lnTo>
                    <a:pt x="94031" y="81532"/>
                  </a:lnTo>
                  <a:close/>
                  <a:moveTo>
                    <a:pt x="106214" y="81532"/>
                  </a:moveTo>
                  <a:lnTo>
                    <a:pt x="106214" y="87466"/>
                  </a:lnTo>
                  <a:lnTo>
                    <a:pt x="100278" y="87466"/>
                  </a:lnTo>
                  <a:lnTo>
                    <a:pt x="100278" y="81532"/>
                  </a:lnTo>
                  <a:close/>
                  <a:moveTo>
                    <a:pt x="112461" y="81532"/>
                  </a:moveTo>
                  <a:lnTo>
                    <a:pt x="112461" y="87466"/>
                  </a:lnTo>
                  <a:lnTo>
                    <a:pt x="106527" y="87466"/>
                  </a:lnTo>
                  <a:lnTo>
                    <a:pt x="106527" y="81532"/>
                  </a:lnTo>
                  <a:close/>
                  <a:moveTo>
                    <a:pt x="118710" y="81532"/>
                  </a:moveTo>
                  <a:lnTo>
                    <a:pt x="118710" y="87466"/>
                  </a:lnTo>
                  <a:lnTo>
                    <a:pt x="112774" y="87466"/>
                  </a:lnTo>
                  <a:lnTo>
                    <a:pt x="112774" y="81532"/>
                  </a:lnTo>
                  <a:close/>
                  <a:moveTo>
                    <a:pt x="124957" y="81532"/>
                  </a:moveTo>
                  <a:lnTo>
                    <a:pt x="124957" y="87466"/>
                  </a:lnTo>
                  <a:lnTo>
                    <a:pt x="119021" y="87466"/>
                  </a:lnTo>
                  <a:lnTo>
                    <a:pt x="119021" y="81532"/>
                  </a:lnTo>
                  <a:close/>
                  <a:moveTo>
                    <a:pt x="131204" y="81532"/>
                  </a:moveTo>
                  <a:lnTo>
                    <a:pt x="131204" y="87466"/>
                  </a:lnTo>
                  <a:lnTo>
                    <a:pt x="125270" y="87466"/>
                  </a:lnTo>
                  <a:lnTo>
                    <a:pt x="125270" y="81532"/>
                  </a:lnTo>
                  <a:close/>
                  <a:moveTo>
                    <a:pt x="137451" y="81532"/>
                  </a:moveTo>
                  <a:lnTo>
                    <a:pt x="137451" y="87466"/>
                  </a:lnTo>
                  <a:lnTo>
                    <a:pt x="131517" y="87466"/>
                  </a:lnTo>
                  <a:lnTo>
                    <a:pt x="131517" y="81532"/>
                  </a:lnTo>
                  <a:close/>
                  <a:moveTo>
                    <a:pt x="143702" y="81532"/>
                  </a:moveTo>
                  <a:lnTo>
                    <a:pt x="143702" y="87466"/>
                  </a:lnTo>
                  <a:lnTo>
                    <a:pt x="137766" y="87466"/>
                  </a:lnTo>
                  <a:lnTo>
                    <a:pt x="137766" y="81532"/>
                  </a:lnTo>
                  <a:close/>
                  <a:moveTo>
                    <a:pt x="149949" y="81532"/>
                  </a:moveTo>
                  <a:lnTo>
                    <a:pt x="149949" y="87466"/>
                  </a:lnTo>
                  <a:lnTo>
                    <a:pt x="144015" y="87466"/>
                  </a:lnTo>
                  <a:lnTo>
                    <a:pt x="144015" y="81532"/>
                  </a:lnTo>
                  <a:close/>
                  <a:moveTo>
                    <a:pt x="156196" y="81532"/>
                  </a:moveTo>
                  <a:lnTo>
                    <a:pt x="156196" y="87466"/>
                  </a:lnTo>
                  <a:lnTo>
                    <a:pt x="150262" y="87466"/>
                  </a:lnTo>
                  <a:lnTo>
                    <a:pt x="150262" y="81532"/>
                  </a:lnTo>
                  <a:close/>
                  <a:moveTo>
                    <a:pt x="162445" y="81532"/>
                  </a:moveTo>
                  <a:lnTo>
                    <a:pt x="162445" y="87466"/>
                  </a:lnTo>
                  <a:lnTo>
                    <a:pt x="156509" y="87466"/>
                  </a:lnTo>
                  <a:lnTo>
                    <a:pt x="156509" y="81532"/>
                  </a:lnTo>
                  <a:close/>
                  <a:moveTo>
                    <a:pt x="168692" y="81532"/>
                  </a:moveTo>
                  <a:lnTo>
                    <a:pt x="168692" y="87466"/>
                  </a:lnTo>
                  <a:lnTo>
                    <a:pt x="162756" y="87466"/>
                  </a:lnTo>
                  <a:lnTo>
                    <a:pt x="162756" y="81532"/>
                  </a:lnTo>
                  <a:close/>
                  <a:moveTo>
                    <a:pt x="174939" y="81532"/>
                  </a:moveTo>
                  <a:lnTo>
                    <a:pt x="174939" y="87466"/>
                  </a:lnTo>
                  <a:lnTo>
                    <a:pt x="169005" y="87466"/>
                  </a:lnTo>
                  <a:lnTo>
                    <a:pt x="169005" y="81532"/>
                  </a:lnTo>
                  <a:close/>
                  <a:moveTo>
                    <a:pt x="181186" y="81532"/>
                  </a:moveTo>
                  <a:lnTo>
                    <a:pt x="181186" y="87466"/>
                  </a:lnTo>
                  <a:lnTo>
                    <a:pt x="175252" y="87466"/>
                  </a:lnTo>
                  <a:lnTo>
                    <a:pt x="175252" y="81532"/>
                  </a:lnTo>
                  <a:close/>
                  <a:moveTo>
                    <a:pt x="187435" y="81532"/>
                  </a:moveTo>
                  <a:lnTo>
                    <a:pt x="187435" y="87466"/>
                  </a:lnTo>
                  <a:lnTo>
                    <a:pt x="181499" y="87466"/>
                  </a:lnTo>
                  <a:lnTo>
                    <a:pt x="181499" y="81532"/>
                  </a:lnTo>
                  <a:close/>
                  <a:moveTo>
                    <a:pt x="193684" y="81532"/>
                  </a:moveTo>
                  <a:lnTo>
                    <a:pt x="193684" y="87466"/>
                  </a:lnTo>
                  <a:lnTo>
                    <a:pt x="187749" y="87466"/>
                  </a:lnTo>
                  <a:lnTo>
                    <a:pt x="187749" y="81532"/>
                  </a:lnTo>
                  <a:close/>
                  <a:moveTo>
                    <a:pt x="199931" y="81532"/>
                  </a:moveTo>
                  <a:lnTo>
                    <a:pt x="199931" y="87466"/>
                  </a:lnTo>
                  <a:lnTo>
                    <a:pt x="193996" y="87466"/>
                  </a:lnTo>
                  <a:lnTo>
                    <a:pt x="193996" y="81532"/>
                  </a:lnTo>
                  <a:close/>
                  <a:moveTo>
                    <a:pt x="206180" y="81532"/>
                  </a:moveTo>
                  <a:lnTo>
                    <a:pt x="206180" y="87466"/>
                  </a:lnTo>
                  <a:lnTo>
                    <a:pt x="200244" y="87466"/>
                  </a:lnTo>
                  <a:lnTo>
                    <a:pt x="200244" y="81532"/>
                  </a:lnTo>
                  <a:close/>
                  <a:moveTo>
                    <a:pt x="212427" y="81532"/>
                  </a:moveTo>
                  <a:lnTo>
                    <a:pt x="212427" y="87466"/>
                  </a:lnTo>
                  <a:lnTo>
                    <a:pt x="206491" y="87466"/>
                  </a:lnTo>
                  <a:lnTo>
                    <a:pt x="206491" y="81532"/>
                  </a:lnTo>
                  <a:close/>
                  <a:moveTo>
                    <a:pt x="218674" y="81532"/>
                  </a:moveTo>
                  <a:lnTo>
                    <a:pt x="218674" y="87466"/>
                  </a:lnTo>
                  <a:lnTo>
                    <a:pt x="212739" y="87466"/>
                  </a:lnTo>
                  <a:lnTo>
                    <a:pt x="212739" y="81532"/>
                  </a:lnTo>
                  <a:close/>
                  <a:moveTo>
                    <a:pt x="224921" y="81532"/>
                  </a:moveTo>
                  <a:lnTo>
                    <a:pt x="224921" y="87466"/>
                  </a:lnTo>
                  <a:lnTo>
                    <a:pt x="218987" y="87466"/>
                  </a:lnTo>
                  <a:lnTo>
                    <a:pt x="218987" y="81532"/>
                  </a:lnTo>
                  <a:close/>
                  <a:moveTo>
                    <a:pt x="231170" y="81532"/>
                  </a:moveTo>
                  <a:lnTo>
                    <a:pt x="231170" y="87466"/>
                  </a:lnTo>
                  <a:lnTo>
                    <a:pt x="225234" y="87466"/>
                  </a:lnTo>
                  <a:lnTo>
                    <a:pt x="225234" y="81532"/>
                  </a:lnTo>
                  <a:close/>
                  <a:moveTo>
                    <a:pt x="237417" y="81532"/>
                  </a:moveTo>
                  <a:lnTo>
                    <a:pt x="237417" y="87466"/>
                  </a:lnTo>
                  <a:lnTo>
                    <a:pt x="231481" y="87466"/>
                  </a:lnTo>
                  <a:lnTo>
                    <a:pt x="231481" y="81532"/>
                  </a:lnTo>
                  <a:close/>
                  <a:moveTo>
                    <a:pt x="243664" y="81532"/>
                  </a:moveTo>
                  <a:lnTo>
                    <a:pt x="243664" y="87466"/>
                  </a:lnTo>
                  <a:lnTo>
                    <a:pt x="237729" y="87466"/>
                  </a:lnTo>
                  <a:lnTo>
                    <a:pt x="237729" y="81532"/>
                  </a:lnTo>
                  <a:close/>
                  <a:moveTo>
                    <a:pt x="249911" y="81532"/>
                  </a:moveTo>
                  <a:lnTo>
                    <a:pt x="249911" y="87466"/>
                  </a:lnTo>
                  <a:lnTo>
                    <a:pt x="243977" y="87466"/>
                  </a:lnTo>
                  <a:lnTo>
                    <a:pt x="243977" y="81532"/>
                  </a:lnTo>
                  <a:close/>
                  <a:moveTo>
                    <a:pt x="256161" y="81532"/>
                  </a:moveTo>
                  <a:lnTo>
                    <a:pt x="256161" y="87466"/>
                  </a:lnTo>
                  <a:lnTo>
                    <a:pt x="250225" y="87466"/>
                  </a:lnTo>
                  <a:lnTo>
                    <a:pt x="250225" y="81532"/>
                  </a:lnTo>
                  <a:close/>
                  <a:moveTo>
                    <a:pt x="262409" y="81532"/>
                  </a:moveTo>
                  <a:lnTo>
                    <a:pt x="262409" y="87466"/>
                  </a:lnTo>
                  <a:lnTo>
                    <a:pt x="256474" y="87466"/>
                  </a:lnTo>
                  <a:lnTo>
                    <a:pt x="256474" y="81532"/>
                  </a:lnTo>
                  <a:close/>
                  <a:moveTo>
                    <a:pt x="268656" y="81532"/>
                  </a:moveTo>
                  <a:lnTo>
                    <a:pt x="268656" y="87466"/>
                  </a:lnTo>
                  <a:lnTo>
                    <a:pt x="262721" y="87466"/>
                  </a:lnTo>
                  <a:lnTo>
                    <a:pt x="262721" y="81532"/>
                  </a:lnTo>
                  <a:close/>
                  <a:moveTo>
                    <a:pt x="274904" y="81532"/>
                  </a:moveTo>
                  <a:lnTo>
                    <a:pt x="274904" y="87466"/>
                  </a:lnTo>
                  <a:lnTo>
                    <a:pt x="268968" y="87466"/>
                  </a:lnTo>
                  <a:lnTo>
                    <a:pt x="268968" y="81532"/>
                  </a:lnTo>
                  <a:close/>
                  <a:moveTo>
                    <a:pt x="6251" y="87779"/>
                  </a:moveTo>
                  <a:lnTo>
                    <a:pt x="6251" y="93713"/>
                  </a:lnTo>
                  <a:lnTo>
                    <a:pt x="315" y="93713"/>
                  </a:lnTo>
                  <a:lnTo>
                    <a:pt x="315" y="87779"/>
                  </a:lnTo>
                  <a:close/>
                  <a:moveTo>
                    <a:pt x="12498" y="87779"/>
                  </a:moveTo>
                  <a:lnTo>
                    <a:pt x="12498" y="93713"/>
                  </a:lnTo>
                  <a:lnTo>
                    <a:pt x="6562" y="93713"/>
                  </a:lnTo>
                  <a:lnTo>
                    <a:pt x="6562" y="87779"/>
                  </a:lnTo>
                  <a:close/>
                  <a:moveTo>
                    <a:pt x="18745" y="87779"/>
                  </a:moveTo>
                  <a:lnTo>
                    <a:pt x="18745" y="93713"/>
                  </a:lnTo>
                  <a:lnTo>
                    <a:pt x="12810" y="93713"/>
                  </a:lnTo>
                  <a:lnTo>
                    <a:pt x="12810" y="87779"/>
                  </a:lnTo>
                  <a:close/>
                  <a:moveTo>
                    <a:pt x="24992" y="87779"/>
                  </a:moveTo>
                  <a:lnTo>
                    <a:pt x="24992" y="93713"/>
                  </a:lnTo>
                  <a:lnTo>
                    <a:pt x="19058" y="93713"/>
                  </a:lnTo>
                  <a:lnTo>
                    <a:pt x="19058" y="87779"/>
                  </a:lnTo>
                  <a:close/>
                  <a:moveTo>
                    <a:pt x="31242" y="87779"/>
                  </a:moveTo>
                  <a:lnTo>
                    <a:pt x="31242" y="93713"/>
                  </a:lnTo>
                  <a:lnTo>
                    <a:pt x="25305" y="93713"/>
                  </a:lnTo>
                  <a:lnTo>
                    <a:pt x="25305" y="87779"/>
                  </a:lnTo>
                  <a:close/>
                  <a:moveTo>
                    <a:pt x="37489" y="87779"/>
                  </a:moveTo>
                  <a:lnTo>
                    <a:pt x="37489" y="93713"/>
                  </a:lnTo>
                  <a:lnTo>
                    <a:pt x="31553" y="93713"/>
                  </a:lnTo>
                  <a:lnTo>
                    <a:pt x="31553" y="87779"/>
                  </a:lnTo>
                  <a:close/>
                  <a:moveTo>
                    <a:pt x="43737" y="87779"/>
                  </a:moveTo>
                  <a:lnTo>
                    <a:pt x="43737" y="93713"/>
                  </a:lnTo>
                  <a:lnTo>
                    <a:pt x="37802" y="93713"/>
                  </a:lnTo>
                  <a:lnTo>
                    <a:pt x="37802" y="87779"/>
                  </a:lnTo>
                  <a:close/>
                  <a:moveTo>
                    <a:pt x="49985" y="87779"/>
                  </a:moveTo>
                  <a:lnTo>
                    <a:pt x="49985" y="93713"/>
                  </a:lnTo>
                  <a:lnTo>
                    <a:pt x="44049" y="93713"/>
                  </a:lnTo>
                  <a:lnTo>
                    <a:pt x="44049" y="87779"/>
                  </a:lnTo>
                  <a:close/>
                  <a:moveTo>
                    <a:pt x="56232" y="87779"/>
                  </a:moveTo>
                  <a:lnTo>
                    <a:pt x="56232" y="93713"/>
                  </a:lnTo>
                  <a:lnTo>
                    <a:pt x="50296" y="93713"/>
                  </a:lnTo>
                  <a:lnTo>
                    <a:pt x="50296" y="87779"/>
                  </a:lnTo>
                  <a:close/>
                  <a:moveTo>
                    <a:pt x="62480" y="87779"/>
                  </a:moveTo>
                  <a:lnTo>
                    <a:pt x="62480" y="93713"/>
                  </a:lnTo>
                  <a:lnTo>
                    <a:pt x="56545" y="93713"/>
                  </a:lnTo>
                  <a:lnTo>
                    <a:pt x="56545" y="87779"/>
                  </a:lnTo>
                  <a:close/>
                  <a:moveTo>
                    <a:pt x="68727" y="87779"/>
                  </a:moveTo>
                  <a:lnTo>
                    <a:pt x="68727" y="93713"/>
                  </a:lnTo>
                  <a:lnTo>
                    <a:pt x="62792" y="93713"/>
                  </a:lnTo>
                  <a:lnTo>
                    <a:pt x="62792" y="87779"/>
                  </a:lnTo>
                  <a:close/>
                  <a:moveTo>
                    <a:pt x="74975" y="87779"/>
                  </a:moveTo>
                  <a:lnTo>
                    <a:pt x="74975" y="93713"/>
                  </a:lnTo>
                  <a:lnTo>
                    <a:pt x="69039" y="93713"/>
                  </a:lnTo>
                  <a:lnTo>
                    <a:pt x="69039" y="87779"/>
                  </a:lnTo>
                  <a:close/>
                  <a:moveTo>
                    <a:pt x="81223" y="87779"/>
                  </a:moveTo>
                  <a:lnTo>
                    <a:pt x="81223" y="93713"/>
                  </a:lnTo>
                  <a:lnTo>
                    <a:pt x="75286" y="93713"/>
                  </a:lnTo>
                  <a:lnTo>
                    <a:pt x="75286" y="87779"/>
                  </a:lnTo>
                  <a:close/>
                  <a:moveTo>
                    <a:pt x="87470" y="87779"/>
                  </a:moveTo>
                  <a:lnTo>
                    <a:pt x="87470" y="93713"/>
                  </a:lnTo>
                  <a:lnTo>
                    <a:pt x="81535" y="93713"/>
                  </a:lnTo>
                  <a:lnTo>
                    <a:pt x="81535" y="87779"/>
                  </a:lnTo>
                  <a:close/>
                  <a:moveTo>
                    <a:pt x="93718" y="87779"/>
                  </a:moveTo>
                  <a:lnTo>
                    <a:pt x="93718" y="93713"/>
                  </a:lnTo>
                  <a:lnTo>
                    <a:pt x="87784" y="93713"/>
                  </a:lnTo>
                  <a:lnTo>
                    <a:pt x="87784" y="87779"/>
                  </a:lnTo>
                  <a:close/>
                  <a:moveTo>
                    <a:pt x="162445" y="87779"/>
                  </a:moveTo>
                  <a:lnTo>
                    <a:pt x="162445" y="93713"/>
                  </a:lnTo>
                  <a:lnTo>
                    <a:pt x="156509" y="93713"/>
                  </a:lnTo>
                  <a:lnTo>
                    <a:pt x="156509" y="87779"/>
                  </a:lnTo>
                  <a:close/>
                  <a:moveTo>
                    <a:pt x="168692" y="87779"/>
                  </a:moveTo>
                  <a:lnTo>
                    <a:pt x="168692" y="93713"/>
                  </a:lnTo>
                  <a:lnTo>
                    <a:pt x="162756" y="93713"/>
                  </a:lnTo>
                  <a:lnTo>
                    <a:pt x="162756" y="87779"/>
                  </a:lnTo>
                  <a:close/>
                  <a:moveTo>
                    <a:pt x="174939" y="87779"/>
                  </a:moveTo>
                  <a:lnTo>
                    <a:pt x="174939" y="93713"/>
                  </a:lnTo>
                  <a:lnTo>
                    <a:pt x="169005" y="93713"/>
                  </a:lnTo>
                  <a:lnTo>
                    <a:pt x="169005" y="87779"/>
                  </a:lnTo>
                  <a:close/>
                  <a:moveTo>
                    <a:pt x="181186" y="87779"/>
                  </a:moveTo>
                  <a:lnTo>
                    <a:pt x="181186" y="93713"/>
                  </a:lnTo>
                  <a:lnTo>
                    <a:pt x="175252" y="93713"/>
                  </a:lnTo>
                  <a:lnTo>
                    <a:pt x="175252" y="87779"/>
                  </a:lnTo>
                  <a:close/>
                  <a:moveTo>
                    <a:pt x="187435" y="87779"/>
                  </a:moveTo>
                  <a:lnTo>
                    <a:pt x="187435" y="93713"/>
                  </a:lnTo>
                  <a:lnTo>
                    <a:pt x="181499" y="93713"/>
                  </a:lnTo>
                  <a:lnTo>
                    <a:pt x="181499" y="87779"/>
                  </a:lnTo>
                  <a:close/>
                  <a:moveTo>
                    <a:pt x="193684" y="87779"/>
                  </a:moveTo>
                  <a:lnTo>
                    <a:pt x="193684" y="93713"/>
                  </a:lnTo>
                  <a:lnTo>
                    <a:pt x="187749" y="93713"/>
                  </a:lnTo>
                  <a:lnTo>
                    <a:pt x="187749" y="87779"/>
                  </a:lnTo>
                  <a:close/>
                  <a:moveTo>
                    <a:pt x="199931" y="87779"/>
                  </a:moveTo>
                  <a:lnTo>
                    <a:pt x="199931" y="93713"/>
                  </a:lnTo>
                  <a:lnTo>
                    <a:pt x="193996" y="93713"/>
                  </a:lnTo>
                  <a:lnTo>
                    <a:pt x="193996" y="87779"/>
                  </a:lnTo>
                  <a:close/>
                  <a:moveTo>
                    <a:pt x="206180" y="87779"/>
                  </a:moveTo>
                  <a:lnTo>
                    <a:pt x="206180" y="93713"/>
                  </a:lnTo>
                  <a:lnTo>
                    <a:pt x="200244" y="93713"/>
                  </a:lnTo>
                  <a:lnTo>
                    <a:pt x="200244" y="87779"/>
                  </a:lnTo>
                  <a:close/>
                  <a:moveTo>
                    <a:pt x="212427" y="87779"/>
                  </a:moveTo>
                  <a:lnTo>
                    <a:pt x="212427" y="93713"/>
                  </a:lnTo>
                  <a:lnTo>
                    <a:pt x="206491" y="93713"/>
                  </a:lnTo>
                  <a:lnTo>
                    <a:pt x="206491" y="87779"/>
                  </a:lnTo>
                  <a:close/>
                  <a:moveTo>
                    <a:pt x="99967" y="87781"/>
                  </a:moveTo>
                  <a:lnTo>
                    <a:pt x="99967" y="93717"/>
                  </a:lnTo>
                  <a:lnTo>
                    <a:pt x="94031" y="93717"/>
                  </a:lnTo>
                  <a:lnTo>
                    <a:pt x="94031" y="87781"/>
                  </a:lnTo>
                  <a:close/>
                  <a:moveTo>
                    <a:pt x="106214" y="87781"/>
                  </a:moveTo>
                  <a:lnTo>
                    <a:pt x="106214" y="93717"/>
                  </a:lnTo>
                  <a:lnTo>
                    <a:pt x="100278" y="93717"/>
                  </a:lnTo>
                  <a:lnTo>
                    <a:pt x="100278" y="87781"/>
                  </a:lnTo>
                  <a:close/>
                  <a:moveTo>
                    <a:pt x="112461" y="87781"/>
                  </a:moveTo>
                  <a:lnTo>
                    <a:pt x="112461" y="93717"/>
                  </a:lnTo>
                  <a:lnTo>
                    <a:pt x="106527" y="93717"/>
                  </a:lnTo>
                  <a:lnTo>
                    <a:pt x="106527" y="87781"/>
                  </a:lnTo>
                  <a:close/>
                  <a:moveTo>
                    <a:pt x="118710" y="87781"/>
                  </a:moveTo>
                  <a:lnTo>
                    <a:pt x="118710" y="93717"/>
                  </a:lnTo>
                  <a:lnTo>
                    <a:pt x="112774" y="93717"/>
                  </a:lnTo>
                  <a:lnTo>
                    <a:pt x="112774" y="87781"/>
                  </a:lnTo>
                  <a:close/>
                  <a:moveTo>
                    <a:pt x="124957" y="87781"/>
                  </a:moveTo>
                  <a:lnTo>
                    <a:pt x="124957" y="93717"/>
                  </a:lnTo>
                  <a:lnTo>
                    <a:pt x="119021" y="93717"/>
                  </a:lnTo>
                  <a:lnTo>
                    <a:pt x="119021" y="87781"/>
                  </a:lnTo>
                  <a:close/>
                  <a:moveTo>
                    <a:pt x="131204" y="87781"/>
                  </a:moveTo>
                  <a:lnTo>
                    <a:pt x="131204" y="93717"/>
                  </a:lnTo>
                  <a:lnTo>
                    <a:pt x="125270" y="93717"/>
                  </a:lnTo>
                  <a:lnTo>
                    <a:pt x="125270" y="87781"/>
                  </a:lnTo>
                  <a:close/>
                  <a:moveTo>
                    <a:pt x="137451" y="87781"/>
                  </a:moveTo>
                  <a:lnTo>
                    <a:pt x="137451" y="93717"/>
                  </a:lnTo>
                  <a:lnTo>
                    <a:pt x="131517" y="93717"/>
                  </a:lnTo>
                  <a:lnTo>
                    <a:pt x="131517" y="87781"/>
                  </a:lnTo>
                  <a:close/>
                  <a:moveTo>
                    <a:pt x="143702" y="87781"/>
                  </a:moveTo>
                  <a:lnTo>
                    <a:pt x="143702" y="93717"/>
                  </a:lnTo>
                  <a:lnTo>
                    <a:pt x="137766" y="93717"/>
                  </a:lnTo>
                  <a:lnTo>
                    <a:pt x="137766" y="87781"/>
                  </a:lnTo>
                  <a:close/>
                  <a:moveTo>
                    <a:pt x="149949" y="87781"/>
                  </a:moveTo>
                  <a:lnTo>
                    <a:pt x="149949" y="93717"/>
                  </a:lnTo>
                  <a:lnTo>
                    <a:pt x="144015" y="93717"/>
                  </a:lnTo>
                  <a:lnTo>
                    <a:pt x="144015" y="87781"/>
                  </a:lnTo>
                  <a:close/>
                  <a:moveTo>
                    <a:pt x="156196" y="87781"/>
                  </a:moveTo>
                  <a:lnTo>
                    <a:pt x="156196" y="93717"/>
                  </a:lnTo>
                  <a:lnTo>
                    <a:pt x="150262" y="93717"/>
                  </a:lnTo>
                  <a:lnTo>
                    <a:pt x="150262" y="87781"/>
                  </a:lnTo>
                  <a:close/>
                  <a:moveTo>
                    <a:pt x="218674" y="87781"/>
                  </a:moveTo>
                  <a:lnTo>
                    <a:pt x="218674" y="93717"/>
                  </a:lnTo>
                  <a:lnTo>
                    <a:pt x="212739" y="93717"/>
                  </a:lnTo>
                  <a:lnTo>
                    <a:pt x="212739" y="87781"/>
                  </a:lnTo>
                  <a:close/>
                  <a:moveTo>
                    <a:pt x="224921" y="87781"/>
                  </a:moveTo>
                  <a:lnTo>
                    <a:pt x="224921" y="93717"/>
                  </a:lnTo>
                  <a:lnTo>
                    <a:pt x="218987" y="93717"/>
                  </a:lnTo>
                  <a:lnTo>
                    <a:pt x="218987" y="87781"/>
                  </a:lnTo>
                  <a:close/>
                  <a:moveTo>
                    <a:pt x="231170" y="87781"/>
                  </a:moveTo>
                  <a:lnTo>
                    <a:pt x="231170" y="93717"/>
                  </a:lnTo>
                  <a:lnTo>
                    <a:pt x="225234" y="93717"/>
                  </a:lnTo>
                  <a:lnTo>
                    <a:pt x="225234" y="87781"/>
                  </a:lnTo>
                  <a:close/>
                  <a:moveTo>
                    <a:pt x="237417" y="87781"/>
                  </a:moveTo>
                  <a:lnTo>
                    <a:pt x="237417" y="93717"/>
                  </a:lnTo>
                  <a:lnTo>
                    <a:pt x="231481" y="93717"/>
                  </a:lnTo>
                  <a:lnTo>
                    <a:pt x="231481" y="87781"/>
                  </a:lnTo>
                  <a:close/>
                  <a:moveTo>
                    <a:pt x="243664" y="87781"/>
                  </a:moveTo>
                  <a:lnTo>
                    <a:pt x="243664" y="93717"/>
                  </a:lnTo>
                  <a:lnTo>
                    <a:pt x="237729" y="93717"/>
                  </a:lnTo>
                  <a:lnTo>
                    <a:pt x="237729" y="87781"/>
                  </a:lnTo>
                  <a:close/>
                  <a:moveTo>
                    <a:pt x="249911" y="87781"/>
                  </a:moveTo>
                  <a:lnTo>
                    <a:pt x="249911" y="93717"/>
                  </a:lnTo>
                  <a:lnTo>
                    <a:pt x="243977" y="93717"/>
                  </a:lnTo>
                  <a:lnTo>
                    <a:pt x="243977" y="87781"/>
                  </a:lnTo>
                  <a:close/>
                  <a:moveTo>
                    <a:pt x="256161" y="87781"/>
                  </a:moveTo>
                  <a:lnTo>
                    <a:pt x="256161" y="93717"/>
                  </a:lnTo>
                  <a:lnTo>
                    <a:pt x="250225" y="93717"/>
                  </a:lnTo>
                  <a:lnTo>
                    <a:pt x="250225" y="87781"/>
                  </a:lnTo>
                  <a:close/>
                  <a:moveTo>
                    <a:pt x="262409" y="87781"/>
                  </a:moveTo>
                  <a:lnTo>
                    <a:pt x="262409" y="93717"/>
                  </a:lnTo>
                  <a:lnTo>
                    <a:pt x="256474" y="93717"/>
                  </a:lnTo>
                  <a:lnTo>
                    <a:pt x="256474" y="87781"/>
                  </a:lnTo>
                  <a:close/>
                  <a:moveTo>
                    <a:pt x="268656" y="87781"/>
                  </a:moveTo>
                  <a:lnTo>
                    <a:pt x="268656" y="93717"/>
                  </a:lnTo>
                  <a:lnTo>
                    <a:pt x="262721" y="93717"/>
                  </a:lnTo>
                  <a:lnTo>
                    <a:pt x="262721" y="87781"/>
                  </a:lnTo>
                  <a:close/>
                  <a:moveTo>
                    <a:pt x="274904" y="87781"/>
                  </a:moveTo>
                  <a:lnTo>
                    <a:pt x="274904" y="93717"/>
                  </a:lnTo>
                  <a:lnTo>
                    <a:pt x="268968" y="93717"/>
                  </a:lnTo>
                  <a:lnTo>
                    <a:pt x="268968" y="87781"/>
                  </a:lnTo>
                  <a:close/>
                  <a:moveTo>
                    <a:pt x="6251" y="94028"/>
                  </a:moveTo>
                  <a:lnTo>
                    <a:pt x="6251" y="99964"/>
                  </a:lnTo>
                  <a:lnTo>
                    <a:pt x="315" y="99964"/>
                  </a:lnTo>
                  <a:lnTo>
                    <a:pt x="315" y="94028"/>
                  </a:lnTo>
                  <a:close/>
                  <a:moveTo>
                    <a:pt x="12498" y="94028"/>
                  </a:moveTo>
                  <a:lnTo>
                    <a:pt x="12498" y="99964"/>
                  </a:lnTo>
                  <a:lnTo>
                    <a:pt x="6562" y="99964"/>
                  </a:lnTo>
                  <a:lnTo>
                    <a:pt x="6562" y="94028"/>
                  </a:lnTo>
                  <a:close/>
                  <a:moveTo>
                    <a:pt x="18745" y="94028"/>
                  </a:moveTo>
                  <a:lnTo>
                    <a:pt x="18745" y="99964"/>
                  </a:lnTo>
                  <a:lnTo>
                    <a:pt x="12810" y="99964"/>
                  </a:lnTo>
                  <a:lnTo>
                    <a:pt x="12810" y="94028"/>
                  </a:lnTo>
                  <a:close/>
                  <a:moveTo>
                    <a:pt x="24992" y="94028"/>
                  </a:moveTo>
                  <a:lnTo>
                    <a:pt x="24992" y="99964"/>
                  </a:lnTo>
                  <a:lnTo>
                    <a:pt x="19058" y="99964"/>
                  </a:lnTo>
                  <a:lnTo>
                    <a:pt x="19058" y="94028"/>
                  </a:lnTo>
                  <a:close/>
                  <a:moveTo>
                    <a:pt x="31242" y="94028"/>
                  </a:moveTo>
                  <a:lnTo>
                    <a:pt x="31242" y="99964"/>
                  </a:lnTo>
                  <a:lnTo>
                    <a:pt x="25305" y="99964"/>
                  </a:lnTo>
                  <a:lnTo>
                    <a:pt x="25305" y="94028"/>
                  </a:lnTo>
                  <a:close/>
                  <a:moveTo>
                    <a:pt x="37489" y="94028"/>
                  </a:moveTo>
                  <a:lnTo>
                    <a:pt x="37489" y="99964"/>
                  </a:lnTo>
                  <a:lnTo>
                    <a:pt x="31553" y="99964"/>
                  </a:lnTo>
                  <a:lnTo>
                    <a:pt x="31553" y="94028"/>
                  </a:lnTo>
                  <a:close/>
                  <a:moveTo>
                    <a:pt x="43737" y="94028"/>
                  </a:moveTo>
                  <a:lnTo>
                    <a:pt x="43737" y="99964"/>
                  </a:lnTo>
                  <a:lnTo>
                    <a:pt x="37802" y="99964"/>
                  </a:lnTo>
                  <a:lnTo>
                    <a:pt x="37802" y="94028"/>
                  </a:lnTo>
                  <a:close/>
                  <a:moveTo>
                    <a:pt x="49985" y="94028"/>
                  </a:moveTo>
                  <a:lnTo>
                    <a:pt x="49985" y="99964"/>
                  </a:lnTo>
                  <a:lnTo>
                    <a:pt x="44049" y="99964"/>
                  </a:lnTo>
                  <a:lnTo>
                    <a:pt x="44049" y="94028"/>
                  </a:lnTo>
                  <a:close/>
                  <a:moveTo>
                    <a:pt x="56232" y="94028"/>
                  </a:moveTo>
                  <a:lnTo>
                    <a:pt x="56232" y="99964"/>
                  </a:lnTo>
                  <a:lnTo>
                    <a:pt x="50296" y="99964"/>
                  </a:lnTo>
                  <a:lnTo>
                    <a:pt x="50296" y="94028"/>
                  </a:lnTo>
                  <a:close/>
                  <a:moveTo>
                    <a:pt x="62480" y="94028"/>
                  </a:moveTo>
                  <a:lnTo>
                    <a:pt x="62480" y="99964"/>
                  </a:lnTo>
                  <a:lnTo>
                    <a:pt x="56545" y="99964"/>
                  </a:lnTo>
                  <a:lnTo>
                    <a:pt x="56545" y="94028"/>
                  </a:lnTo>
                  <a:close/>
                  <a:moveTo>
                    <a:pt x="68727" y="94028"/>
                  </a:moveTo>
                  <a:lnTo>
                    <a:pt x="68727" y="99964"/>
                  </a:lnTo>
                  <a:lnTo>
                    <a:pt x="62792" y="99964"/>
                  </a:lnTo>
                  <a:lnTo>
                    <a:pt x="62792" y="94028"/>
                  </a:lnTo>
                  <a:close/>
                  <a:moveTo>
                    <a:pt x="74975" y="94028"/>
                  </a:moveTo>
                  <a:lnTo>
                    <a:pt x="74975" y="99964"/>
                  </a:lnTo>
                  <a:lnTo>
                    <a:pt x="69039" y="99964"/>
                  </a:lnTo>
                  <a:lnTo>
                    <a:pt x="69039" y="94028"/>
                  </a:lnTo>
                  <a:close/>
                  <a:moveTo>
                    <a:pt x="81223" y="94028"/>
                  </a:moveTo>
                  <a:lnTo>
                    <a:pt x="81223" y="99964"/>
                  </a:lnTo>
                  <a:lnTo>
                    <a:pt x="75286" y="99964"/>
                  </a:lnTo>
                  <a:lnTo>
                    <a:pt x="75286" y="94028"/>
                  </a:lnTo>
                  <a:close/>
                  <a:moveTo>
                    <a:pt x="87470" y="94028"/>
                  </a:moveTo>
                  <a:lnTo>
                    <a:pt x="87470" y="99964"/>
                  </a:lnTo>
                  <a:lnTo>
                    <a:pt x="81535" y="99964"/>
                  </a:lnTo>
                  <a:lnTo>
                    <a:pt x="81535" y="94028"/>
                  </a:lnTo>
                  <a:close/>
                  <a:moveTo>
                    <a:pt x="93718" y="94028"/>
                  </a:moveTo>
                  <a:lnTo>
                    <a:pt x="93718" y="99964"/>
                  </a:lnTo>
                  <a:lnTo>
                    <a:pt x="87784" y="99964"/>
                  </a:lnTo>
                  <a:lnTo>
                    <a:pt x="87784" y="94028"/>
                  </a:lnTo>
                  <a:close/>
                  <a:moveTo>
                    <a:pt x="99967" y="94028"/>
                  </a:moveTo>
                  <a:lnTo>
                    <a:pt x="99967" y="99964"/>
                  </a:lnTo>
                  <a:lnTo>
                    <a:pt x="94031" y="99964"/>
                  </a:lnTo>
                  <a:lnTo>
                    <a:pt x="94031" y="94028"/>
                  </a:lnTo>
                  <a:close/>
                  <a:moveTo>
                    <a:pt x="106214" y="94029"/>
                  </a:moveTo>
                  <a:lnTo>
                    <a:pt x="106214" y="99964"/>
                  </a:lnTo>
                  <a:lnTo>
                    <a:pt x="100278" y="99964"/>
                  </a:lnTo>
                  <a:lnTo>
                    <a:pt x="100278" y="94029"/>
                  </a:lnTo>
                  <a:close/>
                  <a:moveTo>
                    <a:pt x="112461" y="94029"/>
                  </a:moveTo>
                  <a:lnTo>
                    <a:pt x="112461" y="99964"/>
                  </a:lnTo>
                  <a:lnTo>
                    <a:pt x="106527" y="99964"/>
                  </a:lnTo>
                  <a:lnTo>
                    <a:pt x="106527" y="94029"/>
                  </a:lnTo>
                  <a:close/>
                  <a:moveTo>
                    <a:pt x="118710" y="94029"/>
                  </a:moveTo>
                  <a:lnTo>
                    <a:pt x="118710" y="99964"/>
                  </a:lnTo>
                  <a:lnTo>
                    <a:pt x="112774" y="99964"/>
                  </a:lnTo>
                  <a:lnTo>
                    <a:pt x="112774" y="94029"/>
                  </a:lnTo>
                  <a:close/>
                  <a:moveTo>
                    <a:pt x="124957" y="94029"/>
                  </a:moveTo>
                  <a:lnTo>
                    <a:pt x="124957" y="99964"/>
                  </a:lnTo>
                  <a:lnTo>
                    <a:pt x="119021" y="99964"/>
                  </a:lnTo>
                  <a:lnTo>
                    <a:pt x="119021" y="94029"/>
                  </a:lnTo>
                  <a:close/>
                  <a:moveTo>
                    <a:pt x="131204" y="94029"/>
                  </a:moveTo>
                  <a:lnTo>
                    <a:pt x="131204" y="99964"/>
                  </a:lnTo>
                  <a:lnTo>
                    <a:pt x="125270" y="99964"/>
                  </a:lnTo>
                  <a:lnTo>
                    <a:pt x="125270" y="94029"/>
                  </a:lnTo>
                  <a:close/>
                  <a:moveTo>
                    <a:pt x="137451" y="94029"/>
                  </a:moveTo>
                  <a:lnTo>
                    <a:pt x="137451" y="99964"/>
                  </a:lnTo>
                  <a:lnTo>
                    <a:pt x="131517" y="99964"/>
                  </a:lnTo>
                  <a:lnTo>
                    <a:pt x="131517" y="94029"/>
                  </a:lnTo>
                  <a:close/>
                  <a:moveTo>
                    <a:pt x="143702" y="94029"/>
                  </a:moveTo>
                  <a:lnTo>
                    <a:pt x="143702" y="99964"/>
                  </a:lnTo>
                  <a:lnTo>
                    <a:pt x="137766" y="99964"/>
                  </a:lnTo>
                  <a:lnTo>
                    <a:pt x="137766" y="94029"/>
                  </a:lnTo>
                  <a:close/>
                  <a:moveTo>
                    <a:pt x="149949" y="94029"/>
                  </a:moveTo>
                  <a:lnTo>
                    <a:pt x="149949" y="99964"/>
                  </a:lnTo>
                  <a:lnTo>
                    <a:pt x="144015" y="99964"/>
                  </a:lnTo>
                  <a:lnTo>
                    <a:pt x="144015" y="94029"/>
                  </a:lnTo>
                  <a:close/>
                  <a:moveTo>
                    <a:pt x="156196" y="94029"/>
                  </a:moveTo>
                  <a:lnTo>
                    <a:pt x="156196" y="99964"/>
                  </a:lnTo>
                  <a:lnTo>
                    <a:pt x="150262" y="99964"/>
                  </a:lnTo>
                  <a:lnTo>
                    <a:pt x="150262" y="94029"/>
                  </a:lnTo>
                  <a:close/>
                  <a:moveTo>
                    <a:pt x="162445" y="94028"/>
                  </a:moveTo>
                  <a:lnTo>
                    <a:pt x="162445" y="99964"/>
                  </a:lnTo>
                  <a:lnTo>
                    <a:pt x="156509" y="99964"/>
                  </a:lnTo>
                  <a:lnTo>
                    <a:pt x="156509" y="94028"/>
                  </a:lnTo>
                  <a:close/>
                  <a:moveTo>
                    <a:pt x="168692" y="94028"/>
                  </a:moveTo>
                  <a:lnTo>
                    <a:pt x="168692" y="99964"/>
                  </a:lnTo>
                  <a:lnTo>
                    <a:pt x="162756" y="99964"/>
                  </a:lnTo>
                  <a:lnTo>
                    <a:pt x="162756" y="94028"/>
                  </a:lnTo>
                  <a:close/>
                  <a:moveTo>
                    <a:pt x="174939" y="94028"/>
                  </a:moveTo>
                  <a:lnTo>
                    <a:pt x="174939" y="99964"/>
                  </a:lnTo>
                  <a:lnTo>
                    <a:pt x="169005" y="99964"/>
                  </a:lnTo>
                  <a:lnTo>
                    <a:pt x="169005" y="94028"/>
                  </a:lnTo>
                  <a:close/>
                  <a:moveTo>
                    <a:pt x="181186" y="94028"/>
                  </a:moveTo>
                  <a:lnTo>
                    <a:pt x="181186" y="99964"/>
                  </a:lnTo>
                  <a:lnTo>
                    <a:pt x="175252" y="99964"/>
                  </a:lnTo>
                  <a:lnTo>
                    <a:pt x="175252" y="94028"/>
                  </a:lnTo>
                  <a:close/>
                  <a:moveTo>
                    <a:pt x="187435" y="94028"/>
                  </a:moveTo>
                  <a:lnTo>
                    <a:pt x="187435" y="99964"/>
                  </a:lnTo>
                  <a:lnTo>
                    <a:pt x="181499" y="99964"/>
                  </a:lnTo>
                  <a:lnTo>
                    <a:pt x="181499" y="94028"/>
                  </a:lnTo>
                  <a:close/>
                  <a:moveTo>
                    <a:pt x="193684" y="94028"/>
                  </a:moveTo>
                  <a:lnTo>
                    <a:pt x="193684" y="99964"/>
                  </a:lnTo>
                  <a:lnTo>
                    <a:pt x="187749" y="99964"/>
                  </a:lnTo>
                  <a:lnTo>
                    <a:pt x="187749" y="94028"/>
                  </a:lnTo>
                  <a:close/>
                  <a:moveTo>
                    <a:pt x="199931" y="94028"/>
                  </a:moveTo>
                  <a:lnTo>
                    <a:pt x="199931" y="99964"/>
                  </a:lnTo>
                  <a:lnTo>
                    <a:pt x="193996" y="99964"/>
                  </a:lnTo>
                  <a:lnTo>
                    <a:pt x="193996" y="94028"/>
                  </a:lnTo>
                  <a:close/>
                  <a:moveTo>
                    <a:pt x="206180" y="94028"/>
                  </a:moveTo>
                  <a:lnTo>
                    <a:pt x="206180" y="99964"/>
                  </a:lnTo>
                  <a:lnTo>
                    <a:pt x="200244" y="99964"/>
                  </a:lnTo>
                  <a:lnTo>
                    <a:pt x="200244" y="94028"/>
                  </a:lnTo>
                  <a:close/>
                  <a:moveTo>
                    <a:pt x="212427" y="94028"/>
                  </a:moveTo>
                  <a:lnTo>
                    <a:pt x="212427" y="99964"/>
                  </a:lnTo>
                  <a:lnTo>
                    <a:pt x="206491" y="99964"/>
                  </a:lnTo>
                  <a:lnTo>
                    <a:pt x="206491" y="94028"/>
                  </a:lnTo>
                  <a:close/>
                  <a:moveTo>
                    <a:pt x="218674" y="94028"/>
                  </a:moveTo>
                  <a:lnTo>
                    <a:pt x="218674" y="99964"/>
                  </a:lnTo>
                  <a:lnTo>
                    <a:pt x="212739" y="99964"/>
                  </a:lnTo>
                  <a:lnTo>
                    <a:pt x="212739" y="94028"/>
                  </a:lnTo>
                  <a:close/>
                  <a:moveTo>
                    <a:pt x="224921" y="94029"/>
                  </a:moveTo>
                  <a:lnTo>
                    <a:pt x="224921" y="99964"/>
                  </a:lnTo>
                  <a:lnTo>
                    <a:pt x="218987" y="99964"/>
                  </a:lnTo>
                  <a:lnTo>
                    <a:pt x="218987" y="94029"/>
                  </a:lnTo>
                  <a:close/>
                  <a:moveTo>
                    <a:pt x="231170" y="94029"/>
                  </a:moveTo>
                  <a:lnTo>
                    <a:pt x="231170" y="99964"/>
                  </a:lnTo>
                  <a:lnTo>
                    <a:pt x="225234" y="99964"/>
                  </a:lnTo>
                  <a:lnTo>
                    <a:pt x="225234" y="94029"/>
                  </a:lnTo>
                  <a:close/>
                  <a:moveTo>
                    <a:pt x="237417" y="94029"/>
                  </a:moveTo>
                  <a:lnTo>
                    <a:pt x="237417" y="99964"/>
                  </a:lnTo>
                  <a:lnTo>
                    <a:pt x="231481" y="99964"/>
                  </a:lnTo>
                  <a:lnTo>
                    <a:pt x="231481" y="94029"/>
                  </a:lnTo>
                  <a:close/>
                  <a:moveTo>
                    <a:pt x="243664" y="94029"/>
                  </a:moveTo>
                  <a:lnTo>
                    <a:pt x="243664" y="99964"/>
                  </a:lnTo>
                  <a:lnTo>
                    <a:pt x="237729" y="99964"/>
                  </a:lnTo>
                  <a:lnTo>
                    <a:pt x="237729" y="94029"/>
                  </a:lnTo>
                  <a:close/>
                  <a:moveTo>
                    <a:pt x="249911" y="94029"/>
                  </a:moveTo>
                  <a:lnTo>
                    <a:pt x="249911" y="99964"/>
                  </a:lnTo>
                  <a:lnTo>
                    <a:pt x="243977" y="99964"/>
                  </a:lnTo>
                  <a:lnTo>
                    <a:pt x="243977" y="94029"/>
                  </a:lnTo>
                  <a:close/>
                  <a:moveTo>
                    <a:pt x="256161" y="94029"/>
                  </a:moveTo>
                  <a:lnTo>
                    <a:pt x="256161" y="99964"/>
                  </a:lnTo>
                  <a:lnTo>
                    <a:pt x="250225" y="99964"/>
                  </a:lnTo>
                  <a:lnTo>
                    <a:pt x="250225" y="94029"/>
                  </a:lnTo>
                  <a:close/>
                  <a:moveTo>
                    <a:pt x="262409" y="94029"/>
                  </a:moveTo>
                  <a:lnTo>
                    <a:pt x="262409" y="99964"/>
                  </a:lnTo>
                  <a:lnTo>
                    <a:pt x="256474" y="99964"/>
                  </a:lnTo>
                  <a:lnTo>
                    <a:pt x="256474" y="94029"/>
                  </a:lnTo>
                  <a:close/>
                  <a:moveTo>
                    <a:pt x="268656" y="94029"/>
                  </a:moveTo>
                  <a:lnTo>
                    <a:pt x="268656" y="99964"/>
                  </a:lnTo>
                  <a:lnTo>
                    <a:pt x="262721" y="99964"/>
                  </a:lnTo>
                  <a:lnTo>
                    <a:pt x="262721" y="94029"/>
                  </a:lnTo>
                  <a:close/>
                  <a:moveTo>
                    <a:pt x="274904" y="94029"/>
                  </a:moveTo>
                  <a:lnTo>
                    <a:pt x="274904" y="99964"/>
                  </a:lnTo>
                  <a:lnTo>
                    <a:pt x="268968" y="99964"/>
                  </a:lnTo>
                  <a:lnTo>
                    <a:pt x="268968" y="94029"/>
                  </a:lnTo>
                  <a:close/>
                  <a:moveTo>
                    <a:pt x="6251" y="100276"/>
                  </a:moveTo>
                  <a:lnTo>
                    <a:pt x="6251" y="106211"/>
                  </a:lnTo>
                  <a:lnTo>
                    <a:pt x="315" y="106211"/>
                  </a:lnTo>
                  <a:lnTo>
                    <a:pt x="315" y="100276"/>
                  </a:lnTo>
                  <a:close/>
                  <a:moveTo>
                    <a:pt x="12498" y="100276"/>
                  </a:moveTo>
                  <a:lnTo>
                    <a:pt x="12498" y="106211"/>
                  </a:lnTo>
                  <a:lnTo>
                    <a:pt x="6562" y="106211"/>
                  </a:lnTo>
                  <a:lnTo>
                    <a:pt x="6562" y="100276"/>
                  </a:lnTo>
                  <a:close/>
                  <a:moveTo>
                    <a:pt x="18745" y="100276"/>
                  </a:moveTo>
                  <a:lnTo>
                    <a:pt x="18745" y="106211"/>
                  </a:lnTo>
                  <a:lnTo>
                    <a:pt x="12810" y="106211"/>
                  </a:lnTo>
                  <a:lnTo>
                    <a:pt x="12810" y="100276"/>
                  </a:lnTo>
                  <a:close/>
                  <a:moveTo>
                    <a:pt x="24992" y="100276"/>
                  </a:moveTo>
                  <a:lnTo>
                    <a:pt x="24992" y="106211"/>
                  </a:lnTo>
                  <a:lnTo>
                    <a:pt x="19058" y="106211"/>
                  </a:lnTo>
                  <a:lnTo>
                    <a:pt x="19058" y="100276"/>
                  </a:lnTo>
                  <a:close/>
                  <a:moveTo>
                    <a:pt x="31242" y="100276"/>
                  </a:moveTo>
                  <a:lnTo>
                    <a:pt x="31242" y="106211"/>
                  </a:lnTo>
                  <a:lnTo>
                    <a:pt x="25305" y="106211"/>
                  </a:lnTo>
                  <a:lnTo>
                    <a:pt x="25305" y="100276"/>
                  </a:lnTo>
                  <a:close/>
                  <a:moveTo>
                    <a:pt x="37489" y="100276"/>
                  </a:moveTo>
                  <a:lnTo>
                    <a:pt x="37489" y="106211"/>
                  </a:lnTo>
                  <a:lnTo>
                    <a:pt x="31553" y="106211"/>
                  </a:lnTo>
                  <a:lnTo>
                    <a:pt x="31553" y="100276"/>
                  </a:lnTo>
                  <a:close/>
                  <a:moveTo>
                    <a:pt x="43737" y="100276"/>
                  </a:moveTo>
                  <a:lnTo>
                    <a:pt x="43737" y="106211"/>
                  </a:lnTo>
                  <a:lnTo>
                    <a:pt x="37802" y="106211"/>
                  </a:lnTo>
                  <a:lnTo>
                    <a:pt x="37802" y="100276"/>
                  </a:lnTo>
                  <a:close/>
                  <a:moveTo>
                    <a:pt x="49985" y="100276"/>
                  </a:moveTo>
                  <a:lnTo>
                    <a:pt x="49985" y="106211"/>
                  </a:lnTo>
                  <a:lnTo>
                    <a:pt x="44049" y="106211"/>
                  </a:lnTo>
                  <a:lnTo>
                    <a:pt x="44049" y="100276"/>
                  </a:lnTo>
                  <a:close/>
                  <a:moveTo>
                    <a:pt x="56232" y="100276"/>
                  </a:moveTo>
                  <a:lnTo>
                    <a:pt x="56232" y="106211"/>
                  </a:lnTo>
                  <a:lnTo>
                    <a:pt x="50296" y="106211"/>
                  </a:lnTo>
                  <a:lnTo>
                    <a:pt x="50296" y="100276"/>
                  </a:lnTo>
                  <a:close/>
                  <a:moveTo>
                    <a:pt x="62480" y="100276"/>
                  </a:moveTo>
                  <a:lnTo>
                    <a:pt x="62480" y="106211"/>
                  </a:lnTo>
                  <a:lnTo>
                    <a:pt x="56545" y="106211"/>
                  </a:lnTo>
                  <a:lnTo>
                    <a:pt x="56545" y="100276"/>
                  </a:lnTo>
                  <a:close/>
                  <a:moveTo>
                    <a:pt x="68727" y="100276"/>
                  </a:moveTo>
                  <a:lnTo>
                    <a:pt x="68727" y="106211"/>
                  </a:lnTo>
                  <a:lnTo>
                    <a:pt x="62792" y="106211"/>
                  </a:lnTo>
                  <a:lnTo>
                    <a:pt x="62792" y="100276"/>
                  </a:lnTo>
                  <a:close/>
                  <a:moveTo>
                    <a:pt x="74975" y="100276"/>
                  </a:moveTo>
                  <a:lnTo>
                    <a:pt x="74975" y="106211"/>
                  </a:lnTo>
                  <a:lnTo>
                    <a:pt x="69039" y="106211"/>
                  </a:lnTo>
                  <a:lnTo>
                    <a:pt x="69039" y="100276"/>
                  </a:lnTo>
                  <a:close/>
                  <a:moveTo>
                    <a:pt x="81223" y="100276"/>
                  </a:moveTo>
                  <a:lnTo>
                    <a:pt x="81223" y="106211"/>
                  </a:lnTo>
                  <a:lnTo>
                    <a:pt x="75286" y="106211"/>
                  </a:lnTo>
                  <a:lnTo>
                    <a:pt x="75286" y="100276"/>
                  </a:lnTo>
                  <a:close/>
                  <a:moveTo>
                    <a:pt x="87470" y="100276"/>
                  </a:moveTo>
                  <a:lnTo>
                    <a:pt x="87470" y="106211"/>
                  </a:lnTo>
                  <a:lnTo>
                    <a:pt x="81535" y="106211"/>
                  </a:lnTo>
                  <a:lnTo>
                    <a:pt x="81535" y="100276"/>
                  </a:lnTo>
                  <a:close/>
                  <a:moveTo>
                    <a:pt x="93718" y="100276"/>
                  </a:moveTo>
                  <a:lnTo>
                    <a:pt x="93718" y="106211"/>
                  </a:lnTo>
                  <a:lnTo>
                    <a:pt x="87784" y="106211"/>
                  </a:lnTo>
                  <a:lnTo>
                    <a:pt x="87784" y="100276"/>
                  </a:lnTo>
                  <a:close/>
                  <a:moveTo>
                    <a:pt x="99967" y="100276"/>
                  </a:moveTo>
                  <a:lnTo>
                    <a:pt x="99967" y="106211"/>
                  </a:lnTo>
                  <a:lnTo>
                    <a:pt x="94031" y="106211"/>
                  </a:lnTo>
                  <a:lnTo>
                    <a:pt x="94031" y="100276"/>
                  </a:lnTo>
                  <a:close/>
                  <a:moveTo>
                    <a:pt x="106214" y="100276"/>
                  </a:moveTo>
                  <a:lnTo>
                    <a:pt x="106214" y="106211"/>
                  </a:lnTo>
                  <a:lnTo>
                    <a:pt x="100278" y="106211"/>
                  </a:lnTo>
                  <a:lnTo>
                    <a:pt x="100278" y="100276"/>
                  </a:lnTo>
                  <a:close/>
                  <a:moveTo>
                    <a:pt x="112461" y="100276"/>
                  </a:moveTo>
                  <a:lnTo>
                    <a:pt x="112461" y="106211"/>
                  </a:lnTo>
                  <a:lnTo>
                    <a:pt x="106527" y="106211"/>
                  </a:lnTo>
                  <a:lnTo>
                    <a:pt x="106527" y="100276"/>
                  </a:lnTo>
                  <a:close/>
                  <a:moveTo>
                    <a:pt x="118710" y="100276"/>
                  </a:moveTo>
                  <a:lnTo>
                    <a:pt x="118710" y="106211"/>
                  </a:lnTo>
                  <a:lnTo>
                    <a:pt x="112774" y="106211"/>
                  </a:lnTo>
                  <a:lnTo>
                    <a:pt x="112774" y="100276"/>
                  </a:lnTo>
                  <a:close/>
                  <a:moveTo>
                    <a:pt x="124957" y="100276"/>
                  </a:moveTo>
                  <a:lnTo>
                    <a:pt x="124957" y="106211"/>
                  </a:lnTo>
                  <a:lnTo>
                    <a:pt x="119021" y="106211"/>
                  </a:lnTo>
                  <a:lnTo>
                    <a:pt x="119021" y="100276"/>
                  </a:lnTo>
                  <a:close/>
                  <a:moveTo>
                    <a:pt x="131204" y="100276"/>
                  </a:moveTo>
                  <a:lnTo>
                    <a:pt x="131204" y="106211"/>
                  </a:lnTo>
                  <a:lnTo>
                    <a:pt x="125270" y="106211"/>
                  </a:lnTo>
                  <a:lnTo>
                    <a:pt x="125270" y="100276"/>
                  </a:lnTo>
                  <a:close/>
                  <a:moveTo>
                    <a:pt x="137451" y="100276"/>
                  </a:moveTo>
                  <a:lnTo>
                    <a:pt x="137451" y="106211"/>
                  </a:lnTo>
                  <a:lnTo>
                    <a:pt x="131517" y="106211"/>
                  </a:lnTo>
                  <a:lnTo>
                    <a:pt x="131517" y="100276"/>
                  </a:lnTo>
                  <a:close/>
                  <a:moveTo>
                    <a:pt x="143702" y="100276"/>
                  </a:moveTo>
                  <a:lnTo>
                    <a:pt x="143702" y="106211"/>
                  </a:lnTo>
                  <a:lnTo>
                    <a:pt x="137766" y="106211"/>
                  </a:lnTo>
                  <a:lnTo>
                    <a:pt x="137766" y="100276"/>
                  </a:lnTo>
                  <a:close/>
                  <a:moveTo>
                    <a:pt x="149949" y="100276"/>
                  </a:moveTo>
                  <a:lnTo>
                    <a:pt x="149949" y="106211"/>
                  </a:lnTo>
                  <a:lnTo>
                    <a:pt x="144015" y="106211"/>
                  </a:lnTo>
                  <a:lnTo>
                    <a:pt x="144015" y="100276"/>
                  </a:lnTo>
                  <a:close/>
                  <a:moveTo>
                    <a:pt x="156196" y="100276"/>
                  </a:moveTo>
                  <a:lnTo>
                    <a:pt x="156196" y="106211"/>
                  </a:lnTo>
                  <a:lnTo>
                    <a:pt x="150262" y="106211"/>
                  </a:lnTo>
                  <a:lnTo>
                    <a:pt x="150262" y="100276"/>
                  </a:lnTo>
                  <a:close/>
                  <a:moveTo>
                    <a:pt x="162445" y="100276"/>
                  </a:moveTo>
                  <a:lnTo>
                    <a:pt x="162445" y="106211"/>
                  </a:lnTo>
                  <a:lnTo>
                    <a:pt x="156509" y="106211"/>
                  </a:lnTo>
                  <a:lnTo>
                    <a:pt x="156509" y="100276"/>
                  </a:lnTo>
                  <a:close/>
                  <a:moveTo>
                    <a:pt x="168692" y="100276"/>
                  </a:moveTo>
                  <a:lnTo>
                    <a:pt x="168692" y="106211"/>
                  </a:lnTo>
                  <a:lnTo>
                    <a:pt x="162756" y="106211"/>
                  </a:lnTo>
                  <a:lnTo>
                    <a:pt x="162756" y="100276"/>
                  </a:lnTo>
                  <a:close/>
                  <a:moveTo>
                    <a:pt x="174939" y="100276"/>
                  </a:moveTo>
                  <a:lnTo>
                    <a:pt x="174939" y="106211"/>
                  </a:lnTo>
                  <a:lnTo>
                    <a:pt x="169005" y="106211"/>
                  </a:lnTo>
                  <a:lnTo>
                    <a:pt x="169005" y="100276"/>
                  </a:lnTo>
                  <a:close/>
                  <a:moveTo>
                    <a:pt x="181186" y="100276"/>
                  </a:moveTo>
                  <a:lnTo>
                    <a:pt x="181186" y="106211"/>
                  </a:lnTo>
                  <a:lnTo>
                    <a:pt x="175252" y="106211"/>
                  </a:lnTo>
                  <a:lnTo>
                    <a:pt x="175252" y="100276"/>
                  </a:lnTo>
                  <a:close/>
                  <a:moveTo>
                    <a:pt x="187435" y="100276"/>
                  </a:moveTo>
                  <a:lnTo>
                    <a:pt x="187435" y="106211"/>
                  </a:lnTo>
                  <a:lnTo>
                    <a:pt x="181499" y="106211"/>
                  </a:lnTo>
                  <a:lnTo>
                    <a:pt x="181499" y="100276"/>
                  </a:lnTo>
                  <a:close/>
                  <a:moveTo>
                    <a:pt x="193684" y="100276"/>
                  </a:moveTo>
                  <a:lnTo>
                    <a:pt x="193684" y="106211"/>
                  </a:lnTo>
                  <a:lnTo>
                    <a:pt x="187749" y="106211"/>
                  </a:lnTo>
                  <a:lnTo>
                    <a:pt x="187749" y="100276"/>
                  </a:lnTo>
                  <a:close/>
                  <a:moveTo>
                    <a:pt x="199931" y="100276"/>
                  </a:moveTo>
                  <a:lnTo>
                    <a:pt x="199931" y="106211"/>
                  </a:lnTo>
                  <a:lnTo>
                    <a:pt x="193996" y="106211"/>
                  </a:lnTo>
                  <a:lnTo>
                    <a:pt x="193996" y="100276"/>
                  </a:lnTo>
                  <a:close/>
                  <a:moveTo>
                    <a:pt x="206180" y="100276"/>
                  </a:moveTo>
                  <a:lnTo>
                    <a:pt x="206180" y="106211"/>
                  </a:lnTo>
                  <a:lnTo>
                    <a:pt x="200244" y="106211"/>
                  </a:lnTo>
                  <a:lnTo>
                    <a:pt x="200244" y="100276"/>
                  </a:lnTo>
                  <a:close/>
                  <a:moveTo>
                    <a:pt x="212427" y="100276"/>
                  </a:moveTo>
                  <a:lnTo>
                    <a:pt x="212427" y="106211"/>
                  </a:lnTo>
                  <a:lnTo>
                    <a:pt x="206491" y="106211"/>
                  </a:lnTo>
                  <a:lnTo>
                    <a:pt x="206491" y="100276"/>
                  </a:lnTo>
                  <a:close/>
                  <a:moveTo>
                    <a:pt x="218674" y="100276"/>
                  </a:moveTo>
                  <a:lnTo>
                    <a:pt x="218674" y="106211"/>
                  </a:lnTo>
                  <a:lnTo>
                    <a:pt x="212739" y="106211"/>
                  </a:lnTo>
                  <a:lnTo>
                    <a:pt x="212739" y="100276"/>
                  </a:lnTo>
                  <a:close/>
                  <a:moveTo>
                    <a:pt x="224921" y="100276"/>
                  </a:moveTo>
                  <a:lnTo>
                    <a:pt x="224921" y="106211"/>
                  </a:lnTo>
                  <a:lnTo>
                    <a:pt x="218987" y="106211"/>
                  </a:lnTo>
                  <a:lnTo>
                    <a:pt x="218987" y="100276"/>
                  </a:lnTo>
                  <a:close/>
                  <a:moveTo>
                    <a:pt x="231170" y="100276"/>
                  </a:moveTo>
                  <a:lnTo>
                    <a:pt x="231170" y="106211"/>
                  </a:lnTo>
                  <a:lnTo>
                    <a:pt x="225234" y="106211"/>
                  </a:lnTo>
                  <a:lnTo>
                    <a:pt x="225234" y="100276"/>
                  </a:lnTo>
                  <a:close/>
                  <a:moveTo>
                    <a:pt x="237417" y="100276"/>
                  </a:moveTo>
                  <a:lnTo>
                    <a:pt x="237417" y="106211"/>
                  </a:lnTo>
                  <a:lnTo>
                    <a:pt x="231481" y="106211"/>
                  </a:lnTo>
                  <a:lnTo>
                    <a:pt x="231481" y="100276"/>
                  </a:lnTo>
                  <a:close/>
                  <a:moveTo>
                    <a:pt x="243664" y="100276"/>
                  </a:moveTo>
                  <a:lnTo>
                    <a:pt x="243664" y="106211"/>
                  </a:lnTo>
                  <a:lnTo>
                    <a:pt x="237729" y="106211"/>
                  </a:lnTo>
                  <a:lnTo>
                    <a:pt x="237729" y="100276"/>
                  </a:lnTo>
                  <a:close/>
                  <a:moveTo>
                    <a:pt x="249911" y="100276"/>
                  </a:moveTo>
                  <a:lnTo>
                    <a:pt x="249911" y="106211"/>
                  </a:lnTo>
                  <a:lnTo>
                    <a:pt x="243977" y="106211"/>
                  </a:lnTo>
                  <a:lnTo>
                    <a:pt x="243977" y="100276"/>
                  </a:lnTo>
                  <a:close/>
                  <a:moveTo>
                    <a:pt x="256161" y="100276"/>
                  </a:moveTo>
                  <a:lnTo>
                    <a:pt x="256161" y="106211"/>
                  </a:lnTo>
                  <a:lnTo>
                    <a:pt x="250225" y="106211"/>
                  </a:lnTo>
                  <a:lnTo>
                    <a:pt x="250225" y="100276"/>
                  </a:lnTo>
                  <a:close/>
                  <a:moveTo>
                    <a:pt x="262409" y="100276"/>
                  </a:moveTo>
                  <a:lnTo>
                    <a:pt x="262409" y="106211"/>
                  </a:lnTo>
                  <a:lnTo>
                    <a:pt x="256474" y="106211"/>
                  </a:lnTo>
                  <a:lnTo>
                    <a:pt x="256474" y="100276"/>
                  </a:lnTo>
                  <a:close/>
                  <a:moveTo>
                    <a:pt x="268656" y="100276"/>
                  </a:moveTo>
                  <a:lnTo>
                    <a:pt x="268656" y="106211"/>
                  </a:lnTo>
                  <a:lnTo>
                    <a:pt x="262721" y="106211"/>
                  </a:lnTo>
                  <a:lnTo>
                    <a:pt x="262721" y="100276"/>
                  </a:lnTo>
                  <a:close/>
                  <a:moveTo>
                    <a:pt x="274904" y="100276"/>
                  </a:moveTo>
                  <a:lnTo>
                    <a:pt x="274904" y="106211"/>
                  </a:lnTo>
                  <a:lnTo>
                    <a:pt x="268968" y="106211"/>
                  </a:lnTo>
                  <a:lnTo>
                    <a:pt x="268968" y="100276"/>
                  </a:lnTo>
                  <a:close/>
                  <a:moveTo>
                    <a:pt x="6251" y="106523"/>
                  </a:moveTo>
                  <a:lnTo>
                    <a:pt x="6251" y="112460"/>
                  </a:lnTo>
                  <a:lnTo>
                    <a:pt x="315" y="112460"/>
                  </a:lnTo>
                  <a:lnTo>
                    <a:pt x="315" y="106523"/>
                  </a:lnTo>
                  <a:close/>
                  <a:moveTo>
                    <a:pt x="12498" y="106523"/>
                  </a:moveTo>
                  <a:lnTo>
                    <a:pt x="12498" y="112460"/>
                  </a:lnTo>
                  <a:lnTo>
                    <a:pt x="6562" y="112460"/>
                  </a:lnTo>
                  <a:lnTo>
                    <a:pt x="6562" y="106523"/>
                  </a:lnTo>
                  <a:close/>
                  <a:moveTo>
                    <a:pt x="18745" y="106523"/>
                  </a:moveTo>
                  <a:lnTo>
                    <a:pt x="18745" y="112460"/>
                  </a:lnTo>
                  <a:lnTo>
                    <a:pt x="12810" y="112460"/>
                  </a:lnTo>
                  <a:lnTo>
                    <a:pt x="12810" y="106523"/>
                  </a:lnTo>
                  <a:close/>
                  <a:moveTo>
                    <a:pt x="24992" y="106523"/>
                  </a:moveTo>
                  <a:lnTo>
                    <a:pt x="24992" y="112460"/>
                  </a:lnTo>
                  <a:lnTo>
                    <a:pt x="19058" y="112460"/>
                  </a:lnTo>
                  <a:lnTo>
                    <a:pt x="19058" y="106523"/>
                  </a:lnTo>
                  <a:close/>
                  <a:moveTo>
                    <a:pt x="31242" y="106523"/>
                  </a:moveTo>
                  <a:lnTo>
                    <a:pt x="31242" y="112460"/>
                  </a:lnTo>
                  <a:lnTo>
                    <a:pt x="25305" y="112460"/>
                  </a:lnTo>
                  <a:lnTo>
                    <a:pt x="25305" y="106523"/>
                  </a:lnTo>
                  <a:close/>
                  <a:moveTo>
                    <a:pt x="37489" y="106523"/>
                  </a:moveTo>
                  <a:lnTo>
                    <a:pt x="37489" y="112460"/>
                  </a:lnTo>
                  <a:lnTo>
                    <a:pt x="31553" y="112460"/>
                  </a:lnTo>
                  <a:lnTo>
                    <a:pt x="31553" y="106523"/>
                  </a:lnTo>
                  <a:close/>
                  <a:moveTo>
                    <a:pt x="43737" y="106523"/>
                  </a:moveTo>
                  <a:lnTo>
                    <a:pt x="43737" y="112460"/>
                  </a:lnTo>
                  <a:lnTo>
                    <a:pt x="37802" y="112460"/>
                  </a:lnTo>
                  <a:lnTo>
                    <a:pt x="37802" y="106523"/>
                  </a:lnTo>
                  <a:close/>
                  <a:moveTo>
                    <a:pt x="49985" y="106523"/>
                  </a:moveTo>
                  <a:lnTo>
                    <a:pt x="49985" y="112460"/>
                  </a:lnTo>
                  <a:lnTo>
                    <a:pt x="44049" y="112460"/>
                  </a:lnTo>
                  <a:lnTo>
                    <a:pt x="44049" y="106523"/>
                  </a:lnTo>
                  <a:close/>
                  <a:moveTo>
                    <a:pt x="56232" y="106523"/>
                  </a:moveTo>
                  <a:lnTo>
                    <a:pt x="56232" y="112460"/>
                  </a:lnTo>
                  <a:lnTo>
                    <a:pt x="50296" y="112460"/>
                  </a:lnTo>
                  <a:lnTo>
                    <a:pt x="50296" y="106523"/>
                  </a:lnTo>
                  <a:close/>
                  <a:moveTo>
                    <a:pt x="62480" y="106523"/>
                  </a:moveTo>
                  <a:lnTo>
                    <a:pt x="62480" y="112460"/>
                  </a:lnTo>
                  <a:lnTo>
                    <a:pt x="56545" y="112460"/>
                  </a:lnTo>
                  <a:lnTo>
                    <a:pt x="56545" y="106523"/>
                  </a:lnTo>
                  <a:close/>
                  <a:moveTo>
                    <a:pt x="68727" y="106523"/>
                  </a:moveTo>
                  <a:lnTo>
                    <a:pt x="68727" y="112460"/>
                  </a:lnTo>
                  <a:lnTo>
                    <a:pt x="62792" y="112460"/>
                  </a:lnTo>
                  <a:lnTo>
                    <a:pt x="62792" y="106523"/>
                  </a:lnTo>
                  <a:close/>
                  <a:moveTo>
                    <a:pt x="74975" y="106523"/>
                  </a:moveTo>
                  <a:lnTo>
                    <a:pt x="74975" y="112460"/>
                  </a:lnTo>
                  <a:lnTo>
                    <a:pt x="69039" y="112460"/>
                  </a:lnTo>
                  <a:lnTo>
                    <a:pt x="69039" y="106523"/>
                  </a:lnTo>
                  <a:close/>
                  <a:moveTo>
                    <a:pt x="81223" y="106523"/>
                  </a:moveTo>
                  <a:lnTo>
                    <a:pt x="81223" y="112460"/>
                  </a:lnTo>
                  <a:lnTo>
                    <a:pt x="75286" y="112460"/>
                  </a:lnTo>
                  <a:lnTo>
                    <a:pt x="75286" y="106523"/>
                  </a:lnTo>
                  <a:close/>
                  <a:moveTo>
                    <a:pt x="87470" y="106523"/>
                  </a:moveTo>
                  <a:lnTo>
                    <a:pt x="87470" y="112460"/>
                  </a:lnTo>
                  <a:lnTo>
                    <a:pt x="81535" y="112460"/>
                  </a:lnTo>
                  <a:lnTo>
                    <a:pt x="81535" y="106523"/>
                  </a:lnTo>
                  <a:close/>
                  <a:moveTo>
                    <a:pt x="93718" y="106523"/>
                  </a:moveTo>
                  <a:lnTo>
                    <a:pt x="93718" y="112460"/>
                  </a:lnTo>
                  <a:lnTo>
                    <a:pt x="87784" y="112460"/>
                  </a:lnTo>
                  <a:lnTo>
                    <a:pt x="87784" y="106523"/>
                  </a:lnTo>
                  <a:close/>
                  <a:moveTo>
                    <a:pt x="99967" y="106523"/>
                  </a:moveTo>
                  <a:lnTo>
                    <a:pt x="99967" y="112460"/>
                  </a:lnTo>
                  <a:lnTo>
                    <a:pt x="94031" y="112460"/>
                  </a:lnTo>
                  <a:lnTo>
                    <a:pt x="94031" y="106523"/>
                  </a:lnTo>
                  <a:close/>
                  <a:moveTo>
                    <a:pt x="106214" y="106523"/>
                  </a:moveTo>
                  <a:lnTo>
                    <a:pt x="106214" y="112460"/>
                  </a:lnTo>
                  <a:lnTo>
                    <a:pt x="100278" y="112460"/>
                  </a:lnTo>
                  <a:lnTo>
                    <a:pt x="100278" y="106523"/>
                  </a:lnTo>
                  <a:close/>
                  <a:moveTo>
                    <a:pt x="112461" y="106523"/>
                  </a:moveTo>
                  <a:lnTo>
                    <a:pt x="112461" y="112460"/>
                  </a:lnTo>
                  <a:lnTo>
                    <a:pt x="106527" y="112460"/>
                  </a:lnTo>
                  <a:lnTo>
                    <a:pt x="106527" y="106523"/>
                  </a:lnTo>
                  <a:close/>
                  <a:moveTo>
                    <a:pt x="118710" y="106523"/>
                  </a:moveTo>
                  <a:lnTo>
                    <a:pt x="118710" y="112460"/>
                  </a:lnTo>
                  <a:lnTo>
                    <a:pt x="112774" y="112460"/>
                  </a:lnTo>
                  <a:lnTo>
                    <a:pt x="112774" y="106523"/>
                  </a:lnTo>
                  <a:close/>
                  <a:moveTo>
                    <a:pt x="124957" y="106523"/>
                  </a:moveTo>
                  <a:lnTo>
                    <a:pt x="124957" y="112460"/>
                  </a:lnTo>
                  <a:lnTo>
                    <a:pt x="119021" y="112460"/>
                  </a:lnTo>
                  <a:lnTo>
                    <a:pt x="119021" y="106523"/>
                  </a:lnTo>
                  <a:close/>
                  <a:moveTo>
                    <a:pt x="131204" y="106523"/>
                  </a:moveTo>
                  <a:lnTo>
                    <a:pt x="131204" y="112460"/>
                  </a:lnTo>
                  <a:lnTo>
                    <a:pt x="125270" y="112460"/>
                  </a:lnTo>
                  <a:lnTo>
                    <a:pt x="125270" y="106523"/>
                  </a:lnTo>
                  <a:close/>
                  <a:moveTo>
                    <a:pt x="137451" y="106523"/>
                  </a:moveTo>
                  <a:lnTo>
                    <a:pt x="137451" y="112460"/>
                  </a:lnTo>
                  <a:lnTo>
                    <a:pt x="131517" y="112460"/>
                  </a:lnTo>
                  <a:lnTo>
                    <a:pt x="131517" y="106523"/>
                  </a:lnTo>
                  <a:close/>
                  <a:moveTo>
                    <a:pt x="143702" y="106523"/>
                  </a:moveTo>
                  <a:lnTo>
                    <a:pt x="143702" y="112460"/>
                  </a:lnTo>
                  <a:lnTo>
                    <a:pt x="137766" y="112460"/>
                  </a:lnTo>
                  <a:lnTo>
                    <a:pt x="137766" y="106523"/>
                  </a:lnTo>
                  <a:close/>
                  <a:moveTo>
                    <a:pt x="149949" y="106523"/>
                  </a:moveTo>
                  <a:lnTo>
                    <a:pt x="149949" y="112460"/>
                  </a:lnTo>
                  <a:lnTo>
                    <a:pt x="144015" y="112460"/>
                  </a:lnTo>
                  <a:lnTo>
                    <a:pt x="144015" y="106523"/>
                  </a:lnTo>
                  <a:close/>
                  <a:moveTo>
                    <a:pt x="156196" y="106523"/>
                  </a:moveTo>
                  <a:lnTo>
                    <a:pt x="156196" y="112460"/>
                  </a:lnTo>
                  <a:lnTo>
                    <a:pt x="150262" y="112460"/>
                  </a:lnTo>
                  <a:lnTo>
                    <a:pt x="150262" y="106523"/>
                  </a:lnTo>
                  <a:close/>
                  <a:moveTo>
                    <a:pt x="162445" y="106523"/>
                  </a:moveTo>
                  <a:lnTo>
                    <a:pt x="162445" y="112460"/>
                  </a:lnTo>
                  <a:lnTo>
                    <a:pt x="156509" y="112460"/>
                  </a:lnTo>
                  <a:lnTo>
                    <a:pt x="156509" y="106523"/>
                  </a:lnTo>
                  <a:close/>
                  <a:moveTo>
                    <a:pt x="168692" y="106523"/>
                  </a:moveTo>
                  <a:lnTo>
                    <a:pt x="168692" y="112460"/>
                  </a:lnTo>
                  <a:lnTo>
                    <a:pt x="162756" y="112460"/>
                  </a:lnTo>
                  <a:lnTo>
                    <a:pt x="162756" y="106523"/>
                  </a:lnTo>
                  <a:close/>
                  <a:moveTo>
                    <a:pt x="174939" y="106523"/>
                  </a:moveTo>
                  <a:lnTo>
                    <a:pt x="174939" y="112460"/>
                  </a:lnTo>
                  <a:lnTo>
                    <a:pt x="169005" y="112460"/>
                  </a:lnTo>
                  <a:lnTo>
                    <a:pt x="169005" y="106523"/>
                  </a:lnTo>
                  <a:close/>
                  <a:moveTo>
                    <a:pt x="181186" y="106523"/>
                  </a:moveTo>
                  <a:lnTo>
                    <a:pt x="181186" y="112460"/>
                  </a:lnTo>
                  <a:lnTo>
                    <a:pt x="175252" y="112460"/>
                  </a:lnTo>
                  <a:lnTo>
                    <a:pt x="175252" y="106523"/>
                  </a:lnTo>
                  <a:close/>
                  <a:moveTo>
                    <a:pt x="187435" y="106523"/>
                  </a:moveTo>
                  <a:lnTo>
                    <a:pt x="187435" y="112460"/>
                  </a:lnTo>
                  <a:lnTo>
                    <a:pt x="181499" y="112460"/>
                  </a:lnTo>
                  <a:lnTo>
                    <a:pt x="181499" y="106523"/>
                  </a:lnTo>
                  <a:close/>
                  <a:moveTo>
                    <a:pt x="193684" y="106523"/>
                  </a:moveTo>
                  <a:lnTo>
                    <a:pt x="193684" y="112460"/>
                  </a:lnTo>
                  <a:lnTo>
                    <a:pt x="187749" y="112460"/>
                  </a:lnTo>
                  <a:lnTo>
                    <a:pt x="187749" y="106523"/>
                  </a:lnTo>
                  <a:close/>
                  <a:moveTo>
                    <a:pt x="199931" y="106523"/>
                  </a:moveTo>
                  <a:lnTo>
                    <a:pt x="199931" y="112460"/>
                  </a:lnTo>
                  <a:lnTo>
                    <a:pt x="193996" y="112460"/>
                  </a:lnTo>
                  <a:lnTo>
                    <a:pt x="193996" y="106523"/>
                  </a:lnTo>
                  <a:close/>
                  <a:moveTo>
                    <a:pt x="206180" y="106523"/>
                  </a:moveTo>
                  <a:lnTo>
                    <a:pt x="206180" y="112460"/>
                  </a:lnTo>
                  <a:lnTo>
                    <a:pt x="200244" y="112460"/>
                  </a:lnTo>
                  <a:lnTo>
                    <a:pt x="200244" y="106523"/>
                  </a:lnTo>
                  <a:close/>
                  <a:moveTo>
                    <a:pt x="212427" y="106523"/>
                  </a:moveTo>
                  <a:lnTo>
                    <a:pt x="212427" y="112460"/>
                  </a:lnTo>
                  <a:lnTo>
                    <a:pt x="206491" y="112460"/>
                  </a:lnTo>
                  <a:lnTo>
                    <a:pt x="206491" y="106523"/>
                  </a:lnTo>
                  <a:close/>
                  <a:moveTo>
                    <a:pt x="218674" y="106523"/>
                  </a:moveTo>
                  <a:lnTo>
                    <a:pt x="218674" y="112460"/>
                  </a:lnTo>
                  <a:lnTo>
                    <a:pt x="212739" y="112460"/>
                  </a:lnTo>
                  <a:lnTo>
                    <a:pt x="212739" y="106523"/>
                  </a:lnTo>
                  <a:close/>
                  <a:moveTo>
                    <a:pt x="224921" y="106523"/>
                  </a:moveTo>
                  <a:lnTo>
                    <a:pt x="224921" y="112460"/>
                  </a:lnTo>
                  <a:lnTo>
                    <a:pt x="218987" y="112460"/>
                  </a:lnTo>
                  <a:lnTo>
                    <a:pt x="218987" y="106523"/>
                  </a:lnTo>
                  <a:close/>
                  <a:moveTo>
                    <a:pt x="231170" y="106523"/>
                  </a:moveTo>
                  <a:lnTo>
                    <a:pt x="231170" y="112460"/>
                  </a:lnTo>
                  <a:lnTo>
                    <a:pt x="225234" y="112460"/>
                  </a:lnTo>
                  <a:lnTo>
                    <a:pt x="225234" y="106523"/>
                  </a:lnTo>
                  <a:close/>
                  <a:moveTo>
                    <a:pt x="237417" y="106523"/>
                  </a:moveTo>
                  <a:lnTo>
                    <a:pt x="237417" y="112460"/>
                  </a:lnTo>
                  <a:lnTo>
                    <a:pt x="231481" y="112460"/>
                  </a:lnTo>
                  <a:lnTo>
                    <a:pt x="231481" y="106523"/>
                  </a:lnTo>
                  <a:close/>
                  <a:moveTo>
                    <a:pt x="243664" y="106523"/>
                  </a:moveTo>
                  <a:lnTo>
                    <a:pt x="243664" y="112460"/>
                  </a:lnTo>
                  <a:lnTo>
                    <a:pt x="237729" y="112460"/>
                  </a:lnTo>
                  <a:lnTo>
                    <a:pt x="237729" y="106523"/>
                  </a:lnTo>
                  <a:close/>
                  <a:moveTo>
                    <a:pt x="249911" y="106523"/>
                  </a:moveTo>
                  <a:lnTo>
                    <a:pt x="249911" y="112460"/>
                  </a:lnTo>
                  <a:lnTo>
                    <a:pt x="243977" y="112460"/>
                  </a:lnTo>
                  <a:lnTo>
                    <a:pt x="243977" y="106523"/>
                  </a:lnTo>
                  <a:close/>
                  <a:moveTo>
                    <a:pt x="256161" y="106523"/>
                  </a:moveTo>
                  <a:lnTo>
                    <a:pt x="256161" y="112460"/>
                  </a:lnTo>
                  <a:lnTo>
                    <a:pt x="250225" y="112460"/>
                  </a:lnTo>
                  <a:lnTo>
                    <a:pt x="250225" y="106523"/>
                  </a:lnTo>
                  <a:close/>
                  <a:moveTo>
                    <a:pt x="262409" y="106523"/>
                  </a:moveTo>
                  <a:lnTo>
                    <a:pt x="262409" y="112460"/>
                  </a:lnTo>
                  <a:lnTo>
                    <a:pt x="256474" y="112460"/>
                  </a:lnTo>
                  <a:lnTo>
                    <a:pt x="256474" y="106523"/>
                  </a:lnTo>
                  <a:close/>
                  <a:moveTo>
                    <a:pt x="268656" y="106523"/>
                  </a:moveTo>
                  <a:lnTo>
                    <a:pt x="268656" y="112460"/>
                  </a:lnTo>
                  <a:lnTo>
                    <a:pt x="262721" y="112460"/>
                  </a:lnTo>
                  <a:lnTo>
                    <a:pt x="262721" y="106523"/>
                  </a:lnTo>
                  <a:close/>
                  <a:moveTo>
                    <a:pt x="274904" y="106523"/>
                  </a:moveTo>
                  <a:lnTo>
                    <a:pt x="274904" y="112460"/>
                  </a:lnTo>
                  <a:lnTo>
                    <a:pt x="268968" y="112460"/>
                  </a:lnTo>
                  <a:lnTo>
                    <a:pt x="268968" y="106523"/>
                  </a:lnTo>
                  <a:close/>
                  <a:moveTo>
                    <a:pt x="6251" y="112771"/>
                  </a:moveTo>
                  <a:lnTo>
                    <a:pt x="6251" y="118707"/>
                  </a:lnTo>
                  <a:lnTo>
                    <a:pt x="315" y="118707"/>
                  </a:lnTo>
                  <a:lnTo>
                    <a:pt x="315" y="112771"/>
                  </a:lnTo>
                  <a:close/>
                  <a:moveTo>
                    <a:pt x="12498" y="112771"/>
                  </a:moveTo>
                  <a:lnTo>
                    <a:pt x="12498" y="118707"/>
                  </a:lnTo>
                  <a:lnTo>
                    <a:pt x="6562" y="118707"/>
                  </a:lnTo>
                  <a:lnTo>
                    <a:pt x="6562" y="112771"/>
                  </a:lnTo>
                  <a:close/>
                  <a:moveTo>
                    <a:pt x="18745" y="112771"/>
                  </a:moveTo>
                  <a:lnTo>
                    <a:pt x="18745" y="118707"/>
                  </a:lnTo>
                  <a:lnTo>
                    <a:pt x="12810" y="118707"/>
                  </a:lnTo>
                  <a:lnTo>
                    <a:pt x="12810" y="112771"/>
                  </a:lnTo>
                  <a:close/>
                  <a:moveTo>
                    <a:pt x="24992" y="112771"/>
                  </a:moveTo>
                  <a:lnTo>
                    <a:pt x="24992" y="118707"/>
                  </a:lnTo>
                  <a:lnTo>
                    <a:pt x="19058" y="118707"/>
                  </a:lnTo>
                  <a:lnTo>
                    <a:pt x="19058" y="112771"/>
                  </a:lnTo>
                  <a:close/>
                  <a:moveTo>
                    <a:pt x="31242" y="112771"/>
                  </a:moveTo>
                  <a:lnTo>
                    <a:pt x="31242" y="118707"/>
                  </a:lnTo>
                  <a:lnTo>
                    <a:pt x="25305" y="118707"/>
                  </a:lnTo>
                  <a:lnTo>
                    <a:pt x="25305" y="112771"/>
                  </a:lnTo>
                  <a:close/>
                  <a:moveTo>
                    <a:pt x="37489" y="112771"/>
                  </a:moveTo>
                  <a:lnTo>
                    <a:pt x="37489" y="118707"/>
                  </a:lnTo>
                  <a:lnTo>
                    <a:pt x="31553" y="118707"/>
                  </a:lnTo>
                  <a:lnTo>
                    <a:pt x="31553" y="112771"/>
                  </a:lnTo>
                  <a:close/>
                  <a:moveTo>
                    <a:pt x="43737" y="112771"/>
                  </a:moveTo>
                  <a:lnTo>
                    <a:pt x="43737" y="118707"/>
                  </a:lnTo>
                  <a:lnTo>
                    <a:pt x="37802" y="118707"/>
                  </a:lnTo>
                  <a:lnTo>
                    <a:pt x="37802" y="112771"/>
                  </a:lnTo>
                  <a:close/>
                  <a:moveTo>
                    <a:pt x="49985" y="112771"/>
                  </a:moveTo>
                  <a:lnTo>
                    <a:pt x="49985" y="118707"/>
                  </a:lnTo>
                  <a:lnTo>
                    <a:pt x="44049" y="118707"/>
                  </a:lnTo>
                  <a:lnTo>
                    <a:pt x="44049" y="112771"/>
                  </a:lnTo>
                  <a:close/>
                  <a:moveTo>
                    <a:pt x="56232" y="112771"/>
                  </a:moveTo>
                  <a:lnTo>
                    <a:pt x="56232" y="118707"/>
                  </a:lnTo>
                  <a:lnTo>
                    <a:pt x="50296" y="118707"/>
                  </a:lnTo>
                  <a:lnTo>
                    <a:pt x="50296" y="112771"/>
                  </a:lnTo>
                  <a:close/>
                  <a:moveTo>
                    <a:pt x="62480" y="112771"/>
                  </a:moveTo>
                  <a:lnTo>
                    <a:pt x="62480" y="118707"/>
                  </a:lnTo>
                  <a:lnTo>
                    <a:pt x="56545" y="118707"/>
                  </a:lnTo>
                  <a:lnTo>
                    <a:pt x="56545" y="112771"/>
                  </a:lnTo>
                  <a:close/>
                  <a:moveTo>
                    <a:pt x="68727" y="112771"/>
                  </a:moveTo>
                  <a:lnTo>
                    <a:pt x="68727" y="118707"/>
                  </a:lnTo>
                  <a:lnTo>
                    <a:pt x="62792" y="118707"/>
                  </a:lnTo>
                  <a:lnTo>
                    <a:pt x="62792" y="112771"/>
                  </a:lnTo>
                  <a:close/>
                  <a:moveTo>
                    <a:pt x="74975" y="112771"/>
                  </a:moveTo>
                  <a:lnTo>
                    <a:pt x="74975" y="118707"/>
                  </a:lnTo>
                  <a:lnTo>
                    <a:pt x="69039" y="118707"/>
                  </a:lnTo>
                  <a:lnTo>
                    <a:pt x="69039" y="112771"/>
                  </a:lnTo>
                  <a:close/>
                  <a:moveTo>
                    <a:pt x="81223" y="112771"/>
                  </a:moveTo>
                  <a:lnTo>
                    <a:pt x="81223" y="118707"/>
                  </a:lnTo>
                  <a:lnTo>
                    <a:pt x="75286" y="118707"/>
                  </a:lnTo>
                  <a:lnTo>
                    <a:pt x="75286" y="112771"/>
                  </a:lnTo>
                  <a:close/>
                  <a:moveTo>
                    <a:pt x="87470" y="112771"/>
                  </a:moveTo>
                  <a:lnTo>
                    <a:pt x="87470" y="118707"/>
                  </a:lnTo>
                  <a:lnTo>
                    <a:pt x="81535" y="118707"/>
                  </a:lnTo>
                  <a:lnTo>
                    <a:pt x="81535" y="112771"/>
                  </a:lnTo>
                  <a:close/>
                  <a:moveTo>
                    <a:pt x="93718" y="112771"/>
                  </a:moveTo>
                  <a:lnTo>
                    <a:pt x="93718" y="118707"/>
                  </a:lnTo>
                  <a:lnTo>
                    <a:pt x="87784" y="118707"/>
                  </a:lnTo>
                  <a:lnTo>
                    <a:pt x="87784" y="112771"/>
                  </a:lnTo>
                  <a:close/>
                  <a:moveTo>
                    <a:pt x="99967" y="112771"/>
                  </a:moveTo>
                  <a:lnTo>
                    <a:pt x="99967" y="118707"/>
                  </a:lnTo>
                  <a:lnTo>
                    <a:pt x="94031" y="118707"/>
                  </a:lnTo>
                  <a:lnTo>
                    <a:pt x="94031" y="112771"/>
                  </a:lnTo>
                  <a:close/>
                  <a:moveTo>
                    <a:pt x="106214" y="112771"/>
                  </a:moveTo>
                  <a:lnTo>
                    <a:pt x="106214" y="118707"/>
                  </a:lnTo>
                  <a:lnTo>
                    <a:pt x="100278" y="118707"/>
                  </a:lnTo>
                  <a:lnTo>
                    <a:pt x="100278" y="112771"/>
                  </a:lnTo>
                  <a:close/>
                  <a:moveTo>
                    <a:pt x="112461" y="112771"/>
                  </a:moveTo>
                  <a:lnTo>
                    <a:pt x="112461" y="118707"/>
                  </a:lnTo>
                  <a:lnTo>
                    <a:pt x="106527" y="118707"/>
                  </a:lnTo>
                  <a:lnTo>
                    <a:pt x="106527" y="112771"/>
                  </a:lnTo>
                  <a:close/>
                  <a:moveTo>
                    <a:pt x="118710" y="112771"/>
                  </a:moveTo>
                  <a:lnTo>
                    <a:pt x="118710" y="118707"/>
                  </a:lnTo>
                  <a:lnTo>
                    <a:pt x="112774" y="118707"/>
                  </a:lnTo>
                  <a:lnTo>
                    <a:pt x="112774" y="112771"/>
                  </a:lnTo>
                  <a:close/>
                  <a:moveTo>
                    <a:pt x="124957" y="112771"/>
                  </a:moveTo>
                  <a:lnTo>
                    <a:pt x="124957" y="118707"/>
                  </a:lnTo>
                  <a:lnTo>
                    <a:pt x="119021" y="118707"/>
                  </a:lnTo>
                  <a:lnTo>
                    <a:pt x="119021" y="112771"/>
                  </a:lnTo>
                  <a:close/>
                  <a:moveTo>
                    <a:pt x="131204" y="112771"/>
                  </a:moveTo>
                  <a:lnTo>
                    <a:pt x="131204" y="118707"/>
                  </a:lnTo>
                  <a:lnTo>
                    <a:pt x="125270" y="118707"/>
                  </a:lnTo>
                  <a:lnTo>
                    <a:pt x="125270" y="112771"/>
                  </a:lnTo>
                  <a:close/>
                  <a:moveTo>
                    <a:pt x="137451" y="112771"/>
                  </a:moveTo>
                  <a:lnTo>
                    <a:pt x="137451" y="118707"/>
                  </a:lnTo>
                  <a:lnTo>
                    <a:pt x="131517" y="118707"/>
                  </a:lnTo>
                  <a:lnTo>
                    <a:pt x="131517" y="112771"/>
                  </a:lnTo>
                  <a:close/>
                  <a:moveTo>
                    <a:pt x="143702" y="112771"/>
                  </a:moveTo>
                  <a:lnTo>
                    <a:pt x="143702" y="118707"/>
                  </a:lnTo>
                  <a:lnTo>
                    <a:pt x="137766" y="118707"/>
                  </a:lnTo>
                  <a:lnTo>
                    <a:pt x="137766" y="112771"/>
                  </a:lnTo>
                  <a:close/>
                  <a:moveTo>
                    <a:pt x="149949" y="112771"/>
                  </a:moveTo>
                  <a:lnTo>
                    <a:pt x="149949" y="118707"/>
                  </a:lnTo>
                  <a:lnTo>
                    <a:pt x="144015" y="118707"/>
                  </a:lnTo>
                  <a:lnTo>
                    <a:pt x="144015" y="112771"/>
                  </a:lnTo>
                  <a:close/>
                  <a:moveTo>
                    <a:pt x="156196" y="112771"/>
                  </a:moveTo>
                  <a:lnTo>
                    <a:pt x="156196" y="118707"/>
                  </a:lnTo>
                  <a:lnTo>
                    <a:pt x="150262" y="118707"/>
                  </a:lnTo>
                  <a:lnTo>
                    <a:pt x="150262" y="112771"/>
                  </a:lnTo>
                  <a:close/>
                  <a:moveTo>
                    <a:pt x="162445" y="112771"/>
                  </a:moveTo>
                  <a:lnTo>
                    <a:pt x="162445" y="118707"/>
                  </a:lnTo>
                  <a:lnTo>
                    <a:pt x="156509" y="118707"/>
                  </a:lnTo>
                  <a:lnTo>
                    <a:pt x="156509" y="112771"/>
                  </a:lnTo>
                  <a:close/>
                  <a:moveTo>
                    <a:pt x="168692" y="112771"/>
                  </a:moveTo>
                  <a:lnTo>
                    <a:pt x="168692" y="118707"/>
                  </a:lnTo>
                  <a:lnTo>
                    <a:pt x="162756" y="118707"/>
                  </a:lnTo>
                  <a:lnTo>
                    <a:pt x="162756" y="112771"/>
                  </a:lnTo>
                  <a:close/>
                  <a:moveTo>
                    <a:pt x="174939" y="112771"/>
                  </a:moveTo>
                  <a:lnTo>
                    <a:pt x="174939" y="118707"/>
                  </a:lnTo>
                  <a:lnTo>
                    <a:pt x="169005" y="118707"/>
                  </a:lnTo>
                  <a:lnTo>
                    <a:pt x="169005" y="112771"/>
                  </a:lnTo>
                  <a:close/>
                  <a:moveTo>
                    <a:pt x="181186" y="112771"/>
                  </a:moveTo>
                  <a:lnTo>
                    <a:pt x="181186" y="118707"/>
                  </a:lnTo>
                  <a:lnTo>
                    <a:pt x="175252" y="118707"/>
                  </a:lnTo>
                  <a:lnTo>
                    <a:pt x="175252" y="112771"/>
                  </a:lnTo>
                  <a:close/>
                  <a:moveTo>
                    <a:pt x="187435" y="112771"/>
                  </a:moveTo>
                  <a:lnTo>
                    <a:pt x="187435" y="118707"/>
                  </a:lnTo>
                  <a:lnTo>
                    <a:pt x="181499" y="118707"/>
                  </a:lnTo>
                  <a:lnTo>
                    <a:pt x="181499" y="112771"/>
                  </a:lnTo>
                  <a:close/>
                  <a:moveTo>
                    <a:pt x="193684" y="112771"/>
                  </a:moveTo>
                  <a:lnTo>
                    <a:pt x="193684" y="118707"/>
                  </a:lnTo>
                  <a:lnTo>
                    <a:pt x="187749" y="118707"/>
                  </a:lnTo>
                  <a:lnTo>
                    <a:pt x="187749" y="112771"/>
                  </a:lnTo>
                  <a:close/>
                  <a:moveTo>
                    <a:pt x="199931" y="112771"/>
                  </a:moveTo>
                  <a:lnTo>
                    <a:pt x="199931" y="118707"/>
                  </a:lnTo>
                  <a:lnTo>
                    <a:pt x="193996" y="118707"/>
                  </a:lnTo>
                  <a:lnTo>
                    <a:pt x="193996" y="112771"/>
                  </a:lnTo>
                  <a:close/>
                  <a:moveTo>
                    <a:pt x="206180" y="112771"/>
                  </a:moveTo>
                  <a:lnTo>
                    <a:pt x="206180" y="118707"/>
                  </a:lnTo>
                  <a:lnTo>
                    <a:pt x="200244" y="118707"/>
                  </a:lnTo>
                  <a:lnTo>
                    <a:pt x="200244" y="112771"/>
                  </a:lnTo>
                  <a:close/>
                  <a:moveTo>
                    <a:pt x="212427" y="112771"/>
                  </a:moveTo>
                  <a:lnTo>
                    <a:pt x="212427" y="118707"/>
                  </a:lnTo>
                  <a:lnTo>
                    <a:pt x="206491" y="118707"/>
                  </a:lnTo>
                  <a:lnTo>
                    <a:pt x="206491" y="112771"/>
                  </a:lnTo>
                  <a:close/>
                  <a:moveTo>
                    <a:pt x="218674" y="112771"/>
                  </a:moveTo>
                  <a:lnTo>
                    <a:pt x="218674" y="118707"/>
                  </a:lnTo>
                  <a:lnTo>
                    <a:pt x="212739" y="118707"/>
                  </a:lnTo>
                  <a:lnTo>
                    <a:pt x="212739" y="112771"/>
                  </a:lnTo>
                  <a:close/>
                  <a:moveTo>
                    <a:pt x="224921" y="112771"/>
                  </a:moveTo>
                  <a:lnTo>
                    <a:pt x="224921" y="118707"/>
                  </a:lnTo>
                  <a:lnTo>
                    <a:pt x="218987" y="118707"/>
                  </a:lnTo>
                  <a:lnTo>
                    <a:pt x="218987" y="112771"/>
                  </a:lnTo>
                  <a:close/>
                  <a:moveTo>
                    <a:pt x="231170" y="112771"/>
                  </a:moveTo>
                  <a:lnTo>
                    <a:pt x="231170" y="118707"/>
                  </a:lnTo>
                  <a:lnTo>
                    <a:pt x="225234" y="118707"/>
                  </a:lnTo>
                  <a:lnTo>
                    <a:pt x="225234" y="112771"/>
                  </a:lnTo>
                  <a:close/>
                  <a:moveTo>
                    <a:pt x="237417" y="112771"/>
                  </a:moveTo>
                  <a:lnTo>
                    <a:pt x="237417" y="118707"/>
                  </a:lnTo>
                  <a:lnTo>
                    <a:pt x="231481" y="118707"/>
                  </a:lnTo>
                  <a:lnTo>
                    <a:pt x="231481" y="112771"/>
                  </a:lnTo>
                  <a:close/>
                  <a:moveTo>
                    <a:pt x="243664" y="112771"/>
                  </a:moveTo>
                  <a:lnTo>
                    <a:pt x="243664" y="118707"/>
                  </a:lnTo>
                  <a:lnTo>
                    <a:pt x="237729" y="118707"/>
                  </a:lnTo>
                  <a:lnTo>
                    <a:pt x="237729" y="112771"/>
                  </a:lnTo>
                  <a:close/>
                  <a:moveTo>
                    <a:pt x="249911" y="112771"/>
                  </a:moveTo>
                  <a:lnTo>
                    <a:pt x="249911" y="118707"/>
                  </a:lnTo>
                  <a:lnTo>
                    <a:pt x="243977" y="118707"/>
                  </a:lnTo>
                  <a:lnTo>
                    <a:pt x="243977" y="112771"/>
                  </a:lnTo>
                  <a:close/>
                  <a:moveTo>
                    <a:pt x="256161" y="112771"/>
                  </a:moveTo>
                  <a:lnTo>
                    <a:pt x="256161" y="118707"/>
                  </a:lnTo>
                  <a:lnTo>
                    <a:pt x="250225" y="118707"/>
                  </a:lnTo>
                  <a:lnTo>
                    <a:pt x="250225" y="112771"/>
                  </a:lnTo>
                  <a:close/>
                  <a:moveTo>
                    <a:pt x="262409" y="112771"/>
                  </a:moveTo>
                  <a:lnTo>
                    <a:pt x="262409" y="118707"/>
                  </a:lnTo>
                  <a:lnTo>
                    <a:pt x="256474" y="118707"/>
                  </a:lnTo>
                  <a:lnTo>
                    <a:pt x="256474" y="112771"/>
                  </a:lnTo>
                  <a:close/>
                  <a:moveTo>
                    <a:pt x="268656" y="112771"/>
                  </a:moveTo>
                  <a:lnTo>
                    <a:pt x="268656" y="118707"/>
                  </a:lnTo>
                  <a:lnTo>
                    <a:pt x="262721" y="118707"/>
                  </a:lnTo>
                  <a:lnTo>
                    <a:pt x="262721" y="112771"/>
                  </a:lnTo>
                  <a:close/>
                  <a:moveTo>
                    <a:pt x="274904" y="112771"/>
                  </a:moveTo>
                  <a:lnTo>
                    <a:pt x="274904" y="118707"/>
                  </a:lnTo>
                  <a:lnTo>
                    <a:pt x="268968" y="118707"/>
                  </a:lnTo>
                  <a:lnTo>
                    <a:pt x="268968" y="112771"/>
                  </a:lnTo>
                  <a:close/>
                  <a:moveTo>
                    <a:pt x="6251" y="119019"/>
                  </a:moveTo>
                  <a:lnTo>
                    <a:pt x="6251" y="124954"/>
                  </a:lnTo>
                  <a:lnTo>
                    <a:pt x="315" y="124954"/>
                  </a:lnTo>
                  <a:lnTo>
                    <a:pt x="315" y="119019"/>
                  </a:lnTo>
                  <a:close/>
                  <a:moveTo>
                    <a:pt x="12498" y="119019"/>
                  </a:moveTo>
                  <a:lnTo>
                    <a:pt x="12498" y="124954"/>
                  </a:lnTo>
                  <a:lnTo>
                    <a:pt x="6562" y="124954"/>
                  </a:lnTo>
                  <a:lnTo>
                    <a:pt x="6562" y="119019"/>
                  </a:lnTo>
                  <a:close/>
                  <a:moveTo>
                    <a:pt x="18745" y="119019"/>
                  </a:moveTo>
                  <a:lnTo>
                    <a:pt x="18745" y="124954"/>
                  </a:lnTo>
                  <a:lnTo>
                    <a:pt x="12810" y="124954"/>
                  </a:lnTo>
                  <a:lnTo>
                    <a:pt x="12810" y="119019"/>
                  </a:lnTo>
                  <a:close/>
                  <a:moveTo>
                    <a:pt x="24992" y="119019"/>
                  </a:moveTo>
                  <a:lnTo>
                    <a:pt x="24992" y="124954"/>
                  </a:lnTo>
                  <a:lnTo>
                    <a:pt x="19058" y="124954"/>
                  </a:lnTo>
                  <a:lnTo>
                    <a:pt x="19058" y="119019"/>
                  </a:lnTo>
                  <a:close/>
                  <a:moveTo>
                    <a:pt x="31242" y="119019"/>
                  </a:moveTo>
                  <a:lnTo>
                    <a:pt x="31242" y="124954"/>
                  </a:lnTo>
                  <a:lnTo>
                    <a:pt x="25305" y="124954"/>
                  </a:lnTo>
                  <a:lnTo>
                    <a:pt x="25305" y="119019"/>
                  </a:lnTo>
                  <a:close/>
                  <a:moveTo>
                    <a:pt x="37489" y="119019"/>
                  </a:moveTo>
                  <a:lnTo>
                    <a:pt x="37489" y="124954"/>
                  </a:lnTo>
                  <a:lnTo>
                    <a:pt x="31553" y="124954"/>
                  </a:lnTo>
                  <a:lnTo>
                    <a:pt x="31553" y="119019"/>
                  </a:lnTo>
                  <a:close/>
                  <a:moveTo>
                    <a:pt x="43737" y="119019"/>
                  </a:moveTo>
                  <a:lnTo>
                    <a:pt x="43737" y="124954"/>
                  </a:lnTo>
                  <a:lnTo>
                    <a:pt x="37802" y="124954"/>
                  </a:lnTo>
                  <a:lnTo>
                    <a:pt x="37802" y="119019"/>
                  </a:lnTo>
                  <a:close/>
                  <a:moveTo>
                    <a:pt x="49985" y="119019"/>
                  </a:moveTo>
                  <a:lnTo>
                    <a:pt x="49985" y="124954"/>
                  </a:lnTo>
                  <a:lnTo>
                    <a:pt x="44049" y="124954"/>
                  </a:lnTo>
                  <a:lnTo>
                    <a:pt x="44049" y="119019"/>
                  </a:lnTo>
                  <a:close/>
                  <a:moveTo>
                    <a:pt x="56232" y="119019"/>
                  </a:moveTo>
                  <a:lnTo>
                    <a:pt x="56232" y="124954"/>
                  </a:lnTo>
                  <a:lnTo>
                    <a:pt x="50296" y="124954"/>
                  </a:lnTo>
                  <a:lnTo>
                    <a:pt x="50296" y="119019"/>
                  </a:lnTo>
                  <a:close/>
                  <a:moveTo>
                    <a:pt x="62480" y="119019"/>
                  </a:moveTo>
                  <a:lnTo>
                    <a:pt x="62480" y="124954"/>
                  </a:lnTo>
                  <a:lnTo>
                    <a:pt x="56545" y="124954"/>
                  </a:lnTo>
                  <a:lnTo>
                    <a:pt x="56545" y="119019"/>
                  </a:lnTo>
                  <a:close/>
                  <a:moveTo>
                    <a:pt x="68727" y="119019"/>
                  </a:moveTo>
                  <a:lnTo>
                    <a:pt x="68727" y="124954"/>
                  </a:lnTo>
                  <a:lnTo>
                    <a:pt x="62792" y="124954"/>
                  </a:lnTo>
                  <a:lnTo>
                    <a:pt x="62792" y="119019"/>
                  </a:lnTo>
                  <a:close/>
                  <a:moveTo>
                    <a:pt x="74975" y="119019"/>
                  </a:moveTo>
                  <a:lnTo>
                    <a:pt x="74975" y="124954"/>
                  </a:lnTo>
                  <a:lnTo>
                    <a:pt x="69039" y="124954"/>
                  </a:lnTo>
                  <a:lnTo>
                    <a:pt x="69039" y="119019"/>
                  </a:lnTo>
                  <a:close/>
                  <a:moveTo>
                    <a:pt x="81223" y="119019"/>
                  </a:moveTo>
                  <a:lnTo>
                    <a:pt x="81223" y="124954"/>
                  </a:lnTo>
                  <a:lnTo>
                    <a:pt x="75286" y="124954"/>
                  </a:lnTo>
                  <a:lnTo>
                    <a:pt x="75286" y="119019"/>
                  </a:lnTo>
                  <a:close/>
                  <a:moveTo>
                    <a:pt x="87470" y="119019"/>
                  </a:moveTo>
                  <a:lnTo>
                    <a:pt x="87470" y="124954"/>
                  </a:lnTo>
                  <a:lnTo>
                    <a:pt x="81535" y="124954"/>
                  </a:lnTo>
                  <a:lnTo>
                    <a:pt x="81535" y="119019"/>
                  </a:lnTo>
                  <a:close/>
                  <a:moveTo>
                    <a:pt x="93718" y="119019"/>
                  </a:moveTo>
                  <a:lnTo>
                    <a:pt x="93718" y="124954"/>
                  </a:lnTo>
                  <a:lnTo>
                    <a:pt x="87784" y="124954"/>
                  </a:lnTo>
                  <a:lnTo>
                    <a:pt x="87784" y="119019"/>
                  </a:lnTo>
                  <a:close/>
                  <a:moveTo>
                    <a:pt x="99967" y="119019"/>
                  </a:moveTo>
                  <a:lnTo>
                    <a:pt x="99967" y="124954"/>
                  </a:lnTo>
                  <a:lnTo>
                    <a:pt x="94031" y="124954"/>
                  </a:lnTo>
                  <a:lnTo>
                    <a:pt x="94031" y="119019"/>
                  </a:lnTo>
                  <a:close/>
                  <a:moveTo>
                    <a:pt x="106214" y="119019"/>
                  </a:moveTo>
                  <a:lnTo>
                    <a:pt x="106214" y="124954"/>
                  </a:lnTo>
                  <a:lnTo>
                    <a:pt x="100278" y="124954"/>
                  </a:lnTo>
                  <a:lnTo>
                    <a:pt x="100278" y="119019"/>
                  </a:lnTo>
                  <a:close/>
                  <a:moveTo>
                    <a:pt x="112461" y="119019"/>
                  </a:moveTo>
                  <a:lnTo>
                    <a:pt x="112461" y="124954"/>
                  </a:lnTo>
                  <a:lnTo>
                    <a:pt x="106527" y="124954"/>
                  </a:lnTo>
                  <a:lnTo>
                    <a:pt x="106527" y="119019"/>
                  </a:lnTo>
                  <a:close/>
                  <a:moveTo>
                    <a:pt x="118710" y="119019"/>
                  </a:moveTo>
                  <a:lnTo>
                    <a:pt x="118710" y="124954"/>
                  </a:lnTo>
                  <a:lnTo>
                    <a:pt x="112774" y="124954"/>
                  </a:lnTo>
                  <a:lnTo>
                    <a:pt x="112774" y="119019"/>
                  </a:lnTo>
                  <a:close/>
                  <a:moveTo>
                    <a:pt x="124957" y="119019"/>
                  </a:moveTo>
                  <a:lnTo>
                    <a:pt x="124957" y="124954"/>
                  </a:lnTo>
                  <a:lnTo>
                    <a:pt x="119021" y="124954"/>
                  </a:lnTo>
                  <a:lnTo>
                    <a:pt x="119021" y="119019"/>
                  </a:lnTo>
                  <a:close/>
                  <a:moveTo>
                    <a:pt x="131204" y="119019"/>
                  </a:moveTo>
                  <a:lnTo>
                    <a:pt x="131204" y="124954"/>
                  </a:lnTo>
                  <a:lnTo>
                    <a:pt x="125270" y="124954"/>
                  </a:lnTo>
                  <a:lnTo>
                    <a:pt x="125270" y="119019"/>
                  </a:lnTo>
                  <a:close/>
                  <a:moveTo>
                    <a:pt x="137451" y="119019"/>
                  </a:moveTo>
                  <a:lnTo>
                    <a:pt x="137451" y="124954"/>
                  </a:lnTo>
                  <a:lnTo>
                    <a:pt x="131517" y="124954"/>
                  </a:lnTo>
                  <a:lnTo>
                    <a:pt x="131517" y="119019"/>
                  </a:lnTo>
                  <a:close/>
                  <a:moveTo>
                    <a:pt x="143702" y="119019"/>
                  </a:moveTo>
                  <a:lnTo>
                    <a:pt x="143702" y="124954"/>
                  </a:lnTo>
                  <a:lnTo>
                    <a:pt x="137766" y="124954"/>
                  </a:lnTo>
                  <a:lnTo>
                    <a:pt x="137766" y="119019"/>
                  </a:lnTo>
                  <a:close/>
                  <a:moveTo>
                    <a:pt x="149949" y="119019"/>
                  </a:moveTo>
                  <a:lnTo>
                    <a:pt x="149949" y="124954"/>
                  </a:lnTo>
                  <a:lnTo>
                    <a:pt x="144015" y="124954"/>
                  </a:lnTo>
                  <a:lnTo>
                    <a:pt x="144015" y="119019"/>
                  </a:lnTo>
                  <a:close/>
                  <a:moveTo>
                    <a:pt x="156196" y="119019"/>
                  </a:moveTo>
                  <a:lnTo>
                    <a:pt x="156196" y="124954"/>
                  </a:lnTo>
                  <a:lnTo>
                    <a:pt x="150262" y="124954"/>
                  </a:lnTo>
                  <a:lnTo>
                    <a:pt x="150262" y="119019"/>
                  </a:lnTo>
                  <a:close/>
                  <a:moveTo>
                    <a:pt x="162445" y="119019"/>
                  </a:moveTo>
                  <a:lnTo>
                    <a:pt x="162445" y="124954"/>
                  </a:lnTo>
                  <a:lnTo>
                    <a:pt x="156509" y="124954"/>
                  </a:lnTo>
                  <a:lnTo>
                    <a:pt x="156509" y="119019"/>
                  </a:lnTo>
                  <a:close/>
                  <a:moveTo>
                    <a:pt x="168692" y="119019"/>
                  </a:moveTo>
                  <a:lnTo>
                    <a:pt x="168692" y="124954"/>
                  </a:lnTo>
                  <a:lnTo>
                    <a:pt x="162756" y="124954"/>
                  </a:lnTo>
                  <a:lnTo>
                    <a:pt x="162756" y="119019"/>
                  </a:lnTo>
                  <a:close/>
                  <a:moveTo>
                    <a:pt x="174939" y="119019"/>
                  </a:moveTo>
                  <a:lnTo>
                    <a:pt x="174939" y="124954"/>
                  </a:lnTo>
                  <a:lnTo>
                    <a:pt x="169005" y="124954"/>
                  </a:lnTo>
                  <a:lnTo>
                    <a:pt x="169005" y="119019"/>
                  </a:lnTo>
                  <a:close/>
                  <a:moveTo>
                    <a:pt x="181186" y="119019"/>
                  </a:moveTo>
                  <a:lnTo>
                    <a:pt x="181186" y="124954"/>
                  </a:lnTo>
                  <a:lnTo>
                    <a:pt x="175252" y="124954"/>
                  </a:lnTo>
                  <a:lnTo>
                    <a:pt x="175252" y="119019"/>
                  </a:lnTo>
                  <a:close/>
                  <a:moveTo>
                    <a:pt x="187435" y="119019"/>
                  </a:moveTo>
                  <a:lnTo>
                    <a:pt x="187435" y="124954"/>
                  </a:lnTo>
                  <a:lnTo>
                    <a:pt x="181499" y="124954"/>
                  </a:lnTo>
                  <a:lnTo>
                    <a:pt x="181499" y="119019"/>
                  </a:lnTo>
                  <a:close/>
                  <a:moveTo>
                    <a:pt x="193684" y="119019"/>
                  </a:moveTo>
                  <a:lnTo>
                    <a:pt x="193684" y="124954"/>
                  </a:lnTo>
                  <a:lnTo>
                    <a:pt x="187749" y="124954"/>
                  </a:lnTo>
                  <a:lnTo>
                    <a:pt x="187749" y="119019"/>
                  </a:lnTo>
                  <a:close/>
                  <a:moveTo>
                    <a:pt x="199931" y="119019"/>
                  </a:moveTo>
                  <a:lnTo>
                    <a:pt x="199931" y="124954"/>
                  </a:lnTo>
                  <a:lnTo>
                    <a:pt x="193996" y="124954"/>
                  </a:lnTo>
                  <a:lnTo>
                    <a:pt x="193996" y="119019"/>
                  </a:lnTo>
                  <a:close/>
                  <a:moveTo>
                    <a:pt x="206180" y="119019"/>
                  </a:moveTo>
                  <a:lnTo>
                    <a:pt x="206180" y="124954"/>
                  </a:lnTo>
                  <a:lnTo>
                    <a:pt x="200244" y="124954"/>
                  </a:lnTo>
                  <a:lnTo>
                    <a:pt x="200244" y="119019"/>
                  </a:lnTo>
                  <a:close/>
                  <a:moveTo>
                    <a:pt x="212427" y="119019"/>
                  </a:moveTo>
                  <a:lnTo>
                    <a:pt x="212427" y="124954"/>
                  </a:lnTo>
                  <a:lnTo>
                    <a:pt x="206491" y="124954"/>
                  </a:lnTo>
                  <a:lnTo>
                    <a:pt x="206491" y="119019"/>
                  </a:lnTo>
                  <a:close/>
                  <a:moveTo>
                    <a:pt x="218674" y="119019"/>
                  </a:moveTo>
                  <a:lnTo>
                    <a:pt x="218674" y="124954"/>
                  </a:lnTo>
                  <a:lnTo>
                    <a:pt x="212739" y="124954"/>
                  </a:lnTo>
                  <a:lnTo>
                    <a:pt x="212739" y="119019"/>
                  </a:lnTo>
                  <a:close/>
                  <a:moveTo>
                    <a:pt x="224921" y="119019"/>
                  </a:moveTo>
                  <a:lnTo>
                    <a:pt x="224921" y="124954"/>
                  </a:lnTo>
                  <a:lnTo>
                    <a:pt x="218987" y="124954"/>
                  </a:lnTo>
                  <a:lnTo>
                    <a:pt x="218987" y="119019"/>
                  </a:lnTo>
                  <a:close/>
                  <a:moveTo>
                    <a:pt x="231170" y="119019"/>
                  </a:moveTo>
                  <a:lnTo>
                    <a:pt x="231170" y="124954"/>
                  </a:lnTo>
                  <a:lnTo>
                    <a:pt x="225234" y="124954"/>
                  </a:lnTo>
                  <a:lnTo>
                    <a:pt x="225234" y="119019"/>
                  </a:lnTo>
                  <a:close/>
                  <a:moveTo>
                    <a:pt x="237417" y="119019"/>
                  </a:moveTo>
                  <a:lnTo>
                    <a:pt x="237417" y="124954"/>
                  </a:lnTo>
                  <a:lnTo>
                    <a:pt x="231481" y="124954"/>
                  </a:lnTo>
                  <a:lnTo>
                    <a:pt x="231481" y="119019"/>
                  </a:lnTo>
                  <a:close/>
                  <a:moveTo>
                    <a:pt x="243664" y="119019"/>
                  </a:moveTo>
                  <a:lnTo>
                    <a:pt x="243664" y="124954"/>
                  </a:lnTo>
                  <a:lnTo>
                    <a:pt x="237729" y="124954"/>
                  </a:lnTo>
                  <a:lnTo>
                    <a:pt x="237729" y="119019"/>
                  </a:lnTo>
                  <a:close/>
                  <a:moveTo>
                    <a:pt x="249911" y="119019"/>
                  </a:moveTo>
                  <a:lnTo>
                    <a:pt x="249911" y="124954"/>
                  </a:lnTo>
                  <a:lnTo>
                    <a:pt x="243977" y="124954"/>
                  </a:lnTo>
                  <a:lnTo>
                    <a:pt x="243977" y="119019"/>
                  </a:lnTo>
                  <a:close/>
                  <a:moveTo>
                    <a:pt x="256161" y="119019"/>
                  </a:moveTo>
                  <a:lnTo>
                    <a:pt x="256161" y="124954"/>
                  </a:lnTo>
                  <a:lnTo>
                    <a:pt x="250225" y="124954"/>
                  </a:lnTo>
                  <a:lnTo>
                    <a:pt x="250225" y="119019"/>
                  </a:lnTo>
                  <a:close/>
                  <a:moveTo>
                    <a:pt x="262409" y="119019"/>
                  </a:moveTo>
                  <a:lnTo>
                    <a:pt x="262409" y="124954"/>
                  </a:lnTo>
                  <a:lnTo>
                    <a:pt x="256474" y="124954"/>
                  </a:lnTo>
                  <a:lnTo>
                    <a:pt x="256474" y="119019"/>
                  </a:lnTo>
                  <a:close/>
                  <a:moveTo>
                    <a:pt x="268656" y="119019"/>
                  </a:moveTo>
                  <a:lnTo>
                    <a:pt x="268656" y="124954"/>
                  </a:lnTo>
                  <a:lnTo>
                    <a:pt x="262721" y="124954"/>
                  </a:lnTo>
                  <a:lnTo>
                    <a:pt x="262721" y="119019"/>
                  </a:lnTo>
                  <a:close/>
                  <a:moveTo>
                    <a:pt x="274904" y="119019"/>
                  </a:moveTo>
                  <a:lnTo>
                    <a:pt x="274904" y="124954"/>
                  </a:lnTo>
                  <a:lnTo>
                    <a:pt x="268968" y="124954"/>
                  </a:lnTo>
                  <a:lnTo>
                    <a:pt x="268968" y="119019"/>
                  </a:lnTo>
                  <a:close/>
                  <a:moveTo>
                    <a:pt x="6251" y="125266"/>
                  </a:moveTo>
                  <a:lnTo>
                    <a:pt x="6251" y="131201"/>
                  </a:lnTo>
                  <a:lnTo>
                    <a:pt x="315" y="131201"/>
                  </a:lnTo>
                  <a:lnTo>
                    <a:pt x="315" y="125266"/>
                  </a:lnTo>
                  <a:close/>
                  <a:moveTo>
                    <a:pt x="12498" y="125266"/>
                  </a:moveTo>
                  <a:lnTo>
                    <a:pt x="12498" y="131201"/>
                  </a:lnTo>
                  <a:lnTo>
                    <a:pt x="6562" y="131201"/>
                  </a:lnTo>
                  <a:lnTo>
                    <a:pt x="6562" y="125266"/>
                  </a:lnTo>
                  <a:close/>
                  <a:moveTo>
                    <a:pt x="18745" y="125266"/>
                  </a:moveTo>
                  <a:lnTo>
                    <a:pt x="18745" y="131201"/>
                  </a:lnTo>
                  <a:lnTo>
                    <a:pt x="12810" y="131201"/>
                  </a:lnTo>
                  <a:lnTo>
                    <a:pt x="12810" y="125266"/>
                  </a:lnTo>
                  <a:close/>
                  <a:moveTo>
                    <a:pt x="24992" y="125266"/>
                  </a:moveTo>
                  <a:lnTo>
                    <a:pt x="24992" y="131201"/>
                  </a:lnTo>
                  <a:lnTo>
                    <a:pt x="19058" y="131201"/>
                  </a:lnTo>
                  <a:lnTo>
                    <a:pt x="19058" y="125266"/>
                  </a:lnTo>
                  <a:close/>
                  <a:moveTo>
                    <a:pt x="31242" y="125266"/>
                  </a:moveTo>
                  <a:lnTo>
                    <a:pt x="31242" y="131201"/>
                  </a:lnTo>
                  <a:lnTo>
                    <a:pt x="25305" y="131201"/>
                  </a:lnTo>
                  <a:lnTo>
                    <a:pt x="25305" y="125266"/>
                  </a:lnTo>
                  <a:close/>
                  <a:moveTo>
                    <a:pt x="37489" y="125266"/>
                  </a:moveTo>
                  <a:lnTo>
                    <a:pt x="37489" y="131201"/>
                  </a:lnTo>
                  <a:lnTo>
                    <a:pt x="31553" y="131201"/>
                  </a:lnTo>
                  <a:lnTo>
                    <a:pt x="31553" y="125266"/>
                  </a:lnTo>
                  <a:close/>
                  <a:moveTo>
                    <a:pt x="43737" y="125266"/>
                  </a:moveTo>
                  <a:lnTo>
                    <a:pt x="43737" y="131201"/>
                  </a:lnTo>
                  <a:lnTo>
                    <a:pt x="37802" y="131201"/>
                  </a:lnTo>
                  <a:lnTo>
                    <a:pt x="37802" y="125266"/>
                  </a:lnTo>
                  <a:close/>
                  <a:moveTo>
                    <a:pt x="49985" y="125266"/>
                  </a:moveTo>
                  <a:lnTo>
                    <a:pt x="49985" y="131201"/>
                  </a:lnTo>
                  <a:lnTo>
                    <a:pt x="44049" y="131201"/>
                  </a:lnTo>
                  <a:lnTo>
                    <a:pt x="44049" y="125266"/>
                  </a:lnTo>
                  <a:close/>
                  <a:moveTo>
                    <a:pt x="56232" y="125266"/>
                  </a:moveTo>
                  <a:lnTo>
                    <a:pt x="56232" y="131201"/>
                  </a:lnTo>
                  <a:lnTo>
                    <a:pt x="50296" y="131201"/>
                  </a:lnTo>
                  <a:lnTo>
                    <a:pt x="50296" y="125266"/>
                  </a:lnTo>
                  <a:close/>
                  <a:moveTo>
                    <a:pt x="62480" y="125266"/>
                  </a:moveTo>
                  <a:lnTo>
                    <a:pt x="62480" y="131201"/>
                  </a:lnTo>
                  <a:lnTo>
                    <a:pt x="56545" y="131201"/>
                  </a:lnTo>
                  <a:lnTo>
                    <a:pt x="56545" y="125266"/>
                  </a:lnTo>
                  <a:close/>
                  <a:moveTo>
                    <a:pt x="68727" y="125266"/>
                  </a:moveTo>
                  <a:lnTo>
                    <a:pt x="68727" y="131201"/>
                  </a:lnTo>
                  <a:lnTo>
                    <a:pt x="62792" y="131201"/>
                  </a:lnTo>
                  <a:lnTo>
                    <a:pt x="62792" y="125266"/>
                  </a:lnTo>
                  <a:close/>
                  <a:moveTo>
                    <a:pt x="74975" y="125266"/>
                  </a:moveTo>
                  <a:lnTo>
                    <a:pt x="74975" y="131201"/>
                  </a:lnTo>
                  <a:lnTo>
                    <a:pt x="69039" y="131201"/>
                  </a:lnTo>
                  <a:lnTo>
                    <a:pt x="69039" y="125266"/>
                  </a:lnTo>
                  <a:close/>
                  <a:moveTo>
                    <a:pt x="81223" y="125266"/>
                  </a:moveTo>
                  <a:lnTo>
                    <a:pt x="81223" y="131201"/>
                  </a:lnTo>
                  <a:lnTo>
                    <a:pt x="75286" y="131201"/>
                  </a:lnTo>
                  <a:lnTo>
                    <a:pt x="75286" y="125266"/>
                  </a:lnTo>
                  <a:close/>
                  <a:moveTo>
                    <a:pt x="87470" y="125266"/>
                  </a:moveTo>
                  <a:lnTo>
                    <a:pt x="87470" y="131201"/>
                  </a:lnTo>
                  <a:lnTo>
                    <a:pt x="81535" y="131201"/>
                  </a:lnTo>
                  <a:lnTo>
                    <a:pt x="81535" y="125266"/>
                  </a:lnTo>
                  <a:close/>
                  <a:moveTo>
                    <a:pt x="93718" y="125266"/>
                  </a:moveTo>
                  <a:lnTo>
                    <a:pt x="93718" y="131201"/>
                  </a:lnTo>
                  <a:lnTo>
                    <a:pt x="87784" y="131201"/>
                  </a:lnTo>
                  <a:lnTo>
                    <a:pt x="87784" y="125266"/>
                  </a:lnTo>
                  <a:close/>
                  <a:moveTo>
                    <a:pt x="99967" y="125266"/>
                  </a:moveTo>
                  <a:lnTo>
                    <a:pt x="99967" y="131201"/>
                  </a:lnTo>
                  <a:lnTo>
                    <a:pt x="94031" y="131201"/>
                  </a:lnTo>
                  <a:lnTo>
                    <a:pt x="94031" y="125266"/>
                  </a:lnTo>
                  <a:close/>
                  <a:moveTo>
                    <a:pt x="106214" y="125266"/>
                  </a:moveTo>
                  <a:lnTo>
                    <a:pt x="106214" y="131201"/>
                  </a:lnTo>
                  <a:lnTo>
                    <a:pt x="100278" y="131201"/>
                  </a:lnTo>
                  <a:lnTo>
                    <a:pt x="100278" y="125266"/>
                  </a:lnTo>
                  <a:close/>
                  <a:moveTo>
                    <a:pt x="112461" y="125266"/>
                  </a:moveTo>
                  <a:lnTo>
                    <a:pt x="112461" y="131201"/>
                  </a:lnTo>
                  <a:lnTo>
                    <a:pt x="106527" y="131201"/>
                  </a:lnTo>
                  <a:lnTo>
                    <a:pt x="106527" y="125266"/>
                  </a:lnTo>
                  <a:close/>
                  <a:moveTo>
                    <a:pt x="118710" y="125266"/>
                  </a:moveTo>
                  <a:lnTo>
                    <a:pt x="118710" y="131201"/>
                  </a:lnTo>
                  <a:lnTo>
                    <a:pt x="112774" y="131201"/>
                  </a:lnTo>
                  <a:lnTo>
                    <a:pt x="112774" y="125266"/>
                  </a:lnTo>
                  <a:close/>
                  <a:moveTo>
                    <a:pt x="124957" y="125266"/>
                  </a:moveTo>
                  <a:lnTo>
                    <a:pt x="124957" y="131201"/>
                  </a:lnTo>
                  <a:lnTo>
                    <a:pt x="119021" y="131201"/>
                  </a:lnTo>
                  <a:lnTo>
                    <a:pt x="119021" y="125266"/>
                  </a:lnTo>
                  <a:close/>
                  <a:moveTo>
                    <a:pt x="131204" y="125266"/>
                  </a:moveTo>
                  <a:lnTo>
                    <a:pt x="131204" y="131201"/>
                  </a:lnTo>
                  <a:lnTo>
                    <a:pt x="125270" y="131201"/>
                  </a:lnTo>
                  <a:lnTo>
                    <a:pt x="125270" y="125266"/>
                  </a:lnTo>
                  <a:close/>
                  <a:moveTo>
                    <a:pt x="137451" y="125266"/>
                  </a:moveTo>
                  <a:lnTo>
                    <a:pt x="137451" y="131201"/>
                  </a:lnTo>
                  <a:lnTo>
                    <a:pt x="131517" y="131201"/>
                  </a:lnTo>
                  <a:lnTo>
                    <a:pt x="131517" y="125266"/>
                  </a:lnTo>
                  <a:close/>
                  <a:moveTo>
                    <a:pt x="143702" y="125266"/>
                  </a:moveTo>
                  <a:lnTo>
                    <a:pt x="143702" y="131201"/>
                  </a:lnTo>
                  <a:lnTo>
                    <a:pt x="137766" y="131201"/>
                  </a:lnTo>
                  <a:lnTo>
                    <a:pt x="137766" y="125266"/>
                  </a:lnTo>
                  <a:close/>
                  <a:moveTo>
                    <a:pt x="149949" y="125266"/>
                  </a:moveTo>
                  <a:lnTo>
                    <a:pt x="149949" y="131201"/>
                  </a:lnTo>
                  <a:lnTo>
                    <a:pt x="144015" y="131201"/>
                  </a:lnTo>
                  <a:lnTo>
                    <a:pt x="144015" y="125266"/>
                  </a:lnTo>
                  <a:close/>
                  <a:moveTo>
                    <a:pt x="156196" y="125266"/>
                  </a:moveTo>
                  <a:lnTo>
                    <a:pt x="156196" y="131201"/>
                  </a:lnTo>
                  <a:lnTo>
                    <a:pt x="150262" y="131201"/>
                  </a:lnTo>
                  <a:lnTo>
                    <a:pt x="150262" y="125266"/>
                  </a:lnTo>
                  <a:close/>
                  <a:moveTo>
                    <a:pt x="162445" y="125266"/>
                  </a:moveTo>
                  <a:lnTo>
                    <a:pt x="162445" y="131201"/>
                  </a:lnTo>
                  <a:lnTo>
                    <a:pt x="156509" y="131201"/>
                  </a:lnTo>
                  <a:lnTo>
                    <a:pt x="156509" y="125266"/>
                  </a:lnTo>
                  <a:close/>
                  <a:moveTo>
                    <a:pt x="168692" y="125266"/>
                  </a:moveTo>
                  <a:lnTo>
                    <a:pt x="168692" y="131201"/>
                  </a:lnTo>
                  <a:lnTo>
                    <a:pt x="162756" y="131201"/>
                  </a:lnTo>
                  <a:lnTo>
                    <a:pt x="162756" y="125266"/>
                  </a:lnTo>
                  <a:close/>
                  <a:moveTo>
                    <a:pt x="174939" y="125266"/>
                  </a:moveTo>
                  <a:lnTo>
                    <a:pt x="174939" y="131201"/>
                  </a:lnTo>
                  <a:lnTo>
                    <a:pt x="169005" y="131201"/>
                  </a:lnTo>
                  <a:lnTo>
                    <a:pt x="169005" y="125266"/>
                  </a:lnTo>
                  <a:close/>
                  <a:moveTo>
                    <a:pt x="181186" y="125266"/>
                  </a:moveTo>
                  <a:lnTo>
                    <a:pt x="181186" y="131201"/>
                  </a:lnTo>
                  <a:lnTo>
                    <a:pt x="175252" y="131201"/>
                  </a:lnTo>
                  <a:lnTo>
                    <a:pt x="175252" y="125266"/>
                  </a:lnTo>
                  <a:close/>
                  <a:moveTo>
                    <a:pt x="187435" y="125266"/>
                  </a:moveTo>
                  <a:lnTo>
                    <a:pt x="187435" y="131201"/>
                  </a:lnTo>
                  <a:lnTo>
                    <a:pt x="181499" y="131201"/>
                  </a:lnTo>
                  <a:lnTo>
                    <a:pt x="181499" y="125266"/>
                  </a:lnTo>
                  <a:close/>
                  <a:moveTo>
                    <a:pt x="193682" y="125266"/>
                  </a:moveTo>
                  <a:lnTo>
                    <a:pt x="193682" y="131201"/>
                  </a:lnTo>
                  <a:lnTo>
                    <a:pt x="187746" y="131201"/>
                  </a:lnTo>
                  <a:lnTo>
                    <a:pt x="187746" y="125266"/>
                  </a:lnTo>
                  <a:close/>
                  <a:moveTo>
                    <a:pt x="199931" y="125266"/>
                  </a:moveTo>
                  <a:lnTo>
                    <a:pt x="199931" y="131201"/>
                  </a:lnTo>
                  <a:lnTo>
                    <a:pt x="193996" y="131201"/>
                  </a:lnTo>
                  <a:lnTo>
                    <a:pt x="193996" y="125266"/>
                  </a:lnTo>
                  <a:close/>
                  <a:moveTo>
                    <a:pt x="206180" y="125266"/>
                  </a:moveTo>
                  <a:lnTo>
                    <a:pt x="206180" y="131201"/>
                  </a:lnTo>
                  <a:lnTo>
                    <a:pt x="200244" y="131201"/>
                  </a:lnTo>
                  <a:lnTo>
                    <a:pt x="200244" y="125266"/>
                  </a:lnTo>
                  <a:close/>
                  <a:moveTo>
                    <a:pt x="212427" y="125266"/>
                  </a:moveTo>
                  <a:lnTo>
                    <a:pt x="212427" y="131201"/>
                  </a:lnTo>
                  <a:lnTo>
                    <a:pt x="206491" y="131201"/>
                  </a:lnTo>
                  <a:lnTo>
                    <a:pt x="206491" y="125266"/>
                  </a:lnTo>
                  <a:close/>
                  <a:moveTo>
                    <a:pt x="218674" y="125266"/>
                  </a:moveTo>
                  <a:lnTo>
                    <a:pt x="218674" y="131201"/>
                  </a:lnTo>
                  <a:lnTo>
                    <a:pt x="212739" y="131201"/>
                  </a:lnTo>
                  <a:lnTo>
                    <a:pt x="212739" y="125266"/>
                  </a:lnTo>
                  <a:close/>
                  <a:moveTo>
                    <a:pt x="224921" y="125266"/>
                  </a:moveTo>
                  <a:lnTo>
                    <a:pt x="224921" y="131201"/>
                  </a:lnTo>
                  <a:lnTo>
                    <a:pt x="218987" y="131201"/>
                  </a:lnTo>
                  <a:lnTo>
                    <a:pt x="218987" y="125266"/>
                  </a:lnTo>
                  <a:close/>
                  <a:moveTo>
                    <a:pt x="231170" y="125266"/>
                  </a:moveTo>
                  <a:lnTo>
                    <a:pt x="231170" y="131201"/>
                  </a:lnTo>
                  <a:lnTo>
                    <a:pt x="225234" y="131201"/>
                  </a:lnTo>
                  <a:lnTo>
                    <a:pt x="225234" y="125266"/>
                  </a:lnTo>
                  <a:close/>
                  <a:moveTo>
                    <a:pt x="237417" y="125266"/>
                  </a:moveTo>
                  <a:lnTo>
                    <a:pt x="237417" y="131201"/>
                  </a:lnTo>
                  <a:lnTo>
                    <a:pt x="231481" y="131201"/>
                  </a:lnTo>
                  <a:lnTo>
                    <a:pt x="231481" y="125266"/>
                  </a:lnTo>
                  <a:close/>
                  <a:moveTo>
                    <a:pt x="243664" y="125266"/>
                  </a:moveTo>
                  <a:lnTo>
                    <a:pt x="243664" y="131201"/>
                  </a:lnTo>
                  <a:lnTo>
                    <a:pt x="237729" y="131201"/>
                  </a:lnTo>
                  <a:lnTo>
                    <a:pt x="237729" y="125266"/>
                  </a:lnTo>
                  <a:close/>
                  <a:moveTo>
                    <a:pt x="249911" y="125266"/>
                  </a:moveTo>
                  <a:lnTo>
                    <a:pt x="249911" y="131201"/>
                  </a:lnTo>
                  <a:lnTo>
                    <a:pt x="243977" y="131201"/>
                  </a:lnTo>
                  <a:lnTo>
                    <a:pt x="243977" y="125266"/>
                  </a:lnTo>
                  <a:close/>
                  <a:moveTo>
                    <a:pt x="256161" y="125266"/>
                  </a:moveTo>
                  <a:lnTo>
                    <a:pt x="256161" y="131201"/>
                  </a:lnTo>
                  <a:lnTo>
                    <a:pt x="250225" y="131201"/>
                  </a:lnTo>
                  <a:lnTo>
                    <a:pt x="250225" y="125266"/>
                  </a:lnTo>
                  <a:close/>
                  <a:moveTo>
                    <a:pt x="262409" y="125266"/>
                  </a:moveTo>
                  <a:lnTo>
                    <a:pt x="262409" y="131201"/>
                  </a:lnTo>
                  <a:lnTo>
                    <a:pt x="256474" y="131201"/>
                  </a:lnTo>
                  <a:lnTo>
                    <a:pt x="256474" y="125266"/>
                  </a:lnTo>
                  <a:close/>
                  <a:moveTo>
                    <a:pt x="268656" y="125266"/>
                  </a:moveTo>
                  <a:lnTo>
                    <a:pt x="268656" y="131201"/>
                  </a:lnTo>
                  <a:lnTo>
                    <a:pt x="262721" y="131201"/>
                  </a:lnTo>
                  <a:lnTo>
                    <a:pt x="262721" y="125266"/>
                  </a:lnTo>
                  <a:close/>
                  <a:moveTo>
                    <a:pt x="274904" y="125266"/>
                  </a:moveTo>
                  <a:lnTo>
                    <a:pt x="274904" y="131201"/>
                  </a:lnTo>
                  <a:lnTo>
                    <a:pt x="268968" y="131201"/>
                  </a:lnTo>
                  <a:lnTo>
                    <a:pt x="268968" y="125266"/>
                  </a:lnTo>
                  <a:close/>
                  <a:moveTo>
                    <a:pt x="6251" y="131513"/>
                  </a:moveTo>
                  <a:lnTo>
                    <a:pt x="6251" y="137449"/>
                  </a:lnTo>
                  <a:lnTo>
                    <a:pt x="315" y="137449"/>
                  </a:lnTo>
                  <a:lnTo>
                    <a:pt x="315" y="131513"/>
                  </a:lnTo>
                  <a:close/>
                  <a:moveTo>
                    <a:pt x="12498" y="131513"/>
                  </a:moveTo>
                  <a:lnTo>
                    <a:pt x="12498" y="137449"/>
                  </a:lnTo>
                  <a:lnTo>
                    <a:pt x="6562" y="137449"/>
                  </a:lnTo>
                  <a:lnTo>
                    <a:pt x="6562" y="131513"/>
                  </a:lnTo>
                  <a:close/>
                  <a:moveTo>
                    <a:pt x="18745" y="131513"/>
                  </a:moveTo>
                  <a:lnTo>
                    <a:pt x="18745" y="137449"/>
                  </a:lnTo>
                  <a:lnTo>
                    <a:pt x="12810" y="137449"/>
                  </a:lnTo>
                  <a:lnTo>
                    <a:pt x="12810" y="131513"/>
                  </a:lnTo>
                  <a:close/>
                  <a:moveTo>
                    <a:pt x="24992" y="131513"/>
                  </a:moveTo>
                  <a:lnTo>
                    <a:pt x="24992" y="137449"/>
                  </a:lnTo>
                  <a:lnTo>
                    <a:pt x="19058" y="137449"/>
                  </a:lnTo>
                  <a:lnTo>
                    <a:pt x="19058" y="131513"/>
                  </a:lnTo>
                  <a:close/>
                  <a:moveTo>
                    <a:pt x="31241" y="131513"/>
                  </a:moveTo>
                  <a:lnTo>
                    <a:pt x="31241" y="137449"/>
                  </a:lnTo>
                  <a:lnTo>
                    <a:pt x="25305" y="137449"/>
                  </a:lnTo>
                  <a:lnTo>
                    <a:pt x="25305" y="131513"/>
                  </a:lnTo>
                  <a:close/>
                  <a:moveTo>
                    <a:pt x="37489" y="131513"/>
                  </a:moveTo>
                  <a:lnTo>
                    <a:pt x="37489" y="137449"/>
                  </a:lnTo>
                  <a:lnTo>
                    <a:pt x="31553" y="137449"/>
                  </a:lnTo>
                  <a:lnTo>
                    <a:pt x="31553" y="131513"/>
                  </a:lnTo>
                  <a:close/>
                  <a:moveTo>
                    <a:pt x="43737" y="131513"/>
                  </a:moveTo>
                  <a:lnTo>
                    <a:pt x="43737" y="137449"/>
                  </a:lnTo>
                  <a:lnTo>
                    <a:pt x="37802" y="137449"/>
                  </a:lnTo>
                  <a:lnTo>
                    <a:pt x="37802" y="131513"/>
                  </a:lnTo>
                  <a:close/>
                  <a:moveTo>
                    <a:pt x="49985" y="131513"/>
                  </a:moveTo>
                  <a:lnTo>
                    <a:pt x="49985" y="137449"/>
                  </a:lnTo>
                  <a:lnTo>
                    <a:pt x="44049" y="137449"/>
                  </a:lnTo>
                  <a:lnTo>
                    <a:pt x="44049" y="131513"/>
                  </a:lnTo>
                  <a:close/>
                  <a:moveTo>
                    <a:pt x="56232" y="131513"/>
                  </a:moveTo>
                  <a:lnTo>
                    <a:pt x="56232" y="137449"/>
                  </a:lnTo>
                  <a:lnTo>
                    <a:pt x="50296" y="137449"/>
                  </a:lnTo>
                  <a:lnTo>
                    <a:pt x="50296" y="131513"/>
                  </a:lnTo>
                  <a:close/>
                  <a:moveTo>
                    <a:pt x="62480" y="131513"/>
                  </a:moveTo>
                  <a:lnTo>
                    <a:pt x="62480" y="137449"/>
                  </a:lnTo>
                  <a:lnTo>
                    <a:pt x="56545" y="137449"/>
                  </a:lnTo>
                  <a:lnTo>
                    <a:pt x="56545" y="131513"/>
                  </a:lnTo>
                  <a:close/>
                  <a:moveTo>
                    <a:pt x="68727" y="131513"/>
                  </a:moveTo>
                  <a:lnTo>
                    <a:pt x="68727" y="137449"/>
                  </a:lnTo>
                  <a:lnTo>
                    <a:pt x="62792" y="137449"/>
                  </a:lnTo>
                  <a:lnTo>
                    <a:pt x="62792" y="131513"/>
                  </a:lnTo>
                  <a:close/>
                  <a:moveTo>
                    <a:pt x="74975" y="131513"/>
                  </a:moveTo>
                  <a:lnTo>
                    <a:pt x="74975" y="137449"/>
                  </a:lnTo>
                  <a:lnTo>
                    <a:pt x="69039" y="137449"/>
                  </a:lnTo>
                  <a:lnTo>
                    <a:pt x="69039" y="131513"/>
                  </a:lnTo>
                  <a:close/>
                  <a:moveTo>
                    <a:pt x="81223" y="131513"/>
                  </a:moveTo>
                  <a:lnTo>
                    <a:pt x="81223" y="137449"/>
                  </a:lnTo>
                  <a:lnTo>
                    <a:pt x="75286" y="137449"/>
                  </a:lnTo>
                  <a:lnTo>
                    <a:pt x="75286" y="131513"/>
                  </a:lnTo>
                  <a:close/>
                  <a:moveTo>
                    <a:pt x="87470" y="131513"/>
                  </a:moveTo>
                  <a:lnTo>
                    <a:pt x="87470" y="137449"/>
                  </a:lnTo>
                  <a:lnTo>
                    <a:pt x="81535" y="137449"/>
                  </a:lnTo>
                  <a:lnTo>
                    <a:pt x="81535" y="131513"/>
                  </a:lnTo>
                  <a:close/>
                  <a:moveTo>
                    <a:pt x="93718" y="131513"/>
                  </a:moveTo>
                  <a:lnTo>
                    <a:pt x="93718" y="137449"/>
                  </a:lnTo>
                  <a:lnTo>
                    <a:pt x="87784" y="137449"/>
                  </a:lnTo>
                  <a:lnTo>
                    <a:pt x="87784" y="131513"/>
                  </a:lnTo>
                  <a:close/>
                  <a:moveTo>
                    <a:pt x="99967" y="131513"/>
                  </a:moveTo>
                  <a:lnTo>
                    <a:pt x="99967" y="137449"/>
                  </a:lnTo>
                  <a:lnTo>
                    <a:pt x="94031" y="137449"/>
                  </a:lnTo>
                  <a:lnTo>
                    <a:pt x="94031" y="131513"/>
                  </a:lnTo>
                  <a:close/>
                  <a:moveTo>
                    <a:pt x="106214" y="131513"/>
                  </a:moveTo>
                  <a:lnTo>
                    <a:pt x="106214" y="137449"/>
                  </a:lnTo>
                  <a:lnTo>
                    <a:pt x="100278" y="137449"/>
                  </a:lnTo>
                  <a:lnTo>
                    <a:pt x="100278" y="131513"/>
                  </a:lnTo>
                  <a:close/>
                  <a:moveTo>
                    <a:pt x="112461" y="131513"/>
                  </a:moveTo>
                  <a:lnTo>
                    <a:pt x="112461" y="137449"/>
                  </a:lnTo>
                  <a:lnTo>
                    <a:pt x="106527" y="137449"/>
                  </a:lnTo>
                  <a:lnTo>
                    <a:pt x="106527" y="131513"/>
                  </a:lnTo>
                  <a:close/>
                  <a:moveTo>
                    <a:pt x="118710" y="131513"/>
                  </a:moveTo>
                  <a:lnTo>
                    <a:pt x="118710" y="137449"/>
                  </a:lnTo>
                  <a:lnTo>
                    <a:pt x="112774" y="137449"/>
                  </a:lnTo>
                  <a:lnTo>
                    <a:pt x="112774" y="131513"/>
                  </a:lnTo>
                  <a:close/>
                  <a:moveTo>
                    <a:pt x="124957" y="131513"/>
                  </a:moveTo>
                  <a:lnTo>
                    <a:pt x="124957" y="137449"/>
                  </a:lnTo>
                  <a:lnTo>
                    <a:pt x="119021" y="137449"/>
                  </a:lnTo>
                  <a:lnTo>
                    <a:pt x="119021" y="131513"/>
                  </a:lnTo>
                  <a:close/>
                  <a:moveTo>
                    <a:pt x="131204" y="131513"/>
                  </a:moveTo>
                  <a:lnTo>
                    <a:pt x="131204" y="137449"/>
                  </a:lnTo>
                  <a:lnTo>
                    <a:pt x="125270" y="137449"/>
                  </a:lnTo>
                  <a:lnTo>
                    <a:pt x="125270" y="131513"/>
                  </a:lnTo>
                  <a:close/>
                  <a:moveTo>
                    <a:pt x="137451" y="131513"/>
                  </a:moveTo>
                  <a:lnTo>
                    <a:pt x="137451" y="137449"/>
                  </a:lnTo>
                  <a:lnTo>
                    <a:pt x="131517" y="137449"/>
                  </a:lnTo>
                  <a:lnTo>
                    <a:pt x="131517" y="131513"/>
                  </a:lnTo>
                  <a:close/>
                  <a:moveTo>
                    <a:pt x="143702" y="131513"/>
                  </a:moveTo>
                  <a:lnTo>
                    <a:pt x="143702" y="137449"/>
                  </a:lnTo>
                  <a:lnTo>
                    <a:pt x="137766" y="137449"/>
                  </a:lnTo>
                  <a:lnTo>
                    <a:pt x="137766" y="131513"/>
                  </a:lnTo>
                  <a:close/>
                  <a:moveTo>
                    <a:pt x="149949" y="131513"/>
                  </a:moveTo>
                  <a:lnTo>
                    <a:pt x="149949" y="137449"/>
                  </a:lnTo>
                  <a:lnTo>
                    <a:pt x="144015" y="137449"/>
                  </a:lnTo>
                  <a:lnTo>
                    <a:pt x="144015" y="131513"/>
                  </a:lnTo>
                  <a:close/>
                  <a:moveTo>
                    <a:pt x="156196" y="131513"/>
                  </a:moveTo>
                  <a:lnTo>
                    <a:pt x="156196" y="137449"/>
                  </a:lnTo>
                  <a:lnTo>
                    <a:pt x="150262" y="137449"/>
                  </a:lnTo>
                  <a:lnTo>
                    <a:pt x="150262" y="131513"/>
                  </a:lnTo>
                  <a:close/>
                  <a:moveTo>
                    <a:pt x="162445" y="131513"/>
                  </a:moveTo>
                  <a:lnTo>
                    <a:pt x="162445" y="137449"/>
                  </a:lnTo>
                  <a:lnTo>
                    <a:pt x="156509" y="137449"/>
                  </a:lnTo>
                  <a:lnTo>
                    <a:pt x="156509" y="131513"/>
                  </a:lnTo>
                  <a:close/>
                  <a:moveTo>
                    <a:pt x="168692" y="131513"/>
                  </a:moveTo>
                  <a:lnTo>
                    <a:pt x="168692" y="137449"/>
                  </a:lnTo>
                  <a:lnTo>
                    <a:pt x="162756" y="137449"/>
                  </a:lnTo>
                  <a:lnTo>
                    <a:pt x="162756" y="131513"/>
                  </a:lnTo>
                  <a:close/>
                  <a:moveTo>
                    <a:pt x="174939" y="131513"/>
                  </a:moveTo>
                  <a:lnTo>
                    <a:pt x="174939" y="137449"/>
                  </a:lnTo>
                  <a:lnTo>
                    <a:pt x="169005" y="137449"/>
                  </a:lnTo>
                  <a:lnTo>
                    <a:pt x="169005" y="131513"/>
                  </a:lnTo>
                  <a:close/>
                  <a:moveTo>
                    <a:pt x="181186" y="131513"/>
                  </a:moveTo>
                  <a:lnTo>
                    <a:pt x="181186" y="137449"/>
                  </a:lnTo>
                  <a:lnTo>
                    <a:pt x="175252" y="137449"/>
                  </a:lnTo>
                  <a:lnTo>
                    <a:pt x="175252" y="131513"/>
                  </a:lnTo>
                  <a:close/>
                  <a:moveTo>
                    <a:pt x="187433" y="131513"/>
                  </a:moveTo>
                  <a:lnTo>
                    <a:pt x="187433" y="137449"/>
                  </a:lnTo>
                  <a:lnTo>
                    <a:pt x="181499" y="137449"/>
                  </a:lnTo>
                  <a:lnTo>
                    <a:pt x="181499" y="131513"/>
                  </a:lnTo>
                  <a:close/>
                  <a:moveTo>
                    <a:pt x="193682" y="131513"/>
                  </a:moveTo>
                  <a:lnTo>
                    <a:pt x="193682" y="137449"/>
                  </a:lnTo>
                  <a:lnTo>
                    <a:pt x="187746" y="137449"/>
                  </a:lnTo>
                  <a:lnTo>
                    <a:pt x="187746" y="131513"/>
                  </a:lnTo>
                  <a:close/>
                  <a:moveTo>
                    <a:pt x="199931" y="131513"/>
                  </a:moveTo>
                  <a:lnTo>
                    <a:pt x="199931" y="137449"/>
                  </a:lnTo>
                  <a:lnTo>
                    <a:pt x="193996" y="137449"/>
                  </a:lnTo>
                  <a:lnTo>
                    <a:pt x="193996" y="131513"/>
                  </a:lnTo>
                  <a:close/>
                  <a:moveTo>
                    <a:pt x="206180" y="131513"/>
                  </a:moveTo>
                  <a:lnTo>
                    <a:pt x="206180" y="137449"/>
                  </a:lnTo>
                  <a:lnTo>
                    <a:pt x="200244" y="137449"/>
                  </a:lnTo>
                  <a:lnTo>
                    <a:pt x="200244" y="131513"/>
                  </a:lnTo>
                  <a:close/>
                  <a:moveTo>
                    <a:pt x="212427" y="131513"/>
                  </a:moveTo>
                  <a:lnTo>
                    <a:pt x="212427" y="137449"/>
                  </a:lnTo>
                  <a:lnTo>
                    <a:pt x="206491" y="137449"/>
                  </a:lnTo>
                  <a:lnTo>
                    <a:pt x="206491" y="131513"/>
                  </a:lnTo>
                  <a:close/>
                  <a:moveTo>
                    <a:pt x="218674" y="131513"/>
                  </a:moveTo>
                  <a:lnTo>
                    <a:pt x="218674" y="137449"/>
                  </a:lnTo>
                  <a:lnTo>
                    <a:pt x="212739" y="137449"/>
                  </a:lnTo>
                  <a:lnTo>
                    <a:pt x="212739" y="131513"/>
                  </a:lnTo>
                  <a:close/>
                  <a:moveTo>
                    <a:pt x="224921" y="131513"/>
                  </a:moveTo>
                  <a:lnTo>
                    <a:pt x="224921" y="137449"/>
                  </a:lnTo>
                  <a:lnTo>
                    <a:pt x="218987" y="137449"/>
                  </a:lnTo>
                  <a:lnTo>
                    <a:pt x="218987" y="131513"/>
                  </a:lnTo>
                  <a:close/>
                  <a:moveTo>
                    <a:pt x="231170" y="131513"/>
                  </a:moveTo>
                  <a:lnTo>
                    <a:pt x="231170" y="137449"/>
                  </a:lnTo>
                  <a:lnTo>
                    <a:pt x="225234" y="137449"/>
                  </a:lnTo>
                  <a:lnTo>
                    <a:pt x="225234" y="131513"/>
                  </a:lnTo>
                  <a:close/>
                  <a:moveTo>
                    <a:pt x="237417" y="131513"/>
                  </a:moveTo>
                  <a:lnTo>
                    <a:pt x="237417" y="137449"/>
                  </a:lnTo>
                  <a:lnTo>
                    <a:pt x="231481" y="137449"/>
                  </a:lnTo>
                  <a:lnTo>
                    <a:pt x="231481" y="131513"/>
                  </a:lnTo>
                  <a:close/>
                  <a:moveTo>
                    <a:pt x="243664" y="131513"/>
                  </a:moveTo>
                  <a:lnTo>
                    <a:pt x="243664" y="137449"/>
                  </a:lnTo>
                  <a:lnTo>
                    <a:pt x="237729" y="137449"/>
                  </a:lnTo>
                  <a:lnTo>
                    <a:pt x="237729" y="131513"/>
                  </a:lnTo>
                  <a:close/>
                  <a:moveTo>
                    <a:pt x="249911" y="131513"/>
                  </a:moveTo>
                  <a:lnTo>
                    <a:pt x="249911" y="137449"/>
                  </a:lnTo>
                  <a:lnTo>
                    <a:pt x="243977" y="137449"/>
                  </a:lnTo>
                  <a:lnTo>
                    <a:pt x="243977" y="131513"/>
                  </a:lnTo>
                  <a:close/>
                  <a:moveTo>
                    <a:pt x="256161" y="131513"/>
                  </a:moveTo>
                  <a:lnTo>
                    <a:pt x="256161" y="137449"/>
                  </a:lnTo>
                  <a:lnTo>
                    <a:pt x="250225" y="137449"/>
                  </a:lnTo>
                  <a:lnTo>
                    <a:pt x="250225" y="131513"/>
                  </a:lnTo>
                  <a:close/>
                  <a:moveTo>
                    <a:pt x="262409" y="131513"/>
                  </a:moveTo>
                  <a:lnTo>
                    <a:pt x="262409" y="137449"/>
                  </a:lnTo>
                  <a:lnTo>
                    <a:pt x="256474" y="137449"/>
                  </a:lnTo>
                  <a:lnTo>
                    <a:pt x="256474" y="131513"/>
                  </a:lnTo>
                  <a:close/>
                  <a:moveTo>
                    <a:pt x="268656" y="131513"/>
                  </a:moveTo>
                  <a:lnTo>
                    <a:pt x="268656" y="137449"/>
                  </a:lnTo>
                  <a:lnTo>
                    <a:pt x="262721" y="137449"/>
                  </a:lnTo>
                  <a:lnTo>
                    <a:pt x="262721" y="131513"/>
                  </a:lnTo>
                  <a:close/>
                  <a:moveTo>
                    <a:pt x="274904" y="131513"/>
                  </a:moveTo>
                  <a:lnTo>
                    <a:pt x="274904" y="137449"/>
                  </a:lnTo>
                  <a:lnTo>
                    <a:pt x="268968" y="137449"/>
                  </a:lnTo>
                  <a:lnTo>
                    <a:pt x="268968" y="131513"/>
                  </a:lnTo>
                  <a:close/>
                  <a:moveTo>
                    <a:pt x="6251" y="137760"/>
                  </a:moveTo>
                  <a:lnTo>
                    <a:pt x="6251" y="143697"/>
                  </a:lnTo>
                  <a:lnTo>
                    <a:pt x="315" y="143697"/>
                  </a:lnTo>
                  <a:lnTo>
                    <a:pt x="315" y="137760"/>
                  </a:lnTo>
                  <a:close/>
                  <a:moveTo>
                    <a:pt x="12498" y="137760"/>
                  </a:moveTo>
                  <a:lnTo>
                    <a:pt x="12498" y="143697"/>
                  </a:lnTo>
                  <a:lnTo>
                    <a:pt x="6562" y="143697"/>
                  </a:lnTo>
                  <a:lnTo>
                    <a:pt x="6562" y="137760"/>
                  </a:lnTo>
                  <a:close/>
                  <a:moveTo>
                    <a:pt x="18745" y="137760"/>
                  </a:moveTo>
                  <a:lnTo>
                    <a:pt x="18745" y="143697"/>
                  </a:lnTo>
                  <a:lnTo>
                    <a:pt x="12810" y="143697"/>
                  </a:lnTo>
                  <a:lnTo>
                    <a:pt x="12810" y="137760"/>
                  </a:lnTo>
                  <a:close/>
                  <a:moveTo>
                    <a:pt x="24992" y="137760"/>
                  </a:moveTo>
                  <a:lnTo>
                    <a:pt x="24992" y="143697"/>
                  </a:lnTo>
                  <a:lnTo>
                    <a:pt x="19058" y="143697"/>
                  </a:lnTo>
                  <a:lnTo>
                    <a:pt x="19058" y="137760"/>
                  </a:lnTo>
                  <a:close/>
                  <a:moveTo>
                    <a:pt x="31241" y="137760"/>
                  </a:moveTo>
                  <a:lnTo>
                    <a:pt x="31241" y="143697"/>
                  </a:lnTo>
                  <a:lnTo>
                    <a:pt x="25305" y="143697"/>
                  </a:lnTo>
                  <a:lnTo>
                    <a:pt x="25305" y="137760"/>
                  </a:lnTo>
                  <a:close/>
                  <a:moveTo>
                    <a:pt x="37489" y="137760"/>
                  </a:moveTo>
                  <a:lnTo>
                    <a:pt x="37489" y="143697"/>
                  </a:lnTo>
                  <a:lnTo>
                    <a:pt x="31553" y="143697"/>
                  </a:lnTo>
                  <a:lnTo>
                    <a:pt x="31553" y="137760"/>
                  </a:lnTo>
                  <a:close/>
                  <a:moveTo>
                    <a:pt x="43737" y="137760"/>
                  </a:moveTo>
                  <a:lnTo>
                    <a:pt x="43737" y="143697"/>
                  </a:lnTo>
                  <a:lnTo>
                    <a:pt x="37802" y="143697"/>
                  </a:lnTo>
                  <a:lnTo>
                    <a:pt x="37802" y="137760"/>
                  </a:lnTo>
                  <a:close/>
                  <a:moveTo>
                    <a:pt x="49985" y="137760"/>
                  </a:moveTo>
                  <a:lnTo>
                    <a:pt x="49985" y="143697"/>
                  </a:lnTo>
                  <a:lnTo>
                    <a:pt x="44049" y="143697"/>
                  </a:lnTo>
                  <a:lnTo>
                    <a:pt x="44049" y="137760"/>
                  </a:lnTo>
                  <a:close/>
                  <a:moveTo>
                    <a:pt x="56232" y="137760"/>
                  </a:moveTo>
                  <a:lnTo>
                    <a:pt x="56232" y="143697"/>
                  </a:lnTo>
                  <a:lnTo>
                    <a:pt x="50296" y="143697"/>
                  </a:lnTo>
                  <a:lnTo>
                    <a:pt x="50296" y="137760"/>
                  </a:lnTo>
                  <a:close/>
                  <a:moveTo>
                    <a:pt x="62480" y="137760"/>
                  </a:moveTo>
                  <a:lnTo>
                    <a:pt x="62480" y="143697"/>
                  </a:lnTo>
                  <a:lnTo>
                    <a:pt x="56545" y="143697"/>
                  </a:lnTo>
                  <a:lnTo>
                    <a:pt x="56545" y="137760"/>
                  </a:lnTo>
                  <a:close/>
                  <a:moveTo>
                    <a:pt x="68727" y="137760"/>
                  </a:moveTo>
                  <a:lnTo>
                    <a:pt x="68727" y="143697"/>
                  </a:lnTo>
                  <a:lnTo>
                    <a:pt x="62792" y="143697"/>
                  </a:lnTo>
                  <a:lnTo>
                    <a:pt x="62792" y="137760"/>
                  </a:lnTo>
                  <a:close/>
                  <a:moveTo>
                    <a:pt x="74975" y="137760"/>
                  </a:moveTo>
                  <a:lnTo>
                    <a:pt x="74975" y="143697"/>
                  </a:lnTo>
                  <a:lnTo>
                    <a:pt x="69039" y="143697"/>
                  </a:lnTo>
                  <a:lnTo>
                    <a:pt x="69039" y="137760"/>
                  </a:lnTo>
                  <a:close/>
                  <a:moveTo>
                    <a:pt x="81223" y="137760"/>
                  </a:moveTo>
                  <a:lnTo>
                    <a:pt x="81223" y="143697"/>
                  </a:lnTo>
                  <a:lnTo>
                    <a:pt x="75286" y="143697"/>
                  </a:lnTo>
                  <a:lnTo>
                    <a:pt x="75286" y="137760"/>
                  </a:lnTo>
                  <a:close/>
                  <a:moveTo>
                    <a:pt x="87470" y="137760"/>
                  </a:moveTo>
                  <a:lnTo>
                    <a:pt x="87470" y="143697"/>
                  </a:lnTo>
                  <a:lnTo>
                    <a:pt x="81535" y="143697"/>
                  </a:lnTo>
                  <a:lnTo>
                    <a:pt x="81535" y="137760"/>
                  </a:lnTo>
                  <a:close/>
                  <a:moveTo>
                    <a:pt x="93718" y="137760"/>
                  </a:moveTo>
                  <a:lnTo>
                    <a:pt x="93718" y="143697"/>
                  </a:lnTo>
                  <a:lnTo>
                    <a:pt x="87784" y="143697"/>
                  </a:lnTo>
                  <a:lnTo>
                    <a:pt x="87784" y="137760"/>
                  </a:lnTo>
                  <a:close/>
                  <a:moveTo>
                    <a:pt x="99967" y="137760"/>
                  </a:moveTo>
                  <a:lnTo>
                    <a:pt x="99967" y="143697"/>
                  </a:lnTo>
                  <a:lnTo>
                    <a:pt x="94031" y="143697"/>
                  </a:lnTo>
                  <a:lnTo>
                    <a:pt x="94031" y="137760"/>
                  </a:lnTo>
                  <a:close/>
                  <a:moveTo>
                    <a:pt x="106214" y="137760"/>
                  </a:moveTo>
                  <a:lnTo>
                    <a:pt x="106214" y="143697"/>
                  </a:lnTo>
                  <a:lnTo>
                    <a:pt x="100278" y="143697"/>
                  </a:lnTo>
                  <a:lnTo>
                    <a:pt x="100278" y="137760"/>
                  </a:lnTo>
                  <a:close/>
                  <a:moveTo>
                    <a:pt x="112461" y="137760"/>
                  </a:moveTo>
                  <a:lnTo>
                    <a:pt x="112461" y="143697"/>
                  </a:lnTo>
                  <a:lnTo>
                    <a:pt x="106527" y="143697"/>
                  </a:lnTo>
                  <a:lnTo>
                    <a:pt x="106527" y="137760"/>
                  </a:lnTo>
                  <a:close/>
                  <a:moveTo>
                    <a:pt x="118710" y="137760"/>
                  </a:moveTo>
                  <a:lnTo>
                    <a:pt x="118710" y="143697"/>
                  </a:lnTo>
                  <a:lnTo>
                    <a:pt x="112774" y="143697"/>
                  </a:lnTo>
                  <a:lnTo>
                    <a:pt x="112774" y="137760"/>
                  </a:lnTo>
                  <a:close/>
                  <a:moveTo>
                    <a:pt x="124957" y="137760"/>
                  </a:moveTo>
                  <a:lnTo>
                    <a:pt x="124957" y="143697"/>
                  </a:lnTo>
                  <a:lnTo>
                    <a:pt x="119021" y="143697"/>
                  </a:lnTo>
                  <a:lnTo>
                    <a:pt x="119021" y="137760"/>
                  </a:lnTo>
                  <a:close/>
                  <a:moveTo>
                    <a:pt x="131204" y="137760"/>
                  </a:moveTo>
                  <a:lnTo>
                    <a:pt x="131204" y="143697"/>
                  </a:lnTo>
                  <a:lnTo>
                    <a:pt x="125270" y="143697"/>
                  </a:lnTo>
                  <a:lnTo>
                    <a:pt x="125270" y="137760"/>
                  </a:lnTo>
                  <a:close/>
                  <a:moveTo>
                    <a:pt x="137451" y="137760"/>
                  </a:moveTo>
                  <a:lnTo>
                    <a:pt x="137451" y="143697"/>
                  </a:lnTo>
                  <a:lnTo>
                    <a:pt x="131517" y="143697"/>
                  </a:lnTo>
                  <a:lnTo>
                    <a:pt x="131517" y="137760"/>
                  </a:lnTo>
                  <a:close/>
                  <a:moveTo>
                    <a:pt x="143702" y="137760"/>
                  </a:moveTo>
                  <a:lnTo>
                    <a:pt x="143702" y="143697"/>
                  </a:lnTo>
                  <a:lnTo>
                    <a:pt x="137766" y="143697"/>
                  </a:lnTo>
                  <a:lnTo>
                    <a:pt x="137766" y="137760"/>
                  </a:lnTo>
                  <a:close/>
                  <a:moveTo>
                    <a:pt x="149949" y="137760"/>
                  </a:moveTo>
                  <a:lnTo>
                    <a:pt x="149949" y="143697"/>
                  </a:lnTo>
                  <a:lnTo>
                    <a:pt x="144015" y="143697"/>
                  </a:lnTo>
                  <a:lnTo>
                    <a:pt x="144015" y="137760"/>
                  </a:lnTo>
                  <a:close/>
                  <a:moveTo>
                    <a:pt x="156196" y="137760"/>
                  </a:moveTo>
                  <a:lnTo>
                    <a:pt x="156196" y="143697"/>
                  </a:lnTo>
                  <a:lnTo>
                    <a:pt x="150262" y="143697"/>
                  </a:lnTo>
                  <a:lnTo>
                    <a:pt x="150262" y="137760"/>
                  </a:lnTo>
                  <a:close/>
                  <a:moveTo>
                    <a:pt x="162445" y="137760"/>
                  </a:moveTo>
                  <a:lnTo>
                    <a:pt x="162445" y="143697"/>
                  </a:lnTo>
                  <a:lnTo>
                    <a:pt x="156509" y="143697"/>
                  </a:lnTo>
                  <a:lnTo>
                    <a:pt x="156509" y="137760"/>
                  </a:lnTo>
                  <a:close/>
                  <a:moveTo>
                    <a:pt x="168692" y="137760"/>
                  </a:moveTo>
                  <a:lnTo>
                    <a:pt x="168692" y="143697"/>
                  </a:lnTo>
                  <a:lnTo>
                    <a:pt x="162756" y="143697"/>
                  </a:lnTo>
                  <a:lnTo>
                    <a:pt x="162756" y="137760"/>
                  </a:lnTo>
                  <a:close/>
                  <a:moveTo>
                    <a:pt x="174939" y="137760"/>
                  </a:moveTo>
                  <a:lnTo>
                    <a:pt x="174939" y="143697"/>
                  </a:lnTo>
                  <a:lnTo>
                    <a:pt x="169005" y="143697"/>
                  </a:lnTo>
                  <a:lnTo>
                    <a:pt x="169005" y="137760"/>
                  </a:lnTo>
                  <a:close/>
                  <a:moveTo>
                    <a:pt x="181186" y="137760"/>
                  </a:moveTo>
                  <a:lnTo>
                    <a:pt x="181186" y="143697"/>
                  </a:lnTo>
                  <a:lnTo>
                    <a:pt x="175252" y="143697"/>
                  </a:lnTo>
                  <a:lnTo>
                    <a:pt x="175252" y="137760"/>
                  </a:lnTo>
                  <a:close/>
                  <a:moveTo>
                    <a:pt x="187433" y="137760"/>
                  </a:moveTo>
                  <a:lnTo>
                    <a:pt x="187433" y="143697"/>
                  </a:lnTo>
                  <a:lnTo>
                    <a:pt x="181499" y="143697"/>
                  </a:lnTo>
                  <a:lnTo>
                    <a:pt x="181499" y="137760"/>
                  </a:lnTo>
                  <a:close/>
                  <a:moveTo>
                    <a:pt x="193682" y="137760"/>
                  </a:moveTo>
                  <a:lnTo>
                    <a:pt x="193682" y="143697"/>
                  </a:lnTo>
                  <a:lnTo>
                    <a:pt x="187746" y="143697"/>
                  </a:lnTo>
                  <a:lnTo>
                    <a:pt x="187746" y="137760"/>
                  </a:lnTo>
                  <a:close/>
                  <a:moveTo>
                    <a:pt x="199931" y="137760"/>
                  </a:moveTo>
                  <a:lnTo>
                    <a:pt x="199931" y="143697"/>
                  </a:lnTo>
                  <a:lnTo>
                    <a:pt x="193996" y="143697"/>
                  </a:lnTo>
                  <a:lnTo>
                    <a:pt x="193996" y="137760"/>
                  </a:lnTo>
                  <a:close/>
                  <a:moveTo>
                    <a:pt x="206180" y="137760"/>
                  </a:moveTo>
                  <a:lnTo>
                    <a:pt x="206180" y="143697"/>
                  </a:lnTo>
                  <a:lnTo>
                    <a:pt x="200244" y="143697"/>
                  </a:lnTo>
                  <a:lnTo>
                    <a:pt x="200244" y="137760"/>
                  </a:lnTo>
                  <a:close/>
                  <a:moveTo>
                    <a:pt x="212427" y="137760"/>
                  </a:moveTo>
                  <a:lnTo>
                    <a:pt x="212427" y="143697"/>
                  </a:lnTo>
                  <a:lnTo>
                    <a:pt x="206491" y="143697"/>
                  </a:lnTo>
                  <a:lnTo>
                    <a:pt x="206491" y="137760"/>
                  </a:lnTo>
                  <a:close/>
                  <a:moveTo>
                    <a:pt x="218674" y="137760"/>
                  </a:moveTo>
                  <a:lnTo>
                    <a:pt x="218674" y="143697"/>
                  </a:lnTo>
                  <a:lnTo>
                    <a:pt x="212739" y="143697"/>
                  </a:lnTo>
                  <a:lnTo>
                    <a:pt x="212739" y="137760"/>
                  </a:lnTo>
                  <a:close/>
                  <a:moveTo>
                    <a:pt x="224921" y="137760"/>
                  </a:moveTo>
                  <a:lnTo>
                    <a:pt x="224921" y="143697"/>
                  </a:lnTo>
                  <a:lnTo>
                    <a:pt x="218987" y="143697"/>
                  </a:lnTo>
                  <a:lnTo>
                    <a:pt x="218987" y="137760"/>
                  </a:lnTo>
                  <a:close/>
                  <a:moveTo>
                    <a:pt x="231170" y="137760"/>
                  </a:moveTo>
                  <a:lnTo>
                    <a:pt x="231170" y="143697"/>
                  </a:lnTo>
                  <a:lnTo>
                    <a:pt x="225234" y="143697"/>
                  </a:lnTo>
                  <a:lnTo>
                    <a:pt x="225234" y="137760"/>
                  </a:lnTo>
                  <a:close/>
                  <a:moveTo>
                    <a:pt x="237417" y="137760"/>
                  </a:moveTo>
                  <a:lnTo>
                    <a:pt x="237417" y="143697"/>
                  </a:lnTo>
                  <a:lnTo>
                    <a:pt x="231481" y="143697"/>
                  </a:lnTo>
                  <a:lnTo>
                    <a:pt x="231481" y="137760"/>
                  </a:lnTo>
                  <a:close/>
                  <a:moveTo>
                    <a:pt x="243664" y="137760"/>
                  </a:moveTo>
                  <a:lnTo>
                    <a:pt x="243664" y="143697"/>
                  </a:lnTo>
                  <a:lnTo>
                    <a:pt x="237729" y="143697"/>
                  </a:lnTo>
                  <a:lnTo>
                    <a:pt x="237729" y="137760"/>
                  </a:lnTo>
                  <a:close/>
                  <a:moveTo>
                    <a:pt x="249911" y="137760"/>
                  </a:moveTo>
                  <a:lnTo>
                    <a:pt x="249911" y="143697"/>
                  </a:lnTo>
                  <a:lnTo>
                    <a:pt x="243977" y="143697"/>
                  </a:lnTo>
                  <a:lnTo>
                    <a:pt x="243977" y="137760"/>
                  </a:lnTo>
                  <a:close/>
                  <a:moveTo>
                    <a:pt x="256161" y="137760"/>
                  </a:moveTo>
                  <a:lnTo>
                    <a:pt x="256161" y="143697"/>
                  </a:lnTo>
                  <a:lnTo>
                    <a:pt x="250225" y="143697"/>
                  </a:lnTo>
                  <a:lnTo>
                    <a:pt x="250225" y="137760"/>
                  </a:lnTo>
                  <a:close/>
                  <a:moveTo>
                    <a:pt x="262409" y="137760"/>
                  </a:moveTo>
                  <a:lnTo>
                    <a:pt x="262409" y="143697"/>
                  </a:lnTo>
                  <a:lnTo>
                    <a:pt x="256474" y="143697"/>
                  </a:lnTo>
                  <a:lnTo>
                    <a:pt x="256474" y="137760"/>
                  </a:lnTo>
                  <a:close/>
                  <a:moveTo>
                    <a:pt x="268656" y="137760"/>
                  </a:moveTo>
                  <a:lnTo>
                    <a:pt x="268656" y="143697"/>
                  </a:lnTo>
                  <a:lnTo>
                    <a:pt x="262721" y="143697"/>
                  </a:lnTo>
                  <a:lnTo>
                    <a:pt x="262721" y="137760"/>
                  </a:lnTo>
                  <a:close/>
                  <a:moveTo>
                    <a:pt x="274904" y="137760"/>
                  </a:moveTo>
                  <a:lnTo>
                    <a:pt x="274904" y="143697"/>
                  </a:lnTo>
                  <a:lnTo>
                    <a:pt x="268968" y="143697"/>
                  </a:lnTo>
                  <a:lnTo>
                    <a:pt x="268968" y="137760"/>
                  </a:lnTo>
                  <a:close/>
                  <a:moveTo>
                    <a:pt x="6251" y="144011"/>
                  </a:moveTo>
                  <a:lnTo>
                    <a:pt x="6251" y="149945"/>
                  </a:lnTo>
                  <a:lnTo>
                    <a:pt x="315" y="149945"/>
                  </a:lnTo>
                  <a:lnTo>
                    <a:pt x="315" y="144011"/>
                  </a:lnTo>
                  <a:close/>
                  <a:moveTo>
                    <a:pt x="12498" y="144011"/>
                  </a:moveTo>
                  <a:lnTo>
                    <a:pt x="12498" y="149945"/>
                  </a:lnTo>
                  <a:lnTo>
                    <a:pt x="6562" y="149945"/>
                  </a:lnTo>
                  <a:lnTo>
                    <a:pt x="6562" y="144011"/>
                  </a:lnTo>
                  <a:close/>
                  <a:moveTo>
                    <a:pt x="18745" y="144011"/>
                  </a:moveTo>
                  <a:lnTo>
                    <a:pt x="18745" y="149945"/>
                  </a:lnTo>
                  <a:lnTo>
                    <a:pt x="12810" y="149945"/>
                  </a:lnTo>
                  <a:lnTo>
                    <a:pt x="12810" y="144011"/>
                  </a:lnTo>
                  <a:close/>
                  <a:moveTo>
                    <a:pt x="24992" y="144011"/>
                  </a:moveTo>
                  <a:lnTo>
                    <a:pt x="24992" y="149945"/>
                  </a:lnTo>
                  <a:lnTo>
                    <a:pt x="19058" y="149945"/>
                  </a:lnTo>
                  <a:lnTo>
                    <a:pt x="19058" y="144011"/>
                  </a:lnTo>
                  <a:close/>
                  <a:moveTo>
                    <a:pt x="31241" y="144011"/>
                  </a:moveTo>
                  <a:lnTo>
                    <a:pt x="31241" y="149945"/>
                  </a:lnTo>
                  <a:lnTo>
                    <a:pt x="25305" y="149945"/>
                  </a:lnTo>
                  <a:lnTo>
                    <a:pt x="25305" y="144011"/>
                  </a:lnTo>
                  <a:close/>
                  <a:moveTo>
                    <a:pt x="37489" y="144011"/>
                  </a:moveTo>
                  <a:lnTo>
                    <a:pt x="37489" y="149945"/>
                  </a:lnTo>
                  <a:lnTo>
                    <a:pt x="31553" y="149945"/>
                  </a:lnTo>
                  <a:lnTo>
                    <a:pt x="31553" y="144011"/>
                  </a:lnTo>
                  <a:close/>
                  <a:moveTo>
                    <a:pt x="43737" y="144011"/>
                  </a:moveTo>
                  <a:lnTo>
                    <a:pt x="43737" y="149945"/>
                  </a:lnTo>
                  <a:lnTo>
                    <a:pt x="37802" y="149945"/>
                  </a:lnTo>
                  <a:lnTo>
                    <a:pt x="37802" y="144011"/>
                  </a:lnTo>
                  <a:close/>
                  <a:moveTo>
                    <a:pt x="49985" y="144011"/>
                  </a:moveTo>
                  <a:lnTo>
                    <a:pt x="49985" y="149945"/>
                  </a:lnTo>
                  <a:lnTo>
                    <a:pt x="44049" y="149945"/>
                  </a:lnTo>
                  <a:lnTo>
                    <a:pt x="44049" y="144011"/>
                  </a:lnTo>
                  <a:close/>
                  <a:moveTo>
                    <a:pt x="56232" y="144011"/>
                  </a:moveTo>
                  <a:lnTo>
                    <a:pt x="56232" y="149945"/>
                  </a:lnTo>
                  <a:lnTo>
                    <a:pt x="50296" y="149945"/>
                  </a:lnTo>
                  <a:lnTo>
                    <a:pt x="50296" y="144011"/>
                  </a:lnTo>
                  <a:close/>
                  <a:moveTo>
                    <a:pt x="62480" y="144011"/>
                  </a:moveTo>
                  <a:lnTo>
                    <a:pt x="62480" y="149945"/>
                  </a:lnTo>
                  <a:lnTo>
                    <a:pt x="56545" y="149945"/>
                  </a:lnTo>
                  <a:lnTo>
                    <a:pt x="56545" y="144011"/>
                  </a:lnTo>
                  <a:close/>
                  <a:moveTo>
                    <a:pt x="68727" y="144011"/>
                  </a:moveTo>
                  <a:lnTo>
                    <a:pt x="68727" y="149945"/>
                  </a:lnTo>
                  <a:lnTo>
                    <a:pt x="62792" y="149945"/>
                  </a:lnTo>
                  <a:lnTo>
                    <a:pt x="62792" y="144011"/>
                  </a:lnTo>
                  <a:close/>
                  <a:moveTo>
                    <a:pt x="74975" y="144011"/>
                  </a:moveTo>
                  <a:lnTo>
                    <a:pt x="74975" y="149945"/>
                  </a:lnTo>
                  <a:lnTo>
                    <a:pt x="69039" y="149945"/>
                  </a:lnTo>
                  <a:lnTo>
                    <a:pt x="69039" y="144011"/>
                  </a:lnTo>
                  <a:close/>
                  <a:moveTo>
                    <a:pt x="81223" y="144011"/>
                  </a:moveTo>
                  <a:lnTo>
                    <a:pt x="81223" y="149945"/>
                  </a:lnTo>
                  <a:lnTo>
                    <a:pt x="75286" y="149945"/>
                  </a:lnTo>
                  <a:lnTo>
                    <a:pt x="75286" y="144011"/>
                  </a:lnTo>
                  <a:close/>
                  <a:moveTo>
                    <a:pt x="87470" y="144011"/>
                  </a:moveTo>
                  <a:lnTo>
                    <a:pt x="87470" y="149945"/>
                  </a:lnTo>
                  <a:lnTo>
                    <a:pt x="81535" y="149945"/>
                  </a:lnTo>
                  <a:lnTo>
                    <a:pt x="81535" y="144011"/>
                  </a:lnTo>
                  <a:close/>
                  <a:moveTo>
                    <a:pt x="93718" y="144011"/>
                  </a:moveTo>
                  <a:lnTo>
                    <a:pt x="93718" y="149945"/>
                  </a:lnTo>
                  <a:lnTo>
                    <a:pt x="87784" y="149945"/>
                  </a:lnTo>
                  <a:lnTo>
                    <a:pt x="87784" y="144011"/>
                  </a:lnTo>
                  <a:close/>
                  <a:moveTo>
                    <a:pt x="99967" y="144011"/>
                  </a:moveTo>
                  <a:lnTo>
                    <a:pt x="99967" y="149945"/>
                  </a:lnTo>
                  <a:lnTo>
                    <a:pt x="94031" y="149945"/>
                  </a:lnTo>
                  <a:lnTo>
                    <a:pt x="94031" y="144011"/>
                  </a:lnTo>
                  <a:close/>
                  <a:moveTo>
                    <a:pt x="106214" y="144011"/>
                  </a:moveTo>
                  <a:lnTo>
                    <a:pt x="106214" y="149945"/>
                  </a:lnTo>
                  <a:lnTo>
                    <a:pt x="100278" y="149945"/>
                  </a:lnTo>
                  <a:lnTo>
                    <a:pt x="100278" y="144011"/>
                  </a:lnTo>
                  <a:close/>
                  <a:moveTo>
                    <a:pt x="112461" y="144011"/>
                  </a:moveTo>
                  <a:lnTo>
                    <a:pt x="112461" y="149945"/>
                  </a:lnTo>
                  <a:lnTo>
                    <a:pt x="106527" y="149945"/>
                  </a:lnTo>
                  <a:lnTo>
                    <a:pt x="106527" y="144011"/>
                  </a:lnTo>
                  <a:close/>
                  <a:moveTo>
                    <a:pt x="118710" y="144011"/>
                  </a:moveTo>
                  <a:lnTo>
                    <a:pt x="118710" y="149945"/>
                  </a:lnTo>
                  <a:lnTo>
                    <a:pt x="112774" y="149945"/>
                  </a:lnTo>
                  <a:lnTo>
                    <a:pt x="112774" y="144011"/>
                  </a:lnTo>
                  <a:close/>
                  <a:moveTo>
                    <a:pt x="124957" y="144011"/>
                  </a:moveTo>
                  <a:lnTo>
                    <a:pt x="124957" y="149945"/>
                  </a:lnTo>
                  <a:lnTo>
                    <a:pt x="119021" y="149945"/>
                  </a:lnTo>
                  <a:lnTo>
                    <a:pt x="119021" y="144011"/>
                  </a:lnTo>
                  <a:close/>
                  <a:moveTo>
                    <a:pt x="131204" y="144011"/>
                  </a:moveTo>
                  <a:lnTo>
                    <a:pt x="131204" y="149945"/>
                  </a:lnTo>
                  <a:lnTo>
                    <a:pt x="125270" y="149945"/>
                  </a:lnTo>
                  <a:lnTo>
                    <a:pt x="125270" y="144011"/>
                  </a:lnTo>
                  <a:close/>
                  <a:moveTo>
                    <a:pt x="137451" y="144011"/>
                  </a:moveTo>
                  <a:lnTo>
                    <a:pt x="137451" y="149945"/>
                  </a:lnTo>
                  <a:lnTo>
                    <a:pt x="131517" y="149945"/>
                  </a:lnTo>
                  <a:lnTo>
                    <a:pt x="131517" y="144011"/>
                  </a:lnTo>
                  <a:close/>
                  <a:moveTo>
                    <a:pt x="143702" y="144011"/>
                  </a:moveTo>
                  <a:lnTo>
                    <a:pt x="143702" y="149945"/>
                  </a:lnTo>
                  <a:lnTo>
                    <a:pt x="137766" y="149945"/>
                  </a:lnTo>
                  <a:lnTo>
                    <a:pt x="137766" y="144011"/>
                  </a:lnTo>
                  <a:close/>
                  <a:moveTo>
                    <a:pt x="149949" y="144011"/>
                  </a:moveTo>
                  <a:lnTo>
                    <a:pt x="149949" y="149945"/>
                  </a:lnTo>
                  <a:lnTo>
                    <a:pt x="144015" y="149945"/>
                  </a:lnTo>
                  <a:lnTo>
                    <a:pt x="144015" y="144011"/>
                  </a:lnTo>
                  <a:close/>
                  <a:moveTo>
                    <a:pt x="156196" y="144011"/>
                  </a:moveTo>
                  <a:lnTo>
                    <a:pt x="156196" y="149945"/>
                  </a:lnTo>
                  <a:lnTo>
                    <a:pt x="150262" y="149945"/>
                  </a:lnTo>
                  <a:lnTo>
                    <a:pt x="150262" y="144011"/>
                  </a:lnTo>
                  <a:close/>
                  <a:moveTo>
                    <a:pt x="162445" y="144011"/>
                  </a:moveTo>
                  <a:lnTo>
                    <a:pt x="162445" y="149945"/>
                  </a:lnTo>
                  <a:lnTo>
                    <a:pt x="156509" y="149945"/>
                  </a:lnTo>
                  <a:lnTo>
                    <a:pt x="156509" y="144011"/>
                  </a:lnTo>
                  <a:close/>
                  <a:moveTo>
                    <a:pt x="168692" y="144011"/>
                  </a:moveTo>
                  <a:lnTo>
                    <a:pt x="168692" y="149945"/>
                  </a:lnTo>
                  <a:lnTo>
                    <a:pt x="162756" y="149945"/>
                  </a:lnTo>
                  <a:lnTo>
                    <a:pt x="162756" y="144011"/>
                  </a:lnTo>
                  <a:close/>
                  <a:moveTo>
                    <a:pt x="174939" y="144011"/>
                  </a:moveTo>
                  <a:lnTo>
                    <a:pt x="174939" y="149945"/>
                  </a:lnTo>
                  <a:lnTo>
                    <a:pt x="169005" y="149945"/>
                  </a:lnTo>
                  <a:lnTo>
                    <a:pt x="169005" y="144011"/>
                  </a:lnTo>
                  <a:close/>
                  <a:moveTo>
                    <a:pt x="181186" y="144011"/>
                  </a:moveTo>
                  <a:lnTo>
                    <a:pt x="181186" y="149945"/>
                  </a:lnTo>
                  <a:lnTo>
                    <a:pt x="175252" y="149945"/>
                  </a:lnTo>
                  <a:lnTo>
                    <a:pt x="175252" y="144011"/>
                  </a:lnTo>
                  <a:close/>
                  <a:moveTo>
                    <a:pt x="187433" y="144011"/>
                  </a:moveTo>
                  <a:lnTo>
                    <a:pt x="187433" y="149945"/>
                  </a:lnTo>
                  <a:lnTo>
                    <a:pt x="181499" y="149945"/>
                  </a:lnTo>
                  <a:lnTo>
                    <a:pt x="181499" y="144011"/>
                  </a:lnTo>
                  <a:close/>
                  <a:moveTo>
                    <a:pt x="193682" y="144011"/>
                  </a:moveTo>
                  <a:lnTo>
                    <a:pt x="193682" y="149945"/>
                  </a:lnTo>
                  <a:lnTo>
                    <a:pt x="187746" y="149945"/>
                  </a:lnTo>
                  <a:lnTo>
                    <a:pt x="187746" y="144011"/>
                  </a:lnTo>
                  <a:close/>
                  <a:moveTo>
                    <a:pt x="199931" y="144011"/>
                  </a:moveTo>
                  <a:lnTo>
                    <a:pt x="199931" y="149945"/>
                  </a:lnTo>
                  <a:lnTo>
                    <a:pt x="193996" y="149945"/>
                  </a:lnTo>
                  <a:lnTo>
                    <a:pt x="193996" y="144011"/>
                  </a:lnTo>
                  <a:close/>
                  <a:moveTo>
                    <a:pt x="206180" y="144011"/>
                  </a:moveTo>
                  <a:lnTo>
                    <a:pt x="206180" y="149945"/>
                  </a:lnTo>
                  <a:lnTo>
                    <a:pt x="200244" y="149945"/>
                  </a:lnTo>
                  <a:lnTo>
                    <a:pt x="200244" y="144011"/>
                  </a:lnTo>
                  <a:close/>
                  <a:moveTo>
                    <a:pt x="212427" y="144011"/>
                  </a:moveTo>
                  <a:lnTo>
                    <a:pt x="212427" y="149945"/>
                  </a:lnTo>
                  <a:lnTo>
                    <a:pt x="206491" y="149945"/>
                  </a:lnTo>
                  <a:lnTo>
                    <a:pt x="206491" y="144011"/>
                  </a:lnTo>
                  <a:close/>
                  <a:moveTo>
                    <a:pt x="218674" y="144011"/>
                  </a:moveTo>
                  <a:lnTo>
                    <a:pt x="218674" y="149945"/>
                  </a:lnTo>
                  <a:lnTo>
                    <a:pt x="212739" y="149945"/>
                  </a:lnTo>
                  <a:lnTo>
                    <a:pt x="212739" y="144011"/>
                  </a:lnTo>
                  <a:close/>
                  <a:moveTo>
                    <a:pt x="224921" y="144011"/>
                  </a:moveTo>
                  <a:lnTo>
                    <a:pt x="224921" y="149945"/>
                  </a:lnTo>
                  <a:lnTo>
                    <a:pt x="218987" y="149945"/>
                  </a:lnTo>
                  <a:lnTo>
                    <a:pt x="218987" y="144011"/>
                  </a:lnTo>
                  <a:close/>
                  <a:moveTo>
                    <a:pt x="231170" y="144011"/>
                  </a:moveTo>
                  <a:lnTo>
                    <a:pt x="231170" y="149945"/>
                  </a:lnTo>
                  <a:lnTo>
                    <a:pt x="225234" y="149945"/>
                  </a:lnTo>
                  <a:lnTo>
                    <a:pt x="225234" y="144011"/>
                  </a:lnTo>
                  <a:close/>
                  <a:moveTo>
                    <a:pt x="237417" y="144011"/>
                  </a:moveTo>
                  <a:lnTo>
                    <a:pt x="237417" y="149945"/>
                  </a:lnTo>
                  <a:lnTo>
                    <a:pt x="231481" y="149945"/>
                  </a:lnTo>
                  <a:lnTo>
                    <a:pt x="231481" y="144011"/>
                  </a:lnTo>
                  <a:close/>
                  <a:moveTo>
                    <a:pt x="243664" y="144011"/>
                  </a:moveTo>
                  <a:lnTo>
                    <a:pt x="243664" y="149945"/>
                  </a:lnTo>
                  <a:lnTo>
                    <a:pt x="237729" y="149945"/>
                  </a:lnTo>
                  <a:lnTo>
                    <a:pt x="237729" y="144011"/>
                  </a:lnTo>
                  <a:close/>
                  <a:moveTo>
                    <a:pt x="249911" y="144011"/>
                  </a:moveTo>
                  <a:lnTo>
                    <a:pt x="249911" y="149945"/>
                  </a:lnTo>
                  <a:lnTo>
                    <a:pt x="243977" y="149945"/>
                  </a:lnTo>
                  <a:lnTo>
                    <a:pt x="243977" y="144011"/>
                  </a:lnTo>
                  <a:close/>
                  <a:moveTo>
                    <a:pt x="256161" y="144011"/>
                  </a:moveTo>
                  <a:lnTo>
                    <a:pt x="256161" y="149945"/>
                  </a:lnTo>
                  <a:lnTo>
                    <a:pt x="250225" y="149945"/>
                  </a:lnTo>
                  <a:lnTo>
                    <a:pt x="250225" y="144011"/>
                  </a:lnTo>
                  <a:close/>
                  <a:moveTo>
                    <a:pt x="262409" y="144011"/>
                  </a:moveTo>
                  <a:lnTo>
                    <a:pt x="262409" y="149945"/>
                  </a:lnTo>
                  <a:lnTo>
                    <a:pt x="256474" y="149945"/>
                  </a:lnTo>
                  <a:lnTo>
                    <a:pt x="256474" y="144011"/>
                  </a:lnTo>
                  <a:close/>
                  <a:moveTo>
                    <a:pt x="268656" y="144011"/>
                  </a:moveTo>
                  <a:lnTo>
                    <a:pt x="268656" y="149945"/>
                  </a:lnTo>
                  <a:lnTo>
                    <a:pt x="262721" y="149945"/>
                  </a:lnTo>
                  <a:lnTo>
                    <a:pt x="262721" y="144011"/>
                  </a:lnTo>
                  <a:close/>
                  <a:moveTo>
                    <a:pt x="274904" y="144011"/>
                  </a:moveTo>
                  <a:lnTo>
                    <a:pt x="274904" y="149945"/>
                  </a:lnTo>
                  <a:lnTo>
                    <a:pt x="268968" y="149945"/>
                  </a:lnTo>
                  <a:lnTo>
                    <a:pt x="268968" y="144011"/>
                  </a:lnTo>
                  <a:close/>
                  <a:moveTo>
                    <a:pt x="6251" y="150258"/>
                  </a:moveTo>
                  <a:lnTo>
                    <a:pt x="6251" y="156192"/>
                  </a:lnTo>
                  <a:lnTo>
                    <a:pt x="315" y="156192"/>
                  </a:lnTo>
                  <a:lnTo>
                    <a:pt x="315" y="150258"/>
                  </a:lnTo>
                  <a:close/>
                  <a:moveTo>
                    <a:pt x="12498" y="150258"/>
                  </a:moveTo>
                  <a:lnTo>
                    <a:pt x="12498" y="156192"/>
                  </a:lnTo>
                  <a:lnTo>
                    <a:pt x="6562" y="156192"/>
                  </a:lnTo>
                  <a:lnTo>
                    <a:pt x="6562" y="150258"/>
                  </a:lnTo>
                  <a:close/>
                  <a:moveTo>
                    <a:pt x="18745" y="150258"/>
                  </a:moveTo>
                  <a:lnTo>
                    <a:pt x="18745" y="156192"/>
                  </a:lnTo>
                  <a:lnTo>
                    <a:pt x="12810" y="156192"/>
                  </a:lnTo>
                  <a:lnTo>
                    <a:pt x="12810" y="150258"/>
                  </a:lnTo>
                  <a:close/>
                  <a:moveTo>
                    <a:pt x="24992" y="150258"/>
                  </a:moveTo>
                  <a:lnTo>
                    <a:pt x="24992" y="156192"/>
                  </a:lnTo>
                  <a:lnTo>
                    <a:pt x="19058" y="156192"/>
                  </a:lnTo>
                  <a:lnTo>
                    <a:pt x="19058" y="150258"/>
                  </a:lnTo>
                  <a:close/>
                  <a:moveTo>
                    <a:pt x="31241" y="150258"/>
                  </a:moveTo>
                  <a:lnTo>
                    <a:pt x="31241" y="156192"/>
                  </a:lnTo>
                  <a:lnTo>
                    <a:pt x="25305" y="156192"/>
                  </a:lnTo>
                  <a:lnTo>
                    <a:pt x="25305" y="150258"/>
                  </a:lnTo>
                  <a:close/>
                  <a:moveTo>
                    <a:pt x="37489" y="150258"/>
                  </a:moveTo>
                  <a:lnTo>
                    <a:pt x="37489" y="156192"/>
                  </a:lnTo>
                  <a:lnTo>
                    <a:pt x="31553" y="156192"/>
                  </a:lnTo>
                  <a:lnTo>
                    <a:pt x="31553" y="150258"/>
                  </a:lnTo>
                  <a:close/>
                  <a:moveTo>
                    <a:pt x="43737" y="150258"/>
                  </a:moveTo>
                  <a:lnTo>
                    <a:pt x="43737" y="156192"/>
                  </a:lnTo>
                  <a:lnTo>
                    <a:pt x="37802" y="156192"/>
                  </a:lnTo>
                  <a:lnTo>
                    <a:pt x="37802" y="150258"/>
                  </a:lnTo>
                  <a:close/>
                  <a:moveTo>
                    <a:pt x="49985" y="150258"/>
                  </a:moveTo>
                  <a:lnTo>
                    <a:pt x="49985" y="156192"/>
                  </a:lnTo>
                  <a:lnTo>
                    <a:pt x="44049" y="156192"/>
                  </a:lnTo>
                  <a:lnTo>
                    <a:pt x="44049" y="150258"/>
                  </a:lnTo>
                  <a:close/>
                  <a:moveTo>
                    <a:pt x="56232" y="150258"/>
                  </a:moveTo>
                  <a:lnTo>
                    <a:pt x="56232" y="156192"/>
                  </a:lnTo>
                  <a:lnTo>
                    <a:pt x="50296" y="156192"/>
                  </a:lnTo>
                  <a:lnTo>
                    <a:pt x="50296" y="150258"/>
                  </a:lnTo>
                  <a:close/>
                  <a:moveTo>
                    <a:pt x="62480" y="150258"/>
                  </a:moveTo>
                  <a:lnTo>
                    <a:pt x="62480" y="156192"/>
                  </a:lnTo>
                  <a:lnTo>
                    <a:pt x="56545" y="156192"/>
                  </a:lnTo>
                  <a:lnTo>
                    <a:pt x="56545" y="150258"/>
                  </a:lnTo>
                  <a:close/>
                  <a:moveTo>
                    <a:pt x="68727" y="150258"/>
                  </a:moveTo>
                  <a:lnTo>
                    <a:pt x="68727" y="156192"/>
                  </a:lnTo>
                  <a:lnTo>
                    <a:pt x="62792" y="156192"/>
                  </a:lnTo>
                  <a:lnTo>
                    <a:pt x="62792" y="150258"/>
                  </a:lnTo>
                  <a:close/>
                  <a:moveTo>
                    <a:pt x="74975" y="150258"/>
                  </a:moveTo>
                  <a:lnTo>
                    <a:pt x="74975" y="156192"/>
                  </a:lnTo>
                  <a:lnTo>
                    <a:pt x="69039" y="156192"/>
                  </a:lnTo>
                  <a:lnTo>
                    <a:pt x="69039" y="150258"/>
                  </a:lnTo>
                  <a:close/>
                  <a:moveTo>
                    <a:pt x="81223" y="150258"/>
                  </a:moveTo>
                  <a:lnTo>
                    <a:pt x="81223" y="156192"/>
                  </a:lnTo>
                  <a:lnTo>
                    <a:pt x="75286" y="156192"/>
                  </a:lnTo>
                  <a:lnTo>
                    <a:pt x="75286" y="150258"/>
                  </a:lnTo>
                  <a:close/>
                  <a:moveTo>
                    <a:pt x="87470" y="150258"/>
                  </a:moveTo>
                  <a:lnTo>
                    <a:pt x="87470" y="156192"/>
                  </a:lnTo>
                  <a:lnTo>
                    <a:pt x="81535" y="156192"/>
                  </a:lnTo>
                  <a:lnTo>
                    <a:pt x="81535" y="150258"/>
                  </a:lnTo>
                  <a:close/>
                  <a:moveTo>
                    <a:pt x="93718" y="150258"/>
                  </a:moveTo>
                  <a:lnTo>
                    <a:pt x="93718" y="156192"/>
                  </a:lnTo>
                  <a:lnTo>
                    <a:pt x="87784" y="156192"/>
                  </a:lnTo>
                  <a:lnTo>
                    <a:pt x="87784" y="150258"/>
                  </a:lnTo>
                  <a:close/>
                  <a:moveTo>
                    <a:pt x="99967" y="150258"/>
                  </a:moveTo>
                  <a:lnTo>
                    <a:pt x="99967" y="156192"/>
                  </a:lnTo>
                  <a:lnTo>
                    <a:pt x="94031" y="156192"/>
                  </a:lnTo>
                  <a:lnTo>
                    <a:pt x="94031" y="150258"/>
                  </a:lnTo>
                  <a:close/>
                  <a:moveTo>
                    <a:pt x="106214" y="150258"/>
                  </a:moveTo>
                  <a:lnTo>
                    <a:pt x="106214" y="156192"/>
                  </a:lnTo>
                  <a:lnTo>
                    <a:pt x="100278" y="156192"/>
                  </a:lnTo>
                  <a:lnTo>
                    <a:pt x="100278" y="150258"/>
                  </a:lnTo>
                  <a:close/>
                  <a:moveTo>
                    <a:pt x="112461" y="150258"/>
                  </a:moveTo>
                  <a:lnTo>
                    <a:pt x="112461" y="156192"/>
                  </a:lnTo>
                  <a:lnTo>
                    <a:pt x="106527" y="156192"/>
                  </a:lnTo>
                  <a:lnTo>
                    <a:pt x="106527" y="150258"/>
                  </a:lnTo>
                  <a:close/>
                  <a:moveTo>
                    <a:pt x="118710" y="150258"/>
                  </a:moveTo>
                  <a:lnTo>
                    <a:pt x="118710" y="156192"/>
                  </a:lnTo>
                  <a:lnTo>
                    <a:pt x="112774" y="156192"/>
                  </a:lnTo>
                  <a:lnTo>
                    <a:pt x="112774" y="150258"/>
                  </a:lnTo>
                  <a:close/>
                  <a:moveTo>
                    <a:pt x="124957" y="150258"/>
                  </a:moveTo>
                  <a:lnTo>
                    <a:pt x="124957" y="156192"/>
                  </a:lnTo>
                  <a:lnTo>
                    <a:pt x="119021" y="156192"/>
                  </a:lnTo>
                  <a:lnTo>
                    <a:pt x="119021" y="150258"/>
                  </a:lnTo>
                  <a:close/>
                  <a:moveTo>
                    <a:pt x="131204" y="150258"/>
                  </a:moveTo>
                  <a:lnTo>
                    <a:pt x="131204" y="156192"/>
                  </a:lnTo>
                  <a:lnTo>
                    <a:pt x="125270" y="156192"/>
                  </a:lnTo>
                  <a:lnTo>
                    <a:pt x="125270" y="150258"/>
                  </a:lnTo>
                  <a:close/>
                  <a:moveTo>
                    <a:pt x="137451" y="150258"/>
                  </a:moveTo>
                  <a:lnTo>
                    <a:pt x="137451" y="156192"/>
                  </a:lnTo>
                  <a:lnTo>
                    <a:pt x="131517" y="156192"/>
                  </a:lnTo>
                  <a:lnTo>
                    <a:pt x="131517" y="150258"/>
                  </a:lnTo>
                  <a:close/>
                  <a:moveTo>
                    <a:pt x="143702" y="150258"/>
                  </a:moveTo>
                  <a:lnTo>
                    <a:pt x="143702" y="156192"/>
                  </a:lnTo>
                  <a:lnTo>
                    <a:pt x="137766" y="156192"/>
                  </a:lnTo>
                  <a:lnTo>
                    <a:pt x="137766" y="150258"/>
                  </a:lnTo>
                  <a:close/>
                  <a:moveTo>
                    <a:pt x="149949" y="150258"/>
                  </a:moveTo>
                  <a:lnTo>
                    <a:pt x="149949" y="156192"/>
                  </a:lnTo>
                  <a:lnTo>
                    <a:pt x="144015" y="156192"/>
                  </a:lnTo>
                  <a:lnTo>
                    <a:pt x="144015" y="150258"/>
                  </a:lnTo>
                  <a:close/>
                  <a:moveTo>
                    <a:pt x="156196" y="150258"/>
                  </a:moveTo>
                  <a:lnTo>
                    <a:pt x="156196" y="156192"/>
                  </a:lnTo>
                  <a:lnTo>
                    <a:pt x="150262" y="156192"/>
                  </a:lnTo>
                  <a:lnTo>
                    <a:pt x="150262" y="150258"/>
                  </a:lnTo>
                  <a:close/>
                  <a:moveTo>
                    <a:pt x="162445" y="150258"/>
                  </a:moveTo>
                  <a:lnTo>
                    <a:pt x="162445" y="156192"/>
                  </a:lnTo>
                  <a:lnTo>
                    <a:pt x="156509" y="156192"/>
                  </a:lnTo>
                  <a:lnTo>
                    <a:pt x="156509" y="150258"/>
                  </a:lnTo>
                  <a:close/>
                  <a:moveTo>
                    <a:pt x="168692" y="150258"/>
                  </a:moveTo>
                  <a:lnTo>
                    <a:pt x="168692" y="156192"/>
                  </a:lnTo>
                  <a:lnTo>
                    <a:pt x="162756" y="156192"/>
                  </a:lnTo>
                  <a:lnTo>
                    <a:pt x="162756" y="150258"/>
                  </a:lnTo>
                  <a:close/>
                  <a:moveTo>
                    <a:pt x="174939" y="150258"/>
                  </a:moveTo>
                  <a:lnTo>
                    <a:pt x="174939" y="156192"/>
                  </a:lnTo>
                  <a:lnTo>
                    <a:pt x="169005" y="156192"/>
                  </a:lnTo>
                  <a:lnTo>
                    <a:pt x="169005" y="150258"/>
                  </a:lnTo>
                  <a:close/>
                  <a:moveTo>
                    <a:pt x="181186" y="150258"/>
                  </a:moveTo>
                  <a:lnTo>
                    <a:pt x="181186" y="156192"/>
                  </a:lnTo>
                  <a:lnTo>
                    <a:pt x="175252" y="156192"/>
                  </a:lnTo>
                  <a:lnTo>
                    <a:pt x="175252" y="150258"/>
                  </a:lnTo>
                  <a:close/>
                  <a:moveTo>
                    <a:pt x="187433" y="150258"/>
                  </a:moveTo>
                  <a:lnTo>
                    <a:pt x="187433" y="156192"/>
                  </a:lnTo>
                  <a:lnTo>
                    <a:pt x="181499" y="156192"/>
                  </a:lnTo>
                  <a:lnTo>
                    <a:pt x="181499" y="150258"/>
                  </a:lnTo>
                  <a:close/>
                  <a:moveTo>
                    <a:pt x="193682" y="150258"/>
                  </a:moveTo>
                  <a:lnTo>
                    <a:pt x="193682" y="156192"/>
                  </a:lnTo>
                  <a:lnTo>
                    <a:pt x="187746" y="156192"/>
                  </a:lnTo>
                  <a:lnTo>
                    <a:pt x="187746" y="150258"/>
                  </a:lnTo>
                  <a:close/>
                  <a:moveTo>
                    <a:pt x="199931" y="150258"/>
                  </a:moveTo>
                  <a:lnTo>
                    <a:pt x="199931" y="156192"/>
                  </a:lnTo>
                  <a:lnTo>
                    <a:pt x="193996" y="156192"/>
                  </a:lnTo>
                  <a:lnTo>
                    <a:pt x="193996" y="150258"/>
                  </a:lnTo>
                  <a:close/>
                  <a:moveTo>
                    <a:pt x="206180" y="150258"/>
                  </a:moveTo>
                  <a:lnTo>
                    <a:pt x="206180" y="156192"/>
                  </a:lnTo>
                  <a:lnTo>
                    <a:pt x="200244" y="156192"/>
                  </a:lnTo>
                  <a:lnTo>
                    <a:pt x="200244" y="150258"/>
                  </a:lnTo>
                  <a:close/>
                  <a:moveTo>
                    <a:pt x="212427" y="150258"/>
                  </a:moveTo>
                  <a:lnTo>
                    <a:pt x="212427" y="156192"/>
                  </a:lnTo>
                  <a:lnTo>
                    <a:pt x="206491" y="156192"/>
                  </a:lnTo>
                  <a:lnTo>
                    <a:pt x="206491" y="150258"/>
                  </a:lnTo>
                  <a:close/>
                  <a:moveTo>
                    <a:pt x="218674" y="150258"/>
                  </a:moveTo>
                  <a:lnTo>
                    <a:pt x="218674" y="156192"/>
                  </a:lnTo>
                  <a:lnTo>
                    <a:pt x="212739" y="156192"/>
                  </a:lnTo>
                  <a:lnTo>
                    <a:pt x="212739" y="150258"/>
                  </a:lnTo>
                  <a:close/>
                  <a:moveTo>
                    <a:pt x="224921" y="150258"/>
                  </a:moveTo>
                  <a:lnTo>
                    <a:pt x="224921" y="156192"/>
                  </a:lnTo>
                  <a:lnTo>
                    <a:pt x="218987" y="156192"/>
                  </a:lnTo>
                  <a:lnTo>
                    <a:pt x="218987" y="150258"/>
                  </a:lnTo>
                  <a:close/>
                  <a:moveTo>
                    <a:pt x="231170" y="150258"/>
                  </a:moveTo>
                  <a:lnTo>
                    <a:pt x="231170" y="156192"/>
                  </a:lnTo>
                  <a:lnTo>
                    <a:pt x="225234" y="156192"/>
                  </a:lnTo>
                  <a:lnTo>
                    <a:pt x="225234" y="150258"/>
                  </a:lnTo>
                  <a:close/>
                  <a:moveTo>
                    <a:pt x="237417" y="150258"/>
                  </a:moveTo>
                  <a:lnTo>
                    <a:pt x="237417" y="156192"/>
                  </a:lnTo>
                  <a:lnTo>
                    <a:pt x="231481" y="156192"/>
                  </a:lnTo>
                  <a:lnTo>
                    <a:pt x="231481" y="150258"/>
                  </a:lnTo>
                  <a:close/>
                  <a:moveTo>
                    <a:pt x="243664" y="150258"/>
                  </a:moveTo>
                  <a:lnTo>
                    <a:pt x="243664" y="156192"/>
                  </a:lnTo>
                  <a:lnTo>
                    <a:pt x="237729" y="156192"/>
                  </a:lnTo>
                  <a:lnTo>
                    <a:pt x="237729" y="150258"/>
                  </a:lnTo>
                  <a:close/>
                  <a:moveTo>
                    <a:pt x="249911" y="150258"/>
                  </a:moveTo>
                  <a:lnTo>
                    <a:pt x="249911" y="156192"/>
                  </a:lnTo>
                  <a:lnTo>
                    <a:pt x="243977" y="156192"/>
                  </a:lnTo>
                  <a:lnTo>
                    <a:pt x="243977" y="150258"/>
                  </a:lnTo>
                  <a:close/>
                  <a:moveTo>
                    <a:pt x="256161" y="150258"/>
                  </a:moveTo>
                  <a:lnTo>
                    <a:pt x="256161" y="156192"/>
                  </a:lnTo>
                  <a:lnTo>
                    <a:pt x="250225" y="156192"/>
                  </a:lnTo>
                  <a:lnTo>
                    <a:pt x="250225" y="150258"/>
                  </a:lnTo>
                  <a:close/>
                  <a:moveTo>
                    <a:pt x="262409" y="150258"/>
                  </a:moveTo>
                  <a:lnTo>
                    <a:pt x="262409" y="156192"/>
                  </a:lnTo>
                  <a:lnTo>
                    <a:pt x="256474" y="156192"/>
                  </a:lnTo>
                  <a:lnTo>
                    <a:pt x="256474" y="150258"/>
                  </a:lnTo>
                  <a:close/>
                  <a:moveTo>
                    <a:pt x="268656" y="150258"/>
                  </a:moveTo>
                  <a:lnTo>
                    <a:pt x="268656" y="156192"/>
                  </a:lnTo>
                  <a:lnTo>
                    <a:pt x="262721" y="156192"/>
                  </a:lnTo>
                  <a:lnTo>
                    <a:pt x="262721" y="150258"/>
                  </a:lnTo>
                  <a:close/>
                  <a:moveTo>
                    <a:pt x="274904" y="150258"/>
                  </a:moveTo>
                  <a:lnTo>
                    <a:pt x="274904" y="156192"/>
                  </a:lnTo>
                  <a:lnTo>
                    <a:pt x="268968" y="156192"/>
                  </a:lnTo>
                  <a:lnTo>
                    <a:pt x="268968" y="150258"/>
                  </a:lnTo>
                  <a:close/>
                  <a:moveTo>
                    <a:pt x="158" y="0"/>
                  </a:moveTo>
                  <a:lnTo>
                    <a:pt x="158" y="157"/>
                  </a:lnTo>
                  <a:lnTo>
                    <a:pt x="0" y="157"/>
                  </a:lnTo>
                  <a:lnTo>
                    <a:pt x="0" y="156350"/>
                  </a:lnTo>
                  <a:lnTo>
                    <a:pt x="158" y="156350"/>
                  </a:lnTo>
                  <a:lnTo>
                    <a:pt x="158" y="156508"/>
                  </a:lnTo>
                  <a:lnTo>
                    <a:pt x="275059" y="156508"/>
                  </a:lnTo>
                  <a:lnTo>
                    <a:pt x="275059" y="156350"/>
                  </a:lnTo>
                  <a:lnTo>
                    <a:pt x="275215" y="156350"/>
                  </a:lnTo>
                  <a:lnTo>
                    <a:pt x="275215" y="155"/>
                  </a:lnTo>
                  <a:lnTo>
                    <a:pt x="275059" y="155"/>
                  </a:lnTo>
                  <a:lnTo>
                    <a:pt x="27505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5" name="Google Shape;65;p3"/>
            <p:cNvSpPr/>
            <p:nvPr/>
          </p:nvSpPr>
          <p:spPr>
            <a:xfrm>
              <a:off x="797071" y="4259188"/>
              <a:ext cx="311650" cy="311650"/>
            </a:xfrm>
            <a:custGeom>
              <a:avLst/>
              <a:gdLst/>
              <a:ahLst/>
              <a:cxnLst/>
              <a:rect l="l" t="t" r="r" b="b"/>
              <a:pathLst>
                <a:path w="5919" h="5919" extrusionOk="0">
                  <a:moveTo>
                    <a:pt x="22" y="1"/>
                  </a:moveTo>
                  <a:lnTo>
                    <a:pt x="1" y="5896"/>
                  </a:lnTo>
                  <a:lnTo>
                    <a:pt x="5897" y="5919"/>
                  </a:lnTo>
                  <a:lnTo>
                    <a:pt x="5919" y="22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6" name="Google Shape;66;p3"/>
            <p:cNvSpPr/>
            <p:nvPr/>
          </p:nvSpPr>
          <p:spPr>
            <a:xfrm>
              <a:off x="236274" y="4305048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6" y="1"/>
                  </a:moveTo>
                  <a:cubicBezTo>
                    <a:pt x="353" y="1"/>
                    <a:pt x="3" y="350"/>
                    <a:pt x="1" y="782"/>
                  </a:cubicBezTo>
                  <a:cubicBezTo>
                    <a:pt x="0" y="1215"/>
                    <a:pt x="349" y="1568"/>
                    <a:pt x="783" y="1570"/>
                  </a:cubicBezTo>
                  <a:lnTo>
                    <a:pt x="13140" y="1616"/>
                  </a:lnTo>
                  <a:cubicBezTo>
                    <a:pt x="13141" y="1616"/>
                    <a:pt x="13141" y="1616"/>
                    <a:pt x="13142" y="1616"/>
                  </a:cubicBezTo>
                  <a:cubicBezTo>
                    <a:pt x="13575" y="1616"/>
                    <a:pt x="13928" y="1267"/>
                    <a:pt x="13929" y="834"/>
                  </a:cubicBezTo>
                  <a:cubicBezTo>
                    <a:pt x="13930" y="401"/>
                    <a:pt x="13581" y="49"/>
                    <a:pt x="13146" y="49"/>
                  </a:cubicBezTo>
                  <a:lnTo>
                    <a:pt x="788" y="1"/>
                  </a:lnTo>
                  <a:cubicBezTo>
                    <a:pt x="787" y="1"/>
                    <a:pt x="786" y="1"/>
                    <a:pt x="78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" name="Google Shape;67;p3"/>
            <p:cNvSpPr/>
            <p:nvPr/>
          </p:nvSpPr>
          <p:spPr>
            <a:xfrm>
              <a:off x="235800" y="4437100"/>
              <a:ext cx="733449" cy="85192"/>
            </a:xfrm>
            <a:custGeom>
              <a:avLst/>
              <a:gdLst/>
              <a:ahLst/>
              <a:cxnLst/>
              <a:rect l="l" t="t" r="r" b="b"/>
              <a:pathLst>
                <a:path w="13930" h="1618" extrusionOk="0">
                  <a:moveTo>
                    <a:pt x="786" y="1"/>
                  </a:moveTo>
                  <a:cubicBezTo>
                    <a:pt x="355" y="1"/>
                    <a:pt x="3" y="349"/>
                    <a:pt x="2" y="782"/>
                  </a:cubicBezTo>
                  <a:cubicBezTo>
                    <a:pt x="1" y="1218"/>
                    <a:pt x="351" y="1568"/>
                    <a:pt x="783" y="1571"/>
                  </a:cubicBezTo>
                  <a:lnTo>
                    <a:pt x="13141" y="1618"/>
                  </a:lnTo>
                  <a:cubicBezTo>
                    <a:pt x="13142" y="1618"/>
                    <a:pt x="13143" y="1618"/>
                    <a:pt x="13144" y="1618"/>
                  </a:cubicBezTo>
                  <a:cubicBezTo>
                    <a:pt x="13576" y="1618"/>
                    <a:pt x="13927" y="1269"/>
                    <a:pt x="13928" y="836"/>
                  </a:cubicBezTo>
                  <a:cubicBezTo>
                    <a:pt x="13929" y="402"/>
                    <a:pt x="13579" y="50"/>
                    <a:pt x="13146" y="47"/>
                  </a:cubicBezTo>
                  <a:lnTo>
                    <a:pt x="788" y="1"/>
                  </a:lnTo>
                  <a:cubicBezTo>
                    <a:pt x="788" y="1"/>
                    <a:pt x="787" y="1"/>
                    <a:pt x="78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68" name="Google Shape;68;p3"/>
          <p:cNvSpPr txBox="1">
            <a:spLocks noGrp="1"/>
          </p:cNvSpPr>
          <p:nvPr>
            <p:ph type="title"/>
          </p:nvPr>
        </p:nvSpPr>
        <p:spPr>
          <a:xfrm>
            <a:off x="3434117" y="3344684"/>
            <a:ext cx="58136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7066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69" name="Google Shape;69;p3"/>
          <p:cNvSpPr txBox="1">
            <a:spLocks noGrp="1"/>
          </p:cNvSpPr>
          <p:nvPr>
            <p:ph type="title" idx="2" hasCustomPrompt="1"/>
          </p:nvPr>
        </p:nvSpPr>
        <p:spPr>
          <a:xfrm>
            <a:off x="4240333" y="1460884"/>
            <a:ext cx="4201200" cy="222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14666">
                <a:solidFill>
                  <a:schemeClr val="accent4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70" name="Google Shape;70;p3"/>
          <p:cNvSpPr txBox="1">
            <a:spLocks noGrp="1"/>
          </p:cNvSpPr>
          <p:nvPr>
            <p:ph type="subTitle" idx="1"/>
          </p:nvPr>
        </p:nvSpPr>
        <p:spPr>
          <a:xfrm>
            <a:off x="3434117" y="4754717"/>
            <a:ext cx="5813600" cy="59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>
                <a:solidFill>
                  <a:schemeClr val="l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11671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ackground 1">
    <p:bg>
      <p:bgPr>
        <a:solidFill>
          <a:schemeClr val="dk2"/>
        </a:solidFill>
        <a:effectLst/>
      </p:bgPr>
    </p:bg>
    <p:spTree>
      <p:nvGrpSpPr>
        <p:cNvPr id="1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39660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4649910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8802390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9" r:id="rId1"/>
    <p:sldLayoutId id="2147483671" r:id="rId2"/>
    <p:sldLayoutId id="2147483672" r:id="rId3"/>
    <p:sldLayoutId id="2147483673" r:id="rId4"/>
    <p:sldLayoutId id="2147483674" r:id="rId5"/>
    <p:sldLayoutId id="2147483702" r:id="rId6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6.png"/><Relationship Id="rId4" Type="http://schemas.openxmlformats.org/officeDocument/2006/relationships/image" Target="../media/image5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">
            <a:extLst>
              <a:ext uri="{FF2B5EF4-FFF2-40B4-BE49-F238E27FC236}">
                <a16:creationId xmlns:a16="http://schemas.microsoft.com/office/drawing/2014/main" id="{6FF3F562-CD46-4B75-8102-3D07E408DA8F}"/>
              </a:ext>
            </a:extLst>
          </p:cNvPr>
          <p:cNvGrpSpPr/>
          <p:nvPr/>
        </p:nvGrpSpPr>
        <p:grpSpPr>
          <a:xfrm>
            <a:off x="1237836" y="1044118"/>
            <a:ext cx="10098905" cy="5115767"/>
            <a:chOff x="1828799" y="987332"/>
            <a:chExt cx="8534402" cy="5365767"/>
          </a:xfrm>
        </p:grpSpPr>
        <p:pic>
          <p:nvPicPr>
            <p:cNvPr id="12" name="Picture 8">
              <a:extLst>
                <a:ext uri="{FF2B5EF4-FFF2-40B4-BE49-F238E27FC236}">
                  <a16:creationId xmlns:a16="http://schemas.microsoft.com/office/drawing/2014/main" id="{65F159EB-40E8-40E9-8423-89B811B301C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828799" y="1557010"/>
              <a:ext cx="8534402" cy="4796089"/>
            </a:xfrm>
            <a:prstGeom prst="rect">
              <a:avLst/>
            </a:prstGeom>
          </p:spPr>
        </p:pic>
        <p:pic>
          <p:nvPicPr>
            <p:cNvPr id="13" name="Picture 9">
              <a:extLst>
                <a:ext uri="{FF2B5EF4-FFF2-40B4-BE49-F238E27FC236}">
                  <a16:creationId xmlns:a16="http://schemas.microsoft.com/office/drawing/2014/main" id="{00BFE307-67FF-4B18-86E8-8958E278598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518044" y="987332"/>
              <a:ext cx="3041074" cy="1139355"/>
            </a:xfrm>
            <a:prstGeom prst="rect">
              <a:avLst/>
            </a:prstGeom>
          </p:spPr>
        </p:pic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418DFDDB-4457-402B-B155-494EBEC5878C}"/>
                </a:ext>
              </a:extLst>
            </p:cNvPr>
            <p:cNvSpPr txBox="1"/>
            <p:nvPr/>
          </p:nvSpPr>
          <p:spPr>
            <a:xfrm>
              <a:off x="4151582" y="1573659"/>
              <a:ext cx="3773997" cy="751635"/>
            </a:xfrm>
            <a:prstGeom prst="rect">
              <a:avLst/>
            </a:prstGeom>
            <a:noFill/>
          </p:spPr>
          <p:txBody>
            <a:bodyPr wrap="square" rtlCol="0">
              <a:prstTxWarp prst="textArchUp">
                <a:avLst/>
              </a:prstTxWarp>
              <a:spAutoFit/>
            </a:bodyPr>
            <a:lstStyle/>
            <a:p>
              <a:pPr algn="ctr" defTabSz="1219170">
                <a:buClr>
                  <a:srgbClr val="000000"/>
                </a:buClr>
                <a:defRPr/>
              </a:pPr>
              <a:r>
                <a:rPr lang="vi-VN" sz="4267" kern="0" dirty="0">
                  <a:solidFill>
                    <a:srgbClr val="FFFFFF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TOÁN</a:t>
              </a:r>
              <a:endParaRPr lang="en-US" sz="4267" kern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endParaRPr>
            </a:p>
          </p:txBody>
        </p:sp>
      </p:grpSp>
      <p:pic>
        <p:nvPicPr>
          <p:cNvPr id="17" name="Picture 10">
            <a:extLst>
              <a:ext uri="{FF2B5EF4-FFF2-40B4-BE49-F238E27FC236}">
                <a16:creationId xmlns:a16="http://schemas.microsoft.com/office/drawing/2014/main" id="{6EE93E9A-317B-453D-BC44-1D87057B798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79147" y="5375309"/>
            <a:ext cx="4326695" cy="126237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5D9081AA-2BD2-42CF-BA49-6A45A84A180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08264" y="2485172"/>
            <a:ext cx="8480271" cy="2097206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0EA5F0E0-F0F5-45CE-9486-F258DEF088FA}"/>
              </a:ext>
            </a:extLst>
          </p:cNvPr>
          <p:cNvSpPr txBox="1"/>
          <p:nvPr/>
        </p:nvSpPr>
        <p:spPr>
          <a:xfrm>
            <a:off x="4295986" y="4554532"/>
            <a:ext cx="546700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4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Tiết</a:t>
            </a:r>
            <a:r>
              <a:rPr lang="en-US" sz="4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2 - Trang 117)</a:t>
            </a:r>
          </a:p>
        </p:txBody>
      </p:sp>
    </p:spTree>
    <p:extLst>
      <p:ext uri="{BB962C8B-B14F-4D97-AF65-F5344CB8AC3E}">
        <p14:creationId xmlns:p14="http://schemas.microsoft.com/office/powerpoint/2010/main" val="2409605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53" presetClass="entr" presetSubtype="52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Hộp Văn bản 25">
            <a:extLst>
              <a:ext uri="{FF2B5EF4-FFF2-40B4-BE49-F238E27FC236}">
                <a16:creationId xmlns:a16="http://schemas.microsoft.com/office/drawing/2014/main" id="{9015611C-2B29-4705-8BB5-F047D934424B}"/>
              </a:ext>
            </a:extLst>
          </p:cNvPr>
          <p:cNvSpPr txBox="1"/>
          <p:nvPr/>
        </p:nvSpPr>
        <p:spPr>
          <a:xfrm>
            <a:off x="1295262" y="400619"/>
            <a:ext cx="6298233" cy="666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9170">
              <a:buClr>
                <a:srgbClr val="000000"/>
              </a:buClr>
            </a:pPr>
            <a:r>
              <a:rPr lang="en-US" sz="3733" b="1" kern="0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Tính</a:t>
            </a:r>
            <a:r>
              <a:rPr lang="en-US" sz="3733" b="1" kern="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en-US" sz="3733" b="1" kern="0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giá</a:t>
            </a:r>
            <a:r>
              <a:rPr lang="en-US" sz="3733" b="1" kern="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en-US" sz="3733" b="1" kern="0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trị</a:t>
            </a:r>
            <a:r>
              <a:rPr lang="en-US" sz="3733" b="1" kern="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en-US" sz="3733" b="1" kern="0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của</a:t>
            </a:r>
            <a:r>
              <a:rPr lang="en-US" sz="3733" b="1" kern="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en-US" sz="3733" b="1" kern="0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biểu</a:t>
            </a:r>
            <a:r>
              <a:rPr lang="en-US" sz="3733" b="1" kern="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en-US" sz="3733" b="1" kern="0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thức</a:t>
            </a:r>
            <a:r>
              <a:rPr lang="en-US" sz="3733" b="1" kern="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.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2F0EA374-6FE5-4C27-A8CE-E7D83A122D91}"/>
              </a:ext>
            </a:extLst>
          </p:cNvPr>
          <p:cNvSpPr/>
          <p:nvPr/>
        </p:nvSpPr>
        <p:spPr>
          <a:xfrm>
            <a:off x="524986" y="313483"/>
            <a:ext cx="770277" cy="770277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US" sz="4267" b="1" ker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1</a:t>
            </a:r>
          </a:p>
        </p:txBody>
      </p:sp>
      <p:sp>
        <p:nvSpPr>
          <p:cNvPr id="14" name="Hộp Văn bản 15">
            <a:extLst>
              <a:ext uri="{FF2B5EF4-FFF2-40B4-BE49-F238E27FC236}">
                <a16:creationId xmlns:a16="http://schemas.microsoft.com/office/drawing/2014/main" id="{87202A7A-0A67-4EEB-9E86-67BA4231DEFA}"/>
              </a:ext>
            </a:extLst>
          </p:cNvPr>
          <p:cNvSpPr txBox="1"/>
          <p:nvPr/>
        </p:nvSpPr>
        <p:spPr>
          <a:xfrm>
            <a:off x="280384" y="2132564"/>
            <a:ext cx="39603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9170">
              <a:buClr>
                <a:srgbClr val="000000"/>
              </a:buClr>
            </a:pPr>
            <a:r>
              <a:rPr lang="en-US" sz="3600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a)182 – (96 – 54) </a:t>
            </a:r>
          </a:p>
        </p:txBody>
      </p:sp>
      <p:sp>
        <p:nvSpPr>
          <p:cNvPr id="15" name="Hộp Văn bản 15">
            <a:extLst>
              <a:ext uri="{FF2B5EF4-FFF2-40B4-BE49-F238E27FC236}">
                <a16:creationId xmlns:a16="http://schemas.microsoft.com/office/drawing/2014/main" id="{4754F358-7F59-4610-AFA7-ECD1EA16A0EC}"/>
              </a:ext>
            </a:extLst>
          </p:cNvPr>
          <p:cNvSpPr txBox="1"/>
          <p:nvPr/>
        </p:nvSpPr>
        <p:spPr>
          <a:xfrm>
            <a:off x="6620987" y="2135687"/>
            <a:ext cx="3340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9170">
              <a:buClr>
                <a:srgbClr val="000000"/>
              </a:buClr>
            </a:pPr>
            <a:r>
              <a:rPr lang="pl-PL" sz="3600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b) 7 x (48 : 6)</a:t>
            </a:r>
            <a:endParaRPr lang="en-US" sz="3600" kern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53A36ED-713D-4527-B27F-663D99FBBA81}"/>
              </a:ext>
            </a:extLst>
          </p:cNvPr>
          <p:cNvSpPr txBox="1"/>
          <p:nvPr/>
        </p:nvSpPr>
        <p:spPr>
          <a:xfrm>
            <a:off x="4009161" y="2132564"/>
            <a:ext cx="24366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i="0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182 – 42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3A14B6A-1BBE-4A20-B17B-E3955D2AB6AE}"/>
              </a:ext>
            </a:extLst>
          </p:cNvPr>
          <p:cNvSpPr txBox="1"/>
          <p:nvPr/>
        </p:nvSpPr>
        <p:spPr>
          <a:xfrm>
            <a:off x="4009161" y="2823582"/>
            <a:ext cx="14296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i="0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360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140</a:t>
            </a:r>
            <a:endParaRPr lang="en-US" sz="3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4DF081A-3FB9-459C-9956-997C439C6A15}"/>
              </a:ext>
            </a:extLst>
          </p:cNvPr>
          <p:cNvSpPr txBox="1"/>
          <p:nvPr/>
        </p:nvSpPr>
        <p:spPr>
          <a:xfrm>
            <a:off x="9659217" y="2135686"/>
            <a:ext cx="16746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i="0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 x 8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FE5C4AC-0A90-4206-818A-17C18DF765EE}"/>
              </a:ext>
            </a:extLst>
          </p:cNvPr>
          <p:cNvSpPr txBox="1"/>
          <p:nvPr/>
        </p:nvSpPr>
        <p:spPr>
          <a:xfrm>
            <a:off x="9686927" y="2823582"/>
            <a:ext cx="12356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i="0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360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56</a:t>
            </a:r>
            <a:endParaRPr lang="en-US" sz="3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8A68429C-D161-5D77-368C-04B65146C8BC}"/>
              </a:ext>
            </a:extLst>
          </p:cNvPr>
          <p:cNvGrpSpPr/>
          <p:nvPr/>
        </p:nvGrpSpPr>
        <p:grpSpPr>
          <a:xfrm>
            <a:off x="8622959" y="340147"/>
            <a:ext cx="2273778" cy="1487225"/>
            <a:chOff x="392878" y="5039530"/>
            <a:chExt cx="2273778" cy="1487225"/>
          </a:xfrm>
        </p:grpSpPr>
        <p:pic>
          <p:nvPicPr>
            <p:cNvPr id="3" name="图片 2">
              <a:extLst>
                <a:ext uri="{FF2B5EF4-FFF2-40B4-BE49-F238E27FC236}">
                  <a16:creationId xmlns:a16="http://schemas.microsoft.com/office/drawing/2014/main" id="{DBD355AC-7A10-3581-3028-E1F1A92E96A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21445500" flipH="1">
              <a:off x="392878" y="5039530"/>
              <a:ext cx="2209988" cy="1487225"/>
            </a:xfrm>
            <a:prstGeom prst="rect">
              <a:avLst/>
            </a:prstGeom>
          </p:spPr>
        </p:pic>
        <p:sp>
          <p:nvSpPr>
            <p:cNvPr id="4" name="Rounded Rectangle 2">
              <a:extLst>
                <a:ext uri="{FF2B5EF4-FFF2-40B4-BE49-F238E27FC236}">
                  <a16:creationId xmlns:a16="http://schemas.microsoft.com/office/drawing/2014/main" id="{A6315C3B-6C03-89E7-A340-B820C3EDCAAE}"/>
                </a:ext>
              </a:extLst>
            </p:cNvPr>
            <p:cNvSpPr/>
            <p:nvPr/>
          </p:nvSpPr>
          <p:spPr>
            <a:xfrm rot="20616017">
              <a:off x="498687" y="5376848"/>
              <a:ext cx="2167969" cy="674370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微软雅黑"/>
                  <a:cs typeface="Arial" panose="020B0604020202020204" pitchFamily="34" charset="0"/>
                  <a:sym typeface="Arial"/>
                </a:rPr>
                <a:t>Làm</a:t>
              </a: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微软雅黑"/>
                  <a:cs typeface="Arial" panose="020B0604020202020204" pitchFamily="34" charset="0"/>
                  <a:sym typeface="Arial"/>
                </a:rPr>
                <a:t> </a:t>
              </a:r>
              <a:r>
                <a:rPr kumimoji="0" lang="en-US" sz="24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微软雅黑"/>
                  <a:cs typeface="Arial" panose="020B0604020202020204" pitchFamily="34" charset="0"/>
                  <a:sym typeface="Arial"/>
                </a:rPr>
                <a:t>vào</a:t>
              </a: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微软雅黑"/>
                  <a:cs typeface="Arial" panose="020B0604020202020204" pitchFamily="34" charset="0"/>
                  <a:sym typeface="Arial"/>
                </a:rPr>
                <a:t> </a:t>
              </a:r>
              <a:r>
                <a:rPr kumimoji="0" lang="en-US" sz="24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微软雅黑"/>
                  <a:cs typeface="Arial" panose="020B0604020202020204" pitchFamily="34" charset="0"/>
                  <a:sym typeface="Arial"/>
                </a:rPr>
                <a:t>vở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微软雅黑"/>
                <a:cs typeface="Arial" panose="020B0604020202020204" pitchFamily="34" charset="0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82530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7" grpId="0"/>
      <p:bldP spid="18" grpId="0"/>
      <p:bldP spid="19" grpId="0"/>
      <p:bldP spid="2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Hộp Văn bản 15">
            <a:extLst>
              <a:ext uri="{FF2B5EF4-FFF2-40B4-BE49-F238E27FC236}">
                <a16:creationId xmlns:a16="http://schemas.microsoft.com/office/drawing/2014/main" id="{DE5C9CEC-B796-4F6E-9780-38C3BDE00AD1}"/>
              </a:ext>
            </a:extLst>
          </p:cNvPr>
          <p:cNvSpPr txBox="1"/>
          <p:nvPr/>
        </p:nvSpPr>
        <p:spPr>
          <a:xfrm>
            <a:off x="1243583" y="352235"/>
            <a:ext cx="1062231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9170">
              <a:buClr>
                <a:srgbClr val="000000"/>
              </a:buClr>
              <a:defRPr/>
            </a:pPr>
            <a:r>
              <a:rPr lang="vi-VN" sz="4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Chọn số là giá trị của mỗi biểu thức dưới đây:</a:t>
            </a:r>
            <a:endParaRPr lang="en-US" sz="4000" kern="0" dirty="0">
              <a:solidFill>
                <a:srgbClr val="3AD0D7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  <p:sp>
        <p:nvSpPr>
          <p:cNvPr id="48" name="TextBox 7">
            <a:extLst>
              <a:ext uri="{FF2B5EF4-FFF2-40B4-BE49-F238E27FC236}">
                <a16:creationId xmlns:a16="http://schemas.microsoft.com/office/drawing/2014/main" id="{09EB7523-3CE5-4CF0-AC0F-B2FFDC8F8E42}"/>
              </a:ext>
            </a:extLst>
          </p:cNvPr>
          <p:cNvSpPr txBox="1"/>
          <p:nvPr/>
        </p:nvSpPr>
        <p:spPr>
          <a:xfrm>
            <a:off x="532746" y="3619627"/>
            <a:ext cx="457281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9170">
              <a:defRPr/>
            </a:pPr>
            <a:r>
              <a:rPr lang="en-US" sz="720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18</a:t>
            </a:r>
            <a:r>
              <a:rPr lang="vi-VN" sz="720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en-US" sz="720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:</a:t>
            </a:r>
            <a:r>
              <a:rPr lang="vi-VN" sz="720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en-US" sz="720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2  </a:t>
            </a:r>
            <a:endParaRPr lang="en-US" sz="72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DE815BDB-51A7-4C24-912D-9689E591CF9C}"/>
              </a:ext>
            </a:extLst>
          </p:cNvPr>
          <p:cNvSpPr/>
          <p:nvPr/>
        </p:nvSpPr>
        <p:spPr>
          <a:xfrm>
            <a:off x="455135" y="333770"/>
            <a:ext cx="846844" cy="8617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  <a:defRPr/>
            </a:pPr>
            <a:r>
              <a:rPr lang="en-US" sz="4800" b="1" ker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2</a:t>
            </a:r>
            <a:endParaRPr lang="en-US" sz="4800" b="1" kern="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A25924BA-B5ED-44C5-A329-018256FA0CDE}"/>
              </a:ext>
            </a:extLst>
          </p:cNvPr>
          <p:cNvGrpSpPr/>
          <p:nvPr/>
        </p:nvGrpSpPr>
        <p:grpSpPr>
          <a:xfrm>
            <a:off x="4971432" y="5038344"/>
            <a:ext cx="2891492" cy="2221166"/>
            <a:chOff x="4697776" y="4604247"/>
            <a:chExt cx="3328048" cy="2408375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83CF1901-D70E-45DF-AF78-83779099985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977822" y="4604247"/>
              <a:ext cx="2408375" cy="2408375"/>
            </a:xfrm>
            <a:prstGeom prst="rect">
              <a:avLst/>
            </a:prstGeom>
          </p:spPr>
        </p:pic>
        <p:sp>
          <p:nvSpPr>
            <p:cNvPr id="21" name="Hình chữ nhật: Góc Tròn 46">
              <a:extLst>
                <a:ext uri="{FF2B5EF4-FFF2-40B4-BE49-F238E27FC236}">
                  <a16:creationId xmlns:a16="http://schemas.microsoft.com/office/drawing/2014/main" id="{10AEF8B5-E3E8-4506-8AD7-3D1DB5C3A81B}"/>
                </a:ext>
              </a:extLst>
            </p:cNvPr>
            <p:cNvSpPr/>
            <p:nvPr/>
          </p:nvSpPr>
          <p:spPr>
            <a:xfrm>
              <a:off x="4697775" y="5688204"/>
              <a:ext cx="3328047" cy="582908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chemeClr val="accent1">
                  <a:lumMod val="75000"/>
                </a:schemeClr>
              </a:solidFill>
            </a:ln>
            <a:effectLst>
              <a:glow rad="635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defTabSz="1219170">
                <a:buClr>
                  <a:srgbClr val="000000"/>
                </a:buClr>
                <a:defRPr/>
              </a:pPr>
              <a:r>
                <a:rPr lang="en-US" sz="3200" kern="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0972.115.126</a:t>
              </a:r>
            </a:p>
          </p:txBody>
        </p:sp>
      </p:grpSp>
      <p:pic>
        <p:nvPicPr>
          <p:cNvPr id="6" name="Picture 5" descr="A close-up of a logo&#10;&#10;Description automatically generated with low confidence">
            <a:extLst>
              <a:ext uri="{FF2B5EF4-FFF2-40B4-BE49-F238E27FC236}">
                <a16:creationId xmlns:a16="http://schemas.microsoft.com/office/drawing/2014/main" id="{26718647-3C36-4C3F-8C4A-8385FF12B4B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0033" y="3617158"/>
            <a:ext cx="3308542" cy="1928081"/>
          </a:xfrm>
          <a:prstGeom prst="rect">
            <a:avLst/>
          </a:prstGeom>
        </p:spPr>
      </p:pic>
      <p:pic>
        <p:nvPicPr>
          <p:cNvPr id="8" name="Picture 7" descr="A close-up of a speedometer&#10;&#10;Description automatically generated with low confidence">
            <a:extLst>
              <a:ext uri="{FF2B5EF4-FFF2-40B4-BE49-F238E27FC236}">
                <a16:creationId xmlns:a16="http://schemas.microsoft.com/office/drawing/2014/main" id="{5FF7175C-DB89-4D5C-95FE-29D3A4686A9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78" y="3968672"/>
            <a:ext cx="3279325" cy="1823122"/>
          </a:xfrm>
          <a:prstGeom prst="rect">
            <a:avLst/>
          </a:prstGeom>
        </p:spPr>
      </p:pic>
      <p:pic>
        <p:nvPicPr>
          <p:cNvPr id="24" name="Picture 23" descr="A picture containing text, helmet, clipart&#10;&#10;Description automatically generated">
            <a:extLst>
              <a:ext uri="{FF2B5EF4-FFF2-40B4-BE49-F238E27FC236}">
                <a16:creationId xmlns:a16="http://schemas.microsoft.com/office/drawing/2014/main" id="{31C8CAEE-F0B0-46A0-AA12-3A81B196363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103" y="1195545"/>
            <a:ext cx="3371207" cy="1905464"/>
          </a:xfrm>
          <a:prstGeom prst="rect">
            <a:avLst/>
          </a:prstGeom>
        </p:spPr>
      </p:pic>
      <p:grpSp>
        <p:nvGrpSpPr>
          <p:cNvPr id="28" name="Group 27">
            <a:extLst>
              <a:ext uri="{FF2B5EF4-FFF2-40B4-BE49-F238E27FC236}">
                <a16:creationId xmlns:a16="http://schemas.microsoft.com/office/drawing/2014/main" id="{390108C6-5B61-48F3-8BA4-7773BE4FEA2B}"/>
              </a:ext>
            </a:extLst>
          </p:cNvPr>
          <p:cNvGrpSpPr/>
          <p:nvPr/>
        </p:nvGrpSpPr>
        <p:grpSpPr>
          <a:xfrm>
            <a:off x="5595731" y="1822452"/>
            <a:ext cx="1212574" cy="1192792"/>
            <a:chOff x="4263887" y="2011296"/>
            <a:chExt cx="1212574" cy="1192792"/>
          </a:xfrm>
        </p:grpSpPr>
        <p:pic>
          <p:nvPicPr>
            <p:cNvPr id="26" name="Picture 25" descr="A picture containing honeycomb&#10;&#10;Description automatically generated">
              <a:extLst>
                <a:ext uri="{FF2B5EF4-FFF2-40B4-BE49-F238E27FC236}">
                  <a16:creationId xmlns:a16="http://schemas.microsoft.com/office/drawing/2014/main" id="{1D252B5B-9246-4C38-9ED4-0C8924EF6DB1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63887" y="2011296"/>
              <a:ext cx="1184814" cy="1192792"/>
            </a:xfrm>
            <a:prstGeom prst="rect">
              <a:avLst/>
            </a:prstGeom>
          </p:spPr>
        </p:pic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DED57463-84F0-4509-A33D-DD49634C00B1}"/>
                </a:ext>
              </a:extLst>
            </p:cNvPr>
            <p:cNvSpPr txBox="1"/>
            <p:nvPr/>
          </p:nvSpPr>
          <p:spPr>
            <a:xfrm>
              <a:off x="4432853" y="2315818"/>
              <a:ext cx="104360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100</a:t>
              </a:r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2F1097DA-F7D0-49A3-ADA0-88C7A1AE570A}"/>
              </a:ext>
            </a:extLst>
          </p:cNvPr>
          <p:cNvGrpSpPr/>
          <p:nvPr/>
        </p:nvGrpSpPr>
        <p:grpSpPr>
          <a:xfrm>
            <a:off x="4025348" y="2478435"/>
            <a:ext cx="1184814" cy="1192792"/>
            <a:chOff x="4263887" y="2011296"/>
            <a:chExt cx="1184814" cy="1192792"/>
          </a:xfrm>
        </p:grpSpPr>
        <p:pic>
          <p:nvPicPr>
            <p:cNvPr id="37" name="Picture 36" descr="A picture containing honeycomb&#10;&#10;Description automatically generated">
              <a:extLst>
                <a:ext uri="{FF2B5EF4-FFF2-40B4-BE49-F238E27FC236}">
                  <a16:creationId xmlns:a16="http://schemas.microsoft.com/office/drawing/2014/main" id="{AE5F2BA6-A4C2-4616-B6D9-DFACC767BDB8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63887" y="2011296"/>
              <a:ext cx="1184814" cy="1192792"/>
            </a:xfrm>
            <a:prstGeom prst="rect">
              <a:avLst/>
            </a:prstGeom>
          </p:spPr>
        </p:pic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ADD12EDE-0B76-4BA9-AEA4-4EEF03195997}"/>
                </a:ext>
              </a:extLst>
            </p:cNvPr>
            <p:cNvSpPr txBox="1"/>
            <p:nvPr/>
          </p:nvSpPr>
          <p:spPr>
            <a:xfrm>
              <a:off x="4343400" y="2325757"/>
              <a:ext cx="104360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50</a:t>
              </a: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66E8678C-BBA8-40FC-88B7-D03F3124A570}"/>
              </a:ext>
            </a:extLst>
          </p:cNvPr>
          <p:cNvGrpSpPr/>
          <p:nvPr/>
        </p:nvGrpSpPr>
        <p:grpSpPr>
          <a:xfrm>
            <a:off x="4562061" y="3830157"/>
            <a:ext cx="1184814" cy="1192792"/>
            <a:chOff x="4263887" y="2011296"/>
            <a:chExt cx="1184814" cy="1192792"/>
          </a:xfrm>
        </p:grpSpPr>
        <p:pic>
          <p:nvPicPr>
            <p:cNvPr id="40" name="Picture 39" descr="A picture containing honeycomb&#10;&#10;Description automatically generated">
              <a:extLst>
                <a:ext uri="{FF2B5EF4-FFF2-40B4-BE49-F238E27FC236}">
                  <a16:creationId xmlns:a16="http://schemas.microsoft.com/office/drawing/2014/main" id="{DC65B193-0AEE-41A7-8093-FB4160C0DEA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63887" y="2011296"/>
              <a:ext cx="1184814" cy="1192792"/>
            </a:xfrm>
            <a:prstGeom prst="rect">
              <a:avLst/>
            </a:prstGeom>
          </p:spPr>
        </p:pic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D86FE585-38E3-4BD0-818C-3EF811163EA3}"/>
                </a:ext>
              </a:extLst>
            </p:cNvPr>
            <p:cNvSpPr txBox="1"/>
            <p:nvPr/>
          </p:nvSpPr>
          <p:spPr>
            <a:xfrm>
              <a:off x="4343400" y="2325757"/>
              <a:ext cx="104360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40</a:t>
              </a: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61A3E3DE-F4FC-49E7-A2B7-B2797456E709}"/>
              </a:ext>
            </a:extLst>
          </p:cNvPr>
          <p:cNvGrpSpPr/>
          <p:nvPr/>
        </p:nvGrpSpPr>
        <p:grpSpPr>
          <a:xfrm>
            <a:off x="6202017" y="3184114"/>
            <a:ext cx="1184814" cy="1192792"/>
            <a:chOff x="4263887" y="2011296"/>
            <a:chExt cx="1184814" cy="1192792"/>
          </a:xfrm>
        </p:grpSpPr>
        <p:pic>
          <p:nvPicPr>
            <p:cNvPr id="43" name="Picture 42" descr="A picture containing honeycomb&#10;&#10;Description automatically generated">
              <a:extLst>
                <a:ext uri="{FF2B5EF4-FFF2-40B4-BE49-F238E27FC236}">
                  <a16:creationId xmlns:a16="http://schemas.microsoft.com/office/drawing/2014/main" id="{46991A29-BC81-4D01-97B8-34C969574C2D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63887" y="2011296"/>
              <a:ext cx="1184814" cy="1192792"/>
            </a:xfrm>
            <a:prstGeom prst="rect">
              <a:avLst/>
            </a:prstGeom>
          </p:spPr>
        </p:pic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697C3ED9-E867-4FB7-8FE9-C8B5C6E03B3C}"/>
                </a:ext>
              </a:extLst>
            </p:cNvPr>
            <p:cNvSpPr txBox="1"/>
            <p:nvPr/>
          </p:nvSpPr>
          <p:spPr>
            <a:xfrm>
              <a:off x="4343400" y="2325757"/>
              <a:ext cx="104360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210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89C070EE-A6BB-4B43-B4FA-238AA91D6FE7}"/>
              </a:ext>
            </a:extLst>
          </p:cNvPr>
          <p:cNvGrpSpPr/>
          <p:nvPr/>
        </p:nvGrpSpPr>
        <p:grpSpPr>
          <a:xfrm>
            <a:off x="8039010" y="1068968"/>
            <a:ext cx="3167559" cy="2055387"/>
            <a:chOff x="7526946" y="1434728"/>
            <a:chExt cx="3167559" cy="2055387"/>
          </a:xfrm>
        </p:grpSpPr>
        <p:pic>
          <p:nvPicPr>
            <p:cNvPr id="10" name="Picture 9" descr="A picture containing clipart, helmet&#10;&#10;Description automatically generated">
              <a:extLst>
                <a:ext uri="{FF2B5EF4-FFF2-40B4-BE49-F238E27FC236}">
                  <a16:creationId xmlns:a16="http://schemas.microsoft.com/office/drawing/2014/main" id="{FA4A352B-908B-49DF-B824-224AAEBF49D8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26946" y="1434728"/>
              <a:ext cx="3167559" cy="1891253"/>
            </a:xfrm>
            <a:prstGeom prst="rect">
              <a:avLst/>
            </a:prstGeom>
          </p:spPr>
        </p:pic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30BEF371-969B-459E-8551-9964D2616DE2}"/>
                </a:ext>
              </a:extLst>
            </p:cNvPr>
            <p:cNvSpPr txBox="1"/>
            <p:nvPr/>
          </p:nvSpPr>
          <p:spPr>
            <a:xfrm>
              <a:off x="8522208" y="2843784"/>
              <a:ext cx="97840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</a:t>
              </a:r>
            </a:p>
          </p:txBody>
        </p:sp>
      </p:grpSp>
      <p:sp>
        <p:nvSpPr>
          <p:cNvPr id="47" name="TextBox 46">
            <a:extLst>
              <a:ext uri="{FF2B5EF4-FFF2-40B4-BE49-F238E27FC236}">
                <a16:creationId xmlns:a16="http://schemas.microsoft.com/office/drawing/2014/main" id="{EBA70F55-0EB2-4B3A-98CF-A82CC9D77393}"/>
              </a:ext>
            </a:extLst>
          </p:cNvPr>
          <p:cNvSpPr txBox="1"/>
          <p:nvPr/>
        </p:nvSpPr>
        <p:spPr>
          <a:xfrm>
            <a:off x="8875776" y="4971288"/>
            <a:ext cx="9784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0D08EC85-EC2A-40AB-BF6E-FCBF254ABA78}"/>
              </a:ext>
            </a:extLst>
          </p:cNvPr>
          <p:cNvSpPr txBox="1"/>
          <p:nvPr/>
        </p:nvSpPr>
        <p:spPr>
          <a:xfrm>
            <a:off x="1243583" y="2866724"/>
            <a:ext cx="215798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i="0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= 4 x 10</a:t>
            </a:r>
            <a:endParaRPr lang="en-US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73134091-1B1B-4292-A19C-1C6DC41F608E}"/>
              </a:ext>
            </a:extLst>
          </p:cNvPr>
          <p:cNvSpPr txBox="1"/>
          <p:nvPr/>
        </p:nvSpPr>
        <p:spPr>
          <a:xfrm>
            <a:off x="1261474" y="3434305"/>
            <a:ext cx="215798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i="0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= 40</a:t>
            </a:r>
            <a:endParaRPr lang="en-US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0692CB2C-05ED-4F26-A467-84022892A030}"/>
              </a:ext>
            </a:extLst>
          </p:cNvPr>
          <p:cNvCxnSpPr>
            <a:cxnSpLocks/>
          </p:cNvCxnSpPr>
          <p:nvPr/>
        </p:nvCxnSpPr>
        <p:spPr>
          <a:xfrm>
            <a:off x="3410712" y="2322576"/>
            <a:ext cx="1115568" cy="2075688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>
            <a:extLst>
              <a:ext uri="{FF2B5EF4-FFF2-40B4-BE49-F238E27FC236}">
                <a16:creationId xmlns:a16="http://schemas.microsoft.com/office/drawing/2014/main" id="{0F34CF22-BA72-497D-9E0C-EFB0FE8430F0}"/>
              </a:ext>
            </a:extLst>
          </p:cNvPr>
          <p:cNvSpPr txBox="1"/>
          <p:nvPr/>
        </p:nvSpPr>
        <p:spPr>
          <a:xfrm>
            <a:off x="9363422" y="2480744"/>
            <a:ext cx="246565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i="0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= 100 : 2</a:t>
            </a:r>
            <a:endParaRPr lang="en-US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A5FB26E9-7B59-4510-BAFB-9F5E431C2A11}"/>
              </a:ext>
            </a:extLst>
          </p:cNvPr>
          <p:cNvSpPr txBox="1"/>
          <p:nvPr/>
        </p:nvSpPr>
        <p:spPr>
          <a:xfrm>
            <a:off x="9370427" y="3152638"/>
            <a:ext cx="215798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i="0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= 50</a:t>
            </a:r>
            <a:endParaRPr lang="en-US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39BCD539-73F6-44FA-A286-7252FE9FFE2F}"/>
              </a:ext>
            </a:extLst>
          </p:cNvPr>
          <p:cNvCxnSpPr>
            <a:cxnSpLocks/>
          </p:cNvCxnSpPr>
          <p:nvPr/>
        </p:nvCxnSpPr>
        <p:spPr>
          <a:xfrm flipH="1">
            <a:off x="5020056" y="2357441"/>
            <a:ext cx="3018954" cy="1204552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06A149AB-4CC3-4A25-BED1-0A7F3C92518F}"/>
              </a:ext>
            </a:extLst>
          </p:cNvPr>
          <p:cNvSpPr txBox="1"/>
          <p:nvPr/>
        </p:nvSpPr>
        <p:spPr>
          <a:xfrm>
            <a:off x="1362456" y="5448038"/>
            <a:ext cx="215798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i="0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70 x 3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6CBB46B8-7BD4-4779-850B-4D4B8BC055D2}"/>
              </a:ext>
            </a:extLst>
          </p:cNvPr>
          <p:cNvSpPr txBox="1"/>
          <p:nvPr/>
        </p:nvSpPr>
        <p:spPr>
          <a:xfrm>
            <a:off x="1380744" y="5987534"/>
            <a:ext cx="215798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i="0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= 210</a:t>
            </a:r>
            <a:endParaRPr lang="en-US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4E8F6257-040D-4C0C-A4C0-F65F314BF987}"/>
              </a:ext>
            </a:extLst>
          </p:cNvPr>
          <p:cNvSpPr txBox="1"/>
          <p:nvPr/>
        </p:nvSpPr>
        <p:spPr>
          <a:xfrm>
            <a:off x="8065008" y="5402318"/>
            <a:ext cx="246362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i="0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52 + 48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8FE55158-6271-4079-AAB1-38B9900B8F5D}"/>
              </a:ext>
            </a:extLst>
          </p:cNvPr>
          <p:cNvSpPr txBox="1"/>
          <p:nvPr/>
        </p:nvSpPr>
        <p:spPr>
          <a:xfrm>
            <a:off x="8083296" y="5941814"/>
            <a:ext cx="215798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i="0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= 100</a:t>
            </a:r>
            <a:endParaRPr lang="en-US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548D1D42-176B-4D8E-8889-D38879056EA1}"/>
              </a:ext>
            </a:extLst>
          </p:cNvPr>
          <p:cNvCxnSpPr>
            <a:cxnSpLocks/>
          </p:cNvCxnSpPr>
          <p:nvPr/>
        </p:nvCxnSpPr>
        <p:spPr>
          <a:xfrm flipH="1" flipV="1">
            <a:off x="6688533" y="2126974"/>
            <a:ext cx="1582087" cy="1884421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or: Elbow 12">
            <a:extLst>
              <a:ext uri="{FF2B5EF4-FFF2-40B4-BE49-F238E27FC236}">
                <a16:creationId xmlns:a16="http://schemas.microsoft.com/office/drawing/2014/main" id="{148D5A18-0E4E-003B-9DAC-4EF819703511}"/>
              </a:ext>
            </a:extLst>
          </p:cNvPr>
          <p:cNvCxnSpPr>
            <a:cxnSpLocks/>
            <a:endCxn id="43" idx="2"/>
          </p:cNvCxnSpPr>
          <p:nvPr/>
        </p:nvCxnSpPr>
        <p:spPr>
          <a:xfrm flipV="1">
            <a:off x="3538728" y="4376906"/>
            <a:ext cx="3255696" cy="793771"/>
          </a:xfrm>
          <a:prstGeom prst="bentConnector2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2361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4" dur="500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9" dur="500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4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Hộp Văn bản 15">
            <a:extLst>
              <a:ext uri="{FF2B5EF4-FFF2-40B4-BE49-F238E27FC236}">
                <a16:creationId xmlns:a16="http://schemas.microsoft.com/office/drawing/2014/main" id="{DE5C9CEC-B796-4F6E-9780-38C3BDE00AD1}"/>
              </a:ext>
            </a:extLst>
          </p:cNvPr>
          <p:cNvSpPr txBox="1"/>
          <p:nvPr/>
        </p:nvSpPr>
        <p:spPr>
          <a:xfrm>
            <a:off x="1436347" y="341240"/>
            <a:ext cx="54816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vi-VN" sz="36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Tính giá trị của biểu thức:</a:t>
            </a:r>
            <a:endParaRPr kumimoji="0" lang="en-US" sz="3600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DE815BDB-51A7-4C24-912D-9689E591CF9C}"/>
              </a:ext>
            </a:extLst>
          </p:cNvPr>
          <p:cNvSpPr/>
          <p:nvPr/>
        </p:nvSpPr>
        <p:spPr>
          <a:xfrm>
            <a:off x="634969" y="283199"/>
            <a:ext cx="846844" cy="8617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sz="4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3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A25924BA-B5ED-44C5-A329-018256FA0CDE}"/>
              </a:ext>
            </a:extLst>
          </p:cNvPr>
          <p:cNvGrpSpPr/>
          <p:nvPr/>
        </p:nvGrpSpPr>
        <p:grpSpPr>
          <a:xfrm>
            <a:off x="5020054" y="5038344"/>
            <a:ext cx="2936369" cy="2221166"/>
            <a:chOff x="4753738" y="4604247"/>
            <a:chExt cx="3379700" cy="2408375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83CF1901-D70E-45DF-AF78-83779099985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977822" y="4604247"/>
              <a:ext cx="2408375" cy="2408375"/>
            </a:xfrm>
            <a:prstGeom prst="rect">
              <a:avLst/>
            </a:prstGeom>
          </p:spPr>
        </p:pic>
        <p:sp>
          <p:nvSpPr>
            <p:cNvPr id="21" name="Hình chữ nhật: Góc Tròn 46">
              <a:extLst>
                <a:ext uri="{FF2B5EF4-FFF2-40B4-BE49-F238E27FC236}">
                  <a16:creationId xmlns:a16="http://schemas.microsoft.com/office/drawing/2014/main" id="{10AEF8B5-E3E8-4506-8AD7-3D1DB5C3A81B}"/>
                </a:ext>
              </a:extLst>
            </p:cNvPr>
            <p:cNvSpPr/>
            <p:nvPr/>
          </p:nvSpPr>
          <p:spPr>
            <a:xfrm>
              <a:off x="4753738" y="5845662"/>
              <a:ext cx="3379700" cy="582908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chemeClr val="accent1">
                  <a:lumMod val="75000"/>
                </a:schemeClr>
              </a:solidFill>
            </a:ln>
            <a:effectLst>
              <a:glow rad="635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-US" sz="32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0975.115.136</a:t>
              </a:r>
            </a:p>
          </p:txBody>
        </p:sp>
      </p:grp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614C2680-5741-434D-B17E-FA5C9DD2EC18}"/>
              </a:ext>
            </a:extLst>
          </p:cNvPr>
          <p:cNvSpPr/>
          <p:nvPr/>
        </p:nvSpPr>
        <p:spPr>
          <a:xfrm>
            <a:off x="1688222" y="1357924"/>
            <a:ext cx="6341344" cy="100965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a) 27 + 34 + 66 </a:t>
            </a:r>
            <a:r>
              <a:rPr lang="pt-BR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27 + (34 + 66)</a:t>
            </a:r>
          </a:p>
          <a:p>
            <a:pPr algn="ctr"/>
            <a:endParaRPr lang="en-US" sz="3200" dirty="0">
              <a:solidFill>
                <a:schemeClr val="tx1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4F0A60EB-931E-4740-BBD7-43DB61DC4C05}"/>
              </a:ext>
            </a:extLst>
          </p:cNvPr>
          <p:cNvSpPr/>
          <p:nvPr/>
        </p:nvSpPr>
        <p:spPr>
          <a:xfrm>
            <a:off x="1436347" y="3369191"/>
            <a:ext cx="3905250" cy="100965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b) 7 x 5 x 2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27568A7-0021-44A0-8B3E-1E1855271B10}"/>
              </a:ext>
            </a:extLst>
          </p:cNvPr>
          <p:cNvSpPr txBox="1"/>
          <p:nvPr/>
        </p:nvSpPr>
        <p:spPr>
          <a:xfrm>
            <a:off x="4792788" y="2031627"/>
            <a:ext cx="33909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pt-BR" sz="320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= 27 + 100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EC92BFD-CC03-457A-9653-C2BB5BF84E0C}"/>
              </a:ext>
            </a:extLst>
          </p:cNvPr>
          <p:cNvSpPr txBox="1"/>
          <p:nvPr/>
        </p:nvSpPr>
        <p:spPr>
          <a:xfrm>
            <a:off x="4630526" y="4896697"/>
            <a:ext cx="33909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70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6AE2314-68A5-6732-CE02-95F547CC9019}"/>
              </a:ext>
            </a:extLst>
          </p:cNvPr>
          <p:cNvSpPr txBox="1"/>
          <p:nvPr/>
        </p:nvSpPr>
        <p:spPr>
          <a:xfrm>
            <a:off x="4792788" y="2708598"/>
            <a:ext cx="13892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pt-BR" sz="320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= 127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3D01D3B-F66C-A836-DFE6-A732D304D046}"/>
              </a:ext>
            </a:extLst>
          </p:cNvPr>
          <p:cNvSpPr txBox="1"/>
          <p:nvPr/>
        </p:nvSpPr>
        <p:spPr>
          <a:xfrm>
            <a:off x="4565524" y="3614175"/>
            <a:ext cx="33909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7 x (5 x 2)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E7B50AC-CBBF-4EAE-E3C0-8D073DC73222}"/>
              </a:ext>
            </a:extLst>
          </p:cNvPr>
          <p:cNvSpPr txBox="1"/>
          <p:nvPr/>
        </p:nvSpPr>
        <p:spPr>
          <a:xfrm>
            <a:off x="4565524" y="4316054"/>
            <a:ext cx="33909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7 x 10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5D1C3832-1528-4A5B-01A6-3A58850E045D}"/>
              </a:ext>
            </a:extLst>
          </p:cNvPr>
          <p:cNvGrpSpPr/>
          <p:nvPr/>
        </p:nvGrpSpPr>
        <p:grpSpPr>
          <a:xfrm>
            <a:off x="8985603" y="1653736"/>
            <a:ext cx="2273778" cy="1487225"/>
            <a:chOff x="392878" y="5039530"/>
            <a:chExt cx="2273778" cy="1487225"/>
          </a:xfrm>
        </p:grpSpPr>
        <p:pic>
          <p:nvPicPr>
            <p:cNvPr id="12" name="图片 2">
              <a:extLst>
                <a:ext uri="{FF2B5EF4-FFF2-40B4-BE49-F238E27FC236}">
                  <a16:creationId xmlns:a16="http://schemas.microsoft.com/office/drawing/2014/main" id="{D9C40222-A9DD-BA0D-7732-12CD4336794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 rot="21445500" flipH="1">
              <a:off x="392878" y="5039530"/>
              <a:ext cx="2209988" cy="1487225"/>
            </a:xfrm>
            <a:prstGeom prst="rect">
              <a:avLst/>
            </a:prstGeom>
          </p:spPr>
        </p:pic>
        <p:sp>
          <p:nvSpPr>
            <p:cNvPr id="13" name="Rounded Rectangle 2">
              <a:extLst>
                <a:ext uri="{FF2B5EF4-FFF2-40B4-BE49-F238E27FC236}">
                  <a16:creationId xmlns:a16="http://schemas.microsoft.com/office/drawing/2014/main" id="{0FB9CDFD-3BA1-FF29-4D6A-D8245468464A}"/>
                </a:ext>
              </a:extLst>
            </p:cNvPr>
            <p:cNvSpPr/>
            <p:nvPr/>
          </p:nvSpPr>
          <p:spPr>
            <a:xfrm rot="20616017">
              <a:off x="498687" y="5376848"/>
              <a:ext cx="2167969" cy="674370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微软雅黑"/>
                  <a:cs typeface="Arial" panose="020B0604020202020204" pitchFamily="34" charset="0"/>
                  <a:sym typeface="Arial"/>
                </a:rPr>
                <a:t>Làm</a:t>
              </a: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微软雅黑"/>
                  <a:cs typeface="Arial" panose="020B0604020202020204" pitchFamily="34" charset="0"/>
                  <a:sym typeface="Arial"/>
                </a:rPr>
                <a:t> </a:t>
              </a:r>
              <a:r>
                <a:rPr kumimoji="0" lang="en-US" sz="24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微软雅黑"/>
                  <a:cs typeface="Arial" panose="020B0604020202020204" pitchFamily="34" charset="0"/>
                  <a:sym typeface="Arial"/>
                </a:rPr>
                <a:t>vào</a:t>
              </a: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微软雅黑"/>
                  <a:cs typeface="Arial" panose="020B0604020202020204" pitchFamily="34" charset="0"/>
                  <a:sym typeface="Arial"/>
                </a:rPr>
                <a:t> </a:t>
              </a:r>
              <a:r>
                <a:rPr kumimoji="0" lang="en-US" sz="24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微软雅黑"/>
                  <a:cs typeface="Arial" panose="020B0604020202020204" pitchFamily="34" charset="0"/>
                  <a:sym typeface="Arial"/>
                </a:rPr>
                <a:t>vở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微软雅黑"/>
                <a:cs typeface="Arial" panose="020B0604020202020204" pitchFamily="34" charset="0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03501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  <p:bldP spid="5" grpId="0"/>
      <p:bldP spid="11" grpId="0"/>
      <p:bldP spid="6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Hộp Văn bản 15">
            <a:extLst>
              <a:ext uri="{FF2B5EF4-FFF2-40B4-BE49-F238E27FC236}">
                <a16:creationId xmlns:a16="http://schemas.microsoft.com/office/drawing/2014/main" id="{03D811BE-B6AB-4384-8848-DC24BA6B3E27}"/>
              </a:ext>
            </a:extLst>
          </p:cNvPr>
          <p:cNvSpPr txBox="1"/>
          <p:nvPr/>
        </p:nvSpPr>
        <p:spPr>
          <a:xfrm>
            <a:off x="1161288" y="432145"/>
            <a:ext cx="1061618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defTabSz="1219170">
              <a:buClr>
                <a:srgbClr val="000000"/>
              </a:buClr>
              <a:defRPr/>
            </a:pPr>
            <a:r>
              <a:rPr lang="vi-VN" sz="2800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Người ta đóng 288 bánh xe ô tô vào các hộp, mỗi hộp 4 bánh xe. Sau đó đóng các hộp vào các thùng, mỗi thùng 8 hộp. Hỏi người ta đóng được bao nhiêu thùng bánh xe ô tô như vậy?</a:t>
            </a: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26DBE2F0-FEE0-4795-908D-574750B57E35}"/>
              </a:ext>
            </a:extLst>
          </p:cNvPr>
          <p:cNvSpPr/>
          <p:nvPr/>
        </p:nvSpPr>
        <p:spPr>
          <a:xfrm>
            <a:off x="451784" y="418596"/>
            <a:ext cx="668865" cy="68065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  <a:defRPr/>
            </a:pPr>
            <a:r>
              <a:rPr lang="en-US" sz="2800" kern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4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5177301-551E-4F44-A971-F779A4B16EA9}"/>
              </a:ext>
            </a:extLst>
          </p:cNvPr>
          <p:cNvSpPr txBox="1"/>
          <p:nvPr/>
        </p:nvSpPr>
        <p:spPr>
          <a:xfrm>
            <a:off x="374904" y="2377440"/>
            <a:ext cx="504748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0" u="sng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Tóm</a:t>
            </a:r>
            <a:r>
              <a:rPr lang="en-US" sz="2800" i="0" u="sng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0" u="sng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tắt</a:t>
            </a:r>
            <a:r>
              <a:rPr lang="en-US" sz="2800" i="0" u="sng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l"/>
            <a:r>
              <a:rPr lang="en-US" sz="2800" i="0" dirty="0" err="1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Mỗi</a:t>
            </a:r>
            <a:r>
              <a:rPr lang="en-US" sz="2800" i="0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0" dirty="0" err="1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hộp</a:t>
            </a:r>
            <a:r>
              <a:rPr lang="en-US" sz="2800" i="0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4 bánh </a:t>
            </a:r>
            <a:r>
              <a:rPr lang="en-US" sz="2800" i="0" dirty="0" err="1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endParaRPr lang="en-US" sz="2800" i="0" dirty="0">
              <a:solidFill>
                <a:srgbClr val="0070C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sz="2800" i="0" dirty="0" err="1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Mỗi</a:t>
            </a:r>
            <a:r>
              <a:rPr lang="en-US" sz="2800" i="0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0" dirty="0" err="1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thùng</a:t>
            </a:r>
            <a:r>
              <a:rPr lang="en-US" sz="2800" i="0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8 </a:t>
            </a:r>
            <a:r>
              <a:rPr lang="en-US" sz="2800" i="0" dirty="0" err="1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hộp</a:t>
            </a:r>
            <a:endParaRPr lang="en-US" sz="2800" i="0" dirty="0">
              <a:solidFill>
                <a:srgbClr val="0070C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sz="2800" i="0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288 bánh </a:t>
            </a:r>
            <a:r>
              <a:rPr lang="en-US" sz="2800" i="0" dirty="0" err="1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sz="2800" i="0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…. </a:t>
            </a:r>
            <a:r>
              <a:rPr lang="en-US" sz="2800" i="0" dirty="0" err="1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thùng</a:t>
            </a:r>
            <a:r>
              <a:rPr lang="en-US" sz="2800" i="0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DCBFA56-A076-48F2-B14B-FB031C30C30E}"/>
              </a:ext>
            </a:extLst>
          </p:cNvPr>
          <p:cNvSpPr txBox="1"/>
          <p:nvPr/>
        </p:nvSpPr>
        <p:spPr>
          <a:xfrm>
            <a:off x="4967785" y="2423160"/>
            <a:ext cx="688283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800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 giải</a:t>
            </a:r>
            <a:r>
              <a:rPr lang="en-US" sz="2800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vi-VN" sz="2800" u="sng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vi-VN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 hộp bánh xe đóng được là</a:t>
            </a:r>
            <a:r>
              <a:rPr lang="en-US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vi-VN" sz="28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vi-VN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288 : 4 = 72 (hộp)</a:t>
            </a:r>
          </a:p>
          <a:p>
            <a:r>
              <a:rPr lang="vi-VN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Số thùng bánh xe đóng được là</a:t>
            </a:r>
            <a:r>
              <a:rPr lang="en-US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vi-VN" sz="28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vi-VN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72 : 8 = 9 (thùng)</a:t>
            </a:r>
          </a:p>
          <a:p>
            <a:pPr algn="ctr"/>
            <a:r>
              <a:rPr lang="vi-VN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Đáp số: 9 thùng bánh xe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B4E347F4-7476-4509-8124-17C540C04768}"/>
              </a:ext>
            </a:extLst>
          </p:cNvPr>
          <p:cNvCxnSpPr>
            <a:cxnSpLocks/>
          </p:cNvCxnSpPr>
          <p:nvPr/>
        </p:nvCxnSpPr>
        <p:spPr>
          <a:xfrm>
            <a:off x="3448449" y="827865"/>
            <a:ext cx="4139706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5027C543-8BA8-2876-2536-20A37E40FADD}"/>
              </a:ext>
            </a:extLst>
          </p:cNvPr>
          <p:cNvCxnSpPr>
            <a:cxnSpLocks/>
          </p:cNvCxnSpPr>
          <p:nvPr/>
        </p:nvCxnSpPr>
        <p:spPr>
          <a:xfrm>
            <a:off x="7872598" y="827865"/>
            <a:ext cx="2731713" cy="29669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4E6BD87-9158-87A8-F1A2-6E84729C1BB3}"/>
              </a:ext>
            </a:extLst>
          </p:cNvPr>
          <p:cNvCxnSpPr>
            <a:cxnSpLocks/>
          </p:cNvCxnSpPr>
          <p:nvPr/>
        </p:nvCxnSpPr>
        <p:spPr>
          <a:xfrm>
            <a:off x="5518302" y="1277999"/>
            <a:ext cx="2354296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B33FA49-77E7-A860-02D8-FBF080292FD1}"/>
              </a:ext>
            </a:extLst>
          </p:cNvPr>
          <p:cNvCxnSpPr>
            <a:cxnSpLocks/>
          </p:cNvCxnSpPr>
          <p:nvPr/>
        </p:nvCxnSpPr>
        <p:spPr>
          <a:xfrm>
            <a:off x="1161288" y="1717003"/>
            <a:ext cx="3806497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17E4FE1-B517-5884-3901-3BF5D046838F}"/>
              </a:ext>
            </a:extLst>
          </p:cNvPr>
          <p:cNvGrpSpPr/>
          <p:nvPr/>
        </p:nvGrpSpPr>
        <p:grpSpPr>
          <a:xfrm>
            <a:off x="1157351" y="4727308"/>
            <a:ext cx="2273778" cy="1487225"/>
            <a:chOff x="392878" y="5039530"/>
            <a:chExt cx="2273778" cy="1487225"/>
          </a:xfrm>
        </p:grpSpPr>
        <p:pic>
          <p:nvPicPr>
            <p:cNvPr id="13" name="图片 2">
              <a:extLst>
                <a:ext uri="{FF2B5EF4-FFF2-40B4-BE49-F238E27FC236}">
                  <a16:creationId xmlns:a16="http://schemas.microsoft.com/office/drawing/2014/main" id="{6B90D295-7BB9-5872-E4FF-9804824E59F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21445500" flipH="1">
              <a:off x="392878" y="5039530"/>
              <a:ext cx="2209988" cy="1487225"/>
            </a:xfrm>
            <a:prstGeom prst="rect">
              <a:avLst/>
            </a:prstGeom>
          </p:spPr>
        </p:pic>
        <p:sp>
          <p:nvSpPr>
            <p:cNvPr id="14" name="Rounded Rectangle 2">
              <a:extLst>
                <a:ext uri="{FF2B5EF4-FFF2-40B4-BE49-F238E27FC236}">
                  <a16:creationId xmlns:a16="http://schemas.microsoft.com/office/drawing/2014/main" id="{7967AD95-AB8C-77D9-772E-882C32D0CEFB}"/>
                </a:ext>
              </a:extLst>
            </p:cNvPr>
            <p:cNvSpPr/>
            <p:nvPr/>
          </p:nvSpPr>
          <p:spPr>
            <a:xfrm rot="20616017">
              <a:off x="498687" y="5376848"/>
              <a:ext cx="2167969" cy="674370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微软雅黑"/>
                  <a:cs typeface="Arial" panose="020B0604020202020204" pitchFamily="34" charset="0"/>
                  <a:sym typeface="Arial"/>
                </a:rPr>
                <a:t>Làm</a:t>
              </a: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微软雅黑"/>
                  <a:cs typeface="Arial" panose="020B0604020202020204" pitchFamily="34" charset="0"/>
                  <a:sym typeface="Arial"/>
                </a:rPr>
                <a:t> </a:t>
              </a:r>
              <a:r>
                <a:rPr kumimoji="0" lang="en-US" sz="24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微软雅黑"/>
                  <a:cs typeface="Arial" panose="020B0604020202020204" pitchFamily="34" charset="0"/>
                  <a:sym typeface="Arial"/>
                </a:rPr>
                <a:t>vào</a:t>
              </a: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微软雅黑"/>
                  <a:cs typeface="Arial" panose="020B0604020202020204" pitchFamily="34" charset="0"/>
                  <a:sym typeface="Arial"/>
                </a:rPr>
                <a:t> </a:t>
              </a:r>
              <a:r>
                <a:rPr kumimoji="0" lang="en-US" sz="24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微软雅黑"/>
                  <a:cs typeface="Arial" panose="020B0604020202020204" pitchFamily="34" charset="0"/>
                  <a:sym typeface="Arial"/>
                </a:rPr>
                <a:t>vở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微软雅黑"/>
                <a:cs typeface="Arial" panose="020B0604020202020204" pitchFamily="34" charset="0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03073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1" dur="500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1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Hộp Văn bản 15">
            <a:extLst>
              <a:ext uri="{FF2B5EF4-FFF2-40B4-BE49-F238E27FC236}">
                <a16:creationId xmlns:a16="http://schemas.microsoft.com/office/drawing/2014/main" id="{EF72725F-B99D-43C3-A94A-668E1A1E652E}"/>
              </a:ext>
            </a:extLst>
          </p:cNvPr>
          <p:cNvSpPr txBox="1"/>
          <p:nvPr/>
        </p:nvSpPr>
        <p:spPr>
          <a:xfrm>
            <a:off x="1929384" y="271011"/>
            <a:ext cx="968075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defTabSz="1219170">
              <a:buClr>
                <a:srgbClr val="000000"/>
              </a:buClr>
              <a:defRPr/>
            </a:pPr>
            <a:r>
              <a:rPr lang="vi-VN" sz="3200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Đố em!</a:t>
            </a:r>
          </a:p>
          <a:p>
            <a:pPr algn="just" defTabSz="1219170">
              <a:buClr>
                <a:srgbClr val="000000"/>
              </a:buClr>
              <a:defRPr/>
            </a:pPr>
            <a:r>
              <a:rPr lang="vi-VN" sz="3200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Chọn dấu phép tính “+, -, x, :” thích hợp thay cho dấu ? để được biểu thức có giá trị bé nhất.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92E39417-0DC2-4293-AA41-3F6D1FD00FA0}"/>
              </a:ext>
            </a:extLst>
          </p:cNvPr>
          <p:cNvSpPr/>
          <p:nvPr/>
        </p:nvSpPr>
        <p:spPr>
          <a:xfrm>
            <a:off x="1269632" y="260255"/>
            <a:ext cx="668865" cy="68065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  <a:defRPr/>
            </a:pPr>
            <a:r>
              <a:rPr lang="en-US" sz="3200" ker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5</a:t>
            </a:r>
            <a:endParaRPr lang="en-US" sz="3200" kern="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  <p:grpSp>
        <p:nvGrpSpPr>
          <p:cNvPr id="78" name="Group 77">
            <a:extLst>
              <a:ext uri="{FF2B5EF4-FFF2-40B4-BE49-F238E27FC236}">
                <a16:creationId xmlns:a16="http://schemas.microsoft.com/office/drawing/2014/main" id="{F36C55FE-9CEE-40D0-96E9-34B3CD47EC84}"/>
              </a:ext>
            </a:extLst>
          </p:cNvPr>
          <p:cNvGrpSpPr/>
          <p:nvPr/>
        </p:nvGrpSpPr>
        <p:grpSpPr>
          <a:xfrm>
            <a:off x="3351105" y="2574712"/>
            <a:ext cx="4605087" cy="1938992"/>
            <a:chOff x="3646968" y="2573079"/>
            <a:chExt cx="3799650" cy="1938992"/>
          </a:xfrm>
        </p:grpSpPr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65B43026-3DEB-4C37-ABD7-7DC1AE6EF598}"/>
                </a:ext>
              </a:extLst>
            </p:cNvPr>
            <p:cNvSpPr txBox="1"/>
            <p:nvPr/>
          </p:nvSpPr>
          <p:spPr>
            <a:xfrm>
              <a:off x="3646968" y="2573079"/>
              <a:ext cx="3799650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0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6 x (6      6)</a:t>
              </a:r>
            </a:p>
          </p:txBody>
        </p:sp>
        <p:sp>
          <p:nvSpPr>
            <p:cNvPr id="81" name="Rectangle: Rounded Corners 80">
              <a:extLst>
                <a:ext uri="{FF2B5EF4-FFF2-40B4-BE49-F238E27FC236}">
                  <a16:creationId xmlns:a16="http://schemas.microsoft.com/office/drawing/2014/main" id="{13E166FF-4977-4736-AF2E-F1567A624DD8}"/>
                </a:ext>
              </a:extLst>
            </p:cNvPr>
            <p:cNvSpPr/>
            <p:nvPr/>
          </p:nvSpPr>
          <p:spPr>
            <a:xfrm>
              <a:off x="5537437" y="2741498"/>
              <a:ext cx="631649" cy="669851"/>
            </a:xfrm>
            <a:prstGeom prst="roundRect">
              <a:avLst/>
            </a:prstGeom>
            <a:ln w="3810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4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?</a:t>
              </a:r>
            </a:p>
          </p:txBody>
        </p:sp>
      </p:grpSp>
      <p:sp>
        <p:nvSpPr>
          <p:cNvPr id="83" name="Rectangle: Rounded Corners 82">
            <a:extLst>
              <a:ext uri="{FF2B5EF4-FFF2-40B4-BE49-F238E27FC236}">
                <a16:creationId xmlns:a16="http://schemas.microsoft.com/office/drawing/2014/main" id="{67253192-42CC-4720-B89C-87151AB6C680}"/>
              </a:ext>
            </a:extLst>
          </p:cNvPr>
          <p:cNvSpPr/>
          <p:nvPr/>
        </p:nvSpPr>
        <p:spPr>
          <a:xfrm>
            <a:off x="5642309" y="2759149"/>
            <a:ext cx="765544" cy="669851"/>
          </a:xfrm>
          <a:prstGeom prst="roundRect">
            <a:avLst>
              <a:gd name="adj" fmla="val 20624"/>
            </a:avLst>
          </a:prstGeom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925ED2B-878F-4C2A-BA55-60EC72A8F551}"/>
              </a:ext>
            </a:extLst>
          </p:cNvPr>
          <p:cNvSpPr txBox="1"/>
          <p:nvPr/>
        </p:nvSpPr>
        <p:spPr>
          <a:xfrm>
            <a:off x="1555030" y="4237334"/>
            <a:ext cx="104294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Biểu</a:t>
            </a:r>
            <a:r>
              <a:rPr lang="en-US" sz="320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en-US" sz="320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320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giá</a:t>
            </a:r>
            <a:r>
              <a:rPr lang="en-US" sz="320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trị</a:t>
            </a:r>
            <a:r>
              <a:rPr lang="en-US" sz="320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bé</a:t>
            </a:r>
            <a:r>
              <a:rPr lang="en-US" sz="320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nhất</a:t>
            </a:r>
            <a:r>
              <a:rPr lang="en-US" sz="320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sz="320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0 </a:t>
            </a:r>
            <a:r>
              <a:rPr lang="en-US" sz="320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sz="320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ta </a:t>
            </a:r>
            <a:r>
              <a:rPr lang="en-US" sz="320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điền</a:t>
            </a:r>
            <a:r>
              <a:rPr lang="en-US" sz="320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dấu</a:t>
            </a:r>
            <a:r>
              <a:rPr lang="en-US" sz="320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trừ</a:t>
            </a:r>
            <a:r>
              <a:rPr lang="en-US" sz="320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3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0992514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F04AE6CC-918D-4268-82B5-62DFC12E17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94011" y="2148729"/>
            <a:ext cx="8114479" cy="2560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9386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2_Printable Number Sense Activities for Pre-K by Slidesgo">
  <a:themeElements>
    <a:clrScheme name="Simple Light">
      <a:dk1>
        <a:srgbClr val="EFEFEF"/>
      </a:dk1>
      <a:lt1>
        <a:srgbClr val="FFFFFF"/>
      </a:lt1>
      <a:dk2>
        <a:srgbClr val="6B4C6D"/>
      </a:dk2>
      <a:lt2>
        <a:srgbClr val="B64BA7"/>
      </a:lt2>
      <a:accent1>
        <a:srgbClr val="FF828A"/>
      </a:accent1>
      <a:accent2>
        <a:srgbClr val="85E2E6"/>
      </a:accent2>
      <a:accent3>
        <a:srgbClr val="B2B911"/>
      </a:accent3>
      <a:accent4>
        <a:srgbClr val="E1F337"/>
      </a:accent4>
      <a:accent5>
        <a:srgbClr val="A77644"/>
      </a:accent5>
      <a:accent6>
        <a:srgbClr val="FFC736"/>
      </a:accent6>
      <a:hlink>
        <a:srgbClr val="000000"/>
      </a:hlink>
      <a:folHlink>
        <a:srgbClr val="0097A7"/>
      </a:folHlink>
    </a:clrScheme>
    <a:fontScheme name="45 Tùy chỉnh">
      <a:majorFont>
        <a:latin typeface="Coiny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rintable Number Sense Activities for Pre-K by Slidesgo">
  <a:themeElements>
    <a:clrScheme name="Simple Light">
      <a:dk1>
        <a:srgbClr val="EFEFEF"/>
      </a:dk1>
      <a:lt1>
        <a:srgbClr val="FFFFFF"/>
      </a:lt1>
      <a:dk2>
        <a:srgbClr val="6B4C6D"/>
      </a:dk2>
      <a:lt2>
        <a:srgbClr val="B64BA7"/>
      </a:lt2>
      <a:accent1>
        <a:srgbClr val="FF828A"/>
      </a:accent1>
      <a:accent2>
        <a:srgbClr val="85E2E6"/>
      </a:accent2>
      <a:accent3>
        <a:srgbClr val="B2B911"/>
      </a:accent3>
      <a:accent4>
        <a:srgbClr val="E1F337"/>
      </a:accent4>
      <a:accent5>
        <a:srgbClr val="A77644"/>
      </a:accent5>
      <a:accent6>
        <a:srgbClr val="FFC736"/>
      </a:accent6>
      <a:hlink>
        <a:srgbClr val="000000"/>
      </a:hlink>
      <a:folHlink>
        <a:srgbClr val="0097A7"/>
      </a:folHlink>
    </a:clrScheme>
    <a:fontScheme name="45 Tùy chỉnh">
      <a:majorFont>
        <a:latin typeface="Coiny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</TotalTime>
  <Words>318</Words>
  <Application>Microsoft Office PowerPoint</Application>
  <PresentationFormat>Widescreen</PresentationFormat>
  <Paragraphs>60</Paragraphs>
  <Slides>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2_Printable Number Sense Activities for Pre-K by Slidesgo</vt:lpstr>
      <vt:lpstr>Printable Number Sense Activities for Pre-K by Slidesgo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Thao Tran</dc:creator>
  <cp:lastModifiedBy>Admin</cp:lastModifiedBy>
  <cp:revision>41</cp:revision>
  <dcterms:created xsi:type="dcterms:W3CDTF">2022-09-24T23:54:01Z</dcterms:created>
  <dcterms:modified xsi:type="dcterms:W3CDTF">2025-01-02T02:10:12Z</dcterms:modified>
</cp:coreProperties>
</file>