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9"/>
  </p:notesMasterIdLst>
  <p:sldIdLst>
    <p:sldId id="7716" r:id="rId3"/>
    <p:sldId id="7717" r:id="rId4"/>
    <p:sldId id="7718" r:id="rId5"/>
    <p:sldId id="7719" r:id="rId6"/>
    <p:sldId id="343" r:id="rId7"/>
    <p:sldId id="772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BAE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340BB-BC22-4049-A7C9-1B602326C40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D335A-DEC2-4E04-9425-BA589F493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9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20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415517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068004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672916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4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6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19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75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31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9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79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88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938807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78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5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5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29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024732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957355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375071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909316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5723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91930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210525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BFD55A-89D3-4040-B727-BB59B371E2C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9725" y="381000"/>
            <a:ext cx="1180802" cy="118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7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726" r:id="rId8"/>
    <p:sldLayoutId id="2147483727" r:id="rId9"/>
    <p:sldLayoutId id="2147483728" r:id="rId10"/>
    <p:sldLayoutId id="214748372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B05E65-08C2-4303-8348-0E26F97CC3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0406" y="75339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853148-965C-4BB0-A45F-D6121F7D4A6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94" y="-713162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494896-9FF9-43CB-9CFF-931E04EA7D6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494" y="104959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2DAF27-A0A0-4CD2-BCD7-89CD57D583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0" y="931729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360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181EAA2-E74F-6D24-CD40-4E4B985BF746}"/>
              </a:ext>
            </a:extLst>
          </p:cNvPr>
          <p:cNvSpPr txBox="1"/>
          <p:nvPr/>
        </p:nvSpPr>
        <p:spPr>
          <a:xfrm>
            <a:off x="1671844" y="2822169"/>
            <a:ext cx="91419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38: BIỂU THỨC SỐ. </a:t>
            </a:r>
          </a:p>
          <a:p>
            <a:pPr algn="ctr"/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TÍNH GIÁ TRỊ CỦA BIỂU THỨC SỐ (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 – Tr.105)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2F2208E4-23D5-2FD6-3AF5-DF77A27AB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022" y="1352913"/>
            <a:ext cx="3139712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8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98992E-A4C9-9DA0-DB86-54796D79972F}"/>
              </a:ext>
            </a:extLst>
          </p:cNvPr>
          <p:cNvSpPr txBox="1"/>
          <p:nvPr/>
        </p:nvSpPr>
        <p:spPr>
          <a:xfrm>
            <a:off x="2637183" y="513315"/>
            <a:ext cx="645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Tính giá trị của biểu thức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6ACC52-9016-249C-118D-6D1CCAEFD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91" y="513315"/>
            <a:ext cx="1666875" cy="676275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984A669D-509D-F816-9FFC-74FEE54A5591}"/>
              </a:ext>
            </a:extLst>
          </p:cNvPr>
          <p:cNvSpPr txBox="1"/>
          <p:nvPr/>
        </p:nvSpPr>
        <p:spPr>
          <a:xfrm>
            <a:off x="523875" y="1143000"/>
            <a:ext cx="11220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Rót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sang 3 ca,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ca 2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5" name="Speech Bubble: Rectangle with Corners Rounded 23">
            <a:extLst>
              <a:ext uri="{FF2B5EF4-FFF2-40B4-BE49-F238E27FC236}">
                <a16:creationId xmlns:a16="http://schemas.microsoft.com/office/drawing/2014/main" id="{907FFB0F-4F36-8045-E4DD-7BD12952BE34}"/>
              </a:ext>
            </a:extLst>
          </p:cNvPr>
          <p:cNvSpPr/>
          <p:nvPr/>
        </p:nvSpPr>
        <p:spPr>
          <a:xfrm>
            <a:off x="1447800" y="2581275"/>
            <a:ext cx="4105275" cy="1276350"/>
          </a:xfrm>
          <a:prstGeom prst="wedgeRoundRectCallout">
            <a:avLst>
              <a:gd name="adj1" fmla="val -34058"/>
              <a:gd name="adj2" fmla="val 6921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ở 3 ca,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55EB94A8-59F2-9FD5-C6A1-973578D6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4033504"/>
            <a:ext cx="1247776" cy="2205371"/>
          </a:xfrm>
          <a:prstGeom prst="rect">
            <a:avLst/>
          </a:prstGeom>
        </p:spPr>
      </p:pic>
      <p:sp>
        <p:nvSpPr>
          <p:cNvPr id="7" name="Speech Bubble: Rectangle with Corners Rounded 24">
            <a:extLst>
              <a:ext uri="{FF2B5EF4-FFF2-40B4-BE49-F238E27FC236}">
                <a16:creationId xmlns:a16="http://schemas.microsoft.com/office/drawing/2014/main" id="{19546987-2A46-F392-591D-56CF779B2915}"/>
              </a:ext>
            </a:extLst>
          </p:cNvPr>
          <p:cNvSpPr/>
          <p:nvPr/>
        </p:nvSpPr>
        <p:spPr>
          <a:xfrm>
            <a:off x="7315200" y="1828800"/>
            <a:ext cx="4762501" cy="1619249"/>
          </a:xfrm>
          <a:prstGeom prst="wedgeRoundRectCallout">
            <a:avLst>
              <a:gd name="adj1" fmla="val -12241"/>
              <a:gd name="adj2" fmla="val 75933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 Ta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gộp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10 – 2 x 3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can.</a:t>
            </a:r>
          </a:p>
        </p:txBody>
      </p:sp>
      <p:pic>
        <p:nvPicPr>
          <p:cNvPr id="8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1CB22D2-93BA-8783-9B16-A49283B4E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59" y="3990976"/>
            <a:ext cx="2526366" cy="2386012"/>
          </a:xfrm>
          <a:prstGeom prst="rect">
            <a:avLst/>
          </a:prstGeom>
        </p:spPr>
      </p:pic>
      <p:grpSp>
        <p:nvGrpSpPr>
          <p:cNvPr id="9" name="Group 18">
            <a:extLst>
              <a:ext uri="{FF2B5EF4-FFF2-40B4-BE49-F238E27FC236}">
                <a16:creationId xmlns:a16="http://schemas.microsoft.com/office/drawing/2014/main" id="{BD5ABAFA-32D6-AA75-594F-4C85EE0F6A90}"/>
              </a:ext>
            </a:extLst>
          </p:cNvPr>
          <p:cNvGrpSpPr/>
          <p:nvPr/>
        </p:nvGrpSpPr>
        <p:grpSpPr>
          <a:xfrm>
            <a:off x="4181475" y="5238750"/>
            <a:ext cx="1419224" cy="1419224"/>
            <a:chOff x="6638925" y="5010150"/>
            <a:chExt cx="1419224" cy="1419224"/>
          </a:xfrm>
        </p:grpSpPr>
        <p:pic>
          <p:nvPicPr>
            <p:cNvPr id="10" name="Picture 20" descr="A picture containing cup, coffee, coffee cup, tableware&#10;&#10;Description automatically generated">
              <a:extLst>
                <a:ext uri="{FF2B5EF4-FFF2-40B4-BE49-F238E27FC236}">
                  <a16:creationId xmlns:a16="http://schemas.microsoft.com/office/drawing/2014/main" id="{8EF02D9F-B1E5-EF14-31E7-EA4F940E0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25" y="5010150"/>
              <a:ext cx="1419224" cy="1419224"/>
            </a:xfrm>
            <a:prstGeom prst="rect">
              <a:avLst/>
            </a:prstGeom>
          </p:spPr>
        </p:pic>
        <p:sp>
          <p:nvSpPr>
            <p:cNvPr id="11" name="TextBox 21">
              <a:extLst>
                <a:ext uri="{FF2B5EF4-FFF2-40B4-BE49-F238E27FC236}">
                  <a16:creationId xmlns:a16="http://schemas.microsoft.com/office/drawing/2014/main" id="{D3D66DA6-F81E-89D4-F6EB-D16E1268CA19}"/>
                </a:ext>
              </a:extLst>
            </p:cNvPr>
            <p:cNvSpPr txBox="1"/>
            <p:nvPr/>
          </p:nvSpPr>
          <p:spPr>
            <a:xfrm>
              <a:off x="7200900" y="5505450"/>
              <a:ext cx="600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en-US" sz="20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</a:p>
          </p:txBody>
        </p:sp>
      </p:grpSp>
      <p:grpSp>
        <p:nvGrpSpPr>
          <p:cNvPr id="12" name="Group 15">
            <a:extLst>
              <a:ext uri="{FF2B5EF4-FFF2-40B4-BE49-F238E27FC236}">
                <a16:creationId xmlns:a16="http://schemas.microsoft.com/office/drawing/2014/main" id="{24563B6E-21FD-090F-9779-B68073D8474C}"/>
              </a:ext>
            </a:extLst>
          </p:cNvPr>
          <p:cNvGrpSpPr/>
          <p:nvPr/>
        </p:nvGrpSpPr>
        <p:grpSpPr>
          <a:xfrm>
            <a:off x="5419725" y="5229225"/>
            <a:ext cx="1419224" cy="1419224"/>
            <a:chOff x="6638925" y="5010150"/>
            <a:chExt cx="1419224" cy="1419224"/>
          </a:xfrm>
        </p:grpSpPr>
        <p:pic>
          <p:nvPicPr>
            <p:cNvPr id="13" name="Picture 16" descr="A picture containing cup, coffee, coffee cup, tableware&#10;&#10;Description automatically generated">
              <a:extLst>
                <a:ext uri="{FF2B5EF4-FFF2-40B4-BE49-F238E27FC236}">
                  <a16:creationId xmlns:a16="http://schemas.microsoft.com/office/drawing/2014/main" id="{1C9AA2B4-1FA8-D967-9B64-EB0D8240E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25" y="5010150"/>
              <a:ext cx="1419224" cy="1419224"/>
            </a:xfrm>
            <a:prstGeom prst="rect">
              <a:avLst/>
            </a:prstGeom>
          </p:spPr>
        </p:pic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A348B2E3-9C81-CFC0-29F7-4024A9FC204D}"/>
                </a:ext>
              </a:extLst>
            </p:cNvPr>
            <p:cNvSpPr txBox="1"/>
            <p:nvPr/>
          </p:nvSpPr>
          <p:spPr>
            <a:xfrm>
              <a:off x="7200900" y="5505450"/>
              <a:ext cx="600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en-US" sz="20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B70F6CA3-18E3-C580-4B1D-86FEF7517709}"/>
              </a:ext>
            </a:extLst>
          </p:cNvPr>
          <p:cNvGrpSpPr/>
          <p:nvPr/>
        </p:nvGrpSpPr>
        <p:grpSpPr>
          <a:xfrm>
            <a:off x="6591300" y="5257800"/>
            <a:ext cx="1419224" cy="1419224"/>
            <a:chOff x="6638925" y="5010150"/>
            <a:chExt cx="1419224" cy="1419224"/>
          </a:xfrm>
        </p:grpSpPr>
        <p:pic>
          <p:nvPicPr>
            <p:cNvPr id="16" name="Picture 11" descr="A picture containing cup, coffee, coffee cup, tableware&#10;&#10;Description automatically generated">
              <a:extLst>
                <a:ext uri="{FF2B5EF4-FFF2-40B4-BE49-F238E27FC236}">
                  <a16:creationId xmlns:a16="http://schemas.microsoft.com/office/drawing/2014/main" id="{CC6768F3-C28A-47D3-186F-A14A54BE6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25" y="5010150"/>
              <a:ext cx="1419224" cy="1419224"/>
            </a:xfrm>
            <a:prstGeom prst="rect">
              <a:avLst/>
            </a:prstGeom>
          </p:spPr>
        </p:pic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AF5B37E5-671F-4449-043C-F68B6280CE4A}"/>
                </a:ext>
              </a:extLst>
            </p:cNvPr>
            <p:cNvSpPr txBox="1"/>
            <p:nvPr/>
          </p:nvSpPr>
          <p:spPr>
            <a:xfrm>
              <a:off x="7200900" y="5505450"/>
              <a:ext cx="600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en-US" sz="20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89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290C85F5-B713-90BF-5FA6-E0D7BF277DEE}"/>
              </a:ext>
            </a:extLst>
          </p:cNvPr>
          <p:cNvSpPr txBox="1"/>
          <p:nvPr/>
        </p:nvSpPr>
        <p:spPr>
          <a:xfrm>
            <a:off x="419100" y="809625"/>
            <a:ext cx="1122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 – 2 x 3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0D9B2310-A90A-D721-8FB6-4E25E604CB34}"/>
              </a:ext>
            </a:extLst>
          </p:cNvPr>
          <p:cNvSpPr txBox="1"/>
          <p:nvPr/>
        </p:nvSpPr>
        <p:spPr>
          <a:xfrm>
            <a:off x="3810000" y="1447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– 2 x 3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241EB28C-86AC-49CB-288D-6DEEDAD5BE44}"/>
              </a:ext>
            </a:extLst>
          </p:cNvPr>
          <p:cNvSpPr txBox="1"/>
          <p:nvPr/>
        </p:nvSpPr>
        <p:spPr>
          <a:xfrm>
            <a:off x="5486256" y="1472625"/>
            <a:ext cx="1700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10 - 6</a:t>
            </a:r>
          </a:p>
        </p:txBody>
      </p:sp>
      <p:sp>
        <p:nvSpPr>
          <p:cNvPr id="5" name="TextBox 27">
            <a:extLst>
              <a:ext uri="{FF2B5EF4-FFF2-40B4-BE49-F238E27FC236}">
                <a16:creationId xmlns:a16="http://schemas.microsoft.com/office/drawing/2014/main" id="{EBD4E14B-7358-144E-9E77-4EEDE421CDD1}"/>
              </a:ext>
            </a:extLst>
          </p:cNvPr>
          <p:cNvSpPr txBox="1"/>
          <p:nvPr/>
        </p:nvSpPr>
        <p:spPr>
          <a:xfrm>
            <a:off x="5585691" y="2036618"/>
            <a:ext cx="2943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ACB2BF3-DC2E-6116-D02C-D710EF9DBA8F}"/>
              </a:ext>
            </a:extLst>
          </p:cNvPr>
          <p:cNvSpPr txBox="1"/>
          <p:nvPr/>
        </p:nvSpPr>
        <p:spPr>
          <a:xfrm>
            <a:off x="238125" y="3152775"/>
            <a:ext cx="1146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chia ta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chia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TextBox 30">
            <a:extLst>
              <a:ext uri="{FF2B5EF4-FFF2-40B4-BE49-F238E27FC236}">
                <a16:creationId xmlns:a16="http://schemas.microsoft.com/office/drawing/2014/main" id="{B1D51E06-4B52-DE60-4260-137438BE2974}"/>
              </a:ext>
            </a:extLst>
          </p:cNvPr>
          <p:cNvSpPr txBox="1"/>
          <p:nvPr/>
        </p:nvSpPr>
        <p:spPr>
          <a:xfrm>
            <a:off x="190500" y="4191000"/>
            <a:ext cx="1146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chia, ta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sang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69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A74FDD46-C62A-B189-BC29-FE6BECB3712B}"/>
              </a:ext>
            </a:extLst>
          </p:cNvPr>
          <p:cNvSpPr txBox="1"/>
          <p:nvPr/>
        </p:nvSpPr>
        <p:spPr>
          <a:xfrm>
            <a:off x="1101719" y="393116"/>
            <a:ext cx="827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0C97B62E-FBDB-D169-CD97-33E19710BCE9}"/>
              </a:ext>
            </a:extLst>
          </p:cNvPr>
          <p:cNvGrpSpPr/>
          <p:nvPr/>
        </p:nvGrpSpPr>
        <p:grpSpPr>
          <a:xfrm>
            <a:off x="640308" y="391148"/>
            <a:ext cx="532424" cy="556228"/>
            <a:chOff x="621568" y="794220"/>
            <a:chExt cx="619044" cy="584775"/>
          </a:xfrm>
        </p:grpSpPr>
        <p:pic>
          <p:nvPicPr>
            <p:cNvPr id="5" name="Picture 26">
              <a:extLst>
                <a:ext uri="{FF2B5EF4-FFF2-40B4-BE49-F238E27FC236}">
                  <a16:creationId xmlns:a16="http://schemas.microsoft.com/office/drawing/2014/main" id="{A0223CBA-20A0-7E55-C667-4BC3D3904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6" name="TextBox 27">
              <a:extLst>
                <a:ext uri="{FF2B5EF4-FFF2-40B4-BE49-F238E27FC236}">
                  <a16:creationId xmlns:a16="http://schemas.microsoft.com/office/drawing/2014/main" id="{6EF41292-B4E5-E8A7-9C9F-C2CD41890C4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7" name="TextBox 17">
            <a:extLst>
              <a:ext uri="{FF2B5EF4-FFF2-40B4-BE49-F238E27FC236}">
                <a16:creationId xmlns:a16="http://schemas.microsoft.com/office/drawing/2014/main" id="{8C95D379-5881-0319-F372-EDF7853BC3EF}"/>
              </a:ext>
            </a:extLst>
          </p:cNvPr>
          <p:cNvSpPr txBox="1"/>
          <p:nvPr/>
        </p:nvSpPr>
        <p:spPr>
          <a:xfrm>
            <a:off x="1438329" y="1439730"/>
            <a:ext cx="3176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24 + 8 : 2 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68AC3722-DAE3-BE48-DC65-FD327BD1E87C}"/>
              </a:ext>
            </a:extLst>
          </p:cNvPr>
          <p:cNvSpPr txBox="1"/>
          <p:nvPr/>
        </p:nvSpPr>
        <p:spPr>
          <a:xfrm>
            <a:off x="3190023" y="1960019"/>
            <a:ext cx="1821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24 + 4</a:t>
            </a: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037434B8-FEBC-D4AD-35E0-FFB78E017096}"/>
              </a:ext>
            </a:extLst>
          </p:cNvPr>
          <p:cNvSpPr txBox="1"/>
          <p:nvPr/>
        </p:nvSpPr>
        <p:spPr>
          <a:xfrm>
            <a:off x="3190023" y="2498628"/>
            <a:ext cx="108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28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05752FD-6BBE-0DEF-34C2-FC04DE188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742308"/>
              </p:ext>
            </p:extLst>
          </p:nvPr>
        </p:nvGraphicFramePr>
        <p:xfrm>
          <a:off x="6027490" y="1285510"/>
          <a:ext cx="3343275" cy="17166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3275">
                  <a:extLst>
                    <a:ext uri="{9D8B030D-6E8A-4147-A177-3AD203B41FA5}">
                      <a16:colId xmlns:a16="http://schemas.microsoft.com/office/drawing/2014/main" val="22023004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30 : 5 x 2</a:t>
                      </a: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24 + 5 x 6 </a:t>
                      </a: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30 – 18 : 3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391691318"/>
                  </a:ext>
                </a:extLst>
              </a:tr>
            </a:tbl>
          </a:graphicData>
        </a:graphic>
      </p:graphicFrame>
      <p:sp>
        <p:nvSpPr>
          <p:cNvPr id="11" name="TextBox 29">
            <a:extLst>
              <a:ext uri="{FF2B5EF4-FFF2-40B4-BE49-F238E27FC236}">
                <a16:creationId xmlns:a16="http://schemas.microsoft.com/office/drawing/2014/main" id="{2CD51265-C1A6-65B5-6D9F-0DBBCCC21F8A}"/>
              </a:ext>
            </a:extLst>
          </p:cNvPr>
          <p:cNvSpPr txBox="1"/>
          <p:nvPr/>
        </p:nvSpPr>
        <p:spPr>
          <a:xfrm>
            <a:off x="0" y="3635328"/>
            <a:ext cx="4281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lphaLcParenR"/>
            </a:pPr>
            <a:r>
              <a:rPr lang="pt-BR" sz="320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30 : 5 x 2 </a:t>
            </a: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514BA175-0BE7-6BE2-167B-11F2881C7D78}"/>
              </a:ext>
            </a:extLst>
          </p:cNvPr>
          <p:cNvSpPr txBox="1"/>
          <p:nvPr/>
        </p:nvSpPr>
        <p:spPr>
          <a:xfrm>
            <a:off x="2165294" y="3635331"/>
            <a:ext cx="13821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6 x 2 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47290E7A-B912-892D-1A34-093506EB4817}"/>
              </a:ext>
            </a:extLst>
          </p:cNvPr>
          <p:cNvSpPr txBox="1"/>
          <p:nvPr/>
        </p:nvSpPr>
        <p:spPr>
          <a:xfrm>
            <a:off x="2165294" y="4098626"/>
            <a:ext cx="13821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12 </a:t>
            </a: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BECCF12D-D5E5-B5FF-DE9A-656310FE81AC}"/>
              </a:ext>
            </a:extLst>
          </p:cNvPr>
          <p:cNvSpPr/>
          <p:nvPr/>
        </p:nvSpPr>
        <p:spPr>
          <a:xfrm>
            <a:off x="16923224" y="1439730"/>
            <a:ext cx="4558352" cy="4742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0AB63A03-A34D-9FD6-057C-954661B3834B}"/>
              </a:ext>
            </a:extLst>
          </p:cNvPr>
          <p:cNvSpPr txBox="1"/>
          <p:nvPr/>
        </p:nvSpPr>
        <p:spPr>
          <a:xfrm>
            <a:off x="3874003" y="3637447"/>
            <a:ext cx="31442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24 + 5 x 6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32">
            <a:extLst>
              <a:ext uri="{FF2B5EF4-FFF2-40B4-BE49-F238E27FC236}">
                <a16:creationId xmlns:a16="http://schemas.microsoft.com/office/drawing/2014/main" id="{CD8042B7-09D3-0C49-91AE-7EC77DB86374}"/>
              </a:ext>
            </a:extLst>
          </p:cNvPr>
          <p:cNvSpPr txBox="1"/>
          <p:nvPr/>
        </p:nvSpPr>
        <p:spPr>
          <a:xfrm>
            <a:off x="5998995" y="3635328"/>
            <a:ext cx="1960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24 + 30 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80689026-C154-3C2D-D2F9-4AA3EAB13A48}"/>
              </a:ext>
            </a:extLst>
          </p:cNvPr>
          <p:cNvSpPr txBox="1"/>
          <p:nvPr/>
        </p:nvSpPr>
        <p:spPr>
          <a:xfrm>
            <a:off x="6030448" y="4098625"/>
            <a:ext cx="1960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  <a:endParaRPr lang="pl-PL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31">
            <a:extLst>
              <a:ext uri="{FF2B5EF4-FFF2-40B4-BE49-F238E27FC236}">
                <a16:creationId xmlns:a16="http://schemas.microsoft.com/office/drawing/2014/main" id="{4CB230D0-8C48-B4E7-E85D-70732888305B}"/>
              </a:ext>
            </a:extLst>
          </p:cNvPr>
          <p:cNvSpPr txBox="1"/>
          <p:nvPr/>
        </p:nvSpPr>
        <p:spPr>
          <a:xfrm>
            <a:off x="8285946" y="3635328"/>
            <a:ext cx="2401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30 – 18 : 3</a:t>
            </a:r>
            <a:endParaRPr lang="pt-BR" sz="3200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90E38472-42DF-CCB7-7E67-4AE596DFAF03}"/>
              </a:ext>
            </a:extLst>
          </p:cNvPr>
          <p:cNvSpPr txBox="1"/>
          <p:nvPr/>
        </p:nvSpPr>
        <p:spPr>
          <a:xfrm>
            <a:off x="10524629" y="3614704"/>
            <a:ext cx="1708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30 –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</a:t>
            </a:r>
            <a:endParaRPr lang="pl-PL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999D05E3-14F5-9892-D558-DF344737083B}"/>
              </a:ext>
            </a:extLst>
          </p:cNvPr>
          <p:cNvSpPr txBox="1"/>
          <p:nvPr/>
        </p:nvSpPr>
        <p:spPr>
          <a:xfrm>
            <a:off x="10556082" y="4028077"/>
            <a:ext cx="4281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pl-PL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5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85725"/>
            <a:ext cx="11858171" cy="6372225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C0245C-A53B-450B-9D1B-CA423D841764}"/>
              </a:ext>
            </a:extLst>
          </p:cNvPr>
          <p:cNvGrpSpPr/>
          <p:nvPr/>
        </p:nvGrpSpPr>
        <p:grpSpPr>
          <a:xfrm>
            <a:off x="729531" y="175729"/>
            <a:ext cx="619044" cy="523220"/>
            <a:chOff x="621568" y="794220"/>
            <a:chExt cx="619044" cy="52322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2B1DEAA-72EE-4C2D-990A-16476C72A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440081" cy="44008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C6A793-8A08-4949-B3A2-7D30C2EF8B0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D69E9FF-E741-4B94-951F-91AF124C3BC0}"/>
              </a:ext>
            </a:extLst>
          </p:cNvPr>
          <p:cNvSpPr txBox="1"/>
          <p:nvPr/>
        </p:nvSpPr>
        <p:spPr>
          <a:xfrm>
            <a:off x="1289063" y="162559"/>
            <a:ext cx="7140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B19BACD-18BA-42EF-A96A-C57DDE391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67" y="1163956"/>
            <a:ext cx="6858000" cy="52101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7AE0091-164A-493C-BD5B-40753BE50D44}"/>
              </a:ext>
            </a:extLst>
          </p:cNvPr>
          <p:cNvGrpSpPr/>
          <p:nvPr/>
        </p:nvGrpSpPr>
        <p:grpSpPr>
          <a:xfrm>
            <a:off x="4480459" y="3008968"/>
            <a:ext cx="1275158" cy="773171"/>
            <a:chOff x="4571692" y="2959436"/>
            <a:chExt cx="1275158" cy="7731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EE4427-57A7-47BB-BCA3-5DFAF64CD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1692" y="2959436"/>
              <a:ext cx="1275158" cy="7731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BF0118-60BB-48A7-87B7-72B94F0C0AAD}"/>
                </a:ext>
              </a:extLst>
            </p:cNvPr>
            <p:cNvSpPr txBox="1"/>
            <p:nvPr/>
          </p:nvSpPr>
          <p:spPr>
            <a:xfrm flipH="1">
              <a:off x="4908547" y="3031223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  <a:endParaRPr lang="vi-VN" sz="32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8C2A47-868F-4BDA-B46D-EFA26915A29D}"/>
              </a:ext>
            </a:extLst>
          </p:cNvPr>
          <p:cNvGrpSpPr/>
          <p:nvPr/>
        </p:nvGrpSpPr>
        <p:grpSpPr>
          <a:xfrm>
            <a:off x="6747409" y="2561293"/>
            <a:ext cx="1275158" cy="773171"/>
            <a:chOff x="4571692" y="2959436"/>
            <a:chExt cx="1275158" cy="7731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CDAD075-2096-492E-ADE0-E0C443669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1692" y="2959436"/>
              <a:ext cx="1275158" cy="77317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77CC03-FF98-4C32-BCB3-4B2DC94F06FF}"/>
                </a:ext>
              </a:extLst>
            </p:cNvPr>
            <p:cNvSpPr txBox="1"/>
            <p:nvPr/>
          </p:nvSpPr>
          <p:spPr>
            <a:xfrm flipH="1">
              <a:off x="4935563" y="3133403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46</a:t>
              </a:r>
              <a:endParaRPr lang="vi-VN" sz="32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624713-E7C7-48F2-86F4-57A7B1AAE8F8}"/>
              </a:ext>
            </a:extLst>
          </p:cNvPr>
          <p:cNvGrpSpPr/>
          <p:nvPr/>
        </p:nvGrpSpPr>
        <p:grpSpPr>
          <a:xfrm>
            <a:off x="4394734" y="4218643"/>
            <a:ext cx="1275158" cy="773171"/>
            <a:chOff x="4571692" y="2959436"/>
            <a:chExt cx="1275158" cy="77317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FB08385-C541-45C5-BCFB-D65D94E84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1692" y="2959436"/>
              <a:ext cx="1275158" cy="7731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36F9CC-9196-4D31-AF0E-06F1A57ABD15}"/>
                </a:ext>
              </a:extLst>
            </p:cNvPr>
            <p:cNvSpPr txBox="1"/>
            <p:nvPr/>
          </p:nvSpPr>
          <p:spPr>
            <a:xfrm flipH="1">
              <a:off x="4935563" y="3133403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47</a:t>
              </a:r>
              <a:endParaRPr lang="vi-VN" sz="32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1FEB48-A9F6-466D-ABBB-48B20B86F068}"/>
              </a:ext>
            </a:extLst>
          </p:cNvPr>
          <p:cNvGrpSpPr/>
          <p:nvPr/>
        </p:nvGrpSpPr>
        <p:grpSpPr>
          <a:xfrm>
            <a:off x="6595009" y="3923368"/>
            <a:ext cx="1275158" cy="773171"/>
            <a:chOff x="4571692" y="2959436"/>
            <a:chExt cx="1275158" cy="7731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966C4AE-A0D8-4E8A-82CD-421E7B7BA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1692" y="2959436"/>
              <a:ext cx="1275158" cy="77317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6669A5-E4F6-4478-A576-BEBD31E74AB3}"/>
                </a:ext>
              </a:extLst>
            </p:cNvPr>
            <p:cNvSpPr txBox="1"/>
            <p:nvPr/>
          </p:nvSpPr>
          <p:spPr>
            <a:xfrm flipH="1">
              <a:off x="4935563" y="3133403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  <a:endParaRPr lang="vi-VN" sz="32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22B64D29-ED16-4191-A4CF-298CCA8B84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70" y="759144"/>
            <a:ext cx="2492759" cy="1681163"/>
          </a:xfrm>
          <a:prstGeom prst="rect">
            <a:avLst/>
          </a:prstGeom>
        </p:spPr>
      </p:pic>
      <p:pic>
        <p:nvPicPr>
          <p:cNvPr id="25" name="Picture 2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7BD7830-2D04-4015-8CBD-9A27FB5859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17" y="4488182"/>
            <a:ext cx="3145154" cy="1919287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8A66E05-50B1-4D54-8EF7-B43828935C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929" y="657447"/>
            <a:ext cx="2224088" cy="2254348"/>
          </a:xfrm>
          <a:prstGeom prst="rect">
            <a:avLst/>
          </a:prstGeom>
        </p:spPr>
      </p:pic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ACAC3384-7B81-4E0C-AF67-5F755E47D1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630" y="4126232"/>
            <a:ext cx="2418291" cy="193994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D4BCCAE-F04E-4719-95C9-6681609C8F3C}"/>
              </a:ext>
            </a:extLst>
          </p:cNvPr>
          <p:cNvSpPr txBox="1"/>
          <p:nvPr/>
        </p:nvSpPr>
        <p:spPr>
          <a:xfrm>
            <a:off x="3566367" y="811532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6AFB11-F1FD-4DB2-9404-8ECD2C6DC298}"/>
              </a:ext>
            </a:extLst>
          </p:cNvPr>
          <p:cNvSpPr txBox="1"/>
          <p:nvPr/>
        </p:nvSpPr>
        <p:spPr>
          <a:xfrm>
            <a:off x="10643442" y="754382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D79612-6FE2-430A-86C2-1717AC2C8C8D}"/>
              </a:ext>
            </a:extLst>
          </p:cNvPr>
          <p:cNvSpPr txBox="1"/>
          <p:nvPr/>
        </p:nvSpPr>
        <p:spPr>
          <a:xfrm>
            <a:off x="1213692" y="5421632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72578C-556C-483E-8FC3-8BE3B122CCA7}"/>
              </a:ext>
            </a:extLst>
          </p:cNvPr>
          <p:cNvSpPr txBox="1"/>
          <p:nvPr/>
        </p:nvSpPr>
        <p:spPr>
          <a:xfrm>
            <a:off x="10795842" y="4954907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1736466" y="185188"/>
            <a:ext cx="1662545" cy="164407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23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23581 -0.2377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10091 -0.0571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08659 0.2594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28841 0.0025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CA2D84F-1D7C-DBE1-87BE-078F4DD2D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8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321</Words>
  <Application>Microsoft Office PowerPoint</Application>
  <PresentationFormat>Widescreen</PresentationFormat>
  <Paragraphs>44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等线</vt:lpstr>
      <vt:lpstr>等线 Light</vt:lpstr>
      <vt:lpstr>Arial</vt:lpstr>
      <vt:lpstr>Calibri</vt:lpstr>
      <vt:lpstr>千图网拥有20W+精美PPT模板 更多PPT模板下载至：www.58pic.com/office/ppt​​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47</cp:revision>
  <dcterms:created xsi:type="dcterms:W3CDTF">2022-09-23T03:25:59Z</dcterms:created>
  <dcterms:modified xsi:type="dcterms:W3CDTF">2025-12-08T05:11:32Z</dcterms:modified>
</cp:coreProperties>
</file>