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61" r:id="rId2"/>
    <p:sldId id="388" r:id="rId3"/>
    <p:sldId id="429" r:id="rId4"/>
    <p:sldId id="369" r:id="rId5"/>
    <p:sldId id="403" r:id="rId6"/>
    <p:sldId id="42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31F1B-DAED-496F-9492-C884FBAAC3B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4672D-CA4A-46D5-89C4-D49B205B4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4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4672D-CA4A-46D5-89C4-D49B205B48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71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vi-VN" dirty="0" err="1"/>
              <a:t>Đã</a:t>
            </a:r>
            <a:r>
              <a:rPr lang="vi-VN" dirty="0"/>
              <a:t> </a:t>
            </a:r>
            <a:r>
              <a:rPr lang="vi-VN" dirty="0" err="1"/>
              <a:t>bỏ</a:t>
            </a:r>
            <a:r>
              <a:rPr lang="vi-VN" dirty="0"/>
              <a:t> </a:t>
            </a:r>
            <a:r>
              <a:rPr lang="vi-VN" dirty="0" err="1"/>
              <a:t>hyperlink</a:t>
            </a:r>
            <a:endParaRPr lang="vi-VN" dirty="0"/>
          </a:p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1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87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53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accent2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0"/>
          <p:cNvGrpSpPr/>
          <p:nvPr/>
        </p:nvGrpSpPr>
        <p:grpSpPr>
          <a:xfrm>
            <a:off x="1507146" y="886554"/>
            <a:ext cx="9177705" cy="5084869"/>
            <a:chOff x="1130359" y="664915"/>
            <a:chExt cx="6883279" cy="3813652"/>
          </a:xfrm>
        </p:grpSpPr>
        <p:sp>
          <p:nvSpPr>
            <p:cNvPr id="163" name="Google Shape;163;p10"/>
            <p:cNvSpPr/>
            <p:nvPr/>
          </p:nvSpPr>
          <p:spPr>
            <a:xfrm rot="5400000">
              <a:off x="7611455" y="4179633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0"/>
            <p:cNvSpPr/>
            <p:nvPr/>
          </p:nvSpPr>
          <p:spPr>
            <a:xfrm rot="5400000">
              <a:off x="7949183" y="4411964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0"/>
            <p:cNvSpPr/>
            <p:nvPr/>
          </p:nvSpPr>
          <p:spPr>
            <a:xfrm rot="10800000">
              <a:off x="1130359" y="38340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0"/>
            <p:cNvSpPr/>
            <p:nvPr/>
          </p:nvSpPr>
          <p:spPr>
            <a:xfrm rot="10800000">
              <a:off x="1132507" y="44121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10"/>
            <p:cNvSpPr/>
            <p:nvPr/>
          </p:nvSpPr>
          <p:spPr>
            <a:xfrm rot="5400000">
              <a:off x="1372705" y="43060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10"/>
            <p:cNvSpPr/>
            <p:nvPr/>
          </p:nvSpPr>
          <p:spPr>
            <a:xfrm rot="5400000">
              <a:off x="1710433" y="662939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10"/>
            <p:cNvSpPr/>
            <p:nvPr/>
          </p:nvSpPr>
          <p:spPr>
            <a:xfrm rot="10800000">
              <a:off x="7948934" y="6649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10"/>
            <p:cNvSpPr/>
            <p:nvPr/>
          </p:nvSpPr>
          <p:spPr>
            <a:xfrm rot="10800000">
              <a:off x="7951082" y="12430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1" name="Google Shape;171;p10"/>
          <p:cNvSpPr txBox="1">
            <a:spLocks noGrp="1"/>
          </p:cNvSpPr>
          <p:nvPr>
            <p:ph type="title"/>
          </p:nvPr>
        </p:nvSpPr>
        <p:spPr>
          <a:xfrm>
            <a:off x="960000" y="1925200"/>
            <a:ext cx="5680400" cy="30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57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64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820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341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098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773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5668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54354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1.wav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6FF3F562-CD46-4B75-8102-3D07E408DA8F}"/>
              </a:ext>
            </a:extLst>
          </p:cNvPr>
          <p:cNvGrpSpPr/>
          <p:nvPr/>
        </p:nvGrpSpPr>
        <p:grpSpPr>
          <a:xfrm>
            <a:off x="1237836" y="1044118"/>
            <a:ext cx="10098905" cy="5115767"/>
            <a:chOff x="1828799" y="987332"/>
            <a:chExt cx="8534402" cy="5365767"/>
          </a:xfrm>
        </p:grpSpPr>
        <p:pic>
          <p:nvPicPr>
            <p:cNvPr id="12" name="Picture 8">
              <a:extLst>
                <a:ext uri="{FF2B5EF4-FFF2-40B4-BE49-F238E27FC236}">
                  <a16:creationId xmlns:a16="http://schemas.microsoft.com/office/drawing/2014/main" id="{65F159EB-40E8-40E9-8423-89B811B30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799" y="1557010"/>
              <a:ext cx="8534402" cy="4796089"/>
            </a:xfrm>
            <a:prstGeom prst="rect">
              <a:avLst/>
            </a:prstGeom>
          </p:spPr>
        </p:pic>
        <p:pic>
          <p:nvPicPr>
            <p:cNvPr id="13" name="Picture 9">
              <a:extLst>
                <a:ext uri="{FF2B5EF4-FFF2-40B4-BE49-F238E27FC236}">
                  <a16:creationId xmlns:a16="http://schemas.microsoft.com/office/drawing/2014/main" id="{00BFE307-67FF-4B18-86E8-8958E27859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18044" y="987332"/>
              <a:ext cx="3041074" cy="1139355"/>
            </a:xfrm>
            <a:prstGeom prst="rect">
              <a:avLst/>
            </a:prstGeom>
          </p:spPr>
        </p:pic>
      </p:grpSp>
      <p:pic>
        <p:nvPicPr>
          <p:cNvPr id="17" name="Picture 10">
            <a:extLst>
              <a:ext uri="{FF2B5EF4-FFF2-40B4-BE49-F238E27FC236}">
                <a16:creationId xmlns:a16="http://schemas.microsoft.com/office/drawing/2014/main" id="{6EE93E9A-317B-453D-BC44-1D87057B79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9147" y="5375309"/>
            <a:ext cx="4787714" cy="12623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8841036-F7BE-41E2-AFC1-A6EC8C32FA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7347" y="1174190"/>
            <a:ext cx="4944911" cy="11949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D7AD340-F52A-414A-A6FC-62726E574F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8264" y="2485172"/>
            <a:ext cx="9383863" cy="20972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1D5138-0247-4799-A8C1-0F96A7510BBB}"/>
              </a:ext>
            </a:extLst>
          </p:cNvPr>
          <p:cNvSpPr txBox="1"/>
          <p:nvPr/>
        </p:nvSpPr>
        <p:spPr>
          <a:xfrm>
            <a:off x="4159409" y="4464427"/>
            <a:ext cx="5223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1 - Trang 116)</a:t>
            </a:r>
          </a:p>
        </p:txBody>
      </p:sp>
    </p:spTree>
    <p:extLst>
      <p:ext uri="{BB962C8B-B14F-4D97-AF65-F5344CB8AC3E}">
        <p14:creationId xmlns:p14="http://schemas.microsoft.com/office/powerpoint/2010/main" val="302398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3B9140E6-C45D-4FCC-B32A-008AFB9094CE}"/>
              </a:ext>
            </a:extLst>
          </p:cNvPr>
          <p:cNvSpPr txBox="1"/>
          <p:nvPr/>
        </p:nvSpPr>
        <p:spPr>
          <a:xfrm>
            <a:off x="-154835" y="1742831"/>
            <a:ext cx="4148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pt-BR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a) 731 – 680 + 19</a:t>
            </a:r>
            <a:endParaRPr lang="en-US" sz="28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6" name="Hộp Văn bản 25">
            <a:extLst>
              <a:ext uri="{FF2B5EF4-FFF2-40B4-BE49-F238E27FC236}">
                <a16:creationId xmlns:a16="http://schemas.microsoft.com/office/drawing/2014/main" id="{1F0BBBDD-E6E3-4A63-8C7D-0107A4B27275}"/>
              </a:ext>
            </a:extLst>
          </p:cNvPr>
          <p:cNvSpPr txBox="1"/>
          <p:nvPr/>
        </p:nvSpPr>
        <p:spPr>
          <a:xfrm>
            <a:off x="1295263" y="400619"/>
            <a:ext cx="5686562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Tính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giá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trị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của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biểu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thức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.</a:t>
            </a:r>
          </a:p>
        </p:txBody>
      </p:sp>
      <p:pic>
        <p:nvPicPr>
          <p:cNvPr id="38" name="Hình ảnh 37">
            <a:extLst>
              <a:ext uri="{FF2B5EF4-FFF2-40B4-BE49-F238E27FC236}">
                <a16:creationId xmlns:a16="http://schemas.microsoft.com/office/drawing/2014/main" id="{8483C519-4307-46BF-9BC4-811457029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83060" y="-2058168"/>
            <a:ext cx="2443128" cy="195713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2A10B827-68BD-43C4-A68B-A7D8710105B2}"/>
              </a:ext>
            </a:extLst>
          </p:cNvPr>
          <p:cNvSpPr/>
          <p:nvPr/>
        </p:nvSpPr>
        <p:spPr>
          <a:xfrm>
            <a:off x="524986" y="313483"/>
            <a:ext cx="770277" cy="770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267" b="1" kern="0">
                <a:solidFill>
                  <a:srgbClr val="FFFFFF"/>
                </a:solidFill>
                <a:latin typeface="Calibri"/>
                <a:sym typeface="Arial"/>
              </a:rPr>
              <a:t>1</a:t>
            </a:r>
          </a:p>
        </p:txBody>
      </p:sp>
      <p:sp>
        <p:nvSpPr>
          <p:cNvPr id="27" name="Hộp Văn bản 15">
            <a:extLst>
              <a:ext uri="{FF2B5EF4-FFF2-40B4-BE49-F238E27FC236}">
                <a16:creationId xmlns:a16="http://schemas.microsoft.com/office/drawing/2014/main" id="{11164844-FF15-4863-AB2B-178A61E72D9A}"/>
              </a:ext>
            </a:extLst>
          </p:cNvPr>
          <p:cNvSpPr txBox="1"/>
          <p:nvPr/>
        </p:nvSpPr>
        <p:spPr>
          <a:xfrm>
            <a:off x="6253509" y="1787281"/>
            <a:ext cx="225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pl-PL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b) 63 x 2 :</a:t>
            </a: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7</a:t>
            </a:r>
          </a:p>
        </p:txBody>
      </p:sp>
      <p:sp>
        <p:nvSpPr>
          <p:cNvPr id="19" name="Hộp Văn bản 15">
            <a:extLst>
              <a:ext uri="{FF2B5EF4-FFF2-40B4-BE49-F238E27FC236}">
                <a16:creationId xmlns:a16="http://schemas.microsoft.com/office/drawing/2014/main" id="{A68A907B-4E30-48F3-9F9F-EBE8A46D2045}"/>
              </a:ext>
            </a:extLst>
          </p:cNvPr>
          <p:cNvSpPr txBox="1"/>
          <p:nvPr/>
        </p:nvSpPr>
        <p:spPr>
          <a:xfrm>
            <a:off x="0" y="3167830"/>
            <a:ext cx="3057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c) 14 x 6 – 29</a:t>
            </a:r>
          </a:p>
        </p:txBody>
      </p:sp>
      <p:sp>
        <p:nvSpPr>
          <p:cNvPr id="20" name="Hộp Văn bản 15">
            <a:extLst>
              <a:ext uri="{FF2B5EF4-FFF2-40B4-BE49-F238E27FC236}">
                <a16:creationId xmlns:a16="http://schemas.microsoft.com/office/drawing/2014/main" id="{88846D90-C085-4497-9A74-061B6132330E}"/>
              </a:ext>
            </a:extLst>
          </p:cNvPr>
          <p:cNvSpPr txBox="1"/>
          <p:nvPr/>
        </p:nvSpPr>
        <p:spPr>
          <a:xfrm>
            <a:off x="6159995" y="3159031"/>
            <a:ext cx="2709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d) 348 + 84 : 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908EB9-E4F3-460E-ABAB-EEBC31A1C93E}"/>
              </a:ext>
            </a:extLst>
          </p:cNvPr>
          <p:cNvSpPr txBox="1"/>
          <p:nvPr/>
        </p:nvSpPr>
        <p:spPr>
          <a:xfrm>
            <a:off x="3485704" y="1784718"/>
            <a:ext cx="1866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51 + 19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116368-BAE2-4BE2-A1E5-E503DB279994}"/>
              </a:ext>
            </a:extLst>
          </p:cNvPr>
          <p:cNvSpPr txBox="1"/>
          <p:nvPr/>
        </p:nvSpPr>
        <p:spPr>
          <a:xfrm>
            <a:off x="3485704" y="2344427"/>
            <a:ext cx="1452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625CB6-8826-4A6F-99BA-1A494B91D4C9}"/>
              </a:ext>
            </a:extLst>
          </p:cNvPr>
          <p:cNvSpPr txBox="1"/>
          <p:nvPr/>
        </p:nvSpPr>
        <p:spPr>
          <a:xfrm>
            <a:off x="8557696" y="1768044"/>
            <a:ext cx="1866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126 : 7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E5655F-1B5F-4CAE-928C-DE3278B7BCED}"/>
              </a:ext>
            </a:extLst>
          </p:cNvPr>
          <p:cNvSpPr txBox="1"/>
          <p:nvPr/>
        </p:nvSpPr>
        <p:spPr>
          <a:xfrm>
            <a:off x="8557696" y="2285663"/>
            <a:ext cx="1155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4B6B4E-89DF-4C59-9D40-0F81D0C7E232}"/>
              </a:ext>
            </a:extLst>
          </p:cNvPr>
          <p:cNvSpPr txBox="1"/>
          <p:nvPr/>
        </p:nvSpPr>
        <p:spPr>
          <a:xfrm>
            <a:off x="2732440" y="3143891"/>
            <a:ext cx="3752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84 - 29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940F00-4AC7-474A-935B-067A55E7FACB}"/>
              </a:ext>
            </a:extLst>
          </p:cNvPr>
          <p:cNvSpPr txBox="1"/>
          <p:nvPr/>
        </p:nvSpPr>
        <p:spPr>
          <a:xfrm>
            <a:off x="2732440" y="3725538"/>
            <a:ext cx="135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99746D3-C0B5-439F-8847-0710F78167CF}"/>
              </a:ext>
            </a:extLst>
          </p:cNvPr>
          <p:cNvSpPr txBox="1"/>
          <p:nvPr/>
        </p:nvSpPr>
        <p:spPr>
          <a:xfrm>
            <a:off x="8706739" y="3167390"/>
            <a:ext cx="2012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348 + 14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F241D9-6234-46AF-A6F2-CC90BBDE62D4}"/>
              </a:ext>
            </a:extLst>
          </p:cNvPr>
          <p:cNvSpPr txBox="1"/>
          <p:nvPr/>
        </p:nvSpPr>
        <p:spPr>
          <a:xfrm>
            <a:off x="8706739" y="3789987"/>
            <a:ext cx="135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362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966AE7-A90F-B213-62C7-BEDBFB247333}"/>
              </a:ext>
            </a:extLst>
          </p:cNvPr>
          <p:cNvGrpSpPr/>
          <p:nvPr/>
        </p:nvGrpSpPr>
        <p:grpSpPr>
          <a:xfrm>
            <a:off x="9566411" y="287717"/>
            <a:ext cx="2273778" cy="1487225"/>
            <a:chOff x="392878" y="5039530"/>
            <a:chExt cx="2273778" cy="1487225"/>
          </a:xfrm>
        </p:grpSpPr>
        <p:pic>
          <p:nvPicPr>
            <p:cNvPr id="5" name="图片 2">
              <a:extLst>
                <a:ext uri="{FF2B5EF4-FFF2-40B4-BE49-F238E27FC236}">
                  <a16:creationId xmlns:a16="http://schemas.microsoft.com/office/drawing/2014/main" id="{D2FD6C93-06FE-182E-B4CB-31C0B82394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6" name="Rounded Rectangle 2">
              <a:extLst>
                <a:ext uri="{FF2B5EF4-FFF2-40B4-BE49-F238E27FC236}">
                  <a16:creationId xmlns:a16="http://schemas.microsoft.com/office/drawing/2014/main" id="{D889D209-9F61-4B96-5CD6-59FDFEA60BD1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微软雅黑"/>
                <a:cs typeface="Times New Roman" panose="02020603050405020304" pitchFamily="18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478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19" grpId="0"/>
      <p:bldP spid="20" grpId="0"/>
      <p:bldP spid="3" grpId="0"/>
      <p:bldP spid="24" grpId="0"/>
      <p:bldP spid="25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ộp Văn bản 25">
            <a:extLst>
              <a:ext uri="{FF2B5EF4-FFF2-40B4-BE49-F238E27FC236}">
                <a16:creationId xmlns:a16="http://schemas.microsoft.com/office/drawing/2014/main" id="{5631A609-DD46-4AF6-B68C-D2143C96901D}"/>
              </a:ext>
            </a:extLst>
          </p:cNvPr>
          <p:cNvSpPr txBox="1"/>
          <p:nvPr/>
        </p:nvSpPr>
        <p:spPr>
          <a:xfrm>
            <a:off x="2352675" y="468216"/>
            <a:ext cx="9496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buClr>
                <a:srgbClr val="000000"/>
              </a:buClr>
            </a:pP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Mỗi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gạo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cân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nặng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30 kg,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mỗi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ngô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cân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nặng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45 kg.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Hỏi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3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gạo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và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1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ngô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cân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nặng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nhiêu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ki-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lô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-gam?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AA51DB9-3CD5-4214-ABEE-CED006546206}"/>
              </a:ext>
            </a:extLst>
          </p:cNvPr>
          <p:cNvSpPr/>
          <p:nvPr/>
        </p:nvSpPr>
        <p:spPr>
          <a:xfrm>
            <a:off x="1629886" y="567483"/>
            <a:ext cx="770277" cy="770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267" kern="0" dirty="0">
                <a:solidFill>
                  <a:srgbClr val="FFFFFF"/>
                </a:solidFill>
                <a:latin typeface="Calibri"/>
                <a:sym typeface="Arial"/>
              </a:rPr>
              <a:t>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49A30F-3E13-4A39-9FA9-DBA8E5012D7A}"/>
              </a:ext>
            </a:extLst>
          </p:cNvPr>
          <p:cNvSpPr txBox="1"/>
          <p:nvPr/>
        </p:nvSpPr>
        <p:spPr>
          <a:xfrm>
            <a:off x="3693201" y="1470243"/>
            <a:ext cx="47162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u="sng" dirty="0" err="1">
                <a:solidFill>
                  <a:srgbClr val="00B050"/>
                </a:solidFill>
                <a:effectLst/>
              </a:rPr>
              <a:t>Tóm</a:t>
            </a:r>
            <a:r>
              <a:rPr lang="en-US" sz="2800" b="1" i="0" u="sng" dirty="0">
                <a:solidFill>
                  <a:srgbClr val="00B050"/>
                </a:solidFill>
                <a:effectLst/>
              </a:rPr>
              <a:t> </a:t>
            </a:r>
            <a:r>
              <a:rPr lang="en-US" sz="2800" b="1" i="0" u="sng" dirty="0" err="1">
                <a:solidFill>
                  <a:srgbClr val="00B050"/>
                </a:solidFill>
                <a:effectLst/>
              </a:rPr>
              <a:t>tắt</a:t>
            </a:r>
            <a:r>
              <a:rPr lang="en-US" sz="2800" b="1" i="0" u="sng" dirty="0">
                <a:solidFill>
                  <a:srgbClr val="00B050"/>
                </a:solidFill>
                <a:effectLst/>
              </a:rPr>
              <a:t>:</a:t>
            </a:r>
          </a:p>
          <a:p>
            <a:r>
              <a:rPr lang="en-US" sz="2800" i="0" dirty="0" err="1">
                <a:solidFill>
                  <a:srgbClr val="00B050"/>
                </a:solidFill>
                <a:effectLst/>
              </a:rPr>
              <a:t>Mỗi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gạo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: 30 kg</a:t>
            </a:r>
          </a:p>
          <a:p>
            <a:r>
              <a:rPr lang="en-US" sz="2800" i="0" dirty="0" err="1">
                <a:solidFill>
                  <a:srgbClr val="00B050"/>
                </a:solidFill>
                <a:effectLst/>
              </a:rPr>
              <a:t>Mỗi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ngô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: 45 kg</a:t>
            </a:r>
          </a:p>
          <a:p>
            <a:r>
              <a:rPr lang="en-US" sz="2800" i="0" dirty="0">
                <a:solidFill>
                  <a:srgbClr val="00B050"/>
                </a:solidFill>
                <a:effectLst/>
              </a:rPr>
              <a:t>3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gạo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và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1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ngô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: …. kg?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58C15F-0AEF-4849-B735-AFF5CDE0CC76}"/>
              </a:ext>
            </a:extLst>
          </p:cNvPr>
          <p:cNvSpPr txBox="1"/>
          <p:nvPr/>
        </p:nvSpPr>
        <p:spPr>
          <a:xfrm>
            <a:off x="1374722" y="3571876"/>
            <a:ext cx="97345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0" u="sng" dirty="0" err="1">
                <a:solidFill>
                  <a:srgbClr val="FF0000"/>
                </a:solidFill>
                <a:effectLst/>
              </a:rPr>
              <a:t>Bài</a:t>
            </a:r>
            <a:r>
              <a:rPr lang="en-US" sz="3200" b="1" i="0" u="sng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b="1" i="0" u="sng" dirty="0" err="1">
                <a:solidFill>
                  <a:srgbClr val="FF0000"/>
                </a:solidFill>
                <a:effectLst/>
              </a:rPr>
              <a:t>giải</a:t>
            </a:r>
            <a:r>
              <a:rPr lang="en-US" sz="3200" b="1" i="0" u="sng" dirty="0">
                <a:solidFill>
                  <a:srgbClr val="FF0000"/>
                </a:solidFill>
                <a:effectLst/>
              </a:rPr>
              <a:t>:</a:t>
            </a:r>
          </a:p>
          <a:p>
            <a:r>
              <a:rPr lang="en-US" sz="3200" i="0" dirty="0">
                <a:solidFill>
                  <a:srgbClr val="FF0000"/>
                </a:solidFill>
                <a:effectLst/>
              </a:rPr>
              <a:t>                   3 bao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gạo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cân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nặng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: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30 x 3 = 90 (kg)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3 bao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gạo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và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1 bao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ngô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cân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nặng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: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90 + 45 = 135 (kg)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              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Đáp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số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: 135 kg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7A7B0E4-E093-3100-48F5-2516D98EEFC1}"/>
              </a:ext>
            </a:extLst>
          </p:cNvPr>
          <p:cNvCxnSpPr>
            <a:cxnSpLocks/>
          </p:cNvCxnSpPr>
          <p:nvPr/>
        </p:nvCxnSpPr>
        <p:spPr>
          <a:xfrm>
            <a:off x="3128583" y="909752"/>
            <a:ext cx="39478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F66362-C54D-2EB1-5FA5-8DC1317ACD81}"/>
              </a:ext>
            </a:extLst>
          </p:cNvPr>
          <p:cNvCxnSpPr>
            <a:cxnSpLocks/>
          </p:cNvCxnSpPr>
          <p:nvPr/>
        </p:nvCxnSpPr>
        <p:spPr>
          <a:xfrm>
            <a:off x="7805964" y="909752"/>
            <a:ext cx="378143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89B4C1-AB94-4A5D-EDC5-F083FF3A8B3A}"/>
              </a:ext>
            </a:extLst>
          </p:cNvPr>
          <p:cNvCxnSpPr>
            <a:cxnSpLocks/>
          </p:cNvCxnSpPr>
          <p:nvPr/>
        </p:nvCxnSpPr>
        <p:spPr>
          <a:xfrm>
            <a:off x="3128583" y="1367740"/>
            <a:ext cx="484618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40E380DC-05C3-EAF9-CCA7-7B4375446963}"/>
              </a:ext>
            </a:extLst>
          </p:cNvPr>
          <p:cNvGrpSpPr/>
          <p:nvPr/>
        </p:nvGrpSpPr>
        <p:grpSpPr>
          <a:xfrm>
            <a:off x="9418413" y="2400256"/>
            <a:ext cx="2273778" cy="1487225"/>
            <a:chOff x="392878" y="5039530"/>
            <a:chExt cx="2273778" cy="1487225"/>
          </a:xfrm>
        </p:grpSpPr>
        <p:pic>
          <p:nvPicPr>
            <p:cNvPr id="9" name="图片 2">
              <a:extLst>
                <a:ext uri="{FF2B5EF4-FFF2-40B4-BE49-F238E27FC236}">
                  <a16:creationId xmlns:a16="http://schemas.microsoft.com/office/drawing/2014/main" id="{BD4EB17C-C460-DD18-77DB-2720AA659F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10" name="Rounded Rectangle 2">
              <a:extLst>
                <a:ext uri="{FF2B5EF4-FFF2-40B4-BE49-F238E27FC236}">
                  <a16:creationId xmlns:a16="http://schemas.microsoft.com/office/drawing/2014/main" id="{EE1812A7-5938-720B-F0E6-F5FC1C3C5C58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微软雅黑"/>
                <a:cs typeface="Times New Roman" panose="02020603050405020304" pitchFamily="18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435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DE5C9CEC-B796-4F6E-9780-38C3BDE00AD1}"/>
              </a:ext>
            </a:extLst>
          </p:cNvPr>
          <p:cNvSpPr txBox="1"/>
          <p:nvPr/>
        </p:nvSpPr>
        <p:spPr>
          <a:xfrm>
            <a:off x="570729" y="422876"/>
            <a:ext cx="9860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vi-VN" sz="3200" kern="0" dirty="0">
                <a:solidFill>
                  <a:srgbClr val="002060"/>
                </a:solidFill>
                <a:cs typeface="Arial"/>
                <a:sym typeface="Arial"/>
              </a:rPr>
              <a:t>Những biểu thức nào dưới đây có giá trị lớn hơn 80?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E815BDB-51A7-4C24-912D-9689E591CF9C}"/>
              </a:ext>
            </a:extLst>
          </p:cNvPr>
          <p:cNvSpPr/>
          <p:nvPr/>
        </p:nvSpPr>
        <p:spPr>
          <a:xfrm>
            <a:off x="337860" y="372127"/>
            <a:ext cx="742231" cy="62006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400" kern="0" dirty="0">
                <a:solidFill>
                  <a:srgbClr val="FFFFFF"/>
                </a:solidFill>
                <a:latin typeface="Calibri"/>
                <a:sym typeface="Arial"/>
              </a:rPr>
              <a:t>3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E632F47-F790-4AA9-A399-D9D52066B950}"/>
              </a:ext>
            </a:extLst>
          </p:cNvPr>
          <p:cNvGrpSpPr/>
          <p:nvPr/>
        </p:nvGrpSpPr>
        <p:grpSpPr>
          <a:xfrm>
            <a:off x="639625" y="1294326"/>
            <a:ext cx="3589721" cy="1595243"/>
            <a:chOff x="639625" y="1294326"/>
            <a:chExt cx="3589721" cy="1595243"/>
          </a:xfrm>
        </p:grpSpPr>
        <p:pic>
          <p:nvPicPr>
            <p:cNvPr id="4" name="Picture 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807A068-6DA4-4AE5-9D94-B49B4C3F8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625" y="1294326"/>
              <a:ext cx="3589721" cy="1468521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C9626D6-35ED-45BF-BD39-E99323295FA4}"/>
                </a:ext>
              </a:extLst>
            </p:cNvPr>
            <p:cNvSpPr txBox="1"/>
            <p:nvPr/>
          </p:nvSpPr>
          <p:spPr>
            <a:xfrm>
              <a:off x="2223591" y="2243238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49551A-AC83-4A63-9A5F-D56AB18E373F}"/>
              </a:ext>
            </a:extLst>
          </p:cNvPr>
          <p:cNvGrpSpPr/>
          <p:nvPr/>
        </p:nvGrpSpPr>
        <p:grpSpPr>
          <a:xfrm>
            <a:off x="526774" y="3539757"/>
            <a:ext cx="3816625" cy="1857479"/>
            <a:chOff x="526774" y="3539757"/>
            <a:chExt cx="3816625" cy="1857479"/>
          </a:xfrm>
        </p:grpSpPr>
        <p:pic>
          <p:nvPicPr>
            <p:cNvPr id="8" name="Picture 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C331F616-1843-4806-8A82-426B57F39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774" y="3539757"/>
              <a:ext cx="3816625" cy="1623741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2CB275D-1CED-43D4-9A27-705C0C987F4D}"/>
                </a:ext>
              </a:extLst>
            </p:cNvPr>
            <p:cNvSpPr txBox="1"/>
            <p:nvPr/>
          </p:nvSpPr>
          <p:spPr>
            <a:xfrm>
              <a:off x="2156790" y="4750905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A874FDD-E3B4-4714-9A30-2E93177C8713}"/>
              </a:ext>
            </a:extLst>
          </p:cNvPr>
          <p:cNvGrpSpPr/>
          <p:nvPr/>
        </p:nvGrpSpPr>
        <p:grpSpPr>
          <a:xfrm>
            <a:off x="6274365" y="1080360"/>
            <a:ext cx="3824195" cy="1618273"/>
            <a:chOff x="6544967" y="1531247"/>
            <a:chExt cx="2815324" cy="1328365"/>
          </a:xfrm>
        </p:grpSpPr>
        <p:pic>
          <p:nvPicPr>
            <p:cNvPr id="6" name="Picture 5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C89E8B8-D000-4787-8EDE-57B90669C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4967" y="1531247"/>
              <a:ext cx="2815324" cy="1192075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1DE35B9-469E-4025-8D39-A8AFE1AA83A0}"/>
                </a:ext>
              </a:extLst>
            </p:cNvPr>
            <p:cNvSpPr txBox="1"/>
            <p:nvPr/>
          </p:nvSpPr>
          <p:spPr>
            <a:xfrm>
              <a:off x="7775712" y="2329069"/>
              <a:ext cx="1262270" cy="530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723D11F-1780-4885-8A6F-5298073EC8EE}"/>
              </a:ext>
            </a:extLst>
          </p:cNvPr>
          <p:cNvGrpSpPr/>
          <p:nvPr/>
        </p:nvGrpSpPr>
        <p:grpSpPr>
          <a:xfrm>
            <a:off x="7722237" y="3342336"/>
            <a:ext cx="3821111" cy="1694394"/>
            <a:chOff x="6329372" y="3129685"/>
            <a:chExt cx="3821111" cy="1694394"/>
          </a:xfrm>
        </p:grpSpPr>
        <p:pic>
          <p:nvPicPr>
            <p:cNvPr id="10" name="Picture 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07E7BD8-B5A9-43C8-B98D-DB1E7EF41F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9372" y="3129685"/>
              <a:ext cx="3821111" cy="1521828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13C2C1E-3C97-4E56-9E76-D8891E40C6E2}"/>
                </a:ext>
              </a:extLst>
            </p:cNvPr>
            <p:cNvSpPr txBox="1"/>
            <p:nvPr/>
          </p:nvSpPr>
          <p:spPr>
            <a:xfrm>
              <a:off x="8103704" y="4177748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4C96C4-D11F-4C12-9B58-17B3A936E52E}"/>
              </a:ext>
            </a:extLst>
          </p:cNvPr>
          <p:cNvGrpSpPr/>
          <p:nvPr/>
        </p:nvGrpSpPr>
        <p:grpSpPr>
          <a:xfrm>
            <a:off x="3852973" y="3979256"/>
            <a:ext cx="4459608" cy="1851872"/>
            <a:chOff x="3799809" y="4542782"/>
            <a:chExt cx="4459608" cy="1851872"/>
          </a:xfrm>
        </p:grpSpPr>
        <p:pic>
          <p:nvPicPr>
            <p:cNvPr id="21" name="Picture 2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E55487E4-62E3-44E0-9AAD-396B21611FF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9809" y="4542782"/>
              <a:ext cx="4459608" cy="1851872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EF9776C-8EA9-4D2A-863E-9663F22562F1}"/>
                </a:ext>
              </a:extLst>
            </p:cNvPr>
            <p:cNvSpPr txBox="1"/>
            <p:nvPr/>
          </p:nvSpPr>
          <p:spPr>
            <a:xfrm>
              <a:off x="5920408" y="5741505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E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24C10ADF-66A4-4FBA-95AC-395DA525D742}"/>
              </a:ext>
            </a:extLst>
          </p:cNvPr>
          <p:cNvSpPr txBox="1"/>
          <p:nvPr/>
        </p:nvSpPr>
        <p:spPr>
          <a:xfrm>
            <a:off x="1357645" y="2571972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60 + 20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7E6B22C-398E-4124-BAF2-C592EF76E15E}"/>
              </a:ext>
            </a:extLst>
          </p:cNvPr>
          <p:cNvSpPr txBox="1"/>
          <p:nvPr/>
        </p:nvSpPr>
        <p:spPr>
          <a:xfrm>
            <a:off x="1452230" y="3099834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80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533F7-5DAE-4A91-B1D1-B42E6DE230C7}"/>
              </a:ext>
            </a:extLst>
          </p:cNvPr>
          <p:cNvSpPr txBox="1"/>
          <p:nvPr/>
        </p:nvSpPr>
        <p:spPr>
          <a:xfrm>
            <a:off x="7620222" y="2380586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50 + 50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F55CF4-088B-44E1-AA48-2BA7E5D4914B}"/>
              </a:ext>
            </a:extLst>
          </p:cNvPr>
          <p:cNvSpPr txBox="1"/>
          <p:nvPr/>
        </p:nvSpPr>
        <p:spPr>
          <a:xfrm>
            <a:off x="7714807" y="2908448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100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852CE04-F99E-4F34-8A19-4A6E8AA7A622}"/>
              </a:ext>
            </a:extLst>
          </p:cNvPr>
          <p:cNvSpPr txBox="1"/>
          <p:nvPr/>
        </p:nvSpPr>
        <p:spPr>
          <a:xfrm>
            <a:off x="985506" y="5219479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20 + 70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60A04AB-EEC7-4568-8D0F-0C1869BA9971}"/>
              </a:ext>
            </a:extLst>
          </p:cNvPr>
          <p:cNvSpPr txBox="1"/>
          <p:nvPr/>
        </p:nvSpPr>
        <p:spPr>
          <a:xfrm>
            <a:off x="1080091" y="5747341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90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A78B17-E231-4942-A3F4-2BB6EF61FD99}"/>
              </a:ext>
            </a:extLst>
          </p:cNvPr>
          <p:cNvSpPr txBox="1"/>
          <p:nvPr/>
        </p:nvSpPr>
        <p:spPr>
          <a:xfrm>
            <a:off x="8439150" y="4794176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30 + 80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FDB0AED-9E0B-44BB-B669-002E7868EF07}"/>
              </a:ext>
            </a:extLst>
          </p:cNvPr>
          <p:cNvSpPr txBox="1"/>
          <p:nvPr/>
        </p:nvSpPr>
        <p:spPr>
          <a:xfrm>
            <a:off x="8533735" y="5322038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110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DC5F527-DFA7-48EE-9BC6-3324818268DD}"/>
              </a:ext>
            </a:extLst>
          </p:cNvPr>
          <p:cNvSpPr txBox="1"/>
          <p:nvPr/>
        </p:nvSpPr>
        <p:spPr>
          <a:xfrm>
            <a:off x="5355708" y="5588574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100 - 30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E0DC1DF-A6A6-420E-8F10-79ED4F0C541A}"/>
              </a:ext>
            </a:extLst>
          </p:cNvPr>
          <p:cNvSpPr txBox="1"/>
          <p:nvPr/>
        </p:nvSpPr>
        <p:spPr>
          <a:xfrm>
            <a:off x="5355708" y="6077540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70</a:t>
            </a:r>
            <a:endParaRPr lang="en-US" sz="3600" dirty="0">
              <a:solidFill>
                <a:srgbClr val="FF0000"/>
              </a:solidFill>
            </a:endParaRPr>
          </a:p>
        </p:txBody>
      </p:sp>
      <p:grpSp>
        <p:nvGrpSpPr>
          <p:cNvPr id="53" name="Nhóm 7">
            <a:extLst>
              <a:ext uri="{FF2B5EF4-FFF2-40B4-BE49-F238E27FC236}">
                <a16:creationId xmlns:a16="http://schemas.microsoft.com/office/drawing/2014/main" id="{E37FA36E-3A88-429A-8F54-3A73D2EB1C49}"/>
              </a:ext>
            </a:extLst>
          </p:cNvPr>
          <p:cNvGrpSpPr/>
          <p:nvPr/>
        </p:nvGrpSpPr>
        <p:grpSpPr>
          <a:xfrm>
            <a:off x="9913896" y="934313"/>
            <a:ext cx="874944" cy="882554"/>
            <a:chOff x="5560414" y="1935075"/>
            <a:chExt cx="656208" cy="661916"/>
          </a:xfrm>
        </p:grpSpPr>
        <p:grpSp>
          <p:nvGrpSpPr>
            <p:cNvPr id="54" name="Nhóm 34">
              <a:extLst>
                <a:ext uri="{FF2B5EF4-FFF2-40B4-BE49-F238E27FC236}">
                  <a16:creationId xmlns:a16="http://schemas.microsoft.com/office/drawing/2014/main" id="{F6B74A9C-7604-4CE0-A08E-F9D15BC22EC3}"/>
                </a:ext>
              </a:extLst>
            </p:cNvPr>
            <p:cNvGrpSpPr/>
            <p:nvPr/>
          </p:nvGrpSpPr>
          <p:grpSpPr>
            <a:xfrm>
              <a:off x="5560414" y="2019442"/>
              <a:ext cx="607120" cy="577549"/>
              <a:chOff x="4234875" y="1979179"/>
              <a:chExt cx="607120" cy="577549"/>
            </a:xfrm>
          </p:grpSpPr>
          <p:grpSp>
            <p:nvGrpSpPr>
              <p:cNvPr id="56" name="Nhóm 35">
                <a:extLst>
                  <a:ext uri="{FF2B5EF4-FFF2-40B4-BE49-F238E27FC236}">
                    <a16:creationId xmlns:a16="http://schemas.microsoft.com/office/drawing/2014/main" id="{310EE1AE-B8AF-436B-BF6F-DE882AB54354}"/>
                  </a:ext>
                </a:extLst>
              </p:cNvPr>
              <p:cNvGrpSpPr/>
              <p:nvPr/>
            </p:nvGrpSpPr>
            <p:grpSpPr>
              <a:xfrm>
                <a:off x="4234875" y="1979179"/>
                <a:ext cx="607120" cy="577549"/>
                <a:chOff x="4297137" y="1963045"/>
                <a:chExt cx="607120" cy="577549"/>
              </a:xfrm>
            </p:grpSpPr>
            <p:sp>
              <p:nvSpPr>
                <p:cNvPr id="58" name="Hình Bầu dục 37">
                  <a:extLst>
                    <a:ext uri="{FF2B5EF4-FFF2-40B4-BE49-F238E27FC236}">
                      <a16:creationId xmlns:a16="http://schemas.microsoft.com/office/drawing/2014/main" id="{3219A732-ACDA-4135-B9CB-97753A4BDBDF}"/>
                    </a:ext>
                  </a:extLst>
                </p:cNvPr>
                <p:cNvSpPr/>
                <p:nvPr/>
              </p:nvSpPr>
              <p:spPr>
                <a:xfrm>
                  <a:off x="4297137" y="1982649"/>
                  <a:ext cx="549726" cy="55794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  <p:sp>
              <p:nvSpPr>
                <p:cNvPr id="59" name="Hình Bầu dục 38">
                  <a:extLst>
                    <a:ext uri="{FF2B5EF4-FFF2-40B4-BE49-F238E27FC236}">
                      <a16:creationId xmlns:a16="http://schemas.microsoft.com/office/drawing/2014/main" id="{6F363A1E-E2FB-4CBD-993F-A758CEC26981}"/>
                    </a:ext>
                  </a:extLst>
                </p:cNvPr>
                <p:cNvSpPr/>
                <p:nvPr/>
              </p:nvSpPr>
              <p:spPr>
                <a:xfrm>
                  <a:off x="4354531" y="1963045"/>
                  <a:ext cx="549726" cy="557945"/>
                </a:xfrm>
                <a:prstGeom prst="ellipse">
                  <a:avLst/>
                </a:prstGeom>
                <a:noFill/>
                <a:ln>
                  <a:solidFill>
                    <a:srgbClr val="221F1F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</p:grpSp>
          <p:sp>
            <p:nvSpPr>
              <p:cNvPr id="57" name="Hộp Văn bản 36">
                <a:extLst>
                  <a:ext uri="{FF2B5EF4-FFF2-40B4-BE49-F238E27FC236}">
                    <a16:creationId xmlns:a16="http://schemas.microsoft.com/office/drawing/2014/main" id="{C64A206B-785D-4AE3-A155-23427785DD5D}"/>
                  </a:ext>
                </a:extLst>
              </p:cNvPr>
              <p:cNvSpPr txBox="1"/>
              <p:nvPr/>
            </p:nvSpPr>
            <p:spPr>
              <a:xfrm flipH="1">
                <a:off x="4452344" y="2046922"/>
                <a:ext cx="57394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lang="en-US" sz="2800" kern="0" dirty="0">
                  <a:solidFill>
                    <a:srgbClr val="000000"/>
                  </a:solidFill>
                  <a:latin typeface="Coiny"/>
                  <a:cs typeface="Arial"/>
                  <a:sym typeface="Arial"/>
                </a:endParaRPr>
              </a:p>
            </p:txBody>
          </p:sp>
        </p:grpSp>
        <p:pic>
          <p:nvPicPr>
            <p:cNvPr id="55" name="Hình ảnh 6" descr="Ảnh có chứa đồng hồ, tối&#10;&#10;Mô tả được tạo tự động">
              <a:extLst>
                <a:ext uri="{FF2B5EF4-FFF2-40B4-BE49-F238E27FC236}">
                  <a16:creationId xmlns:a16="http://schemas.microsoft.com/office/drawing/2014/main" id="{81679935-9C2B-4DC6-84B4-40309F013F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7390" r="49735" b="25821"/>
            <a:stretch/>
          </p:blipFill>
          <p:spPr>
            <a:xfrm>
              <a:off x="5596036" y="1935075"/>
              <a:ext cx="620586" cy="577676"/>
            </a:xfrm>
            <a:prstGeom prst="rect">
              <a:avLst/>
            </a:prstGeom>
          </p:spPr>
        </p:pic>
      </p:grpSp>
      <p:grpSp>
        <p:nvGrpSpPr>
          <p:cNvPr id="60" name="Nhóm 7">
            <a:extLst>
              <a:ext uri="{FF2B5EF4-FFF2-40B4-BE49-F238E27FC236}">
                <a16:creationId xmlns:a16="http://schemas.microsoft.com/office/drawing/2014/main" id="{2722146A-635E-49EB-A918-7DC1C6A7330E}"/>
              </a:ext>
            </a:extLst>
          </p:cNvPr>
          <p:cNvGrpSpPr/>
          <p:nvPr/>
        </p:nvGrpSpPr>
        <p:grpSpPr>
          <a:xfrm>
            <a:off x="3523728" y="3475494"/>
            <a:ext cx="874944" cy="882554"/>
            <a:chOff x="5560414" y="1935075"/>
            <a:chExt cx="656208" cy="661916"/>
          </a:xfrm>
        </p:grpSpPr>
        <p:grpSp>
          <p:nvGrpSpPr>
            <p:cNvPr id="61" name="Nhóm 34">
              <a:extLst>
                <a:ext uri="{FF2B5EF4-FFF2-40B4-BE49-F238E27FC236}">
                  <a16:creationId xmlns:a16="http://schemas.microsoft.com/office/drawing/2014/main" id="{F8F29DF8-3B20-42D4-8AF4-FD6FE00067FD}"/>
                </a:ext>
              </a:extLst>
            </p:cNvPr>
            <p:cNvGrpSpPr/>
            <p:nvPr/>
          </p:nvGrpSpPr>
          <p:grpSpPr>
            <a:xfrm>
              <a:off x="5560414" y="2019442"/>
              <a:ext cx="607120" cy="577549"/>
              <a:chOff x="4234875" y="1979179"/>
              <a:chExt cx="607120" cy="577549"/>
            </a:xfrm>
          </p:grpSpPr>
          <p:grpSp>
            <p:nvGrpSpPr>
              <p:cNvPr id="63" name="Nhóm 35">
                <a:extLst>
                  <a:ext uri="{FF2B5EF4-FFF2-40B4-BE49-F238E27FC236}">
                    <a16:creationId xmlns:a16="http://schemas.microsoft.com/office/drawing/2014/main" id="{944698C7-0A32-4B72-A682-B78536813CF5}"/>
                  </a:ext>
                </a:extLst>
              </p:cNvPr>
              <p:cNvGrpSpPr/>
              <p:nvPr/>
            </p:nvGrpSpPr>
            <p:grpSpPr>
              <a:xfrm>
                <a:off x="4234875" y="1979179"/>
                <a:ext cx="607120" cy="577549"/>
                <a:chOff x="4297137" y="1963045"/>
                <a:chExt cx="607120" cy="577549"/>
              </a:xfrm>
            </p:grpSpPr>
            <p:sp>
              <p:nvSpPr>
                <p:cNvPr id="66" name="Hình Bầu dục 37">
                  <a:extLst>
                    <a:ext uri="{FF2B5EF4-FFF2-40B4-BE49-F238E27FC236}">
                      <a16:creationId xmlns:a16="http://schemas.microsoft.com/office/drawing/2014/main" id="{DBD904EF-2A14-44B2-88A7-15FA250B096E}"/>
                    </a:ext>
                  </a:extLst>
                </p:cNvPr>
                <p:cNvSpPr/>
                <p:nvPr/>
              </p:nvSpPr>
              <p:spPr>
                <a:xfrm>
                  <a:off x="4297137" y="1982649"/>
                  <a:ext cx="549726" cy="55794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  <p:sp>
              <p:nvSpPr>
                <p:cNvPr id="67" name="Hình Bầu dục 38">
                  <a:extLst>
                    <a:ext uri="{FF2B5EF4-FFF2-40B4-BE49-F238E27FC236}">
                      <a16:creationId xmlns:a16="http://schemas.microsoft.com/office/drawing/2014/main" id="{7AEF724B-B053-4172-BE43-BF3529A99243}"/>
                    </a:ext>
                  </a:extLst>
                </p:cNvPr>
                <p:cNvSpPr/>
                <p:nvPr/>
              </p:nvSpPr>
              <p:spPr>
                <a:xfrm>
                  <a:off x="4354531" y="1963045"/>
                  <a:ext cx="549726" cy="557945"/>
                </a:xfrm>
                <a:prstGeom prst="ellipse">
                  <a:avLst/>
                </a:prstGeom>
                <a:noFill/>
                <a:ln>
                  <a:solidFill>
                    <a:srgbClr val="221F1F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</p:grpSp>
          <p:sp>
            <p:nvSpPr>
              <p:cNvPr id="64" name="Hộp Văn bản 36">
                <a:extLst>
                  <a:ext uri="{FF2B5EF4-FFF2-40B4-BE49-F238E27FC236}">
                    <a16:creationId xmlns:a16="http://schemas.microsoft.com/office/drawing/2014/main" id="{5AC23715-A55D-46A7-9042-0FAC31FE8BCB}"/>
                  </a:ext>
                </a:extLst>
              </p:cNvPr>
              <p:cNvSpPr txBox="1"/>
              <p:nvPr/>
            </p:nvSpPr>
            <p:spPr>
              <a:xfrm flipH="1">
                <a:off x="4452344" y="2046922"/>
                <a:ext cx="57394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lang="en-US" sz="2800" kern="0" dirty="0">
                  <a:solidFill>
                    <a:srgbClr val="000000"/>
                  </a:solidFill>
                  <a:latin typeface="Coiny"/>
                  <a:cs typeface="Arial"/>
                  <a:sym typeface="Arial"/>
                </a:endParaRPr>
              </a:p>
            </p:txBody>
          </p:sp>
        </p:grpSp>
        <p:pic>
          <p:nvPicPr>
            <p:cNvPr id="62" name="Hình ảnh 6" descr="Ảnh có chứa đồng hồ, tối&#10;&#10;Mô tả được tạo tự động">
              <a:extLst>
                <a:ext uri="{FF2B5EF4-FFF2-40B4-BE49-F238E27FC236}">
                  <a16:creationId xmlns:a16="http://schemas.microsoft.com/office/drawing/2014/main" id="{712602D1-29E6-4AF0-8FB0-A08934B239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7390" r="49735" b="25821"/>
            <a:stretch/>
          </p:blipFill>
          <p:spPr>
            <a:xfrm>
              <a:off x="5596036" y="1935075"/>
              <a:ext cx="620586" cy="577676"/>
            </a:xfrm>
            <a:prstGeom prst="rect">
              <a:avLst/>
            </a:prstGeom>
          </p:spPr>
        </p:pic>
      </p:grpSp>
      <p:grpSp>
        <p:nvGrpSpPr>
          <p:cNvPr id="68" name="Nhóm 7">
            <a:extLst>
              <a:ext uri="{FF2B5EF4-FFF2-40B4-BE49-F238E27FC236}">
                <a16:creationId xmlns:a16="http://schemas.microsoft.com/office/drawing/2014/main" id="{B5129A2E-FBF5-4948-8CAB-18FDBADFC208}"/>
              </a:ext>
            </a:extLst>
          </p:cNvPr>
          <p:cNvGrpSpPr/>
          <p:nvPr/>
        </p:nvGrpSpPr>
        <p:grpSpPr>
          <a:xfrm>
            <a:off x="10764500" y="3401066"/>
            <a:ext cx="874944" cy="882554"/>
            <a:chOff x="5560414" y="1935075"/>
            <a:chExt cx="656208" cy="661916"/>
          </a:xfrm>
        </p:grpSpPr>
        <p:grpSp>
          <p:nvGrpSpPr>
            <p:cNvPr id="69" name="Nhóm 34">
              <a:extLst>
                <a:ext uri="{FF2B5EF4-FFF2-40B4-BE49-F238E27FC236}">
                  <a16:creationId xmlns:a16="http://schemas.microsoft.com/office/drawing/2014/main" id="{63D58AE2-2AF0-456D-8EB5-BD2D14EBE394}"/>
                </a:ext>
              </a:extLst>
            </p:cNvPr>
            <p:cNvGrpSpPr/>
            <p:nvPr/>
          </p:nvGrpSpPr>
          <p:grpSpPr>
            <a:xfrm>
              <a:off x="5560414" y="2019442"/>
              <a:ext cx="607120" cy="577549"/>
              <a:chOff x="4234875" y="1979179"/>
              <a:chExt cx="607120" cy="577549"/>
            </a:xfrm>
          </p:grpSpPr>
          <p:grpSp>
            <p:nvGrpSpPr>
              <p:cNvPr id="71" name="Nhóm 35">
                <a:extLst>
                  <a:ext uri="{FF2B5EF4-FFF2-40B4-BE49-F238E27FC236}">
                    <a16:creationId xmlns:a16="http://schemas.microsoft.com/office/drawing/2014/main" id="{83FD4945-16F4-42F9-A75C-039BBAED4191}"/>
                  </a:ext>
                </a:extLst>
              </p:cNvPr>
              <p:cNvGrpSpPr/>
              <p:nvPr/>
            </p:nvGrpSpPr>
            <p:grpSpPr>
              <a:xfrm>
                <a:off x="4234875" y="1979179"/>
                <a:ext cx="607120" cy="577549"/>
                <a:chOff x="4297137" y="1963045"/>
                <a:chExt cx="607120" cy="577549"/>
              </a:xfrm>
            </p:grpSpPr>
            <p:sp>
              <p:nvSpPr>
                <p:cNvPr id="73" name="Hình Bầu dục 37">
                  <a:extLst>
                    <a:ext uri="{FF2B5EF4-FFF2-40B4-BE49-F238E27FC236}">
                      <a16:creationId xmlns:a16="http://schemas.microsoft.com/office/drawing/2014/main" id="{987C3FDF-5AE0-4ABE-8A9B-F4BDBE28EEBA}"/>
                    </a:ext>
                  </a:extLst>
                </p:cNvPr>
                <p:cNvSpPr/>
                <p:nvPr/>
              </p:nvSpPr>
              <p:spPr>
                <a:xfrm>
                  <a:off x="4297137" y="1982649"/>
                  <a:ext cx="549726" cy="55794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  <p:sp>
              <p:nvSpPr>
                <p:cNvPr id="74" name="Hình Bầu dục 38">
                  <a:extLst>
                    <a:ext uri="{FF2B5EF4-FFF2-40B4-BE49-F238E27FC236}">
                      <a16:creationId xmlns:a16="http://schemas.microsoft.com/office/drawing/2014/main" id="{A1E31ABB-2D07-41BE-A751-E345364DEFB0}"/>
                    </a:ext>
                  </a:extLst>
                </p:cNvPr>
                <p:cNvSpPr/>
                <p:nvPr/>
              </p:nvSpPr>
              <p:spPr>
                <a:xfrm>
                  <a:off x="4354531" y="1963045"/>
                  <a:ext cx="549726" cy="557945"/>
                </a:xfrm>
                <a:prstGeom prst="ellipse">
                  <a:avLst/>
                </a:prstGeom>
                <a:noFill/>
                <a:ln>
                  <a:solidFill>
                    <a:srgbClr val="221F1F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</p:grpSp>
          <p:sp>
            <p:nvSpPr>
              <p:cNvPr id="72" name="Hộp Văn bản 36">
                <a:extLst>
                  <a:ext uri="{FF2B5EF4-FFF2-40B4-BE49-F238E27FC236}">
                    <a16:creationId xmlns:a16="http://schemas.microsoft.com/office/drawing/2014/main" id="{F85BB8FC-F9FA-4962-8871-D87A883D72A5}"/>
                  </a:ext>
                </a:extLst>
              </p:cNvPr>
              <p:cNvSpPr txBox="1"/>
              <p:nvPr/>
            </p:nvSpPr>
            <p:spPr>
              <a:xfrm flipH="1">
                <a:off x="4452344" y="2046922"/>
                <a:ext cx="57394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lang="en-US" sz="2800" kern="0" dirty="0">
                  <a:solidFill>
                    <a:srgbClr val="000000"/>
                  </a:solidFill>
                  <a:latin typeface="Coiny"/>
                  <a:cs typeface="Arial"/>
                  <a:sym typeface="Arial"/>
                </a:endParaRPr>
              </a:p>
            </p:txBody>
          </p:sp>
        </p:grpSp>
        <p:pic>
          <p:nvPicPr>
            <p:cNvPr id="70" name="Hình ảnh 6" descr="Ảnh có chứa đồng hồ, tối&#10;&#10;Mô tả được tạo tự động">
              <a:extLst>
                <a:ext uri="{FF2B5EF4-FFF2-40B4-BE49-F238E27FC236}">
                  <a16:creationId xmlns:a16="http://schemas.microsoft.com/office/drawing/2014/main" id="{D7158675-3FF4-4A6A-8F06-E4C0929488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7390" r="49735" b="25821"/>
            <a:stretch/>
          </p:blipFill>
          <p:spPr>
            <a:xfrm>
              <a:off x="5596036" y="1935075"/>
              <a:ext cx="620586" cy="5776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236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3" grpId="0"/>
      <p:bldP spid="44" grpId="0"/>
      <p:bldP spid="47" grpId="0"/>
      <p:bldP spid="49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5">
            <a:extLst>
              <a:ext uri="{FF2B5EF4-FFF2-40B4-BE49-F238E27FC236}">
                <a16:creationId xmlns:a16="http://schemas.microsoft.com/office/drawing/2014/main" id="{4AA89F65-4722-46CE-83BD-831C8FCC5ADD}"/>
              </a:ext>
            </a:extLst>
          </p:cNvPr>
          <p:cNvSpPr txBox="1"/>
          <p:nvPr/>
        </p:nvSpPr>
        <p:spPr>
          <a:xfrm>
            <a:off x="1722640" y="386097"/>
            <a:ext cx="99731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vi-VN" sz="4000" kern="0" dirty="0">
                <a:solidFill>
                  <a:srgbClr val="002060"/>
                </a:solidFill>
                <a:cs typeface="Arial"/>
                <a:sym typeface="Arial"/>
              </a:rPr>
              <a:t>Đố em!</a:t>
            </a:r>
          </a:p>
          <a:p>
            <a:pPr algn="just" defTabSz="1219170">
              <a:buClr>
                <a:srgbClr val="000000"/>
              </a:buClr>
            </a:pPr>
            <a:r>
              <a:rPr lang="vi-VN" sz="4000" kern="0" dirty="0">
                <a:solidFill>
                  <a:srgbClr val="002060"/>
                </a:solidFill>
                <a:cs typeface="Arial"/>
                <a:sym typeface="Arial"/>
              </a:rPr>
              <a:t>Chọn dấu phép tính “+; -” thích hợp thay cho dấu “?”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AD0A403-8D12-4B1E-9764-91959EF1A23D}"/>
              </a:ext>
            </a:extLst>
          </p:cNvPr>
          <p:cNvSpPr/>
          <p:nvPr/>
        </p:nvSpPr>
        <p:spPr>
          <a:xfrm>
            <a:off x="778225" y="411295"/>
            <a:ext cx="846844" cy="861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kern="0" dirty="0">
                <a:solidFill>
                  <a:srgbClr val="FFFFFF"/>
                </a:solidFill>
                <a:latin typeface="Calibri"/>
                <a:sym typeface="Arial"/>
              </a:rPr>
              <a:t>4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CC7F69F-CB6C-49DC-8060-AF194CE604D5}"/>
              </a:ext>
            </a:extLst>
          </p:cNvPr>
          <p:cNvGrpSpPr/>
          <p:nvPr/>
        </p:nvGrpSpPr>
        <p:grpSpPr>
          <a:xfrm>
            <a:off x="3753294" y="2551813"/>
            <a:ext cx="8920716" cy="1015663"/>
            <a:chOff x="3646968" y="2573079"/>
            <a:chExt cx="8920716" cy="101566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B707DDC-3EAE-4BD2-88C2-57880759A47F}"/>
                </a:ext>
              </a:extLst>
            </p:cNvPr>
            <p:cNvSpPr txBox="1"/>
            <p:nvPr/>
          </p:nvSpPr>
          <p:spPr>
            <a:xfrm>
              <a:off x="3646968" y="2573079"/>
              <a:ext cx="892071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002060"/>
                  </a:solidFill>
                </a:rPr>
                <a:t>5      5       5 = 5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3E749B0-DD9C-400C-9465-1E18A9554B33}"/>
                </a:ext>
              </a:extLst>
            </p:cNvPr>
            <p:cNvSpPr/>
            <p:nvPr/>
          </p:nvSpPr>
          <p:spPr>
            <a:xfrm>
              <a:off x="4284921" y="2785730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89CA0A6-299B-4924-A008-A1C4FB20FACF}"/>
                </a:ext>
              </a:extLst>
            </p:cNvPr>
            <p:cNvSpPr/>
            <p:nvPr/>
          </p:nvSpPr>
          <p:spPr>
            <a:xfrm>
              <a:off x="5720316" y="2796362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A2778BB-B779-421A-A194-1721C77B9FD4}"/>
              </a:ext>
            </a:extLst>
          </p:cNvPr>
          <p:cNvSpPr/>
          <p:nvPr/>
        </p:nvSpPr>
        <p:spPr>
          <a:xfrm>
            <a:off x="4384159" y="2778640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+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3D07BBA-79D4-42B0-A618-15129D6A1604}"/>
              </a:ext>
            </a:extLst>
          </p:cNvPr>
          <p:cNvSpPr/>
          <p:nvPr/>
        </p:nvSpPr>
        <p:spPr>
          <a:xfrm>
            <a:off x="5830187" y="2768007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-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EC09CE-C14B-4696-B672-B6D450EB4B8B}"/>
              </a:ext>
            </a:extLst>
          </p:cNvPr>
          <p:cNvSpPr txBox="1"/>
          <p:nvPr/>
        </p:nvSpPr>
        <p:spPr>
          <a:xfrm>
            <a:off x="1956391" y="3795823"/>
            <a:ext cx="1967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</a:rPr>
              <a:t>Hoặc</a:t>
            </a:r>
            <a:endParaRPr lang="en-US" sz="4800" dirty="0">
              <a:solidFill>
                <a:srgbClr val="FF0000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D87F32F-6722-49CB-A96A-DE59AD7A37D2}"/>
              </a:ext>
            </a:extLst>
          </p:cNvPr>
          <p:cNvGrpSpPr/>
          <p:nvPr/>
        </p:nvGrpSpPr>
        <p:grpSpPr>
          <a:xfrm>
            <a:off x="3593806" y="4731487"/>
            <a:ext cx="8920716" cy="1015663"/>
            <a:chOff x="3646968" y="2573079"/>
            <a:chExt cx="8920716" cy="1015663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F6FDAAD-3569-4EAA-BE0B-F34FDD32D7D1}"/>
                </a:ext>
              </a:extLst>
            </p:cNvPr>
            <p:cNvSpPr txBox="1"/>
            <p:nvPr/>
          </p:nvSpPr>
          <p:spPr>
            <a:xfrm>
              <a:off x="3646968" y="2573079"/>
              <a:ext cx="892071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002060"/>
                  </a:solidFill>
                </a:rPr>
                <a:t>5      5       5 = 5</a:t>
              </a: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C78186B2-A30C-4884-A76C-792693BAC9D4}"/>
                </a:ext>
              </a:extLst>
            </p:cNvPr>
            <p:cNvSpPr/>
            <p:nvPr/>
          </p:nvSpPr>
          <p:spPr>
            <a:xfrm>
              <a:off x="4284921" y="2785730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1C9504D9-6CFA-4047-BC0B-91BEC9D26890}"/>
                </a:ext>
              </a:extLst>
            </p:cNvPr>
            <p:cNvSpPr/>
            <p:nvPr/>
          </p:nvSpPr>
          <p:spPr>
            <a:xfrm>
              <a:off x="5720316" y="2796362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50A4AEF-21BE-4D3F-883D-FFA23653B6AD}"/>
              </a:ext>
            </a:extLst>
          </p:cNvPr>
          <p:cNvSpPr/>
          <p:nvPr/>
        </p:nvSpPr>
        <p:spPr>
          <a:xfrm>
            <a:off x="4224671" y="4958314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-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207700F-6684-403A-9372-B83A5262DE4A}"/>
              </a:ext>
            </a:extLst>
          </p:cNvPr>
          <p:cNvSpPr/>
          <p:nvPr/>
        </p:nvSpPr>
        <p:spPr>
          <a:xfrm>
            <a:off x="5670699" y="4947681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7707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8" grpId="0" animBg="1"/>
      <p:bldP spid="29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Shape, circle&#10;&#10;Description automatically generated">
            <a:extLst>
              <a:ext uri="{FF2B5EF4-FFF2-40B4-BE49-F238E27FC236}">
                <a16:creationId xmlns:a16="http://schemas.microsoft.com/office/drawing/2014/main" id="{5325BFA8-52AE-4E34-8BFA-7D862AABA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06" b="99815" l="2308" r="99077">
                        <a14:foregroundMark x1="5692" y1="32288" x2="5692" y2="32288"/>
                        <a14:foregroundMark x1="2308" y1="36162" x2="2308" y2="36162"/>
                        <a14:foregroundMark x1="32923" y1="3690" x2="32923" y2="3690"/>
                        <a14:foregroundMark x1="95538" y1="21771" x2="95538" y2="21771"/>
                        <a14:foregroundMark x1="67846" y1="91144" x2="67846" y2="91144"/>
                        <a14:foregroundMark x1="64615" y1="96863" x2="64615" y2="96863"/>
                        <a14:foregroundMark x1="99077" y1="35055" x2="99077" y2="35055"/>
                        <a14:foregroundMark x1="62462" y1="99815" x2="62462" y2="99815"/>
                        <a14:foregroundMark x1="63385" y1="98893" x2="63385" y2="98893"/>
                        <a14:foregroundMark x1="63692" y1="98708" x2="63692" y2="987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2519" y="619001"/>
            <a:ext cx="7260537" cy="5388943"/>
          </a:xfrm>
          <a:prstGeom prst="rect">
            <a:avLst/>
          </a:prstGeom>
        </p:spPr>
      </p:pic>
      <p:sp>
        <p:nvSpPr>
          <p:cNvPr id="5" name="TextBox 10">
            <a:extLst>
              <a:ext uri="{FF2B5EF4-FFF2-40B4-BE49-F238E27FC236}">
                <a16:creationId xmlns:a16="http://schemas.microsoft.com/office/drawing/2014/main" id="{228061AF-E94E-47E6-895C-ED652EB806C0}"/>
              </a:ext>
            </a:extLst>
          </p:cNvPr>
          <p:cNvSpPr txBox="1"/>
          <p:nvPr/>
        </p:nvSpPr>
        <p:spPr>
          <a:xfrm>
            <a:off x="1522921" y="1187350"/>
            <a:ext cx="5380443" cy="2964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US" sz="3733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TẠM BIỆT</a:t>
            </a:r>
          </a:p>
          <a:p>
            <a:pPr algn="ctr" defTabSz="1219170">
              <a:defRPr/>
            </a:pPr>
            <a:r>
              <a:rPr lang="en-US" sz="3733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VÀ </a:t>
            </a:r>
          </a:p>
          <a:p>
            <a:pPr algn="ctr" defTabSz="1219170">
              <a:defRPr/>
            </a:pPr>
            <a:r>
              <a:rPr lang="en-US" sz="3733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HẸN GẶP LẠI VÀO CHUYẾN GIAO HÀNG TIẾP THEO CÁC BẠN NHÉ!</a:t>
            </a:r>
            <a:endParaRPr lang="en-US" sz="3733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350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45 Tùy chỉnh">
      <a:majorFont>
        <a:latin typeface="Coiny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279</Words>
  <Application>Microsoft Office PowerPoint</Application>
  <PresentationFormat>Widescreen</PresentationFormat>
  <Paragraphs>65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Coiny</vt:lpstr>
      <vt:lpstr>Printable Number Sense Activities for Pre-K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41</cp:revision>
  <dcterms:created xsi:type="dcterms:W3CDTF">2022-09-24T12:07:16Z</dcterms:created>
  <dcterms:modified xsi:type="dcterms:W3CDTF">2025-12-08T05:23:01Z</dcterms:modified>
</cp:coreProperties>
</file>