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2" r:id="rId2"/>
    <p:sldId id="300" r:id="rId3"/>
    <p:sldId id="2639" r:id="rId4"/>
    <p:sldId id="2655" r:id="rId5"/>
    <p:sldId id="26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2024/12/23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5269AC-8E6D-4772-BC29-E4264B57BB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37147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47" y="3011347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145" y="3951453"/>
            <a:ext cx="2877561" cy="12863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A4D135-A4A8-3C29-6F3E-D39D734EA839}"/>
              </a:ext>
            </a:extLst>
          </p:cNvPr>
          <p:cNvSpPr/>
          <p:nvPr/>
        </p:nvSpPr>
        <p:spPr>
          <a:xfrm>
            <a:off x="-1696278" y="238539"/>
            <a:ext cx="1439850" cy="16476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285887" y="3077825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122</a:t>
              </a:r>
            </a:p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79350"/>
              <a:ext cx="923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6781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1968115" y="445276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684151" y="4463268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4" y="3162300"/>
            <a:ext cx="2318879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327</a:t>
              </a:r>
            </a:p>
            <a:p>
              <a:r>
                <a:rPr lang="en-US" sz="4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79350"/>
              <a:ext cx="923925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75070" y="452870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65940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33430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49" y="316354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681" y="3147076"/>
            <a:ext cx="1528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464030" y="321319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905" y="38330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585" y="3714755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448" y="382885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521" y="3691381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183" y="4228919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377" y="424277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4256" y="382885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096" y="480333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63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909" y="3147378"/>
            <a:ext cx="13412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1022281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21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4056" y="3752852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760" y="383491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1284" y="3740007"/>
            <a:ext cx="5149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2849" y="4374498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421" y="4391380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1228" y="385310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992" y="505357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40965A-9D64-6654-2056-88F98275EB10}"/>
              </a:ext>
            </a:extLst>
          </p:cNvPr>
          <p:cNvGrpSpPr/>
          <p:nvPr/>
        </p:nvGrpSpPr>
        <p:grpSpPr>
          <a:xfrm>
            <a:off x="7839964" y="194154"/>
            <a:ext cx="2273778" cy="1487225"/>
            <a:chOff x="392878" y="5039530"/>
            <a:chExt cx="2273778" cy="1487225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324EAC2C-542B-8A66-5BD7-3E8A890C0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B4E365F2-B510-AC9D-693C-6E533CB22ECE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88F9F-58AA-0BC8-3A3C-AEC5A1368997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F3738A95-EC64-1012-6C44-201102955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72" y="313666"/>
            <a:ext cx="3053031" cy="2413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413014-DD1F-4ACE-B52B-F1454D21CAEB}"/>
              </a:ext>
            </a:extLst>
          </p:cNvPr>
          <p:cNvSpPr txBox="1"/>
          <p:nvPr/>
        </p:nvSpPr>
        <p:spPr>
          <a:xfrm>
            <a:off x="10319475" y="540951"/>
            <a:ext cx="162452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800" kern="1200" noProof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3" name="Google Shape;3877;p14">
            <a:extLst>
              <a:ext uri="{FF2B5EF4-FFF2-40B4-BE49-F238E27FC236}">
                <a16:creationId xmlns:a16="http://schemas.microsoft.com/office/drawing/2014/main" id="{055224E7-CE1F-FDCE-7769-93F27BA9C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106544"/>
              </p:ext>
            </p:extLst>
          </p:nvPr>
        </p:nvGraphicFramePr>
        <p:xfrm>
          <a:off x="2233294" y="1363758"/>
          <a:ext cx="7838184" cy="23827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2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đã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cho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18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Giảm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3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2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4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Google Shape;3878;p14">
            <a:extLst>
              <a:ext uri="{FF2B5EF4-FFF2-40B4-BE49-F238E27FC236}">
                <a16:creationId xmlns:a16="http://schemas.microsoft.com/office/drawing/2014/main" id="{5B81DA69-6FBD-6044-A256-8BC9FB5D67EC}"/>
              </a:ext>
            </a:extLst>
          </p:cNvPr>
          <p:cNvSpPr/>
          <p:nvPr/>
        </p:nvSpPr>
        <p:spPr>
          <a:xfrm>
            <a:off x="6807734" y="2283689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graphicFrame>
        <p:nvGraphicFramePr>
          <p:cNvPr id="16" name="Google Shape;3877;p14">
            <a:extLst>
              <a:ext uri="{FF2B5EF4-FFF2-40B4-BE49-F238E27FC236}">
                <a16:creationId xmlns:a16="http://schemas.microsoft.com/office/drawing/2014/main" id="{3FE892AC-8AA5-BDE5-15B6-5F09BB089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08732"/>
              </p:ext>
            </p:extLst>
          </p:nvPr>
        </p:nvGraphicFramePr>
        <p:xfrm>
          <a:off x="2233294" y="4026521"/>
          <a:ext cx="8864878" cy="229052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703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2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36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45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8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9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5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lớn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gấp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mấy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lần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số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u="none" strike="noStrike" cap="none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bé</a:t>
                      </a:r>
                      <a:r>
                        <a:rPr lang="en-US" sz="2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sz="2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rPr>
                        <a:t>?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Google Shape;3878;p14">
            <a:extLst>
              <a:ext uri="{FF2B5EF4-FFF2-40B4-BE49-F238E27FC236}">
                <a16:creationId xmlns:a16="http://schemas.microsoft.com/office/drawing/2014/main" id="{59C3060D-5596-030A-CCAE-B90639324A96}"/>
              </a:ext>
            </a:extLst>
          </p:cNvPr>
          <p:cNvSpPr/>
          <p:nvPr/>
        </p:nvSpPr>
        <p:spPr>
          <a:xfrm>
            <a:off x="6764859" y="3079576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60</a:t>
            </a:r>
            <a:endParaRPr dirty="0"/>
          </a:p>
        </p:txBody>
      </p:sp>
      <p:sp>
        <p:nvSpPr>
          <p:cNvPr id="22" name="Google Shape;3878;p14">
            <a:extLst>
              <a:ext uri="{FF2B5EF4-FFF2-40B4-BE49-F238E27FC236}">
                <a16:creationId xmlns:a16="http://schemas.microsoft.com/office/drawing/2014/main" id="{394FAE35-AD8F-46E4-0715-FA422CCC5EFC}"/>
              </a:ext>
            </a:extLst>
          </p:cNvPr>
          <p:cNvSpPr/>
          <p:nvPr/>
        </p:nvSpPr>
        <p:spPr>
          <a:xfrm>
            <a:off x="8611421" y="2216488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6</a:t>
            </a:r>
            <a:endParaRPr dirty="0"/>
          </a:p>
        </p:txBody>
      </p:sp>
      <p:sp>
        <p:nvSpPr>
          <p:cNvPr id="24" name="Google Shape;3878;p14">
            <a:extLst>
              <a:ext uri="{FF2B5EF4-FFF2-40B4-BE49-F238E27FC236}">
                <a16:creationId xmlns:a16="http://schemas.microsoft.com/office/drawing/2014/main" id="{75C6DD6B-4099-97C7-11FF-CD4DA792A1AF}"/>
              </a:ext>
            </a:extLst>
          </p:cNvPr>
          <p:cNvSpPr/>
          <p:nvPr/>
        </p:nvSpPr>
        <p:spPr>
          <a:xfrm>
            <a:off x="8552113" y="3039387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72</a:t>
            </a:r>
            <a:endParaRPr dirty="0"/>
          </a:p>
        </p:txBody>
      </p:sp>
      <p:sp>
        <p:nvSpPr>
          <p:cNvPr id="25" name="Google Shape;3878;p14">
            <a:extLst>
              <a:ext uri="{FF2B5EF4-FFF2-40B4-BE49-F238E27FC236}">
                <a16:creationId xmlns:a16="http://schemas.microsoft.com/office/drawing/2014/main" id="{E935EC06-83DC-C181-EA92-0A241C2A27F9}"/>
              </a:ext>
            </a:extLst>
          </p:cNvPr>
          <p:cNvSpPr/>
          <p:nvPr/>
        </p:nvSpPr>
        <p:spPr>
          <a:xfrm>
            <a:off x="7818171" y="546236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5</a:t>
            </a:r>
            <a:endParaRPr dirty="0"/>
          </a:p>
        </p:txBody>
      </p:sp>
      <p:sp>
        <p:nvSpPr>
          <p:cNvPr id="27" name="Google Shape;3878;p14">
            <a:extLst>
              <a:ext uri="{FF2B5EF4-FFF2-40B4-BE49-F238E27FC236}">
                <a16:creationId xmlns:a16="http://schemas.microsoft.com/office/drawing/2014/main" id="{75DC2AB4-65C3-B047-48BC-88ECBF7D868F}"/>
              </a:ext>
            </a:extLst>
          </p:cNvPr>
          <p:cNvSpPr/>
          <p:nvPr/>
        </p:nvSpPr>
        <p:spPr>
          <a:xfrm>
            <a:off x="9605909" y="5462365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9</a:t>
            </a:r>
            <a:endParaRPr dirty="0"/>
          </a:p>
        </p:txBody>
      </p:sp>
      <p:sp>
        <p:nvSpPr>
          <p:cNvPr id="32" name="Google Shape;3878;p14">
            <a:extLst>
              <a:ext uri="{FF2B5EF4-FFF2-40B4-BE49-F238E27FC236}">
                <a16:creationId xmlns:a16="http://schemas.microsoft.com/office/drawing/2014/main" id="{D43C5D6F-F762-D310-4670-71EE80EA6A54}"/>
              </a:ext>
            </a:extLst>
          </p:cNvPr>
          <p:cNvSpPr/>
          <p:nvPr/>
        </p:nvSpPr>
        <p:spPr>
          <a:xfrm>
            <a:off x="5110062" y="2283688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endParaRPr dirty="0"/>
          </a:p>
        </p:txBody>
      </p:sp>
      <p:sp>
        <p:nvSpPr>
          <p:cNvPr id="33" name="Google Shape;3878;p14">
            <a:extLst>
              <a:ext uri="{FF2B5EF4-FFF2-40B4-BE49-F238E27FC236}">
                <a16:creationId xmlns:a16="http://schemas.microsoft.com/office/drawing/2014/main" id="{195ABB7E-2F06-D95B-C949-56EAEEAF9707}"/>
              </a:ext>
            </a:extLst>
          </p:cNvPr>
          <p:cNvSpPr/>
          <p:nvPr/>
        </p:nvSpPr>
        <p:spPr>
          <a:xfrm>
            <a:off x="5110062" y="3105612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48</a:t>
            </a:r>
            <a:endParaRPr dirty="0"/>
          </a:p>
        </p:txBody>
      </p:sp>
      <p:sp>
        <p:nvSpPr>
          <p:cNvPr id="34" name="Google Shape;3878;p14">
            <a:extLst>
              <a:ext uri="{FF2B5EF4-FFF2-40B4-BE49-F238E27FC236}">
                <a16:creationId xmlns:a16="http://schemas.microsoft.com/office/drawing/2014/main" id="{C37CD7BE-DF4C-0B02-9D92-51CC32D1C0E3}"/>
              </a:ext>
            </a:extLst>
          </p:cNvPr>
          <p:cNvSpPr/>
          <p:nvPr/>
        </p:nvSpPr>
        <p:spPr>
          <a:xfrm>
            <a:off x="6143318" y="5462364"/>
            <a:ext cx="1162050" cy="5429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</a:rPr>
              <a:t>4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FC394-A3CB-1240-039D-E16B3421320F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bê cân nặng 120 kg, con bò nặng gấp 3 lần con bê. Hỏi cả hai con cân nặng bao nhiêu ki-lô-gam?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888812" y="1526765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tắt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8E0FF8-C677-4536-883F-42BF54ACE2FB}"/>
              </a:ext>
            </a:extLst>
          </p:cNvPr>
          <p:cNvCxnSpPr>
            <a:cxnSpLocks/>
          </p:cNvCxnSpPr>
          <p:nvPr/>
        </p:nvCxnSpPr>
        <p:spPr>
          <a:xfrm>
            <a:off x="2951018" y="2552700"/>
            <a:ext cx="140190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9B21AB-C82E-4E1D-96FD-1B96B260E679}"/>
              </a:ext>
            </a:extLst>
          </p:cNvPr>
          <p:cNvCxnSpPr>
            <a:stCxn id="12" idx="3"/>
            <a:endCxn id="12" idx="3"/>
          </p:cNvCxnSpPr>
          <p:nvPr/>
        </p:nvCxnSpPr>
        <p:spPr>
          <a:xfrm>
            <a:off x="2828925" y="2273588"/>
            <a:ext cx="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374FB60-9C30-44A6-AFB5-A8F265E5B16A}"/>
              </a:ext>
            </a:extLst>
          </p:cNvPr>
          <p:cNvCxnSpPr>
            <a:cxnSpLocks/>
          </p:cNvCxnSpPr>
          <p:nvPr/>
        </p:nvCxnSpPr>
        <p:spPr>
          <a:xfrm>
            <a:off x="2966606" y="2438400"/>
            <a:ext cx="0" cy="2447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8AB52CF-DE9E-4A52-A6BD-70F5E9A78473}"/>
              </a:ext>
            </a:extLst>
          </p:cNvPr>
          <p:cNvCxnSpPr>
            <a:cxnSpLocks/>
          </p:cNvCxnSpPr>
          <p:nvPr/>
        </p:nvCxnSpPr>
        <p:spPr>
          <a:xfrm>
            <a:off x="4371975" y="2457450"/>
            <a:ext cx="0" cy="2447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AD1FA-E005-216E-71B0-CB0DF7C2063F}"/>
              </a:ext>
            </a:extLst>
          </p:cNvPr>
          <p:cNvGrpSpPr/>
          <p:nvPr/>
        </p:nvGrpSpPr>
        <p:grpSpPr>
          <a:xfrm>
            <a:off x="2800350" y="3124200"/>
            <a:ext cx="4336475" cy="263813"/>
            <a:chOff x="2800350" y="3124200"/>
            <a:chExt cx="4336475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951018" y="3264188"/>
              <a:ext cx="418580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800350" y="3264188"/>
              <a:ext cx="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55" y="3124200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75" y="3143250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34050" y="3133725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136825" y="3133725"/>
              <a:ext cx="0" cy="2447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</p:cNvCxnSpPr>
          <p:nvPr/>
        </p:nvCxnSpPr>
        <p:spPr>
          <a:xfrm>
            <a:off x="2952755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086601" y="2330708"/>
            <a:ext cx="495300" cy="10792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  <a:sym typeface="Arial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77163" y="2592396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5467350" y="3549938"/>
            <a:ext cx="1762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2377612" y="4040833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nặng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2603486" y="4552980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2603486" y="5036469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cân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2603486" y="5559598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+ 360 = 480 (kg)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3476625" y="6015425"/>
            <a:ext cx="750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: 480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B3EA6-E395-B862-0937-DAEA64DD9D93}"/>
              </a:ext>
            </a:extLst>
          </p:cNvPr>
          <p:cNvSpPr txBox="1"/>
          <p:nvPr/>
        </p:nvSpPr>
        <p:spPr>
          <a:xfrm>
            <a:off x="3276600" y="191081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Arial"/>
                <a:sym typeface="Arial"/>
              </a:rPr>
              <a:t>120 kg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FF4D2F-721E-3430-3C94-E3108F4C1776}"/>
              </a:ext>
            </a:extLst>
          </p:cNvPr>
          <p:cNvGrpSpPr/>
          <p:nvPr/>
        </p:nvGrpSpPr>
        <p:grpSpPr>
          <a:xfrm>
            <a:off x="392878" y="5039530"/>
            <a:ext cx="2273778" cy="1487225"/>
            <a:chOff x="392878" y="5039530"/>
            <a:chExt cx="2273778" cy="1487225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0EA70102-1873-6496-E171-1428EB3D2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45500" flipH="1">
              <a:off x="392878" y="5039530"/>
              <a:ext cx="2209988" cy="1487225"/>
            </a:xfrm>
            <a:prstGeom prst="rect">
              <a:avLst/>
            </a:prstGeom>
          </p:spPr>
        </p:pic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B236BA86-4BA3-3867-DF33-226752094A3F}"/>
                </a:ext>
              </a:extLst>
            </p:cNvPr>
            <p:cNvSpPr/>
            <p:nvPr/>
          </p:nvSpPr>
          <p:spPr>
            <a:xfrm rot="20616017">
              <a:off x="498687" y="5376848"/>
              <a:ext cx="2167969" cy="6743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微软雅黑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BB1E24-0CF4-D077-B98D-43A9BD66764A}"/>
              </a:ext>
            </a:extLst>
          </p:cNvPr>
          <p:cNvCxnSpPr>
            <a:cxnSpLocks/>
          </p:cNvCxnSpPr>
          <p:nvPr/>
        </p:nvCxnSpPr>
        <p:spPr>
          <a:xfrm>
            <a:off x="6096000" y="802829"/>
            <a:ext cx="472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0059F0-2B94-2987-A4B8-DF930FC20635}"/>
              </a:ext>
            </a:extLst>
          </p:cNvPr>
          <p:cNvCxnSpPr>
            <a:cxnSpLocks/>
          </p:cNvCxnSpPr>
          <p:nvPr/>
        </p:nvCxnSpPr>
        <p:spPr>
          <a:xfrm>
            <a:off x="2505075" y="802829"/>
            <a:ext cx="322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5ADE43-5F4B-119B-8E70-F70F01C4BE59}"/>
              </a:ext>
            </a:extLst>
          </p:cNvPr>
          <p:cNvCxnSpPr>
            <a:cxnSpLocks/>
          </p:cNvCxnSpPr>
          <p:nvPr/>
        </p:nvCxnSpPr>
        <p:spPr>
          <a:xfrm>
            <a:off x="2505075" y="1301594"/>
            <a:ext cx="322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723CAB0-1155-3081-5B1A-6F665233591B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8579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0D1D55-2BCD-2EFA-A637-0AD7B9C449A5}"/>
              </a:ext>
            </a:extLst>
          </p:cNvPr>
          <p:cNvSpPr/>
          <p:nvPr/>
        </p:nvSpPr>
        <p:spPr>
          <a:xfrm>
            <a:off x="-1771650" y="266700"/>
            <a:ext cx="1562535" cy="1656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184</Words>
  <Application>Microsoft Office PowerPoint</Application>
  <PresentationFormat>Widescreen</PresentationFormat>
  <Paragraphs>94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微软雅黑</vt:lpstr>
      <vt:lpstr>宋体</vt:lpstr>
      <vt:lpstr>Arial</vt:lpstr>
      <vt:lpstr>Calibri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2022-09-23T12:04:45Z</dcterms:created>
  <dcterms:modified xsi:type="dcterms:W3CDTF">2024-12-23T02:48:16Z</dcterms:modified>
</cp:coreProperties>
</file>