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319" r:id="rId2"/>
    <p:sldId id="641" r:id="rId3"/>
    <p:sldId id="635" r:id="rId4"/>
    <p:sldId id="640" r:id="rId5"/>
    <p:sldId id="279" r:id="rId6"/>
    <p:sldId id="636" r:id="rId7"/>
    <p:sldId id="627" r:id="rId8"/>
  </p:sldIdLst>
  <p:sldSz cx="12161838" cy="6858000"/>
  <p:notesSz cx="6858000" cy="9144000"/>
  <p:embeddedFontLst>
    <p:embeddedFont>
      <p:font typeface="HP001 4 hàng" panose="020B0603050302020204" pitchFamily="34" charset="0"/>
      <p:regular r:id="rId10"/>
      <p:bold r:id="rId11"/>
    </p:embeddedFont>
    <p:embeddedFont>
      <p:font typeface="Itim" panose="020B0604020202020204" charset="-34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Varela Round" panose="00000500000000000000" pitchFamily="2" charset="-79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C37"/>
    <a:srgbClr val="DE0000"/>
    <a:srgbClr val="3333FF"/>
    <a:srgbClr val="F4A2B8"/>
    <a:srgbClr val="22211E"/>
    <a:srgbClr val="FEFAF7"/>
    <a:srgbClr val="DBF4F6"/>
    <a:srgbClr val="FFE5A8"/>
    <a:srgbClr val="FBF2DD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0" autoAdjust="0"/>
    <p:restoredTop sz="95352" autoAdjust="0"/>
  </p:normalViewPr>
  <p:slideViewPr>
    <p:cSldViewPr snapToGrid="0">
      <p:cViewPr varScale="1">
        <p:scale>
          <a:sx n="72" d="100"/>
          <a:sy n="72" d="100"/>
        </p:scale>
        <p:origin x="74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9494" y="-1333234"/>
            <a:ext cx="14269245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79483" y="1197067"/>
            <a:ext cx="9002872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9483" y="2385653"/>
            <a:ext cx="9002872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67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54CD5-7181-02F3-24C7-1BAD5D334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60" y="6465744"/>
            <a:ext cx="5131678" cy="371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9142B-1A17-03AC-94F5-D17F19497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506" y="554498"/>
            <a:ext cx="6830826" cy="1481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09C36E-A78A-C149-9B78-6BBFE0EE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024" y="2035882"/>
            <a:ext cx="221913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0E16-1BA7-79AD-2FB7-B73BBAEE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A020F-6BD0-BD6F-3690-CE0FF66BA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A7344-0020-F5AF-5E4A-BCDC959DA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4963" r="-533" b="45037"/>
          <a:stretch/>
        </p:blipFill>
        <p:spPr>
          <a:xfrm>
            <a:off x="10160" y="295496"/>
            <a:ext cx="12161838" cy="62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29418F-81B2-F8E9-593E-58E5868ADBAF}"/>
              </a:ext>
            </a:extLst>
          </p:cNvPr>
          <p:cNvSpPr/>
          <p:nvPr/>
        </p:nvSpPr>
        <p:spPr>
          <a:xfrm>
            <a:off x="1180840" y="252946"/>
            <a:ext cx="3526904" cy="960120"/>
          </a:xfrm>
          <a:prstGeom prst="roundRect">
            <a:avLst>
              <a:gd name="adj" fmla="val 40476"/>
            </a:avLst>
          </a:prstGeom>
          <a:solidFill>
            <a:srgbClr val="F4A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140 x 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A790F-7CF1-7DA5-2689-BD5432C7563C}"/>
              </a:ext>
            </a:extLst>
          </p:cNvPr>
          <p:cNvSpPr txBox="1"/>
          <p:nvPr/>
        </p:nvSpPr>
        <p:spPr>
          <a:xfrm>
            <a:off x="2228012" y="1911458"/>
            <a:ext cx="1074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140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92D64-BCB0-2B64-0813-B2ECC9A5F806}"/>
              </a:ext>
            </a:extLst>
          </p:cNvPr>
          <p:cNvSpPr txBox="1"/>
          <p:nvPr/>
        </p:nvSpPr>
        <p:spPr>
          <a:xfrm>
            <a:off x="2837612" y="2568266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2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32CC9-A9F2-270B-F506-4B46A25504F7}"/>
              </a:ext>
            </a:extLst>
          </p:cNvPr>
          <p:cNvSpPr txBox="1"/>
          <p:nvPr/>
        </p:nvSpPr>
        <p:spPr>
          <a:xfrm>
            <a:off x="1648892" y="221432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x</a:t>
            </a: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9E607-7395-BBC6-4C4F-22940EE534C9}"/>
              </a:ext>
            </a:extLst>
          </p:cNvPr>
          <p:cNvCxnSpPr>
            <a:cxnSpLocks/>
          </p:cNvCxnSpPr>
          <p:nvPr/>
        </p:nvCxnSpPr>
        <p:spPr>
          <a:xfrm flipH="1">
            <a:off x="2311832" y="3313031"/>
            <a:ext cx="1051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6FCB9A-901B-7428-8C57-DAC5F35B7BA3}"/>
              </a:ext>
            </a:extLst>
          </p:cNvPr>
          <p:cNvSpPr txBox="1"/>
          <p:nvPr/>
        </p:nvSpPr>
        <p:spPr>
          <a:xfrm>
            <a:off x="2898572" y="337643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29371-E2C7-450C-403E-69933A8D89BE}"/>
              </a:ext>
            </a:extLst>
          </p:cNvPr>
          <p:cNvSpPr txBox="1"/>
          <p:nvPr/>
        </p:nvSpPr>
        <p:spPr>
          <a:xfrm>
            <a:off x="2589962" y="337643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76A7F-20A9-E6FC-C289-3269E79135B1}"/>
              </a:ext>
            </a:extLst>
          </p:cNvPr>
          <p:cNvSpPr txBox="1"/>
          <p:nvPr/>
        </p:nvSpPr>
        <p:spPr>
          <a:xfrm>
            <a:off x="2279447" y="3376433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A20FE-56CA-3D57-157C-2572788DEB08}"/>
              </a:ext>
            </a:extLst>
          </p:cNvPr>
          <p:cNvSpPr txBox="1"/>
          <p:nvPr/>
        </p:nvSpPr>
        <p:spPr>
          <a:xfrm>
            <a:off x="5075079" y="2045583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err="1"/>
              <a:t>nhân</a:t>
            </a:r>
            <a:r>
              <a:rPr lang="en-US" sz="3600" dirty="0"/>
              <a:t> 0 </a:t>
            </a:r>
            <a:r>
              <a:rPr lang="en-US" sz="3600" dirty="0" err="1"/>
              <a:t>bằng</a:t>
            </a:r>
            <a:r>
              <a:rPr lang="en-US" sz="3600" dirty="0"/>
              <a:t> 0, </a:t>
            </a:r>
            <a:r>
              <a:rPr lang="en-US" sz="3600" dirty="0" err="1"/>
              <a:t>viết</a:t>
            </a:r>
            <a:r>
              <a:rPr lang="en-US" sz="3600" dirty="0"/>
              <a:t>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0CE588-DCAB-33BF-CC97-FAD1EB7B4BF0}"/>
              </a:ext>
            </a:extLst>
          </p:cNvPr>
          <p:cNvSpPr txBox="1"/>
          <p:nvPr/>
        </p:nvSpPr>
        <p:spPr>
          <a:xfrm>
            <a:off x="5075079" y="2657958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err="1"/>
              <a:t>nhân</a:t>
            </a:r>
            <a:r>
              <a:rPr lang="en-US" sz="3600" dirty="0"/>
              <a:t> 4 </a:t>
            </a:r>
            <a:r>
              <a:rPr lang="en-US" sz="3600" dirty="0" err="1"/>
              <a:t>bằng</a:t>
            </a:r>
            <a:r>
              <a:rPr lang="en-US" sz="3600" dirty="0"/>
              <a:t> 8, </a:t>
            </a:r>
            <a:r>
              <a:rPr lang="en-US" sz="3600" dirty="0" err="1"/>
              <a:t>viết</a:t>
            </a:r>
            <a:r>
              <a:rPr lang="en-US" sz="3600" dirty="0"/>
              <a:t>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0367E-1D47-785E-9B21-78446DD8CB43}"/>
              </a:ext>
            </a:extLst>
          </p:cNvPr>
          <p:cNvSpPr txBox="1"/>
          <p:nvPr/>
        </p:nvSpPr>
        <p:spPr>
          <a:xfrm>
            <a:off x="5075079" y="3330304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err="1"/>
              <a:t>nhân</a:t>
            </a:r>
            <a:r>
              <a:rPr lang="en-US" sz="3600" dirty="0"/>
              <a:t> 1 </a:t>
            </a:r>
            <a:r>
              <a:rPr lang="en-US" sz="3600" dirty="0" err="1"/>
              <a:t>bằng</a:t>
            </a:r>
            <a:r>
              <a:rPr lang="en-US" sz="3600"/>
              <a:t> 2, </a:t>
            </a:r>
            <a:r>
              <a:rPr lang="en-US" sz="3600" dirty="0" err="1"/>
              <a:t>viết</a:t>
            </a:r>
            <a:r>
              <a:rPr lang="en-US" sz="3600" dirty="0"/>
              <a:t> 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14A1AE-2A82-11D4-E454-2E615B0AA289}"/>
              </a:ext>
            </a:extLst>
          </p:cNvPr>
          <p:cNvSpPr/>
          <p:nvPr/>
        </p:nvSpPr>
        <p:spPr>
          <a:xfrm>
            <a:off x="4820806" y="1783079"/>
            <a:ext cx="6614160" cy="24231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626ED1-EC6B-67F3-8045-4CB3422864BB}"/>
              </a:ext>
            </a:extLst>
          </p:cNvPr>
          <p:cNvSpPr/>
          <p:nvPr/>
        </p:nvSpPr>
        <p:spPr>
          <a:xfrm>
            <a:off x="6451486" y="4516397"/>
            <a:ext cx="3454514" cy="84013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43564E-D0BE-8902-C36F-99AC24B16F7E}"/>
              </a:ext>
            </a:extLst>
          </p:cNvPr>
          <p:cNvSpPr txBox="1"/>
          <p:nvPr/>
        </p:nvSpPr>
        <p:spPr>
          <a:xfrm>
            <a:off x="6705759" y="4613298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140 x 2 = 280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EAE8A-3436-4AA6-6FCD-3A2B50E17E7C}"/>
              </a:ext>
            </a:extLst>
          </p:cNvPr>
          <p:cNvSpPr txBox="1"/>
          <p:nvPr/>
        </p:nvSpPr>
        <p:spPr>
          <a:xfrm>
            <a:off x="466376" y="379063"/>
            <a:ext cx="858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a)</a:t>
            </a:r>
            <a:endParaRPr lang="en-US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F005B3-DD1F-5F81-64FC-FA9F5B36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60" y="6465744"/>
            <a:ext cx="513167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A04EC-CFFC-4E50-4371-57A45B834B50}"/>
              </a:ext>
            </a:extLst>
          </p:cNvPr>
          <p:cNvSpPr/>
          <p:nvPr/>
        </p:nvSpPr>
        <p:spPr>
          <a:xfrm>
            <a:off x="1180840" y="252946"/>
            <a:ext cx="3526904" cy="960120"/>
          </a:xfrm>
          <a:prstGeom prst="roundRect">
            <a:avLst>
              <a:gd name="adj" fmla="val 40476"/>
            </a:avLst>
          </a:prstGeom>
          <a:solidFill>
            <a:srgbClr val="F4A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215 x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7762B-306A-6845-944D-F18A032C3170}"/>
              </a:ext>
            </a:extLst>
          </p:cNvPr>
          <p:cNvSpPr txBox="1"/>
          <p:nvPr/>
        </p:nvSpPr>
        <p:spPr>
          <a:xfrm>
            <a:off x="1476329" y="1865906"/>
            <a:ext cx="1074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215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3B118-6B30-840D-300A-7349D356A663}"/>
              </a:ext>
            </a:extLst>
          </p:cNvPr>
          <p:cNvSpPr txBox="1"/>
          <p:nvPr/>
        </p:nvSpPr>
        <p:spPr>
          <a:xfrm>
            <a:off x="2085929" y="2522714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C1B84-6C05-C94E-CD6E-5BC9C30B8203}"/>
              </a:ext>
            </a:extLst>
          </p:cNvPr>
          <p:cNvSpPr txBox="1"/>
          <p:nvPr/>
        </p:nvSpPr>
        <p:spPr>
          <a:xfrm>
            <a:off x="897209" y="216877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x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3A1A4B-67FE-6BA5-9B16-64458851872D}"/>
              </a:ext>
            </a:extLst>
          </p:cNvPr>
          <p:cNvCxnSpPr>
            <a:cxnSpLocks/>
          </p:cNvCxnSpPr>
          <p:nvPr/>
        </p:nvCxnSpPr>
        <p:spPr>
          <a:xfrm flipH="1">
            <a:off x="1560149" y="3267479"/>
            <a:ext cx="1051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135E65-CC62-EB29-713D-28A484D0F4FD}"/>
              </a:ext>
            </a:extLst>
          </p:cNvPr>
          <p:cNvSpPr txBox="1"/>
          <p:nvPr/>
        </p:nvSpPr>
        <p:spPr>
          <a:xfrm>
            <a:off x="2146889" y="333088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58992-C5B2-5118-8691-9865281D4001}"/>
              </a:ext>
            </a:extLst>
          </p:cNvPr>
          <p:cNvSpPr txBox="1"/>
          <p:nvPr/>
        </p:nvSpPr>
        <p:spPr>
          <a:xfrm>
            <a:off x="1838279" y="333088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A364D-E4A2-0284-7E1D-9F18A1190691}"/>
              </a:ext>
            </a:extLst>
          </p:cNvPr>
          <p:cNvSpPr txBox="1"/>
          <p:nvPr/>
        </p:nvSpPr>
        <p:spPr>
          <a:xfrm>
            <a:off x="1527764" y="3330881"/>
            <a:ext cx="464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AC60E-E1E3-AFC4-62C2-FCC44FD75761}"/>
              </a:ext>
            </a:extLst>
          </p:cNvPr>
          <p:cNvSpPr txBox="1"/>
          <p:nvPr/>
        </p:nvSpPr>
        <p:spPr>
          <a:xfrm>
            <a:off x="3377472" y="2050363"/>
            <a:ext cx="693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nhân</a:t>
            </a:r>
            <a:r>
              <a:rPr lang="en-US" sz="3600" dirty="0"/>
              <a:t> 5 </a:t>
            </a:r>
            <a:r>
              <a:rPr lang="en-US" sz="3600" dirty="0" err="1"/>
              <a:t>bằng</a:t>
            </a:r>
            <a:r>
              <a:rPr lang="en-US" sz="3600" dirty="0"/>
              <a:t> 20, </a:t>
            </a:r>
            <a:r>
              <a:rPr lang="en-US" sz="3600" dirty="0" err="1"/>
              <a:t>viết</a:t>
            </a:r>
            <a:r>
              <a:rPr lang="en-US" sz="3600" dirty="0"/>
              <a:t> 0 </a:t>
            </a:r>
            <a:r>
              <a:rPr lang="en-US" sz="3600" dirty="0" err="1"/>
              <a:t>nhớ</a:t>
            </a:r>
            <a:r>
              <a:rPr lang="en-US" sz="3600" dirty="0"/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BCBD8-1162-9922-3927-D79D7C46A50E}"/>
              </a:ext>
            </a:extLst>
          </p:cNvPr>
          <p:cNvSpPr txBox="1"/>
          <p:nvPr/>
        </p:nvSpPr>
        <p:spPr>
          <a:xfrm>
            <a:off x="3377472" y="2636099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nhân</a:t>
            </a:r>
            <a:r>
              <a:rPr lang="en-US" sz="3600" dirty="0"/>
              <a:t> 1 </a:t>
            </a:r>
            <a:r>
              <a:rPr lang="en-US" sz="3600" dirty="0" err="1"/>
              <a:t>bằng</a:t>
            </a:r>
            <a:r>
              <a:rPr lang="en-US" sz="3600" dirty="0"/>
              <a:t> 4, </a:t>
            </a:r>
            <a:r>
              <a:rPr lang="en-US" sz="3600" dirty="0" err="1"/>
              <a:t>thêm</a:t>
            </a:r>
            <a:r>
              <a:rPr lang="en-US" sz="3600" dirty="0"/>
              <a:t> 2 </a:t>
            </a:r>
            <a:r>
              <a:rPr lang="en-US" sz="3600" dirty="0" err="1"/>
              <a:t>bằng</a:t>
            </a:r>
            <a:r>
              <a:rPr lang="en-US" sz="3600" dirty="0"/>
              <a:t> 6, </a:t>
            </a:r>
            <a:r>
              <a:rPr lang="en-US" sz="3600" dirty="0" err="1"/>
              <a:t>viết</a:t>
            </a:r>
            <a:r>
              <a:rPr lang="en-US" sz="3600" dirty="0"/>
              <a:t> 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FB5E6-2C2D-F822-4D76-E094167DE2A9}"/>
              </a:ext>
            </a:extLst>
          </p:cNvPr>
          <p:cNvSpPr txBox="1"/>
          <p:nvPr/>
        </p:nvSpPr>
        <p:spPr>
          <a:xfrm>
            <a:off x="3391296" y="3190704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4 </a:t>
            </a:r>
            <a:r>
              <a:rPr lang="en-US" sz="3600" dirty="0" err="1"/>
              <a:t>nhân</a:t>
            </a:r>
            <a:r>
              <a:rPr lang="en-US" sz="3600" dirty="0"/>
              <a:t> 2 </a:t>
            </a:r>
            <a:r>
              <a:rPr lang="en-US" sz="3600" dirty="0" err="1"/>
              <a:t>bằng</a:t>
            </a:r>
            <a:r>
              <a:rPr lang="en-US" sz="3600" dirty="0"/>
              <a:t> 8, </a:t>
            </a:r>
            <a:r>
              <a:rPr lang="en-US" sz="3600" dirty="0" err="1"/>
              <a:t>viết</a:t>
            </a:r>
            <a:r>
              <a:rPr lang="en-US" sz="3600" dirty="0"/>
              <a:t>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671CC8-2AB4-B021-1783-D74AA0F1255B}"/>
              </a:ext>
            </a:extLst>
          </p:cNvPr>
          <p:cNvSpPr/>
          <p:nvPr/>
        </p:nvSpPr>
        <p:spPr>
          <a:xfrm>
            <a:off x="3095625" y="1783656"/>
            <a:ext cx="8712360" cy="24231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B8580D-61AB-1666-51E9-D34124E83D03}"/>
              </a:ext>
            </a:extLst>
          </p:cNvPr>
          <p:cNvSpPr/>
          <p:nvPr/>
        </p:nvSpPr>
        <p:spPr>
          <a:xfrm>
            <a:off x="5613286" y="4473522"/>
            <a:ext cx="3454514" cy="84013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6A2B6-1D78-1286-C35F-6F69E4D968A8}"/>
              </a:ext>
            </a:extLst>
          </p:cNvPr>
          <p:cNvSpPr txBox="1"/>
          <p:nvPr/>
        </p:nvSpPr>
        <p:spPr>
          <a:xfrm>
            <a:off x="5867559" y="457042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215 x 4 = 860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258FF-ADBB-B2A2-D075-AF47DA30E4C6}"/>
              </a:ext>
            </a:extLst>
          </p:cNvPr>
          <p:cNvSpPr txBox="1"/>
          <p:nvPr/>
        </p:nvSpPr>
        <p:spPr>
          <a:xfrm>
            <a:off x="466376" y="379063"/>
            <a:ext cx="858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b)</a:t>
            </a:r>
            <a:endParaRPr lang="en-US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5B6558-EF26-2CD2-62C9-BB4A024F4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60" y="6465744"/>
            <a:ext cx="513167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4488" y="272304"/>
            <a:ext cx="3178106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9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661457" y="423246"/>
            <a:ext cx="1462494" cy="7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11190" y="1960999"/>
            <a:ext cx="13682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312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48654" y="2616716"/>
            <a:ext cx="3040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0983" y="2407275"/>
            <a:ext cx="327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53541" y="3306244"/>
            <a:ext cx="927543" cy="1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3333FF"/>
              </a:solidFill>
              <a:latin typeface="Tahom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65762" y="2619517"/>
            <a:ext cx="12921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936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37771" y="1888831"/>
            <a:ext cx="1219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67982" y="2630058"/>
            <a:ext cx="3040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25175" y="2484559"/>
            <a:ext cx="62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158904" y="3371284"/>
            <a:ext cx="1060993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00B050"/>
              </a:solidFill>
              <a:latin typeface="Tahom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086250" y="3317027"/>
            <a:ext cx="11732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812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974814" y="1973125"/>
            <a:ext cx="14442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427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23874" y="2601642"/>
            <a:ext cx="379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508434" y="2330670"/>
            <a:ext cx="499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6955314" y="3342792"/>
            <a:ext cx="95159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0070C0"/>
              </a:solidFill>
              <a:latin typeface="Tahom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860613" y="3306244"/>
            <a:ext cx="12921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854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9475710" y="1921488"/>
            <a:ext cx="1219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131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011273" y="2636711"/>
            <a:ext cx="2853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9103716" y="2370809"/>
            <a:ext cx="417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9517198" y="3367442"/>
            <a:ext cx="98815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4400" b="1">
              <a:solidFill>
                <a:srgbClr val="FF3300"/>
              </a:solidFill>
              <a:latin typeface="Tahoma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312243" y="3275450"/>
            <a:ext cx="12921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655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5CA45E-7DA6-5602-DB1B-0892DFC03CE9}"/>
              </a:ext>
            </a:extLst>
          </p:cNvPr>
          <p:cNvSpPr/>
          <p:nvPr/>
        </p:nvSpPr>
        <p:spPr>
          <a:xfrm>
            <a:off x="693496" y="423246"/>
            <a:ext cx="747701" cy="7477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6BC52836-0141-8739-1BEE-306E3ACDF0CC}"/>
              </a:ext>
            </a:extLst>
          </p:cNvPr>
          <p:cNvSpPr/>
          <p:nvPr/>
        </p:nvSpPr>
        <p:spPr>
          <a:xfrm>
            <a:off x="7617397" y="464509"/>
            <a:ext cx="3022797" cy="107860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178894" y="270998"/>
            <a:ext cx="51304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58147" y="3571437"/>
            <a:ext cx="13682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243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5026" y="4036235"/>
            <a:ext cx="304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9615" y="3957242"/>
            <a:ext cx="327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15148" y="4728567"/>
            <a:ext cx="927543" cy="1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87652" y="4652555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486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408724" y="3592696"/>
            <a:ext cx="12193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162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22173" y="4018798"/>
            <a:ext cx="3040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040068" y="3926814"/>
            <a:ext cx="4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180103" y="4696833"/>
            <a:ext cx="1060993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16058" y="4665037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648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381681" y="3474996"/>
            <a:ext cx="144421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33066" y="3988515"/>
            <a:ext cx="3795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93850" y="3858333"/>
            <a:ext cx="499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7216914" y="4662604"/>
            <a:ext cx="95159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81287" y="4665037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750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409019" y="3429000"/>
            <a:ext cx="12193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108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876042" y="4001492"/>
            <a:ext cx="2853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0058701" y="3851342"/>
            <a:ext cx="417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0303761" y="4696802"/>
            <a:ext cx="988150" cy="0"/>
          </a:xfrm>
          <a:prstGeom prst="line">
            <a:avLst/>
          </a:prstGeom>
          <a:noFill/>
          <a:ln w="38100" cap="flat" cmpd="sng" algn="ctr">
            <a:solidFill>
              <a:srgbClr val="003366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vi-VN" sz="3800" b="1">
              <a:solidFill>
                <a:srgbClr val="002060"/>
              </a:solidFill>
              <a:latin typeface="Tahoma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0182143" y="4652555"/>
            <a:ext cx="12921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540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6CC80D-151C-B5C4-0930-6877C29BE554}"/>
              </a:ext>
            </a:extLst>
          </p:cNvPr>
          <p:cNvSpPr/>
          <p:nvPr/>
        </p:nvSpPr>
        <p:spPr>
          <a:xfrm>
            <a:off x="240681" y="270998"/>
            <a:ext cx="747701" cy="7477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B2B7FF-98C4-E9B4-B509-7140A5BCFC2D}"/>
              </a:ext>
            </a:extLst>
          </p:cNvPr>
          <p:cNvSpPr/>
          <p:nvPr/>
        </p:nvSpPr>
        <p:spPr>
          <a:xfrm>
            <a:off x="614531" y="1916538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243 x 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71D63-1EC1-38F5-7165-D751428D28DC}"/>
              </a:ext>
            </a:extLst>
          </p:cNvPr>
          <p:cNvSpPr/>
          <p:nvPr/>
        </p:nvSpPr>
        <p:spPr>
          <a:xfrm>
            <a:off x="3540075" y="1916538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162 x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AF375F-6214-8F22-9935-03494E0CF48F}"/>
              </a:ext>
            </a:extLst>
          </p:cNvPr>
          <p:cNvSpPr/>
          <p:nvPr/>
        </p:nvSpPr>
        <p:spPr>
          <a:xfrm>
            <a:off x="6465620" y="1905269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250 x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EA4C25-1128-DCCD-4931-D62B8F8F83A3}"/>
              </a:ext>
            </a:extLst>
          </p:cNvPr>
          <p:cNvSpPr/>
          <p:nvPr/>
        </p:nvSpPr>
        <p:spPr>
          <a:xfrm>
            <a:off x="9391164" y="1905268"/>
            <a:ext cx="2421641" cy="74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108 x 5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D494D12-7700-4001-ED23-9C603E2247C0}"/>
              </a:ext>
            </a:extLst>
          </p:cNvPr>
          <p:cNvSpPr/>
          <p:nvPr/>
        </p:nvSpPr>
        <p:spPr>
          <a:xfrm>
            <a:off x="8755829" y="371562"/>
            <a:ext cx="3022797" cy="107860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27573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640351" y="262766"/>
            <a:ext cx="11152772" cy="914400"/>
            <a:chOff x="842010" y="518160"/>
            <a:chExt cx="11152772" cy="9144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A3AF82-8433-4E3F-A9A2-BC9F8F968ABA}"/>
              </a:ext>
            </a:extLst>
          </p:cNvPr>
          <p:cNvSpPr txBox="1"/>
          <p:nvPr/>
        </p:nvSpPr>
        <p:spPr>
          <a:xfrm>
            <a:off x="1646191" y="262766"/>
            <a:ext cx="978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Hôm</a:t>
            </a:r>
            <a:r>
              <a:rPr lang="en-US" sz="3200" dirty="0"/>
              <a:t> nay,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âu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118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mèo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3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âu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 nay </a:t>
            </a:r>
            <a:r>
              <a:rPr lang="en-US" sz="3200" dirty="0" err="1"/>
              <a:t>mèo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?</a:t>
            </a:r>
            <a:endParaRPr lang="en-SG" sz="3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716315-20EB-4615-A5D9-213118DE4174}"/>
              </a:ext>
            </a:extLst>
          </p:cNvPr>
          <p:cNvCxnSpPr>
            <a:cxnSpLocks/>
          </p:cNvCxnSpPr>
          <p:nvPr/>
        </p:nvCxnSpPr>
        <p:spPr>
          <a:xfrm>
            <a:off x="3721048" y="729143"/>
            <a:ext cx="4954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FB9B05-C675-48B9-9145-85AF394AB23E}"/>
              </a:ext>
            </a:extLst>
          </p:cNvPr>
          <p:cNvCxnSpPr>
            <a:cxnSpLocks/>
          </p:cNvCxnSpPr>
          <p:nvPr/>
        </p:nvCxnSpPr>
        <p:spPr>
          <a:xfrm>
            <a:off x="1775145" y="1706376"/>
            <a:ext cx="6278609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D64E4D-635C-4FE1-B55E-4E5EFF45FD3F}"/>
              </a:ext>
            </a:extLst>
          </p:cNvPr>
          <p:cNvCxnSpPr>
            <a:cxnSpLocks/>
          </p:cNvCxnSpPr>
          <p:nvPr/>
        </p:nvCxnSpPr>
        <p:spPr>
          <a:xfrm>
            <a:off x="10617200" y="1285813"/>
            <a:ext cx="719015" cy="0"/>
          </a:xfrm>
          <a:prstGeom prst="line">
            <a:avLst/>
          </a:prstGeom>
          <a:ln w="3810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B47C8-7D5C-F90C-6ADD-2D6F23FFE11E}"/>
              </a:ext>
            </a:extLst>
          </p:cNvPr>
          <p:cNvCxnSpPr>
            <a:cxnSpLocks/>
          </p:cNvCxnSpPr>
          <p:nvPr/>
        </p:nvCxnSpPr>
        <p:spPr>
          <a:xfrm>
            <a:off x="1775145" y="1282187"/>
            <a:ext cx="7720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F3EBBB-FFF6-A123-C908-C0815BD96307}"/>
              </a:ext>
            </a:extLst>
          </p:cNvPr>
          <p:cNvCxnSpPr>
            <a:cxnSpLocks/>
          </p:cNvCxnSpPr>
          <p:nvPr/>
        </p:nvCxnSpPr>
        <p:spPr>
          <a:xfrm>
            <a:off x="9037536" y="735827"/>
            <a:ext cx="2298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E2F171-D29E-DBA2-BB2E-824A4A100B48}"/>
              </a:ext>
            </a:extLst>
          </p:cNvPr>
          <p:cNvSpPr txBox="1"/>
          <p:nvPr/>
        </p:nvSpPr>
        <p:spPr>
          <a:xfrm flipH="1">
            <a:off x="1146786" y="1942696"/>
            <a:ext cx="13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Tóm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FD99A-63C6-E4B9-D447-C2351A30EC85}"/>
              </a:ext>
            </a:extLst>
          </p:cNvPr>
          <p:cNvSpPr txBox="1"/>
          <p:nvPr/>
        </p:nvSpPr>
        <p:spPr>
          <a:xfrm flipH="1">
            <a:off x="738554" y="2659776"/>
            <a:ext cx="13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Hải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2E4E0-F476-3FB2-DBAE-BF4A4B3DE4B4}"/>
              </a:ext>
            </a:extLst>
          </p:cNvPr>
          <p:cNvSpPr txBox="1"/>
          <p:nvPr/>
        </p:nvSpPr>
        <p:spPr>
          <a:xfrm flipH="1">
            <a:off x="754941" y="3095861"/>
            <a:ext cx="134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Mèo</a:t>
            </a:r>
            <a:r>
              <a:rPr lang="en-US" sz="20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3B1DA6-3412-405E-808F-4A086A0D6A96}"/>
              </a:ext>
            </a:extLst>
          </p:cNvPr>
          <p:cNvGrpSpPr/>
          <p:nvPr/>
        </p:nvGrpSpPr>
        <p:grpSpPr>
          <a:xfrm>
            <a:off x="1798864" y="2715948"/>
            <a:ext cx="1441938" cy="287766"/>
            <a:chOff x="4478215" y="3234897"/>
            <a:chExt cx="1441938" cy="28776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3A2BEE-B460-8D5B-EB04-05C152DEA7CF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5A6048-1DB8-0C42-6D81-8D102096B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0CFC2B-1684-C514-C005-E9945C4FE92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D7C988-AB1F-23F8-670D-EF8951B20AC5}"/>
              </a:ext>
            </a:extLst>
          </p:cNvPr>
          <p:cNvGrpSpPr/>
          <p:nvPr/>
        </p:nvGrpSpPr>
        <p:grpSpPr>
          <a:xfrm>
            <a:off x="1802081" y="3163058"/>
            <a:ext cx="1441938" cy="287766"/>
            <a:chOff x="4478215" y="3234897"/>
            <a:chExt cx="1441938" cy="2877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72737D-9E15-4B00-DDDA-AFB4B695134C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D9CD49-CD29-FB07-E70B-7DA592002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0CDE20-54F3-AC38-FCB4-8833581FF26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651FF-E728-C3C7-B454-0A9E96F138BD}"/>
              </a:ext>
            </a:extLst>
          </p:cNvPr>
          <p:cNvGrpSpPr/>
          <p:nvPr/>
        </p:nvGrpSpPr>
        <p:grpSpPr>
          <a:xfrm>
            <a:off x="3241092" y="3170506"/>
            <a:ext cx="1441938" cy="287766"/>
            <a:chOff x="4478215" y="3234897"/>
            <a:chExt cx="1441938" cy="28776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E12EAC-FFBF-5FCA-E369-C9FA551082BF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50484E-C44D-698B-9D28-56554354D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8E6633-5E00-3DD3-4023-C346EEF72EC3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D492FD-7A87-363F-9525-D04B37C60D47}"/>
              </a:ext>
            </a:extLst>
          </p:cNvPr>
          <p:cNvGrpSpPr/>
          <p:nvPr/>
        </p:nvGrpSpPr>
        <p:grpSpPr>
          <a:xfrm>
            <a:off x="4677553" y="3163756"/>
            <a:ext cx="1441938" cy="287766"/>
            <a:chOff x="4478215" y="3234897"/>
            <a:chExt cx="1441938" cy="28776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BF7D183-FC37-D736-D033-46B828A173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5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0D05BEC-0057-C284-FDC3-6E87C3A1E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8215" y="3378780"/>
              <a:ext cx="14419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A87AF8-F08A-24DC-BD82-4B057BDDE62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3" y="3234897"/>
              <a:ext cx="0" cy="2877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76DB89B-36E3-3B16-D81E-4BCC0F75B21C}"/>
              </a:ext>
            </a:extLst>
          </p:cNvPr>
          <p:cNvSpPr txBox="1"/>
          <p:nvPr/>
        </p:nvSpPr>
        <p:spPr>
          <a:xfrm>
            <a:off x="1798862" y="2381228"/>
            <a:ext cx="175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118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tuổi</a:t>
            </a:r>
            <a:r>
              <a:rPr lang="en-US" sz="1600" dirty="0"/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1EC16D-E465-15F1-A777-A3E1E72E0D20}"/>
              </a:ext>
            </a:extLst>
          </p:cNvPr>
          <p:cNvSpPr txBox="1"/>
          <p:nvPr/>
        </p:nvSpPr>
        <p:spPr>
          <a:xfrm>
            <a:off x="3084296" y="3515339"/>
            <a:ext cx="175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?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tuổi</a:t>
            </a:r>
            <a:r>
              <a:rPr lang="en-US" sz="1600" dirty="0"/>
              <a:t> 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8FE6931E-2C7A-CABB-96BE-38CEE784BE2E}"/>
              </a:ext>
            </a:extLst>
          </p:cNvPr>
          <p:cNvSpPr/>
          <p:nvPr/>
        </p:nvSpPr>
        <p:spPr>
          <a:xfrm>
            <a:off x="2924281" y="2584223"/>
            <a:ext cx="316522" cy="436085"/>
          </a:xfrm>
          <a:prstGeom prst="arc">
            <a:avLst>
              <a:gd name="adj1" fmla="val 179205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7417AD69-8366-C430-2346-E68AED63C4E4}"/>
              </a:ext>
            </a:extLst>
          </p:cNvPr>
          <p:cNvSpPr/>
          <p:nvPr/>
        </p:nvSpPr>
        <p:spPr>
          <a:xfrm flipH="1">
            <a:off x="1798863" y="2569853"/>
            <a:ext cx="500694" cy="436085"/>
          </a:xfrm>
          <a:prstGeom prst="arc">
            <a:avLst>
              <a:gd name="adj1" fmla="val 1903361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8951A86E-6E12-0527-E396-A2B3F341582E}"/>
              </a:ext>
            </a:extLst>
          </p:cNvPr>
          <p:cNvSpPr/>
          <p:nvPr/>
        </p:nvSpPr>
        <p:spPr>
          <a:xfrm flipH="1" flipV="1">
            <a:off x="1804632" y="3098543"/>
            <a:ext cx="1572225" cy="548210"/>
          </a:xfrm>
          <a:prstGeom prst="arc">
            <a:avLst>
              <a:gd name="adj1" fmla="val 1716154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7694D40-6165-9CD6-BDE7-CBF5F65F488B}"/>
              </a:ext>
            </a:extLst>
          </p:cNvPr>
          <p:cNvSpPr/>
          <p:nvPr/>
        </p:nvSpPr>
        <p:spPr>
          <a:xfrm flipV="1">
            <a:off x="4002424" y="3095861"/>
            <a:ext cx="2096384" cy="548210"/>
          </a:xfrm>
          <a:prstGeom prst="arc">
            <a:avLst>
              <a:gd name="adj1" fmla="val 1716154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5A7229-CBC4-65BB-4E9A-C2D2F639ADA6}"/>
              </a:ext>
            </a:extLst>
          </p:cNvPr>
          <p:cNvSpPr txBox="1"/>
          <p:nvPr/>
        </p:nvSpPr>
        <p:spPr>
          <a:xfrm>
            <a:off x="5050616" y="3940342"/>
            <a:ext cx="738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3200" b="1" kern="1200" dirty="0" err="1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Bài</a:t>
            </a: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giải</a:t>
            </a: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HP001 5H Normal" panose="020B0603050302020204" pitchFamily="34" charset="0"/>
              </a:rPr>
              <a:t> </a:t>
            </a:r>
            <a:endParaRPr lang="en-VN" sz="3200" b="1" kern="1200" dirty="0">
              <a:solidFill>
                <a:srgbClr val="FF0000"/>
              </a:solidFill>
              <a:latin typeface="+mn-lt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491B18-030D-BE8E-1AF1-8D6DE8C49C6D}"/>
              </a:ext>
            </a:extLst>
          </p:cNvPr>
          <p:cNvSpPr txBox="1"/>
          <p:nvPr/>
        </p:nvSpPr>
        <p:spPr>
          <a:xfrm>
            <a:off x="2104269" y="4665743"/>
            <a:ext cx="1077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vi-VN" sz="3200" b="1" kern="1200" dirty="0">
                <a:solidFill>
                  <a:srgbClr val="00206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Hôm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nay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mèo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được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số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ngày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tuổi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vi-VN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là:</a:t>
            </a:r>
            <a:endParaRPr lang="en-US" sz="3200" b="1" kern="1200" dirty="0">
              <a:solidFill>
                <a:srgbClr val="002060"/>
              </a:solidFill>
              <a:latin typeface="+mn-lt"/>
              <a:cs typeface="HP001 5H Normal" panose="020B06030503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FE7E8C-EE9F-93FC-C806-E0BA8E18F770}"/>
              </a:ext>
            </a:extLst>
          </p:cNvPr>
          <p:cNvSpPr txBox="1"/>
          <p:nvPr/>
        </p:nvSpPr>
        <p:spPr>
          <a:xfrm>
            <a:off x="4083528" y="5251719"/>
            <a:ext cx="744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118 </a:t>
            </a:r>
            <a:r>
              <a:rPr lang="en-US" sz="3200" kern="120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 3 = 354 (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ngày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CA7444-8164-6133-0D23-27E116548025}"/>
              </a:ext>
            </a:extLst>
          </p:cNvPr>
          <p:cNvSpPr txBox="1"/>
          <p:nvPr/>
        </p:nvSpPr>
        <p:spPr>
          <a:xfrm>
            <a:off x="5284365" y="5869868"/>
            <a:ext cx="771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3200" b="1" kern="1200" dirty="0" err="1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Đáp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số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ea typeface="+mn-ea"/>
                <a:cs typeface="HP001 5H Normal" panose="020B0603050302020204" pitchFamily="34" charset="0"/>
              </a:rPr>
              <a:t>: 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354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ngày</a:t>
            </a:r>
            <a:r>
              <a:rPr lang="en-US" sz="3200" b="1" kern="1200" dirty="0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+mn-lt"/>
                <a:cs typeface="HP001 5H Normal" panose="020B0603050302020204" pitchFamily="34" charset="0"/>
              </a:rPr>
              <a:t>tuổi</a:t>
            </a:r>
            <a:endParaRPr lang="en-US" sz="3200" b="1" kern="1200" dirty="0">
              <a:solidFill>
                <a:srgbClr val="002060"/>
              </a:solidFill>
              <a:latin typeface="+mn-lt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2E1DDF0C-D35E-9B73-C6AA-4AF6ED59DEA0}"/>
              </a:ext>
            </a:extLst>
          </p:cNvPr>
          <p:cNvSpPr/>
          <p:nvPr/>
        </p:nvSpPr>
        <p:spPr>
          <a:xfrm>
            <a:off x="8607449" y="1811602"/>
            <a:ext cx="3022797" cy="107860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4" grpId="0"/>
      <p:bldP spid="15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5" grpId="0"/>
      <p:bldP spid="56" grpId="0"/>
      <p:bldP spid="57" grpId="0"/>
      <p:bldP spid="58" grpId="0"/>
      <p:bldP spid="59" grpId="0" animBg="1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345</Words>
  <Application>Microsoft Office PowerPoint</Application>
  <PresentationFormat>Custom</PresentationFormat>
  <Paragraphs>89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Varela Round</vt:lpstr>
      <vt:lpstr>Arial</vt:lpstr>
      <vt:lpstr>HP001 4 hàng</vt:lpstr>
      <vt:lpstr>Times New Roman</vt:lpstr>
      <vt:lpstr>Tahoma</vt:lpstr>
      <vt:lpstr>Itim</vt:lpstr>
      <vt:lpstr>Learning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Admin</cp:lastModifiedBy>
  <cp:revision>355</cp:revision>
  <dcterms:modified xsi:type="dcterms:W3CDTF">2025-12-08T04:49:29Z</dcterms:modified>
</cp:coreProperties>
</file>