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F6B00-C97E-FA59-7CCD-3C9976B8FB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645723-2F7C-26A5-A2DB-F0E04A14FD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9213DF-C3E8-BC3D-FB07-0853F3BE7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BD1E6-B9FB-4377-AD72-12D84A670459}" type="datetimeFigureOut">
              <a:rPr lang="vi-VN" smtClean="0"/>
              <a:t>04/12/2025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47DA3D-DC29-E164-14E9-9EA16BCD9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61E308-4E2E-5711-8241-F871FD5B9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8A7C-8101-45EE-AC4F-5785CEF6AD5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38579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FEA62-1E83-48BA-89A6-1F5CD8EC8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8334C3-812C-AA0B-9274-DB09F0AD32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9F8154-56C9-FBB5-6B25-D371C379B4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BD1E6-B9FB-4377-AD72-12D84A670459}" type="datetimeFigureOut">
              <a:rPr lang="vi-VN" smtClean="0"/>
              <a:t>04/12/2025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735DD6-CC2D-6EF0-2AA3-D3E7503488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83DE3B-E7D8-5B12-01C8-361EA195A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8A7C-8101-45EE-AC4F-5785CEF6AD5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84982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6BF233C-A780-6EA5-8D19-A9F0BE5BE9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AB3EBE-FC53-3426-2E3B-5A586F3012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766454-6255-BA43-404C-1762160B5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BD1E6-B9FB-4377-AD72-12D84A670459}" type="datetimeFigureOut">
              <a:rPr lang="vi-VN" smtClean="0"/>
              <a:t>04/12/2025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44E427-0D79-F0A5-ABDA-F3CDCFF9E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BF3399-1F43-CA2C-2A4C-6B00C65E6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8A7C-8101-45EE-AC4F-5785CEF6AD5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12034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82F344-0878-3EC3-9A1A-F81B9F9A6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8B7D6E-8457-AE45-E55E-CB4FB8BCBB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87A610-3145-AE6D-66D5-D0BA7E9D6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BD1E6-B9FB-4377-AD72-12D84A670459}" type="datetimeFigureOut">
              <a:rPr lang="vi-VN" smtClean="0"/>
              <a:t>04/12/2025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802154-E0DA-729B-00E7-E57C141C4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69CA7D-0B46-E94E-F286-88A04DAFD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8A7C-8101-45EE-AC4F-5785CEF6AD5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65887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87689-D0BC-4716-2978-2C0DE2C72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826A37-B2A6-AE65-6439-A6EA1C75FB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26642F-BF6C-4860-BE12-9307DA5EA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BD1E6-B9FB-4377-AD72-12D84A670459}" type="datetimeFigureOut">
              <a:rPr lang="vi-VN" smtClean="0"/>
              <a:t>04/12/2025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6B958E-CBE8-B460-B76C-C3675F2F9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19D407-E7AF-0780-123E-0AC621FA9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8A7C-8101-45EE-AC4F-5785CEF6AD5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03727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27128-4656-86C4-94CE-18822908E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812A19-ED62-303A-F8A1-7698B57335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41991D-1FBF-D346-C3A9-69C2CDF6E8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D0B0F0-20BA-7704-9065-22518B2034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BD1E6-B9FB-4377-AD72-12D84A670459}" type="datetimeFigureOut">
              <a:rPr lang="vi-VN" smtClean="0"/>
              <a:t>04/12/2025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D8BA3F-D952-AAC1-7DA2-BAD84ABB3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9A90D1-D95B-E02D-41AA-AA7227B15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8A7C-8101-45EE-AC4F-5785CEF6AD5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04217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0E431D-71FE-5E6C-8D95-C8BD04CC1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D58F78-3E64-EDFA-25E5-BCAE9FF064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5A9E45-F96B-3C34-A557-9F00B9E034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98FC34-F15E-D997-735B-045AD853F6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24F13A-2EAC-295C-CC48-A15665AA42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399EFC1-9AA6-16DC-DFEA-2ACBF4C07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BD1E6-B9FB-4377-AD72-12D84A670459}" type="datetimeFigureOut">
              <a:rPr lang="vi-VN" smtClean="0"/>
              <a:t>04/12/2025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7217499-0EBE-A172-2409-5F450AC27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A60E87C-D7EE-FBA1-EB88-6D25647D7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8A7C-8101-45EE-AC4F-5785CEF6AD5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55205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95E164-749C-F2E2-DD16-996C18847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5D500F-2F2C-8DD4-E972-EF904C28A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BD1E6-B9FB-4377-AD72-12D84A670459}" type="datetimeFigureOut">
              <a:rPr lang="vi-VN" smtClean="0"/>
              <a:t>04/12/2025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B5303A-0A3A-8A3B-B172-A9615E1A9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22D14E-0115-D893-CE88-237AB68B1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8A7C-8101-45EE-AC4F-5785CEF6AD5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52137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52F9862-3A84-2E22-CF73-DB32A35CE6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BD1E6-B9FB-4377-AD72-12D84A670459}" type="datetimeFigureOut">
              <a:rPr lang="vi-VN" smtClean="0"/>
              <a:t>04/12/2025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7A7005-B7A5-CC5F-2D06-8C763C4C3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14DC1B-9587-486A-8A77-DDFC2EFF2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8A7C-8101-45EE-AC4F-5785CEF6AD5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27985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75D23A-DDC8-CE34-1C06-BAAC108FF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23BC82-CFC2-7D4A-3C38-793D2E02DD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156DCD-5D92-1161-C908-CEEDEDFB4E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0F2C39-81B3-F8D9-AF78-489B89BE2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BD1E6-B9FB-4377-AD72-12D84A670459}" type="datetimeFigureOut">
              <a:rPr lang="vi-VN" smtClean="0"/>
              <a:t>04/12/2025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45B63A-762C-E0CB-1D5B-451F06BCB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55C591-5451-DED3-3711-225AFF014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8A7C-8101-45EE-AC4F-5785CEF6AD5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58819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4C7103-F13C-507A-9133-F0349BB16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74FBFA9-BC27-8AF8-81EA-169D42519C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A63390-75ED-05F7-0A22-A6079EADD5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301AD5-D1E3-EB8D-2829-EAFE81045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BD1E6-B9FB-4377-AD72-12D84A670459}" type="datetimeFigureOut">
              <a:rPr lang="vi-VN" smtClean="0"/>
              <a:t>04/12/2025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EB2EDF-B4FF-6DE7-BD68-0FD59D3F0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0D5FA2-F3BE-00B8-7799-69CE7398F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8A7C-8101-45EE-AC4F-5785CEF6AD5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25985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5139A4-139E-110E-DBB2-7BF62CB59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536CDB-B86A-33CB-F664-29199AC116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C0C658-78D6-BC88-14B8-FD349EF912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0BD1E6-B9FB-4377-AD72-12D84A670459}" type="datetimeFigureOut">
              <a:rPr lang="vi-VN" smtClean="0"/>
              <a:t>04/12/2025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591525-DD14-0A3D-0650-1A7ED439DC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18A99-F04F-827E-BA49-8ECD5A7F37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68A7C-8101-45EE-AC4F-5785CEF6AD5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09035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B103396-DE8C-0895-B72F-BA2F8AAA47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rcRect t="26185" r="2231" b="52795"/>
          <a:stretch/>
        </p:blipFill>
        <p:spPr>
          <a:xfrm>
            <a:off x="419513" y="495756"/>
            <a:ext cx="11352974" cy="370167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499B888-7440-163A-27E3-56DCB005DE07}"/>
              </a:ext>
            </a:extLst>
          </p:cNvPr>
          <p:cNvSpPr txBox="1"/>
          <p:nvPr/>
        </p:nvSpPr>
        <p:spPr>
          <a:xfrm>
            <a:off x="2119486" y="4148663"/>
            <a:ext cx="12692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19mm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BB506C-8B15-E75E-3155-FF11B5E64B18}"/>
              </a:ext>
            </a:extLst>
          </p:cNvPr>
          <p:cNvSpPr txBox="1"/>
          <p:nvPr/>
        </p:nvSpPr>
        <p:spPr>
          <a:xfrm>
            <a:off x="6678543" y="4178208"/>
            <a:ext cx="6829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E91A8E7-B6DE-5873-42F9-C920CDF1275C}"/>
              </a:ext>
            </a:extLst>
          </p:cNvPr>
          <p:cNvSpPr txBox="1"/>
          <p:nvPr/>
        </p:nvSpPr>
        <p:spPr>
          <a:xfrm>
            <a:off x="7171175" y="4211239"/>
            <a:ext cx="8188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AA0C26A-18F5-8ACF-D57A-35396C967919}"/>
              </a:ext>
            </a:extLst>
          </p:cNvPr>
          <p:cNvSpPr txBox="1"/>
          <p:nvPr/>
        </p:nvSpPr>
        <p:spPr>
          <a:xfrm>
            <a:off x="9994284" y="4189205"/>
            <a:ext cx="6130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49C1ED-7440-626E-92A1-0CD74FD08B60}"/>
              </a:ext>
            </a:extLst>
          </p:cNvPr>
          <p:cNvSpPr txBox="1"/>
          <p:nvPr/>
        </p:nvSpPr>
        <p:spPr>
          <a:xfrm>
            <a:off x="10472630" y="4148663"/>
            <a:ext cx="1148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mm</a:t>
            </a:r>
          </a:p>
        </p:txBody>
      </p:sp>
    </p:spTree>
    <p:extLst>
      <p:ext uri="{BB962C8B-B14F-4D97-AF65-F5344CB8AC3E}">
        <p14:creationId xmlns:p14="http://schemas.microsoft.com/office/powerpoint/2010/main" val="1349312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915D2A9-4399-C268-72BC-6CFB6193A60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rcRect l="5494" t="52521" r="2953" b="33278"/>
          <a:stretch/>
        </p:blipFill>
        <p:spPr>
          <a:xfrm>
            <a:off x="241774" y="1013552"/>
            <a:ext cx="11708451" cy="275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7778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50A6574-AE9C-BEEC-F9A9-A4CF16220D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rcRect l="5408" t="66381" r="3039" b="15555"/>
          <a:stretch/>
        </p:blipFill>
        <p:spPr>
          <a:xfrm>
            <a:off x="241774" y="473725"/>
            <a:ext cx="11708451" cy="350336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50D7216-5EAF-553E-C64E-B460166EF922}"/>
              </a:ext>
            </a:extLst>
          </p:cNvPr>
          <p:cNvSpPr txBox="1"/>
          <p:nvPr/>
        </p:nvSpPr>
        <p:spPr>
          <a:xfrm>
            <a:off x="895375" y="4015889"/>
            <a:ext cx="18199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C25ACD6-E1F3-D853-C999-6595C5B28D0B}"/>
              </a:ext>
            </a:extLst>
          </p:cNvPr>
          <p:cNvSpPr/>
          <p:nvPr/>
        </p:nvSpPr>
        <p:spPr>
          <a:xfrm>
            <a:off x="1408322" y="4574164"/>
            <a:ext cx="937535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Đổi: 1 kg = 1 000g</a:t>
            </a:r>
          </a:p>
          <a:p>
            <a:r>
              <a:rPr lang="vi-VN" sz="28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Ta có: 500 g + 200 g + 200 g + 100 g = 1000 g</a:t>
            </a:r>
          </a:p>
          <a:p>
            <a:r>
              <a:rPr lang="vi-VN" sz="28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Vậy ta đặt lên đĩa các quả cân 500 g, 200 g, 200 g, 100 g để cân được đúng 1 kg gạo.</a:t>
            </a: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59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</Words>
  <Application>Microsoft Office PowerPoint</Application>
  <PresentationFormat>Widescreen</PresentationFormat>
  <Paragraphs>9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</dc:creator>
  <cp:lastModifiedBy>Admin</cp:lastModifiedBy>
  <cp:revision>4</cp:revision>
  <dcterms:created xsi:type="dcterms:W3CDTF">2025-12-02T05:16:01Z</dcterms:created>
  <dcterms:modified xsi:type="dcterms:W3CDTF">2025-12-04T05:03:21Z</dcterms:modified>
</cp:coreProperties>
</file>