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257" r:id="rId2"/>
    <p:sldId id="258" r:id="rId3"/>
    <p:sldId id="259" r:id="rId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68D8C7-2B4A-4A14-AB80-8C99D917CB59}" type="datetimeFigureOut">
              <a:rPr lang="vi-VN" smtClean="0"/>
              <a:t>04/12/2025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6F239F-12B2-405C-8239-376F3723C74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14117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13D79-4C94-11BB-139D-13D4FEA9EA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1BDBD2-FD4F-1196-9DB3-561E14401D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DDE3A7-A28C-C726-BCE3-500D87C9F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1E615-FD5B-44D6-981E-0FE37383236C}" type="datetimeFigureOut">
              <a:rPr lang="vi-VN" smtClean="0"/>
              <a:t>04/12/2025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E728C0-0FF2-8BC5-A54C-D110CB023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0DF624-6796-5CB8-DE3A-658F18EE9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B0179-7044-4C50-A836-DCA826F9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6954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A6D57-263B-E354-E4D9-E086D04D9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F24317-113C-D843-F952-C7E530666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3B37F1-3EDC-FA42-00A1-D10EBFDE3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1E615-FD5B-44D6-981E-0FE37383236C}" type="datetimeFigureOut">
              <a:rPr lang="vi-VN" smtClean="0"/>
              <a:t>04/12/2025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46CFF4-0DA8-1773-9660-A4CD55E3A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094D56-2E2B-F002-C43B-9D5ADF076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B0179-7044-4C50-A836-DCA826F9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7107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D6C90A-44F7-B276-BAC9-B16A3D6B9B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99770F-49FA-57E7-7FE0-45A702A8BB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8FA920-686F-6974-27BF-8FB9C77A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1E615-FD5B-44D6-981E-0FE37383236C}" type="datetimeFigureOut">
              <a:rPr lang="vi-VN" smtClean="0"/>
              <a:t>04/12/2025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64B990-1986-57DD-F40A-60FCE2E28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94AD77-9854-A960-4615-1B76E4AA4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B0179-7044-4C50-A836-DCA826F9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27302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23AE4-C9AF-E6AA-EE20-B9341D6F5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B2CE33-7194-E14A-0460-42B4E53F2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2A30C9-A397-E065-4AF7-862560C0E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1E615-FD5B-44D6-981E-0FE37383236C}" type="datetimeFigureOut">
              <a:rPr lang="vi-VN" smtClean="0"/>
              <a:t>04/12/2025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995B4-30EC-C5CA-2C47-E73F3A3F8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D44C64-9AEB-FE60-B2C1-86187CE7E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B0179-7044-4C50-A836-DCA826F9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1657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354CF-8F8D-0995-67D4-380F34C80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DBD7B0-2157-2DD9-4BF9-3E7FD6A0A1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CFA8C7-A319-7E32-E805-0E5E7B960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1E615-FD5B-44D6-981E-0FE37383236C}" type="datetimeFigureOut">
              <a:rPr lang="vi-VN" smtClean="0"/>
              <a:t>04/12/2025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5C1D8A-3850-80C9-C7A3-51407DB29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5F48F1-77CC-48B7-C188-A5751B9FC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B0179-7044-4C50-A836-DCA826F9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03787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AAF39-A6BE-02EE-C0F7-A7EE01A75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D1CB60-5297-1255-4E4D-CEBE30FEC9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6A8BDB-837F-757A-6FAE-DA489030F3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67C025-0F83-BD16-DBDA-F96D7BA19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1E615-FD5B-44D6-981E-0FE37383236C}" type="datetimeFigureOut">
              <a:rPr lang="vi-VN" smtClean="0"/>
              <a:t>04/12/2025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12B430-3B33-C6ED-6CFC-E8E9EE45A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253FC5-E4BD-F1DE-5F16-1373881D9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B0179-7044-4C50-A836-DCA826F9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332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B18A5-A049-9691-8DC8-B7C8B66FC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A7796A-2243-6EFB-22F0-39045DDFC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7B669A-8E6F-2260-3624-22632A11EC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F188DF-87FE-9628-476E-BC778959AB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C86C89-E89A-ECE0-3EBE-8A5FC5E8FB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F28103-A072-D7C3-5D6F-8980C4D5D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1E615-FD5B-44D6-981E-0FE37383236C}" type="datetimeFigureOut">
              <a:rPr lang="vi-VN" smtClean="0"/>
              <a:t>04/12/2025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8FB2D3-5417-2769-6047-F427A90BE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CF3FE-CC55-DF59-58C6-A65458269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B0179-7044-4C50-A836-DCA826F9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6157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6D317-96E0-9F93-9501-6F1FBBE7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5AD5EA-5578-A75E-6C3F-43D53C942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1E615-FD5B-44D6-981E-0FE37383236C}" type="datetimeFigureOut">
              <a:rPr lang="vi-VN" smtClean="0"/>
              <a:t>04/12/2025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9756FF-555E-121C-516C-A40D8DCA0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D0B486-7AAE-D934-4BF7-077334B6C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B0179-7044-4C50-A836-DCA826F9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0059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24932C-5E85-955B-5288-FD8C53034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1E615-FD5B-44D6-981E-0FE37383236C}" type="datetimeFigureOut">
              <a:rPr lang="vi-VN" smtClean="0"/>
              <a:t>04/12/2025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610317-C666-C5AF-F2AA-CEEB8C57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342F13-1ED2-498B-6FDB-43399824D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B0179-7044-4C50-A836-DCA826F9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6648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A8A2B-3088-BECB-EB38-E02C726F6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AB180E-1060-2632-7780-8314FDAD34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98CD34-B476-26F9-2B8B-0F77785F35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B39980-9C54-4DF8-48D2-DC702AABD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1E615-FD5B-44D6-981E-0FE37383236C}" type="datetimeFigureOut">
              <a:rPr lang="vi-VN" smtClean="0"/>
              <a:t>04/12/2025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ECB34D-26EC-57EA-7622-2B84C756F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D81AEF-7CA8-7345-D175-8028EA89B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B0179-7044-4C50-A836-DCA826F9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5960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B3304-8B10-D015-D540-E5FB83208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79C605-2CD7-680E-58D1-A6484E8D9D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57E49B-72AD-ABA8-5473-FD47710A8E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FC4756-ACF9-7010-DFA9-B9FC0F2B3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1E615-FD5B-44D6-981E-0FE37383236C}" type="datetimeFigureOut">
              <a:rPr lang="vi-VN" smtClean="0"/>
              <a:t>04/12/2025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845A21-5D15-FD95-E3B5-A32AC72E0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04CFD1-27F6-8694-7204-D014BBA6C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B0179-7044-4C50-A836-DCA826F9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9683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C0CCB0-4597-A5F9-25C0-0261047F6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B60C9A-4812-8174-21EF-93F9EB6F9C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B45484-2D6C-1ACB-5C4B-F107238C9D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31E615-FD5B-44D6-981E-0FE37383236C}" type="datetimeFigureOut">
              <a:rPr lang="vi-VN" smtClean="0"/>
              <a:t>04/12/2025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06CE56-1F4D-3679-29BE-6297A566BA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BEE89A-B591-ED1C-8181-7BD8B7198F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B0179-7044-4C50-A836-DCA826F9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9914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EA339D-4015-FC18-76B9-7217E0DCBF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5398" t="7551" b="60803"/>
          <a:stretch/>
        </p:blipFill>
        <p:spPr>
          <a:xfrm>
            <a:off x="1529508" y="627961"/>
            <a:ext cx="9421258" cy="39357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A91763-67E5-232A-D6AF-2FB74AD7FC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5398" t="39086" r="14823" b="48246"/>
          <a:stretch/>
        </p:blipFill>
        <p:spPr>
          <a:xfrm>
            <a:off x="1529508" y="4654628"/>
            <a:ext cx="7944998" cy="157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791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753164-02E8-FA0C-682F-CDC7C292C5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45422" r="8637" b="34610"/>
          <a:stretch/>
        </p:blipFill>
        <p:spPr>
          <a:xfrm>
            <a:off x="243566" y="35067"/>
            <a:ext cx="11136857" cy="33939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A26445-058D-9156-A9A0-FCC4103560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33" t="65390" r="40993" b="31385"/>
          <a:stretch/>
        </p:blipFill>
        <p:spPr>
          <a:xfrm>
            <a:off x="811577" y="3340527"/>
            <a:ext cx="6555037" cy="5480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34C760-7E8E-CC33-F98A-F431F5BE8D70}"/>
              </a:ext>
            </a:extLst>
          </p:cNvPr>
          <p:cNvSpPr txBox="1"/>
          <p:nvPr/>
        </p:nvSpPr>
        <p:spPr>
          <a:xfrm>
            <a:off x="1429322" y="3911237"/>
            <a:ext cx="1843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Buổi</a:t>
            </a:r>
            <a:r>
              <a:rPr lang="en-US" sz="2400" dirty="0"/>
              <a:t> </a:t>
            </a:r>
            <a:r>
              <a:rPr lang="en-US" sz="2400" dirty="0" err="1"/>
              <a:t>sáng</a:t>
            </a:r>
            <a:r>
              <a:rPr lang="en-US" sz="2400" dirty="0"/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73FEE4-6F2A-470F-D6ED-B5CF2166140B}"/>
              </a:ext>
            </a:extLst>
          </p:cNvPr>
          <p:cNvSpPr txBox="1"/>
          <p:nvPr/>
        </p:nvSpPr>
        <p:spPr>
          <a:xfrm>
            <a:off x="2973704" y="3938503"/>
            <a:ext cx="1288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27 </a:t>
            </a:r>
            <a:r>
              <a:rPr lang="en-US" sz="2400" baseline="30000" dirty="0" err="1">
                <a:solidFill>
                  <a:srgbClr val="FF0000"/>
                </a:solidFill>
              </a:rPr>
              <a:t>o</a:t>
            </a:r>
            <a:r>
              <a:rPr lang="en-US" sz="2400" dirty="0" err="1">
                <a:solidFill>
                  <a:srgbClr val="FF0000"/>
                </a:solidFill>
              </a:rPr>
              <a:t>C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206DB3-CB8A-9520-53D3-62C70C0555ED}"/>
              </a:ext>
            </a:extLst>
          </p:cNvPr>
          <p:cNvSpPr txBox="1"/>
          <p:nvPr/>
        </p:nvSpPr>
        <p:spPr>
          <a:xfrm>
            <a:off x="1429322" y="4371894"/>
            <a:ext cx="1556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Buổi</a:t>
            </a:r>
            <a:r>
              <a:rPr lang="en-US" sz="2400" dirty="0"/>
              <a:t> </a:t>
            </a:r>
            <a:r>
              <a:rPr lang="en-US" sz="2400" dirty="0" err="1"/>
              <a:t>trưa</a:t>
            </a:r>
            <a:r>
              <a:rPr lang="en-US" sz="2400" dirty="0"/>
              <a:t>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EB92A9-9678-53C3-600D-B6BFAD69EFA6}"/>
              </a:ext>
            </a:extLst>
          </p:cNvPr>
          <p:cNvSpPr txBox="1"/>
          <p:nvPr/>
        </p:nvSpPr>
        <p:spPr>
          <a:xfrm>
            <a:off x="2923278" y="4403663"/>
            <a:ext cx="1288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36 </a:t>
            </a:r>
            <a:r>
              <a:rPr lang="en-US" sz="2400" baseline="30000" dirty="0" err="1">
                <a:solidFill>
                  <a:srgbClr val="FF0000"/>
                </a:solidFill>
              </a:rPr>
              <a:t>o</a:t>
            </a:r>
            <a:r>
              <a:rPr lang="en-US" sz="2400" dirty="0" err="1">
                <a:solidFill>
                  <a:srgbClr val="FF0000"/>
                </a:solidFill>
              </a:rPr>
              <a:t>C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47751B-44F6-92CD-CC9B-B6E4D4C254C9}"/>
              </a:ext>
            </a:extLst>
          </p:cNvPr>
          <p:cNvSpPr txBox="1"/>
          <p:nvPr/>
        </p:nvSpPr>
        <p:spPr>
          <a:xfrm>
            <a:off x="1429321" y="4833559"/>
            <a:ext cx="1556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Buổi</a:t>
            </a:r>
            <a:r>
              <a:rPr lang="en-US" sz="2400" dirty="0"/>
              <a:t> </a:t>
            </a:r>
            <a:r>
              <a:rPr lang="en-US" sz="2400" dirty="0" err="1"/>
              <a:t>đêm</a:t>
            </a:r>
            <a:r>
              <a:rPr lang="en-US" sz="2400" dirty="0"/>
              <a:t>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969BC2-8C7D-9B4D-B8B2-D0117AB49DA7}"/>
              </a:ext>
            </a:extLst>
          </p:cNvPr>
          <p:cNvSpPr txBox="1"/>
          <p:nvPr/>
        </p:nvSpPr>
        <p:spPr>
          <a:xfrm>
            <a:off x="2872852" y="4868272"/>
            <a:ext cx="1091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15 </a:t>
            </a:r>
            <a:r>
              <a:rPr lang="en-US" sz="2400" baseline="30000" dirty="0" err="1">
                <a:solidFill>
                  <a:srgbClr val="FF0000"/>
                </a:solidFill>
              </a:rPr>
              <a:t>o</a:t>
            </a:r>
            <a:r>
              <a:rPr lang="en-US" sz="2400" dirty="0" err="1">
                <a:solidFill>
                  <a:srgbClr val="FF0000"/>
                </a:solidFill>
              </a:rPr>
              <a:t>C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49BDBB4-0EE6-97DE-83F4-D5585643C5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33" t="68614" r="24002" b="28096"/>
          <a:stretch/>
        </p:blipFill>
        <p:spPr>
          <a:xfrm>
            <a:off x="811577" y="5224865"/>
            <a:ext cx="8626209" cy="55910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B7C6F39-EB2D-9801-E4E6-186D9C5059CD}"/>
              </a:ext>
            </a:extLst>
          </p:cNvPr>
          <p:cNvSpPr txBox="1"/>
          <p:nvPr/>
        </p:nvSpPr>
        <p:spPr>
          <a:xfrm>
            <a:off x="1329172" y="5708718"/>
            <a:ext cx="2185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Thấp</a:t>
            </a:r>
            <a:r>
              <a:rPr lang="en-US" sz="2400" dirty="0"/>
              <a:t> </a:t>
            </a:r>
            <a:r>
              <a:rPr lang="en-US" sz="2400" dirty="0" err="1"/>
              <a:t>nhất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9CE851-3D88-9898-7723-374E98D9A93E}"/>
              </a:ext>
            </a:extLst>
          </p:cNvPr>
          <p:cNvSpPr txBox="1"/>
          <p:nvPr/>
        </p:nvSpPr>
        <p:spPr>
          <a:xfrm>
            <a:off x="3072430" y="5717291"/>
            <a:ext cx="1091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15 </a:t>
            </a:r>
            <a:r>
              <a:rPr lang="en-US" sz="2400" baseline="30000" dirty="0" err="1">
                <a:solidFill>
                  <a:srgbClr val="FF0000"/>
                </a:solidFill>
              </a:rPr>
              <a:t>o</a:t>
            </a:r>
            <a:r>
              <a:rPr lang="en-US" sz="2400" dirty="0" err="1">
                <a:solidFill>
                  <a:srgbClr val="FF0000"/>
                </a:solidFill>
              </a:rPr>
              <a:t>C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D12873-A582-84FD-C171-55A7BDF31596}"/>
              </a:ext>
            </a:extLst>
          </p:cNvPr>
          <p:cNvSpPr txBox="1"/>
          <p:nvPr/>
        </p:nvSpPr>
        <p:spPr>
          <a:xfrm>
            <a:off x="1329172" y="6143508"/>
            <a:ext cx="1943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Cao </a:t>
            </a:r>
            <a:r>
              <a:rPr lang="en-US" sz="2400" dirty="0" err="1"/>
              <a:t>nhất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D1B22F7-1B35-FFE2-43AF-D4B91371758B}"/>
              </a:ext>
            </a:extLst>
          </p:cNvPr>
          <p:cNvSpPr txBox="1"/>
          <p:nvPr/>
        </p:nvSpPr>
        <p:spPr>
          <a:xfrm>
            <a:off x="3160146" y="6135670"/>
            <a:ext cx="1288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36 </a:t>
            </a:r>
            <a:r>
              <a:rPr lang="en-US" sz="2400" baseline="30000" dirty="0" err="1">
                <a:solidFill>
                  <a:srgbClr val="FF0000"/>
                </a:solidFill>
              </a:rPr>
              <a:t>o</a:t>
            </a:r>
            <a:r>
              <a:rPr lang="en-US" sz="2400" dirty="0" err="1">
                <a:solidFill>
                  <a:srgbClr val="FF0000"/>
                </a:solidFill>
              </a:rPr>
              <a:t>C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905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4" grpId="0"/>
      <p:bldP spid="17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D058EC-D9F5-650F-D50A-4B1269EB95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436" t="72941" r="5565" b="18502"/>
          <a:stretch/>
        </p:blipFill>
        <p:spPr>
          <a:xfrm>
            <a:off x="712140" y="1160649"/>
            <a:ext cx="10767720" cy="15116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C4EF27-F2E9-1CFE-7C0E-1FA57C0BB369}"/>
              </a:ext>
            </a:extLst>
          </p:cNvPr>
          <p:cNvSpPr txBox="1"/>
          <p:nvPr/>
        </p:nvSpPr>
        <p:spPr>
          <a:xfrm>
            <a:off x="1094699" y="2951506"/>
            <a:ext cx="1729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2.Trả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74E349-5DCF-F4BE-7756-187923BAB879}"/>
              </a:ext>
            </a:extLst>
          </p:cNvPr>
          <p:cNvSpPr/>
          <p:nvPr/>
        </p:nvSpPr>
        <p:spPr>
          <a:xfrm>
            <a:off x="1542077" y="3753905"/>
            <a:ext cx="964173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0" i="0" dirty="0">
                <a:solidFill>
                  <a:srgbClr val="002060"/>
                </a:solidFill>
                <a:effectLst/>
                <a:cs typeface="Times New Roman" panose="02020603050405020304" pitchFamily="18" charset="0"/>
              </a:rPr>
              <a:t>Ta </a:t>
            </a:r>
            <a:r>
              <a:rPr lang="vi-VN" sz="2800" b="0" i="0" dirty="0" err="1">
                <a:solidFill>
                  <a:srgbClr val="002060"/>
                </a:solidFill>
                <a:effectLst/>
                <a:cs typeface="Times New Roman" panose="02020603050405020304" pitchFamily="18" charset="0"/>
              </a:rPr>
              <a:t>có</a:t>
            </a:r>
            <a:r>
              <a:rPr lang="en-US" sz="2800" b="0" i="0" dirty="0">
                <a:solidFill>
                  <a:srgbClr val="002060"/>
                </a:solidFill>
                <a:effectLst/>
                <a:cs typeface="Times New Roman" panose="02020603050405020304" pitchFamily="18" charset="0"/>
              </a:rPr>
              <a:t>:</a:t>
            </a:r>
            <a:r>
              <a:rPr lang="vi-VN" sz="2800" b="0" i="0" dirty="0">
                <a:solidFill>
                  <a:srgbClr val="002060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38 </a:t>
            </a:r>
            <a:r>
              <a:rPr lang="vi-VN" sz="2800" baseline="300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o</a:t>
            </a:r>
            <a:r>
              <a:rPr lang="vi-VN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&gt; </a:t>
            </a:r>
            <a:r>
              <a:rPr lang="vi-VN" sz="2800" b="0" i="0" dirty="0">
                <a:solidFill>
                  <a:srgbClr val="002060"/>
                </a:solidFill>
                <a:effectLst/>
                <a:cs typeface="Times New Roman" panose="02020603050405020304" pitchFamily="18" charset="0"/>
              </a:rPr>
              <a:t>37 </a:t>
            </a:r>
            <a:r>
              <a:rPr lang="vi-VN" sz="2800" b="0" i="0" baseline="30000" dirty="0" err="1">
                <a:solidFill>
                  <a:srgbClr val="002060"/>
                </a:solidFill>
                <a:effectLst/>
                <a:cs typeface="Times New Roman" panose="02020603050405020304" pitchFamily="18" charset="0"/>
              </a:rPr>
              <a:t>o</a:t>
            </a:r>
            <a:r>
              <a:rPr lang="vi-VN" sz="2800" b="0" i="0" dirty="0" err="1">
                <a:solidFill>
                  <a:srgbClr val="002060"/>
                </a:solidFill>
                <a:effectLst/>
                <a:cs typeface="Times New Roman" panose="02020603050405020304" pitchFamily="18" charset="0"/>
              </a:rPr>
              <a:t>C</a:t>
            </a:r>
            <a:endParaRPr lang="en-US" sz="2800" b="0" i="0" dirty="0">
              <a:solidFill>
                <a:srgbClr val="002060"/>
              </a:solidFill>
              <a:effectLst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         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</a:t>
            </a:r>
            <a:r>
              <a:rPr lang="vi-VN" sz="28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vi-VN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37 </a:t>
            </a:r>
            <a:r>
              <a:rPr lang="vi-VN" sz="2800" baseline="300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o</a:t>
            </a:r>
            <a:r>
              <a:rPr lang="vi-VN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</a:t>
            </a:r>
            <a:endParaRPr lang="en-US" sz="28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hiệt độ 38 </a:t>
            </a:r>
            <a:r>
              <a:rPr lang="vi-VN" sz="2800" b="0" i="0" baseline="3000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39</a:t>
            </a:r>
            <a:r>
              <a:rPr lang="vi-VN" sz="2800" b="0" i="0" baseline="3000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 cao hơn nhiệt độ cơ thể của người bình </a:t>
            </a:r>
            <a:r>
              <a:rPr lang="vi-VN" sz="28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672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64</Words>
  <Application>Microsoft Office PowerPoint</Application>
  <PresentationFormat>Widescreen</PresentationFormat>
  <Paragraphs>14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</dc:creator>
  <cp:lastModifiedBy>Admin</cp:lastModifiedBy>
  <cp:revision>5</cp:revision>
  <dcterms:created xsi:type="dcterms:W3CDTF">2025-12-02T04:57:22Z</dcterms:created>
  <dcterms:modified xsi:type="dcterms:W3CDTF">2025-12-04T05:02:07Z</dcterms:modified>
</cp:coreProperties>
</file>