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9"/>
  </p:notesMasterIdLst>
  <p:sldIdLst>
    <p:sldId id="256" r:id="rId3"/>
    <p:sldId id="403" r:id="rId4"/>
    <p:sldId id="2648" r:id="rId5"/>
    <p:sldId id="2649" r:id="rId6"/>
    <p:sldId id="2650" r:id="rId7"/>
    <p:sldId id="265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7" autoAdjust="0"/>
    <p:restoredTop sz="94660"/>
  </p:normalViewPr>
  <p:slideViewPr>
    <p:cSldViewPr snapToGrid="0">
      <p:cViewPr varScale="1">
        <p:scale>
          <a:sx n="72" d="100"/>
          <a:sy n="72" d="100"/>
        </p:scale>
        <p:origin x="6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72B76C-8EE9-4608-83BB-95D185E56444}"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B0922-252C-4E06-AAD1-BED6D2CE3571}" type="slidenum">
              <a:rPr lang="en-US" smtClean="0"/>
              <a:t>‹#›</a:t>
            </a:fld>
            <a:endParaRPr lang="en-US"/>
          </a:p>
        </p:txBody>
      </p:sp>
    </p:spTree>
    <p:extLst>
      <p:ext uri="{BB962C8B-B14F-4D97-AF65-F5344CB8AC3E}">
        <p14:creationId xmlns:p14="http://schemas.microsoft.com/office/powerpoint/2010/main" val="3952993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4C9894-CA3D-4ED8-9F7D-57A290CE55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2122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E0F634-2952-4C25-8EE6-E3F97401AD5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F4ED4D9-41D3-4789-9496-04EF70B70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D9BADB1-9CA5-4A20-9B9A-7B429C03F1AD}"/>
              </a:ext>
            </a:extLst>
          </p:cNvPr>
          <p:cNvSpPr>
            <a:spLocks noGrp="1"/>
          </p:cNvSpPr>
          <p:nvPr>
            <p:ph type="dt" sz="half" idx="10"/>
          </p:nvPr>
        </p:nvSpPr>
        <p:spPr/>
        <p:txBody>
          <a:bodyPr/>
          <a:lstStyle/>
          <a:p>
            <a:fld id="{685F7FA6-D00E-43C0-8EA8-FE8465830FDD}"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12C8CE8A-A5E7-41C9-90E1-A6822579A0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5CDAB8A-32C9-46BA-B541-E1E2E054266F}"/>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0935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8863A5-CC72-42E6-91B3-E00DB38C452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D94B05-07BD-49C2-9AD4-179BFBA47CB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36934E-71EB-49A7-AC15-E7A97E7AD7FE}"/>
              </a:ext>
            </a:extLst>
          </p:cNvPr>
          <p:cNvSpPr>
            <a:spLocks noGrp="1"/>
          </p:cNvSpPr>
          <p:nvPr>
            <p:ph type="dt" sz="half" idx="10"/>
          </p:nvPr>
        </p:nvSpPr>
        <p:spPr/>
        <p:txBody>
          <a:bodyPr/>
          <a:lstStyle/>
          <a:p>
            <a:fld id="{685F7FA6-D00E-43C0-8EA8-FE8465830FDD}"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14357A71-450D-44A3-81D6-CC798E93F8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BBBAE83-49AE-4577-ABB7-9D3BB8789C69}"/>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87410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477AA57-8C30-458F-ACBA-6AB7361AE9B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6E291F-571C-4DC7-945D-8DD5C2B9D16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14D79B-A3DB-4BF4-B39E-FC56679C38A2}"/>
              </a:ext>
            </a:extLst>
          </p:cNvPr>
          <p:cNvSpPr>
            <a:spLocks noGrp="1"/>
          </p:cNvSpPr>
          <p:nvPr>
            <p:ph type="dt" sz="half" idx="10"/>
          </p:nvPr>
        </p:nvSpPr>
        <p:spPr/>
        <p:txBody>
          <a:bodyPr/>
          <a:lstStyle/>
          <a:p>
            <a:fld id="{685F7FA6-D00E-43C0-8EA8-FE8465830FDD}"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03ED841A-2348-46F1-80A3-3F045FCAAB5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5308034-0AC8-4764-8AF5-7CFF35D6D541}"/>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5787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88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01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866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948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407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310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13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2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28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41D196-1644-4884-A18A-9EE9902660F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DA541A7-F3B7-4117-BED7-4C47A63B152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1D78433-CAD6-48BE-8486-71FDAA4043E6}"/>
              </a:ext>
            </a:extLst>
          </p:cNvPr>
          <p:cNvSpPr>
            <a:spLocks noGrp="1"/>
          </p:cNvSpPr>
          <p:nvPr>
            <p:ph type="dt" sz="half" idx="10"/>
          </p:nvPr>
        </p:nvSpPr>
        <p:spPr/>
        <p:txBody>
          <a:bodyPr/>
          <a:lstStyle/>
          <a:p>
            <a:fld id="{685F7FA6-D00E-43C0-8EA8-FE8465830FDD}"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24D34008-AE46-4421-8FF8-0ACE75A7B0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2DB0EF3-F2DE-4C25-B7A5-960329E8EE95}"/>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152574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2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020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2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919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2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2372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086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1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819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570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8404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090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65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1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2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3E9D74-5BB6-4966-9234-7F84F06D522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FA2FCA-55B8-4411-AFD8-153B50074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4B91848-3604-4F37-BB36-E297D27534AF}"/>
              </a:ext>
            </a:extLst>
          </p:cNvPr>
          <p:cNvSpPr>
            <a:spLocks noGrp="1"/>
          </p:cNvSpPr>
          <p:nvPr>
            <p:ph type="dt" sz="half" idx="10"/>
          </p:nvPr>
        </p:nvSpPr>
        <p:spPr/>
        <p:txBody>
          <a:bodyPr/>
          <a:lstStyle/>
          <a:p>
            <a:fld id="{685F7FA6-D00E-43C0-8EA8-FE8465830FDD}"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C5458473-E533-4EF3-B1AF-1FD9BB1800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40DAE1B-11F5-4385-BA7B-93E3B5269317}"/>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007927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886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101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074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614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129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08752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602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6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482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BB379C-0506-4E6B-96A9-58CBC02645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0FDD4B2-C0D3-409A-BC73-8E1EBA8E7F7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91797F7-9D43-47B8-9B7C-0ABB517B1FD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860DE06-15CE-4DF9-B08B-BD725ADBB9D1}"/>
              </a:ext>
            </a:extLst>
          </p:cNvPr>
          <p:cNvSpPr>
            <a:spLocks noGrp="1"/>
          </p:cNvSpPr>
          <p:nvPr>
            <p:ph type="dt" sz="half" idx="10"/>
          </p:nvPr>
        </p:nvSpPr>
        <p:spPr/>
        <p:txBody>
          <a:bodyPr/>
          <a:lstStyle/>
          <a:p>
            <a:fld id="{685F7FA6-D00E-43C0-8EA8-FE8465830FDD}" type="datetimeFigureOut">
              <a:rPr lang="zh-CN" altLang="en-US" smtClean="0"/>
              <a:t>2025/11/5</a:t>
            </a:fld>
            <a:endParaRPr lang="zh-CN" altLang="en-US"/>
          </a:p>
        </p:txBody>
      </p:sp>
      <p:sp>
        <p:nvSpPr>
          <p:cNvPr id="6" name="页脚占位符 5">
            <a:extLst>
              <a:ext uri="{FF2B5EF4-FFF2-40B4-BE49-F238E27FC236}">
                <a16:creationId xmlns:a16="http://schemas.microsoft.com/office/drawing/2014/main" id="{B7CDFDE7-F840-46A0-96E5-EC51D510474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925EEA-26B2-433D-B69E-A3F5096059E0}"/>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4037633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831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870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667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910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646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708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FC9F51-4CBA-440B-A038-BFD2E33DC23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3A5EF82-411C-4A1A-91AB-B66C3FDB39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D525AE8-B0A8-4271-BD85-C74FB5340F6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2900F73-046E-4994-8C19-1967CA6618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F48C15D-1F41-494C-A9D6-6ABD4040C5A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C7A981B-840C-4E45-B350-45229C5E62FC}"/>
              </a:ext>
            </a:extLst>
          </p:cNvPr>
          <p:cNvSpPr>
            <a:spLocks noGrp="1"/>
          </p:cNvSpPr>
          <p:nvPr>
            <p:ph type="dt" sz="half" idx="10"/>
          </p:nvPr>
        </p:nvSpPr>
        <p:spPr/>
        <p:txBody>
          <a:bodyPr/>
          <a:lstStyle/>
          <a:p>
            <a:fld id="{685F7FA6-D00E-43C0-8EA8-FE8465830FDD}" type="datetimeFigureOut">
              <a:rPr lang="zh-CN" altLang="en-US" smtClean="0"/>
              <a:t>2025/11/5</a:t>
            </a:fld>
            <a:endParaRPr lang="zh-CN" altLang="en-US"/>
          </a:p>
        </p:txBody>
      </p:sp>
      <p:sp>
        <p:nvSpPr>
          <p:cNvPr id="8" name="页脚占位符 7">
            <a:extLst>
              <a:ext uri="{FF2B5EF4-FFF2-40B4-BE49-F238E27FC236}">
                <a16:creationId xmlns:a16="http://schemas.microsoft.com/office/drawing/2014/main" id="{EB0D9D4A-DFE1-442A-81B4-2890E87634A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016879-167F-4E43-A27C-6D7F79C4C66F}"/>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44017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5AFBC1-F364-42F3-9538-BB351208882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4996F2D-D165-43D2-BD9D-06F656C5D920}"/>
              </a:ext>
            </a:extLst>
          </p:cNvPr>
          <p:cNvSpPr>
            <a:spLocks noGrp="1"/>
          </p:cNvSpPr>
          <p:nvPr>
            <p:ph type="dt" sz="half" idx="10"/>
          </p:nvPr>
        </p:nvSpPr>
        <p:spPr/>
        <p:txBody>
          <a:bodyPr/>
          <a:lstStyle/>
          <a:p>
            <a:fld id="{685F7FA6-D00E-43C0-8EA8-FE8465830FDD}" type="datetimeFigureOut">
              <a:rPr lang="zh-CN" altLang="en-US" smtClean="0"/>
              <a:t>2025/11/5</a:t>
            </a:fld>
            <a:endParaRPr lang="zh-CN" altLang="en-US"/>
          </a:p>
        </p:txBody>
      </p:sp>
      <p:sp>
        <p:nvSpPr>
          <p:cNvPr id="4" name="页脚占位符 3">
            <a:extLst>
              <a:ext uri="{FF2B5EF4-FFF2-40B4-BE49-F238E27FC236}">
                <a16:creationId xmlns:a16="http://schemas.microsoft.com/office/drawing/2014/main" id="{9BF87568-4432-43E3-952F-C29B16E8F33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5B49DF6-AE43-4318-BCCE-443F85C87852}"/>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2003262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CD3D442-FC8F-4566-AF80-FED47D977B15}"/>
              </a:ext>
            </a:extLst>
          </p:cNvPr>
          <p:cNvSpPr>
            <a:spLocks noGrp="1"/>
          </p:cNvSpPr>
          <p:nvPr>
            <p:ph type="dt" sz="half" idx="10"/>
          </p:nvPr>
        </p:nvSpPr>
        <p:spPr/>
        <p:txBody>
          <a:bodyPr/>
          <a:lstStyle/>
          <a:p>
            <a:fld id="{685F7FA6-D00E-43C0-8EA8-FE8465830FDD}" type="datetimeFigureOut">
              <a:rPr lang="zh-CN" altLang="en-US" smtClean="0"/>
              <a:t>2025/11/5</a:t>
            </a:fld>
            <a:endParaRPr lang="zh-CN" altLang="en-US"/>
          </a:p>
        </p:txBody>
      </p:sp>
      <p:sp>
        <p:nvSpPr>
          <p:cNvPr id="3" name="页脚占位符 2">
            <a:extLst>
              <a:ext uri="{FF2B5EF4-FFF2-40B4-BE49-F238E27FC236}">
                <a16:creationId xmlns:a16="http://schemas.microsoft.com/office/drawing/2014/main" id="{5CD7897D-F5B7-4175-AE98-5053C4FB40B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8DE37A7-426F-47AC-90E4-0228D5950588}"/>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pic>
        <p:nvPicPr>
          <p:cNvPr id="5" name="图片 4">
            <a:extLst>
              <a:ext uri="{FF2B5EF4-FFF2-40B4-BE49-F238E27FC236}">
                <a16:creationId xmlns:a16="http://schemas.microsoft.com/office/drawing/2014/main" id="{541DF714-2A14-400B-8451-8B903A336D80}"/>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t="55590" b="17332"/>
          <a:stretch/>
        </p:blipFill>
        <p:spPr>
          <a:xfrm>
            <a:off x="0" y="5001065"/>
            <a:ext cx="6858000" cy="1856935"/>
          </a:xfrm>
          <a:prstGeom prst="round1Rect">
            <a:avLst/>
          </a:prstGeom>
        </p:spPr>
      </p:pic>
      <p:pic>
        <p:nvPicPr>
          <p:cNvPr id="6" name="图片 5">
            <a:extLst>
              <a:ext uri="{FF2B5EF4-FFF2-40B4-BE49-F238E27FC236}">
                <a16:creationId xmlns:a16="http://schemas.microsoft.com/office/drawing/2014/main" id="{8C416740-6B53-47A2-8EAE-0CA56918D173}"/>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ackgroundRemoval t="19700" b="100000" l="0" r="100000"/>
                    </a14:imgEffect>
                    <a14:imgEffect>
                      <a14:saturation sat="69000"/>
                    </a14:imgEffect>
                    <a14:imgEffect>
                      <a14:brightnessContrast bright="10000" contrast="25000"/>
                    </a14:imgEffect>
                  </a14:imgLayer>
                </a14:imgProps>
              </a:ext>
              <a:ext uri="{28A0092B-C50C-407E-A947-70E740481C1C}">
                <a14:useLocalDpi xmlns:a14="http://schemas.microsoft.com/office/drawing/2010/main" val="0"/>
              </a:ext>
            </a:extLst>
          </a:blip>
          <a:srcRect l="22222" t="55589" b="17333"/>
          <a:stretch/>
        </p:blipFill>
        <p:spPr>
          <a:xfrm flipH="1">
            <a:off x="6858000" y="5001065"/>
            <a:ext cx="5334000" cy="1856935"/>
          </a:xfrm>
          <a:prstGeom prst="round1Rect">
            <a:avLst/>
          </a:prstGeom>
        </p:spPr>
      </p:pic>
    </p:spTree>
    <p:extLst>
      <p:ext uri="{BB962C8B-B14F-4D97-AF65-F5344CB8AC3E}">
        <p14:creationId xmlns:p14="http://schemas.microsoft.com/office/powerpoint/2010/main" val="424858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22013-1B4B-475C-9B73-9845510474C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D5E6C6-B077-4A95-824A-7B0FD354E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7209E23-47FF-400C-BC15-28EED06CA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E2D5361-4726-4055-AFCE-7B06BA7C26B3}"/>
              </a:ext>
            </a:extLst>
          </p:cNvPr>
          <p:cNvSpPr>
            <a:spLocks noGrp="1"/>
          </p:cNvSpPr>
          <p:nvPr>
            <p:ph type="dt" sz="half" idx="10"/>
          </p:nvPr>
        </p:nvSpPr>
        <p:spPr/>
        <p:txBody>
          <a:bodyPr/>
          <a:lstStyle/>
          <a:p>
            <a:fld id="{685F7FA6-D00E-43C0-8EA8-FE8465830FDD}" type="datetimeFigureOut">
              <a:rPr lang="zh-CN" altLang="en-US" smtClean="0"/>
              <a:t>2025/11/5</a:t>
            </a:fld>
            <a:endParaRPr lang="zh-CN" altLang="en-US"/>
          </a:p>
        </p:txBody>
      </p:sp>
      <p:sp>
        <p:nvSpPr>
          <p:cNvPr id="6" name="页脚占位符 5">
            <a:extLst>
              <a:ext uri="{FF2B5EF4-FFF2-40B4-BE49-F238E27FC236}">
                <a16:creationId xmlns:a16="http://schemas.microsoft.com/office/drawing/2014/main" id="{71ADB5ED-DD6E-4E33-B634-9575F4A2085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F8A70E4-6853-4044-9A84-2D424DA5AAF1}"/>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3349488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2B14CF-E703-4C5D-9C88-814FC49E66B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FCE9F7F-997B-488D-AD79-7E51FD09A5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C5B8B0F-662D-46DB-804F-D33D0C6B0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2A30281-24A2-468C-95C6-5D0B4F040D5F}"/>
              </a:ext>
            </a:extLst>
          </p:cNvPr>
          <p:cNvSpPr>
            <a:spLocks noGrp="1"/>
          </p:cNvSpPr>
          <p:nvPr>
            <p:ph type="dt" sz="half" idx="10"/>
          </p:nvPr>
        </p:nvSpPr>
        <p:spPr/>
        <p:txBody>
          <a:bodyPr/>
          <a:lstStyle/>
          <a:p>
            <a:fld id="{685F7FA6-D00E-43C0-8EA8-FE8465830FDD}" type="datetimeFigureOut">
              <a:rPr lang="zh-CN" altLang="en-US" smtClean="0"/>
              <a:t>2025/11/5</a:t>
            </a:fld>
            <a:endParaRPr lang="zh-CN" altLang="en-US"/>
          </a:p>
        </p:txBody>
      </p:sp>
      <p:sp>
        <p:nvSpPr>
          <p:cNvPr id="6" name="页脚占位符 5">
            <a:extLst>
              <a:ext uri="{FF2B5EF4-FFF2-40B4-BE49-F238E27FC236}">
                <a16:creationId xmlns:a16="http://schemas.microsoft.com/office/drawing/2014/main" id="{BD9E2CF0-3D3B-4B9B-AC2A-EEC8FDEFED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7CD578-C661-4160-B113-0CF1D41C3BFC}"/>
              </a:ext>
            </a:extLst>
          </p:cNvPr>
          <p:cNvSpPr>
            <a:spLocks noGrp="1"/>
          </p:cNvSpPr>
          <p:nvPr>
            <p:ph type="sldNum" sz="quarter" idx="12"/>
          </p:nvPr>
        </p:nvSpPr>
        <p:spPr/>
        <p:txBody>
          <a:bodyPr/>
          <a:lstStyle/>
          <a:p>
            <a:fld id="{47A3D6BA-292A-4106-86C4-0D0E1CAA5B2B}" type="slidenum">
              <a:rPr lang="zh-CN" altLang="en-US" smtClean="0"/>
              <a:t>‹#›</a:t>
            </a:fld>
            <a:endParaRPr lang="zh-CN" altLang="en-US"/>
          </a:p>
        </p:txBody>
      </p:sp>
    </p:spTree>
    <p:extLst>
      <p:ext uri="{BB962C8B-B14F-4D97-AF65-F5344CB8AC3E}">
        <p14:creationId xmlns:p14="http://schemas.microsoft.com/office/powerpoint/2010/main" val="193903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76B533A-9ECD-48C0-8B09-2B74A019C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5B0D41B-80E3-4AEF-BA51-A9A328CFA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BEBE480-C3EE-4F03-8379-C2F08D4660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F7FA6-D00E-43C0-8EA8-FE8465830FDD}" type="datetimeFigureOut">
              <a:rPr lang="zh-CN" altLang="en-US" smtClean="0"/>
              <a:t>2025/11/5</a:t>
            </a:fld>
            <a:endParaRPr lang="zh-CN" altLang="en-US"/>
          </a:p>
        </p:txBody>
      </p:sp>
      <p:sp>
        <p:nvSpPr>
          <p:cNvPr id="5" name="页脚占位符 4">
            <a:extLst>
              <a:ext uri="{FF2B5EF4-FFF2-40B4-BE49-F238E27FC236}">
                <a16:creationId xmlns:a16="http://schemas.microsoft.com/office/drawing/2014/main" id="{BF151584-EEE5-4DCE-B450-CD07293D20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35798EA-3E98-4C90-8473-EDB262BCE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3D6BA-292A-4106-86C4-0D0E1CAA5B2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5BF77514-66EE-4920-974A-D481EAB3B26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8555" y="365125"/>
            <a:ext cx="1300900" cy="1300900"/>
          </a:xfrm>
          <a:prstGeom prst="rect">
            <a:avLst/>
          </a:prstGeom>
        </p:spPr>
      </p:pic>
    </p:spTree>
    <p:extLst>
      <p:ext uri="{BB962C8B-B14F-4D97-AF65-F5344CB8AC3E}">
        <p14:creationId xmlns:p14="http://schemas.microsoft.com/office/powerpoint/2010/main" val="1535383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BC1AD-E4D2-4072-AB7A-285E9B679024}" type="datetimeFigureOut">
              <a:rPr lang="en-US" smtClean="0">
                <a:solidFill>
                  <a:prstClr val="black">
                    <a:tint val="75000"/>
                  </a:prstClr>
                </a:solidFill>
              </a:rPr>
              <a:pPr/>
              <a:t>11/5/2025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3A424-5044-4EC9-9A96-DF41336EE658}" type="slidenum">
              <a:rPr lang="en-US" smtClean="0">
                <a:solidFill>
                  <a:prstClr val="black">
                    <a:tint val="75000"/>
                  </a:prstClr>
                </a:solidFill>
              </a:rPr>
              <a:pPr/>
              <a:t>‹#›</a:t>
            </a:fld>
            <a:endParaRPr lang="en-US">
              <a:solidFill>
                <a:prstClr val="black">
                  <a:tint val="75000"/>
                </a:prstClr>
              </a:solidFill>
            </a:endParaRPr>
          </a:p>
        </p:txBody>
      </p:sp>
      <p:pic>
        <p:nvPicPr>
          <p:cNvPr id="7" name="Picture 6" descr="Shape&#10;&#10;Description automatically generated with medium confidence">
            <a:extLst>
              <a:ext uri="{FF2B5EF4-FFF2-40B4-BE49-F238E27FC236}">
                <a16:creationId xmlns:a16="http://schemas.microsoft.com/office/drawing/2014/main" id="{1DFDB254-E73E-4005-9A38-42A86BD5D534}"/>
              </a:ext>
            </a:extLst>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868555" y="365125"/>
            <a:ext cx="1300900" cy="1300900"/>
          </a:xfrm>
          <a:prstGeom prst="rect">
            <a:avLst/>
          </a:prstGeom>
        </p:spPr>
      </p:pic>
    </p:spTree>
    <p:extLst>
      <p:ext uri="{BB962C8B-B14F-4D97-AF65-F5344CB8AC3E}">
        <p14:creationId xmlns:p14="http://schemas.microsoft.com/office/powerpoint/2010/main" val="14767803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5" Type="http://schemas.openxmlformats.org/officeDocument/2006/relationships/image" Target="../media/image6.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emf"/><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524001" y="262309"/>
            <a:ext cx="9144000" cy="2167145"/>
          </a:xfrm>
          <a:prstGeom prst="roundRect">
            <a:avLst>
              <a:gd name="adj" fmla="val 50000"/>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 name="Group 23"/>
          <p:cNvGrpSpPr/>
          <p:nvPr/>
        </p:nvGrpSpPr>
        <p:grpSpPr>
          <a:xfrm>
            <a:off x="1939077" y="2377907"/>
            <a:ext cx="8081295" cy="3091761"/>
            <a:chOff x="2180216" y="1968007"/>
            <a:chExt cx="6699183" cy="2018182"/>
          </a:xfrm>
        </p:grpSpPr>
        <p:sp>
          <p:nvSpPr>
            <p:cNvPr id="15" name="Rounded Rectangle 14"/>
            <p:cNvSpPr/>
            <p:nvPr/>
          </p:nvSpPr>
          <p:spPr>
            <a:xfrm>
              <a:off x="2180216" y="2210248"/>
              <a:ext cx="6699183" cy="1775941"/>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ed Rectangle 17"/>
            <p:cNvSpPr/>
            <p:nvPr/>
          </p:nvSpPr>
          <p:spPr>
            <a:xfrm>
              <a:off x="2252630" y="2397582"/>
              <a:ext cx="6554356" cy="14906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ounded Rectangle 15"/>
            <p:cNvSpPr/>
            <p:nvPr/>
          </p:nvSpPr>
          <p:spPr>
            <a:xfrm>
              <a:off x="3274407" y="1974972"/>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17" name="Rounded Rectangle 16"/>
            <p:cNvSpPr/>
            <p:nvPr/>
          </p:nvSpPr>
          <p:spPr>
            <a:xfrm>
              <a:off x="7874390" y="1968007"/>
              <a:ext cx="105430" cy="522188"/>
            </a:xfrm>
            <a:prstGeom prst="roundRect">
              <a:avLst/>
            </a:prstGeom>
            <a:scene3d>
              <a:camera prst="orthographicFront"/>
              <a:lightRig rig="threePt" dir="t"/>
            </a:scene3d>
            <a:sp3d>
              <a:bevelT prst="convex"/>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grpSp>
      <p:grpSp>
        <p:nvGrpSpPr>
          <p:cNvPr id="26" name="Group 25"/>
          <p:cNvGrpSpPr/>
          <p:nvPr/>
        </p:nvGrpSpPr>
        <p:grpSpPr>
          <a:xfrm>
            <a:off x="1524001" y="1880931"/>
            <a:ext cx="2269558" cy="1181802"/>
            <a:chOff x="0" y="1364908"/>
            <a:chExt cx="3026077" cy="1575736"/>
          </a:xfrm>
        </p:grpSpPr>
        <p:sp>
          <p:nvSpPr>
            <p:cNvPr id="13" name="Wave 12"/>
            <p:cNvSpPr/>
            <p:nvPr/>
          </p:nvSpPr>
          <p:spPr>
            <a:xfrm>
              <a:off x="0" y="1364908"/>
              <a:ext cx="3026077" cy="1575736"/>
            </a:xfrm>
            <a:prstGeom prst="wave">
              <a:avLst>
                <a:gd name="adj1" fmla="val 8328"/>
                <a:gd name="adj2" fmla="val -59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637451" y="1819041"/>
              <a:ext cx="2304609" cy="861775"/>
            </a:xfrm>
            <a:prstGeom prst="rect">
              <a:avLst/>
            </a:prstGeom>
            <a:noFill/>
          </p:spPr>
          <p:txBody>
            <a:bodyPr wrap="square" rtlCol="0">
              <a:spAutoFit/>
            </a:bodyPr>
            <a:lstStyle/>
            <a:p>
              <a:r>
                <a:rPr lang="en-US" sz="3600" b="1" dirty="0" err="1">
                  <a:solidFill>
                    <a:schemeClr val="bg1"/>
                  </a:solidFill>
                  <a:latin typeface="Times New Roman" panose="02020603050405020304" pitchFamily="18" charset="0"/>
                  <a:cs typeface="Times New Roman" panose="02020603050405020304" pitchFamily="18" charset="0"/>
                </a:rPr>
                <a:t>Bài</a:t>
              </a:r>
              <a:r>
                <a:rPr lang="en-US" sz="3600" b="1" dirty="0">
                  <a:solidFill>
                    <a:schemeClr val="bg1"/>
                  </a:solidFill>
                  <a:latin typeface="Times New Roman" panose="02020603050405020304" pitchFamily="18" charset="0"/>
                  <a:cs typeface="Times New Roman" panose="02020603050405020304" pitchFamily="18" charset="0"/>
                </a:rPr>
                <a:t> 23</a:t>
              </a:r>
            </a:p>
          </p:txBody>
        </p:sp>
      </p:grpSp>
      <p:sp>
        <p:nvSpPr>
          <p:cNvPr id="27" name="TextBox 26"/>
          <p:cNvSpPr txBox="1"/>
          <p:nvPr/>
        </p:nvSpPr>
        <p:spPr>
          <a:xfrm>
            <a:off x="2347859" y="3417663"/>
            <a:ext cx="7494619" cy="1631216"/>
          </a:xfrm>
          <a:prstGeom prst="rect">
            <a:avLst/>
          </a:prstGeom>
          <a:noFill/>
        </p:spPr>
        <p:txBody>
          <a:bodyPr wrap="square" rtlCol="0">
            <a:spAutoFit/>
          </a:bodyPr>
          <a:lstStyle/>
          <a:p>
            <a:pPr algn="ctr"/>
            <a:r>
              <a:rPr lang="vi-VN" sz="3200" b="1" dirty="0">
                <a:solidFill>
                  <a:srgbClr val="002060"/>
                </a:solidFill>
                <a:latin typeface="Times New Roman" panose="02020603050405020304" pitchFamily="18" charset="0"/>
                <a:cs typeface="Times New Roman" panose="02020603050405020304" pitchFamily="18" charset="0"/>
              </a:rPr>
              <a:t>NHÂN SỐ CÓ HAI CHỮ SỐ </a:t>
            </a:r>
          </a:p>
          <a:p>
            <a:pPr algn="ctr"/>
            <a:r>
              <a:rPr lang="vi-VN" sz="3200" b="1" dirty="0">
                <a:solidFill>
                  <a:srgbClr val="002060"/>
                </a:solidFill>
                <a:latin typeface="Times New Roman" panose="02020603050405020304" pitchFamily="18" charset="0"/>
                <a:cs typeface="Times New Roman" panose="02020603050405020304" pitchFamily="18" charset="0"/>
              </a:rPr>
              <a:t>VỚI SỐ CÓ MỘT CHỮ SỐ</a:t>
            </a:r>
          </a:p>
          <a:p>
            <a:pPr algn="ctr"/>
            <a:r>
              <a:rPr lang="vi-VN" sz="3600" b="1" dirty="0">
                <a:solidFill>
                  <a:srgbClr val="002060"/>
                </a:solidFill>
                <a:latin typeface="Times New Roman" panose="02020603050405020304" pitchFamily="18" charset="0"/>
                <a:cs typeface="Times New Roman" panose="02020603050405020304" pitchFamily="18" charset="0"/>
              </a:rPr>
              <a:t>(Tiết </a:t>
            </a:r>
            <a:r>
              <a:rPr lang="en-US" sz="3600" b="1" dirty="0">
                <a:solidFill>
                  <a:srgbClr val="002060"/>
                </a:solidFill>
                <a:latin typeface="Times New Roman" panose="02020603050405020304" pitchFamily="18" charset="0"/>
                <a:cs typeface="Times New Roman" panose="02020603050405020304" pitchFamily="18" charset="0"/>
              </a:rPr>
              <a:t>1- </a:t>
            </a:r>
            <a:r>
              <a:rPr lang="en-US" sz="3600" b="1" dirty="0" err="1">
                <a:solidFill>
                  <a:srgbClr val="002060"/>
                </a:solidFill>
                <a:latin typeface="Times New Roman" panose="02020603050405020304" pitchFamily="18" charset="0"/>
                <a:cs typeface="Times New Roman" panose="02020603050405020304" pitchFamily="18" charset="0"/>
              </a:rPr>
              <a:t>trang</a:t>
            </a:r>
            <a:r>
              <a:rPr lang="en-US" sz="3600" b="1" dirty="0">
                <a:solidFill>
                  <a:srgbClr val="002060"/>
                </a:solidFill>
                <a:latin typeface="Times New Roman" panose="02020603050405020304" pitchFamily="18" charset="0"/>
                <a:cs typeface="Times New Roman" panose="02020603050405020304" pitchFamily="18" charset="0"/>
              </a:rPr>
              <a:t> 67</a:t>
            </a:r>
            <a:r>
              <a:rPr lang="vi-VN" sz="3600" b="1" dirty="0">
                <a:solidFill>
                  <a:srgbClr val="002060"/>
                </a:solidFill>
                <a:latin typeface="Times New Roman" panose="02020603050405020304" pitchFamily="18" charset="0"/>
                <a:cs typeface="Times New Roman" panose="02020603050405020304" pitchFamily="18" charset="0"/>
              </a:rPr>
              <a:t>)</a:t>
            </a:r>
            <a:endParaRPr lang="en-US" sz="3600" b="1" dirty="0">
              <a:solidFill>
                <a:srgbClr val="002060"/>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10C3147E-AA77-0808-4C90-AE688BCC74EC}"/>
              </a:ext>
            </a:extLst>
          </p:cNvPr>
          <p:cNvGrpSpPr/>
          <p:nvPr/>
        </p:nvGrpSpPr>
        <p:grpSpPr>
          <a:xfrm>
            <a:off x="4872355" y="853440"/>
            <a:ext cx="2165350" cy="984250"/>
            <a:chOff x="7012" y="1646"/>
            <a:chExt cx="3410" cy="1550"/>
          </a:xfrm>
        </p:grpSpPr>
        <p:pic>
          <p:nvPicPr>
            <p:cNvPr id="3" name="Picture 2">
              <a:extLst>
                <a:ext uri="{FF2B5EF4-FFF2-40B4-BE49-F238E27FC236}">
                  <a16:creationId xmlns:a16="http://schemas.microsoft.com/office/drawing/2014/main" id="{DC258B27-3D15-B1F5-DF5A-B8969B9CE8A2}"/>
                </a:ext>
              </a:extLst>
            </p:cNvPr>
            <p:cNvPicPr/>
            <p:nvPr/>
          </p:nvPicPr>
          <p:blipFill>
            <a:blip r:embed="rId2">
              <a:clrChange>
                <a:clrFrom>
                  <a:srgbClr val="F5F5F5">
                    <a:alpha val="100000"/>
                  </a:srgbClr>
                </a:clrFrom>
                <a:clrTo>
                  <a:srgbClr val="F5F5F5">
                    <a:alpha val="100000"/>
                    <a:alpha val="0"/>
                  </a:srgbClr>
                </a:clrTo>
              </a:clrChange>
            </a:blip>
            <a:srcRect t="43206" r="422" b="9687"/>
            <a:stretch>
              <a:fillRect/>
            </a:stretch>
          </p:blipFill>
          <p:spPr>
            <a:xfrm>
              <a:off x="7012" y="1646"/>
              <a:ext cx="3411" cy="1551"/>
            </a:xfrm>
            <a:prstGeom prst="rect">
              <a:avLst/>
            </a:prstGeom>
            <a:noFill/>
            <a:ln w="9525">
              <a:noFill/>
            </a:ln>
          </p:spPr>
        </p:pic>
        <p:sp>
          <p:nvSpPr>
            <p:cNvPr id="4" name="Text Box 5">
              <a:extLst>
                <a:ext uri="{FF2B5EF4-FFF2-40B4-BE49-F238E27FC236}">
                  <a16:creationId xmlns:a16="http://schemas.microsoft.com/office/drawing/2014/main" id="{A76F2499-17E4-39A7-6FDE-413845F5ED48}"/>
                </a:ext>
              </a:extLst>
            </p:cNvPr>
            <p:cNvSpPr txBox="1"/>
            <p:nvPr/>
          </p:nvSpPr>
          <p:spPr>
            <a:xfrm>
              <a:off x="7705" y="2106"/>
              <a:ext cx="2469" cy="10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Coiny" panose="02000903060500060000" charset="0"/>
                  <a:ea typeface="+mn-ea"/>
                  <a:cs typeface="Coiny" panose="02000903060500060000" charset="0"/>
                </a:rPr>
                <a:t>TOÁN</a:t>
              </a:r>
            </a:p>
          </p:txBody>
        </p:sp>
      </p:grpSp>
    </p:spTree>
    <p:extLst>
      <p:ext uri="{BB962C8B-B14F-4D97-AF65-F5344CB8AC3E}">
        <p14:creationId xmlns:p14="http://schemas.microsoft.com/office/powerpoint/2010/main" val="518084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263EA3-03A3-448F-B764-C2F5683B175A}"/>
              </a:ext>
            </a:extLst>
          </p:cNvPr>
          <p:cNvSpPr/>
          <p:nvPr/>
        </p:nvSpPr>
        <p:spPr>
          <a:xfrm>
            <a:off x="365125" y="156845"/>
            <a:ext cx="11694160" cy="6502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BE17408-A20A-4BB5-8C61-686ABBA8777B}"/>
              </a:ext>
            </a:extLst>
          </p:cNvPr>
          <p:cNvPicPr>
            <a:picLocks noChangeAspect="1"/>
          </p:cNvPicPr>
          <p:nvPr/>
        </p:nvPicPr>
        <p:blipFill>
          <a:blip r:embed="rId2"/>
          <a:stretch>
            <a:fillRect/>
          </a:stretch>
        </p:blipFill>
        <p:spPr>
          <a:xfrm>
            <a:off x="10311765" y="2059418"/>
            <a:ext cx="1204946" cy="2557668"/>
          </a:xfrm>
          <a:prstGeom prst="rect">
            <a:avLst/>
          </a:prstGeom>
        </p:spPr>
      </p:pic>
      <p:pic>
        <p:nvPicPr>
          <p:cNvPr id="7" name="Picture 6">
            <a:extLst>
              <a:ext uri="{FF2B5EF4-FFF2-40B4-BE49-F238E27FC236}">
                <a16:creationId xmlns:a16="http://schemas.microsoft.com/office/drawing/2014/main" id="{0A834EBE-7B78-48F9-9ED9-A731CD808F5A}"/>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Lst>
          </a:blip>
          <a:stretch>
            <a:fillRect/>
          </a:stretch>
        </p:blipFill>
        <p:spPr>
          <a:xfrm>
            <a:off x="1177925" y="349885"/>
            <a:ext cx="1155700" cy="1641620"/>
          </a:xfrm>
          <a:prstGeom prst="rect">
            <a:avLst/>
          </a:prstGeom>
        </p:spPr>
      </p:pic>
      <p:pic>
        <p:nvPicPr>
          <p:cNvPr id="27" name="Picture 26">
            <a:extLst>
              <a:ext uri="{FF2B5EF4-FFF2-40B4-BE49-F238E27FC236}">
                <a16:creationId xmlns:a16="http://schemas.microsoft.com/office/drawing/2014/main" id="{C87DB4C7-AD90-4048-AB35-F241E4D858E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Lst>
          </a:blip>
          <a:stretch>
            <a:fillRect/>
          </a:stretch>
        </p:blipFill>
        <p:spPr>
          <a:xfrm>
            <a:off x="2569845" y="349885"/>
            <a:ext cx="1155700" cy="1641620"/>
          </a:xfrm>
          <a:prstGeom prst="rect">
            <a:avLst/>
          </a:prstGeom>
        </p:spPr>
      </p:pic>
      <p:pic>
        <p:nvPicPr>
          <p:cNvPr id="28" name="Picture 27">
            <a:extLst>
              <a:ext uri="{FF2B5EF4-FFF2-40B4-BE49-F238E27FC236}">
                <a16:creationId xmlns:a16="http://schemas.microsoft.com/office/drawing/2014/main" id="{394071F4-2C03-45A3-9943-EBF6C91FC755}"/>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bright="20000" contrast="-40000"/>
                    </a14:imgEffect>
                  </a14:imgLayer>
                </a14:imgProps>
              </a:ext>
            </a:extLst>
          </a:blip>
          <a:stretch>
            <a:fillRect/>
          </a:stretch>
        </p:blipFill>
        <p:spPr>
          <a:xfrm>
            <a:off x="3961765" y="349885"/>
            <a:ext cx="1155700" cy="1641620"/>
          </a:xfrm>
          <a:prstGeom prst="rect">
            <a:avLst/>
          </a:prstGeom>
        </p:spPr>
      </p:pic>
      <p:sp>
        <p:nvSpPr>
          <p:cNvPr id="8" name="Speech Bubble: Rectangle with Corners Rounded 7">
            <a:extLst>
              <a:ext uri="{FF2B5EF4-FFF2-40B4-BE49-F238E27FC236}">
                <a16:creationId xmlns:a16="http://schemas.microsoft.com/office/drawing/2014/main" id="{81855FA0-9420-4A6D-92D8-B98D5BB9C5DD}"/>
              </a:ext>
            </a:extLst>
          </p:cNvPr>
          <p:cNvSpPr/>
          <p:nvPr/>
        </p:nvSpPr>
        <p:spPr>
          <a:xfrm>
            <a:off x="5851525" y="461645"/>
            <a:ext cx="5486400" cy="1402080"/>
          </a:xfrm>
          <a:prstGeom prst="wedgeRoundRectCallout">
            <a:avLst>
              <a:gd name="adj1" fmla="val 32686"/>
              <a:gd name="adj2" fmla="val 73370"/>
              <a:gd name="adj3" fmla="val 16667"/>
            </a:avLst>
          </a:prstGeom>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12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hộp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a:t>
            </a:r>
          </a:p>
        </p:txBody>
      </p:sp>
      <p:sp>
        <p:nvSpPr>
          <p:cNvPr id="9" name="Rectangle: Rounded Corners 8">
            <a:extLst>
              <a:ext uri="{FF2B5EF4-FFF2-40B4-BE49-F238E27FC236}">
                <a16:creationId xmlns:a16="http://schemas.microsoft.com/office/drawing/2014/main" id="{7F2ABA23-AE69-49E6-A511-41C9F7FE70C3}"/>
              </a:ext>
            </a:extLst>
          </p:cNvPr>
          <p:cNvSpPr/>
          <p:nvPr/>
        </p:nvSpPr>
        <p:spPr>
          <a:xfrm>
            <a:off x="4159885" y="2059417"/>
            <a:ext cx="3383280" cy="606948"/>
          </a:xfrm>
          <a:prstGeom prst="roundRect">
            <a:avLst/>
          </a:prstGeom>
          <a:solidFill>
            <a:srgbClr val="EB79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Times New Roman" panose="02020603050405020304" pitchFamily="18" charset="0"/>
                <a:cs typeface="Times New Roman" panose="02020603050405020304" pitchFamily="18" charset="0"/>
              </a:rPr>
              <a:t>12 x 3 = ?</a:t>
            </a:r>
          </a:p>
        </p:txBody>
      </p:sp>
      <p:sp>
        <p:nvSpPr>
          <p:cNvPr id="29" name="Rectangle: Rounded Corners 28">
            <a:extLst>
              <a:ext uri="{FF2B5EF4-FFF2-40B4-BE49-F238E27FC236}">
                <a16:creationId xmlns:a16="http://schemas.microsoft.com/office/drawing/2014/main" id="{60BFDD9F-AFDF-4CD7-B013-FD7D36835BDB}"/>
              </a:ext>
            </a:extLst>
          </p:cNvPr>
          <p:cNvSpPr/>
          <p:nvPr/>
        </p:nvSpPr>
        <p:spPr>
          <a:xfrm>
            <a:off x="3691509" y="2803476"/>
            <a:ext cx="4815840" cy="1082040"/>
          </a:xfrm>
          <a:prstGeom prst="roundRect">
            <a:avLst/>
          </a:prstGeom>
          <a:ln w="57150">
            <a:solidFill>
              <a:srgbClr val="EB799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a:latin typeface="Times New Roman" panose="02020603050405020304" pitchFamily="18" charset="0"/>
                <a:cs typeface="Times New Roman" panose="02020603050405020304" pitchFamily="18" charset="0"/>
              </a:rPr>
              <a:t>12 + 12 + 12 = 36</a:t>
            </a:r>
          </a:p>
          <a:p>
            <a:pPr algn="ctr"/>
            <a:r>
              <a:rPr lang="en-US" sz="3600" b="1" dirty="0">
                <a:latin typeface="Times New Roman" panose="02020603050405020304" pitchFamily="18" charset="0"/>
                <a:cs typeface="Times New Roman" panose="02020603050405020304" pitchFamily="18" charset="0"/>
              </a:rPr>
              <a:t>12 x 3 = 36</a:t>
            </a:r>
          </a:p>
        </p:txBody>
      </p:sp>
      <p:pic>
        <p:nvPicPr>
          <p:cNvPr id="18" name="Picture 17">
            <a:extLst>
              <a:ext uri="{FF2B5EF4-FFF2-40B4-BE49-F238E27FC236}">
                <a16:creationId xmlns:a16="http://schemas.microsoft.com/office/drawing/2014/main" id="{773BCC4D-CCFE-4264-9821-E5BDCC693B08}"/>
              </a:ext>
            </a:extLst>
          </p:cNvPr>
          <p:cNvPicPr>
            <a:picLocks noChangeAspect="1"/>
          </p:cNvPicPr>
          <p:nvPr/>
        </p:nvPicPr>
        <p:blipFill>
          <a:blip r:embed="rId5"/>
          <a:stretch>
            <a:fillRect/>
          </a:stretch>
        </p:blipFill>
        <p:spPr>
          <a:xfrm>
            <a:off x="1050290" y="3866331"/>
            <a:ext cx="1171575" cy="1628775"/>
          </a:xfrm>
          <a:prstGeom prst="rect">
            <a:avLst/>
          </a:prstGeom>
        </p:spPr>
      </p:pic>
      <p:sp>
        <p:nvSpPr>
          <p:cNvPr id="30" name="Speech Bubble: Rectangle with Corners Rounded 29">
            <a:extLst>
              <a:ext uri="{FF2B5EF4-FFF2-40B4-BE49-F238E27FC236}">
                <a16:creationId xmlns:a16="http://schemas.microsoft.com/office/drawing/2014/main" id="{303EAE06-0519-4B57-86A6-55F27549064C}"/>
              </a:ext>
            </a:extLst>
          </p:cNvPr>
          <p:cNvSpPr/>
          <p:nvPr/>
        </p:nvSpPr>
        <p:spPr>
          <a:xfrm>
            <a:off x="476885" y="2666365"/>
            <a:ext cx="2915920" cy="920260"/>
          </a:xfrm>
          <a:prstGeom prst="wedgeRoundRectCallout">
            <a:avLst>
              <a:gd name="adj1" fmla="val -27399"/>
              <a:gd name="adj2" fmla="val 73407"/>
              <a:gd name="adj3" fmla="val 16667"/>
            </a:avLst>
          </a:prstGeom>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nhé</a:t>
            </a:r>
            <a:r>
              <a:rPr lang="en-US" sz="3200" dirty="0">
                <a:latin typeface="Times New Roman" panose="02020603050405020304" pitchFamily="18" charset="0"/>
                <a:cs typeface="Times New Roman" panose="02020603050405020304" pitchFamily="18" charset="0"/>
              </a:rPr>
              <a:t>!</a:t>
            </a:r>
          </a:p>
        </p:txBody>
      </p:sp>
      <p:sp>
        <p:nvSpPr>
          <p:cNvPr id="31" name="Rectangle: Rounded Corners 30">
            <a:extLst>
              <a:ext uri="{FF2B5EF4-FFF2-40B4-BE49-F238E27FC236}">
                <a16:creationId xmlns:a16="http://schemas.microsoft.com/office/drawing/2014/main" id="{EA3BA380-38AA-4384-AB93-089DC8AFD2AE}"/>
              </a:ext>
            </a:extLst>
          </p:cNvPr>
          <p:cNvSpPr/>
          <p:nvPr/>
        </p:nvSpPr>
        <p:spPr>
          <a:xfrm>
            <a:off x="3691509" y="4119001"/>
            <a:ext cx="4968240" cy="1700774"/>
          </a:xfrm>
          <a:prstGeom prst="roundRect">
            <a:avLst/>
          </a:prstGeom>
          <a:ln w="57150">
            <a:solidFill>
              <a:srgbClr val="EB799F"/>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4000" b="1" dirty="0">
              <a:latin typeface="Times New Roman" panose="02020603050405020304" pitchFamily="18" charset="0"/>
              <a:cs typeface="Times New Roman" panose="02020603050405020304" pitchFamily="18" charset="0"/>
            </a:endParaRPr>
          </a:p>
        </p:txBody>
      </p:sp>
      <p:grpSp>
        <p:nvGrpSpPr>
          <p:cNvPr id="37" name="Group 36">
            <a:extLst>
              <a:ext uri="{FF2B5EF4-FFF2-40B4-BE49-F238E27FC236}">
                <a16:creationId xmlns:a16="http://schemas.microsoft.com/office/drawing/2014/main" id="{95B8646D-1B96-454C-BC21-0FE43FA07B07}"/>
              </a:ext>
            </a:extLst>
          </p:cNvPr>
          <p:cNvGrpSpPr/>
          <p:nvPr/>
        </p:nvGrpSpPr>
        <p:grpSpPr>
          <a:xfrm>
            <a:off x="3819271" y="4126060"/>
            <a:ext cx="1061720" cy="1167617"/>
            <a:chOff x="3886200" y="4496580"/>
            <a:chExt cx="1061720" cy="1167617"/>
          </a:xfrm>
        </p:grpSpPr>
        <p:sp>
          <p:nvSpPr>
            <p:cNvPr id="32" name="TextBox 31">
              <a:extLst>
                <a:ext uri="{FF2B5EF4-FFF2-40B4-BE49-F238E27FC236}">
                  <a16:creationId xmlns:a16="http://schemas.microsoft.com/office/drawing/2014/main" id="{D01A141A-021E-4F71-9378-CFBC57D2D659}"/>
                </a:ext>
              </a:extLst>
            </p:cNvPr>
            <p:cNvSpPr txBox="1"/>
            <p:nvPr/>
          </p:nvSpPr>
          <p:spPr>
            <a:xfrm>
              <a:off x="4064000" y="4496580"/>
              <a:ext cx="66548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12</a:t>
              </a:r>
            </a:p>
          </p:txBody>
        </p:sp>
        <p:sp>
          <p:nvSpPr>
            <p:cNvPr id="33" name="TextBox 32">
              <a:extLst>
                <a:ext uri="{FF2B5EF4-FFF2-40B4-BE49-F238E27FC236}">
                  <a16:creationId xmlns:a16="http://schemas.microsoft.com/office/drawing/2014/main" id="{60767945-4711-4887-A887-5633B8C75D96}"/>
                </a:ext>
              </a:extLst>
            </p:cNvPr>
            <p:cNvSpPr txBox="1"/>
            <p:nvPr/>
          </p:nvSpPr>
          <p:spPr>
            <a:xfrm>
              <a:off x="4282440" y="5017866"/>
              <a:ext cx="66548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3</a:t>
              </a:r>
            </a:p>
          </p:txBody>
        </p:sp>
        <p:cxnSp>
          <p:nvCxnSpPr>
            <p:cNvPr id="35" name="Straight Connector 34">
              <a:extLst>
                <a:ext uri="{FF2B5EF4-FFF2-40B4-BE49-F238E27FC236}">
                  <a16:creationId xmlns:a16="http://schemas.microsoft.com/office/drawing/2014/main" id="{9CF81173-0DA2-4FD0-89AB-E1EA7BD2430C}"/>
                </a:ext>
              </a:extLst>
            </p:cNvPr>
            <p:cNvCxnSpPr/>
            <p:nvPr/>
          </p:nvCxnSpPr>
          <p:spPr>
            <a:xfrm>
              <a:off x="3952240" y="5593375"/>
              <a:ext cx="777240" cy="0"/>
            </a:xfrm>
            <a:prstGeom prst="line">
              <a:avLst/>
            </a:prstGeom>
            <a:ln w="38100"/>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9C870212-3BD8-4B7E-A887-3E161AB2B5C5}"/>
                </a:ext>
              </a:extLst>
            </p:cNvPr>
            <p:cNvSpPr txBox="1"/>
            <p:nvPr/>
          </p:nvSpPr>
          <p:spPr>
            <a:xfrm>
              <a:off x="3886200" y="4849850"/>
              <a:ext cx="3302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a:t>
              </a:r>
            </a:p>
          </p:txBody>
        </p:sp>
      </p:grpSp>
      <p:sp>
        <p:nvSpPr>
          <p:cNvPr id="39" name="TextBox 38">
            <a:extLst>
              <a:ext uri="{FF2B5EF4-FFF2-40B4-BE49-F238E27FC236}">
                <a16:creationId xmlns:a16="http://schemas.microsoft.com/office/drawing/2014/main" id="{B54FFB0A-596E-40C3-A905-F91432560797}"/>
              </a:ext>
            </a:extLst>
          </p:cNvPr>
          <p:cNvSpPr txBox="1"/>
          <p:nvPr/>
        </p:nvSpPr>
        <p:spPr>
          <a:xfrm>
            <a:off x="4729861" y="4257556"/>
            <a:ext cx="39268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70C0"/>
                </a:solidFill>
                <a:latin typeface="Times New Roman" panose="02020603050405020304" pitchFamily="18" charset="0"/>
                <a:cs typeface="Times New Roman" panose="02020603050405020304" pitchFamily="18" charset="0"/>
              </a:rPr>
              <a:t>3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2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6, </a:t>
            </a:r>
            <a:r>
              <a:rPr lang="en-US" sz="2800" dirty="0" err="1">
                <a:solidFill>
                  <a:srgbClr val="0070C0"/>
                </a:solidFill>
                <a:latin typeface="Times New Roman" panose="02020603050405020304" pitchFamily="18" charset="0"/>
                <a:cs typeface="Times New Roman" panose="02020603050405020304" pitchFamily="18" charset="0"/>
              </a:rPr>
              <a:t>viết</a:t>
            </a:r>
            <a:r>
              <a:rPr lang="en-US" sz="2800" dirty="0">
                <a:solidFill>
                  <a:srgbClr val="0070C0"/>
                </a:solidFill>
                <a:latin typeface="Times New Roman" panose="02020603050405020304" pitchFamily="18" charset="0"/>
                <a:cs typeface="Times New Roman" panose="02020603050405020304" pitchFamily="18" charset="0"/>
              </a:rPr>
              <a:t> 6</a:t>
            </a:r>
          </a:p>
        </p:txBody>
      </p:sp>
      <p:sp>
        <p:nvSpPr>
          <p:cNvPr id="40" name="TextBox 39">
            <a:extLst>
              <a:ext uri="{FF2B5EF4-FFF2-40B4-BE49-F238E27FC236}">
                <a16:creationId xmlns:a16="http://schemas.microsoft.com/office/drawing/2014/main" id="{102218C5-AD10-4505-A657-574D16B4B43A}"/>
              </a:ext>
            </a:extLst>
          </p:cNvPr>
          <p:cNvSpPr txBox="1"/>
          <p:nvPr/>
        </p:nvSpPr>
        <p:spPr>
          <a:xfrm>
            <a:off x="4253992" y="5148434"/>
            <a:ext cx="365760"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6</a:t>
            </a:r>
          </a:p>
        </p:txBody>
      </p:sp>
      <p:sp>
        <p:nvSpPr>
          <p:cNvPr id="41" name="TextBox 40">
            <a:extLst>
              <a:ext uri="{FF2B5EF4-FFF2-40B4-BE49-F238E27FC236}">
                <a16:creationId xmlns:a16="http://schemas.microsoft.com/office/drawing/2014/main" id="{39022FFF-A41E-4E3E-9960-B7D75BDBB0DC}"/>
              </a:ext>
            </a:extLst>
          </p:cNvPr>
          <p:cNvSpPr txBox="1"/>
          <p:nvPr/>
        </p:nvSpPr>
        <p:spPr>
          <a:xfrm>
            <a:off x="4716145" y="4732712"/>
            <a:ext cx="3926840"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70C0"/>
                </a:solidFill>
                <a:latin typeface="Times New Roman" panose="02020603050405020304" pitchFamily="18" charset="0"/>
                <a:cs typeface="Times New Roman" panose="02020603050405020304" pitchFamily="18" charset="0"/>
              </a:rPr>
              <a:t>3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1 </a:t>
            </a:r>
            <a:r>
              <a:rPr lang="en-US" sz="2800" dirty="0" err="1">
                <a:solidFill>
                  <a:srgbClr val="0070C0"/>
                </a:solidFill>
                <a:latin typeface="Times New Roman" panose="02020603050405020304" pitchFamily="18" charset="0"/>
                <a:cs typeface="Times New Roman" panose="02020603050405020304" pitchFamily="18" charset="0"/>
              </a:rPr>
              <a:t>bằng</a:t>
            </a:r>
            <a:r>
              <a:rPr lang="en-US" sz="2800" dirty="0">
                <a:solidFill>
                  <a:srgbClr val="0070C0"/>
                </a:solidFill>
                <a:latin typeface="Times New Roman" panose="02020603050405020304" pitchFamily="18" charset="0"/>
                <a:cs typeface="Times New Roman" panose="02020603050405020304" pitchFamily="18" charset="0"/>
              </a:rPr>
              <a:t> 3, </a:t>
            </a:r>
            <a:r>
              <a:rPr lang="en-US" sz="2800" dirty="0" err="1">
                <a:solidFill>
                  <a:srgbClr val="0070C0"/>
                </a:solidFill>
                <a:latin typeface="Times New Roman" panose="02020603050405020304" pitchFamily="18" charset="0"/>
                <a:cs typeface="Times New Roman" panose="02020603050405020304" pitchFamily="18" charset="0"/>
              </a:rPr>
              <a:t>viết</a:t>
            </a:r>
            <a:r>
              <a:rPr lang="en-US" sz="2800" dirty="0">
                <a:solidFill>
                  <a:srgbClr val="0070C0"/>
                </a:solidFill>
                <a:latin typeface="Times New Roman" panose="02020603050405020304" pitchFamily="18" charset="0"/>
                <a:cs typeface="Times New Roman" panose="02020603050405020304" pitchFamily="18" charset="0"/>
              </a:rPr>
              <a:t> 3</a:t>
            </a:r>
          </a:p>
        </p:txBody>
      </p:sp>
      <p:sp>
        <p:nvSpPr>
          <p:cNvPr id="42" name="TextBox 41">
            <a:extLst>
              <a:ext uri="{FF2B5EF4-FFF2-40B4-BE49-F238E27FC236}">
                <a16:creationId xmlns:a16="http://schemas.microsoft.com/office/drawing/2014/main" id="{7B19CAB9-D103-428C-B958-2E0E4A7C60CB}"/>
              </a:ext>
            </a:extLst>
          </p:cNvPr>
          <p:cNvSpPr txBox="1"/>
          <p:nvPr/>
        </p:nvSpPr>
        <p:spPr>
          <a:xfrm>
            <a:off x="4022598" y="5141839"/>
            <a:ext cx="365760"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3</a:t>
            </a:r>
          </a:p>
        </p:txBody>
      </p:sp>
      <p:cxnSp>
        <p:nvCxnSpPr>
          <p:cNvPr id="4" name="Straight Connector 3"/>
          <p:cNvCxnSpPr/>
          <p:nvPr/>
        </p:nvCxnSpPr>
        <p:spPr>
          <a:xfrm>
            <a:off x="6099429" y="838581"/>
            <a:ext cx="3337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873621" y="1304925"/>
            <a:ext cx="4053840" cy="6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06999" y="5148434"/>
            <a:ext cx="3073400" cy="1200329"/>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12 x 3 = 36</a:t>
            </a:r>
          </a:p>
          <a:p>
            <a:endParaRPr lang="en-US" sz="36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1431235" y="5841902"/>
            <a:ext cx="10085476" cy="69024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Muốn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chữ</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1 </a:t>
            </a:r>
            <a:r>
              <a:rPr lang="en-US" sz="2400" b="1" dirty="0" err="1">
                <a:solidFill>
                  <a:srgbClr val="FF0000"/>
                </a:solidFill>
                <a:latin typeface="Times New Roman" panose="02020603050405020304" pitchFamily="18" charset="0"/>
                <a:cs typeface="Times New Roman" panose="02020603050405020304" pitchFamily="18" charset="0"/>
              </a:rPr>
              <a:t>chữ</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ta </a:t>
            </a:r>
            <a:r>
              <a:rPr lang="en-US" sz="2400" b="1" dirty="0" err="1">
                <a:solidFill>
                  <a:srgbClr val="FF0000"/>
                </a:solidFill>
                <a:latin typeface="Times New Roman" panose="02020603050405020304" pitchFamily="18" charset="0"/>
                <a:cs typeface="Times New Roman" panose="02020603050405020304" pitchFamily="18" charset="0"/>
              </a:rPr>
              <a:t>lấy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thừa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chữ</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thừa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err="1">
                <a:solidFill>
                  <a:srgbClr val="FF0000"/>
                </a:solidFill>
                <a:latin typeface="Times New Roman" panose="02020603050405020304" pitchFamily="18" charset="0"/>
                <a:cs typeface="Times New Roman" panose="02020603050405020304" pitchFamily="18" charset="0"/>
              </a:rPr>
              <a:t>nhất</a:t>
            </a:r>
            <a:r>
              <a:rPr lang="en-US" sz="2400" b="1">
                <a:solidFill>
                  <a:srgbClr val="FF0000"/>
                </a:solidFill>
                <a:latin typeface="Times New Roman" panose="02020603050405020304" pitchFamily="18" charset="0"/>
                <a:cs typeface="Times New Roman" panose="02020603050405020304" pitchFamily="18" charset="0"/>
              </a:rPr>
              <a:t> theo thứ tự từ phải sang trái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61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39">
                                            <p:txEl>
                                              <p:pRg st="0" end="0"/>
                                            </p:txEl>
                                          </p:spTgt>
                                        </p:tgtEl>
                                        <p:attrNameLst>
                                          <p:attrName>style.visibility</p:attrName>
                                        </p:attrNameLst>
                                      </p:cBhvr>
                                      <p:to>
                                        <p:strVal val="visible"/>
                                      </p:to>
                                    </p:set>
                                    <p:animEffect transition="in" filter="barn(inVertical)">
                                      <p:cBhvr>
                                        <p:cTn id="68" dur="500"/>
                                        <p:tgtEl>
                                          <p:spTgt spid="39">
                                            <p:txEl>
                                              <p:pRg st="0" end="0"/>
                                            </p:txEl>
                                          </p:spTgt>
                                        </p:tgtEl>
                                      </p:cBhvr>
                                    </p:animEffect>
                                  </p:childTnLst>
                                </p:cTn>
                              </p:par>
                            </p:childTnLst>
                          </p:cTn>
                        </p:par>
                        <p:par>
                          <p:cTn id="69" fill="hold">
                            <p:stCondLst>
                              <p:cond delay="50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41">
                                            <p:txEl>
                                              <p:pRg st="0" end="0"/>
                                            </p:txEl>
                                          </p:spTgt>
                                        </p:tgtEl>
                                        <p:attrNameLst>
                                          <p:attrName>style.visibility</p:attrName>
                                        </p:attrNameLst>
                                      </p:cBhvr>
                                      <p:to>
                                        <p:strVal val="visible"/>
                                      </p:to>
                                    </p:set>
                                    <p:animEffect transition="in" filter="barn(inVertical)">
                                      <p:cBhvr>
                                        <p:cTn id="79" dur="500"/>
                                        <p:tgtEl>
                                          <p:spTgt spid="41">
                                            <p:txEl>
                                              <p:pRg st="0" end="0"/>
                                            </p:txEl>
                                          </p:spTgt>
                                        </p:tgtEl>
                                      </p:cBhvr>
                                    </p:animEffect>
                                  </p:childTnLst>
                                </p:cTn>
                              </p:par>
                            </p:childTnLst>
                          </p:cTn>
                        </p:par>
                        <p:par>
                          <p:cTn id="80" fill="hold">
                            <p:stCondLst>
                              <p:cond delay="500"/>
                            </p:stCondLst>
                            <p:childTnLst>
                              <p:par>
                                <p:cTn id="81" presetID="42" presetClass="entr" presetSubtype="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1000"/>
                                        <p:tgtEl>
                                          <p:spTgt spid="42"/>
                                        </p:tgtEl>
                                      </p:cBhvr>
                                    </p:animEffect>
                                    <p:anim calcmode="lin" valueType="num">
                                      <p:cBhvr>
                                        <p:cTn id="84" dur="1000" fill="hold"/>
                                        <p:tgtEl>
                                          <p:spTgt spid="42"/>
                                        </p:tgtEl>
                                        <p:attrNameLst>
                                          <p:attrName>ppt_x</p:attrName>
                                        </p:attrNameLst>
                                      </p:cBhvr>
                                      <p:tavLst>
                                        <p:tav tm="0">
                                          <p:val>
                                            <p:strVal val="#ppt_x"/>
                                          </p:val>
                                        </p:tav>
                                        <p:tav tm="100000">
                                          <p:val>
                                            <p:strVal val="#ppt_x"/>
                                          </p:val>
                                        </p:tav>
                                      </p:tavLst>
                                    </p:anim>
                                    <p:anim calcmode="lin" valueType="num">
                                      <p:cBhvr>
                                        <p:cTn id="8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500"/>
                                        <p:tgtEl>
                                          <p:spTgt spid="11"/>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9" grpId="0" animBg="1"/>
      <p:bldP spid="30" grpId="0" animBg="1"/>
      <p:bldP spid="31" grpId="0" animBg="1"/>
      <p:bldP spid="40" grpId="0"/>
      <p:bldP spid="42" grpId="0"/>
      <p:bldP spid="11"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263EA3-03A3-448F-B764-C2F5683B175A}"/>
              </a:ext>
            </a:extLst>
          </p:cNvPr>
          <p:cNvSpPr/>
          <p:nvPr/>
        </p:nvSpPr>
        <p:spPr>
          <a:xfrm>
            <a:off x="355600" y="223520"/>
            <a:ext cx="11694160" cy="6502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B76489F2-DF7B-430C-BCB6-372FEAAA1BE7}"/>
              </a:ext>
            </a:extLst>
          </p:cNvPr>
          <p:cNvGrpSpPr/>
          <p:nvPr/>
        </p:nvGrpSpPr>
        <p:grpSpPr>
          <a:xfrm>
            <a:off x="1128924" y="410035"/>
            <a:ext cx="2262246" cy="1036988"/>
            <a:chOff x="1647084" y="420195"/>
            <a:chExt cx="2262246" cy="1036988"/>
          </a:xfrm>
        </p:grpSpPr>
        <p:pic>
          <p:nvPicPr>
            <p:cNvPr id="23" name="Picture 22">
              <a:extLst>
                <a:ext uri="{FF2B5EF4-FFF2-40B4-BE49-F238E27FC236}">
                  <a16:creationId xmlns:a16="http://schemas.microsoft.com/office/drawing/2014/main" id="{0E6D2A21-9A0E-4403-AFC4-C5B6FD750342}"/>
                </a:ext>
              </a:extLst>
            </p:cNvPr>
            <p:cNvPicPr>
              <a:picLocks noChangeAspect="1"/>
            </p:cNvPicPr>
            <p:nvPr/>
          </p:nvPicPr>
          <p:blipFill rotWithShape="1">
            <a:blip r:embed="rId2"/>
            <a:srcRect r="2420"/>
            <a:stretch/>
          </p:blipFill>
          <p:spPr>
            <a:xfrm>
              <a:off x="1647084" y="420195"/>
              <a:ext cx="2262246" cy="1036988"/>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F1C2DCC2-02E5-4FB7-B519-6F752FC71B09}"/>
                </a:ext>
              </a:extLst>
            </p:cNvPr>
            <p:cNvSpPr txBox="1"/>
            <p:nvPr/>
          </p:nvSpPr>
          <p:spPr>
            <a:xfrm>
              <a:off x="2083992" y="600135"/>
              <a:ext cx="1585370"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Tính</a:t>
              </a:r>
            </a:p>
          </p:txBody>
        </p:sp>
      </p:grpSp>
      <p:pic>
        <p:nvPicPr>
          <p:cNvPr id="6" name="Picture 5">
            <a:extLst>
              <a:ext uri="{FF2B5EF4-FFF2-40B4-BE49-F238E27FC236}">
                <a16:creationId xmlns:a16="http://schemas.microsoft.com/office/drawing/2014/main" id="{A6B36D9E-AF3D-430A-9D5F-17DB90F2678D}"/>
              </a:ext>
            </a:extLst>
          </p:cNvPr>
          <p:cNvPicPr>
            <a:picLocks noChangeAspect="1"/>
          </p:cNvPicPr>
          <p:nvPr/>
        </p:nvPicPr>
        <p:blipFill>
          <a:blip r:embed="rId3"/>
          <a:stretch>
            <a:fillRect/>
          </a:stretch>
        </p:blipFill>
        <p:spPr>
          <a:xfrm>
            <a:off x="1325512" y="1533190"/>
            <a:ext cx="8791225" cy="2367915"/>
          </a:xfrm>
          <a:prstGeom prst="rect">
            <a:avLst/>
          </a:prstGeom>
        </p:spPr>
      </p:pic>
      <p:pic>
        <p:nvPicPr>
          <p:cNvPr id="34" name="Picture 33" descr="A picture containing text&#10;&#10;Description automatically generated">
            <a:extLst>
              <a:ext uri="{FF2B5EF4-FFF2-40B4-BE49-F238E27FC236}">
                <a16:creationId xmlns:a16="http://schemas.microsoft.com/office/drawing/2014/main" id="{7CE3D7B3-6500-492F-9941-CDF14042C1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0366" y="3567430"/>
            <a:ext cx="3153365" cy="2861556"/>
          </a:xfrm>
          <a:prstGeom prst="rect">
            <a:avLst/>
          </a:prstGeom>
        </p:spPr>
      </p:pic>
      <p:sp>
        <p:nvSpPr>
          <p:cNvPr id="38" name="TextBox 37">
            <a:extLst>
              <a:ext uri="{FF2B5EF4-FFF2-40B4-BE49-F238E27FC236}">
                <a16:creationId xmlns:a16="http://schemas.microsoft.com/office/drawing/2014/main" id="{9E6ED77A-2200-43F8-88E9-D8655F759DAF}"/>
              </a:ext>
            </a:extLst>
          </p:cNvPr>
          <p:cNvSpPr txBox="1"/>
          <p:nvPr/>
        </p:nvSpPr>
        <p:spPr>
          <a:xfrm>
            <a:off x="10097417" y="3720870"/>
            <a:ext cx="1356219"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Làm</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vào</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vở</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1" name="TextBox 20"/>
          <p:cNvSpPr txBox="1"/>
          <p:nvPr/>
        </p:nvSpPr>
        <p:spPr>
          <a:xfrm>
            <a:off x="1636176" y="4220744"/>
            <a:ext cx="19621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34</a:t>
            </a:r>
          </a:p>
        </p:txBody>
      </p:sp>
      <p:sp>
        <p:nvSpPr>
          <p:cNvPr id="22" name="TextBox 21"/>
          <p:cNvSpPr txBox="1"/>
          <p:nvPr/>
        </p:nvSpPr>
        <p:spPr>
          <a:xfrm>
            <a:off x="1356282" y="4550002"/>
            <a:ext cx="126096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a:t>
            </a:r>
          </a:p>
        </p:txBody>
      </p:sp>
      <p:sp>
        <p:nvSpPr>
          <p:cNvPr id="25" name="TextBox 24"/>
          <p:cNvSpPr txBox="1"/>
          <p:nvPr/>
        </p:nvSpPr>
        <p:spPr>
          <a:xfrm>
            <a:off x="1865333" y="4713070"/>
            <a:ext cx="19621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a:t>
            </a:r>
          </a:p>
        </p:txBody>
      </p:sp>
      <p:sp>
        <p:nvSpPr>
          <p:cNvPr id="26" name="TextBox 25"/>
          <p:cNvSpPr txBox="1"/>
          <p:nvPr/>
        </p:nvSpPr>
        <p:spPr>
          <a:xfrm>
            <a:off x="6701496" y="4330117"/>
            <a:ext cx="126096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a:t>
            </a:r>
          </a:p>
        </p:txBody>
      </p:sp>
      <p:sp>
        <p:nvSpPr>
          <p:cNvPr id="27" name="TextBox 26"/>
          <p:cNvSpPr txBox="1"/>
          <p:nvPr/>
        </p:nvSpPr>
        <p:spPr>
          <a:xfrm>
            <a:off x="4136037" y="4396193"/>
            <a:ext cx="126096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x</a:t>
            </a:r>
          </a:p>
        </p:txBody>
      </p:sp>
      <p:sp>
        <p:nvSpPr>
          <p:cNvPr id="28" name="TextBox 27"/>
          <p:cNvSpPr txBox="1"/>
          <p:nvPr/>
        </p:nvSpPr>
        <p:spPr>
          <a:xfrm>
            <a:off x="4355989" y="4146334"/>
            <a:ext cx="19621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13</a:t>
            </a:r>
          </a:p>
        </p:txBody>
      </p:sp>
      <p:sp>
        <p:nvSpPr>
          <p:cNvPr id="29" name="TextBox 28"/>
          <p:cNvSpPr txBox="1"/>
          <p:nvPr/>
        </p:nvSpPr>
        <p:spPr>
          <a:xfrm>
            <a:off x="4593842" y="4586159"/>
            <a:ext cx="19621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a:t>
            </a:r>
          </a:p>
        </p:txBody>
      </p:sp>
      <p:sp>
        <p:nvSpPr>
          <p:cNvPr id="30" name="TextBox 29"/>
          <p:cNvSpPr txBox="1"/>
          <p:nvPr/>
        </p:nvSpPr>
        <p:spPr>
          <a:xfrm>
            <a:off x="7143572" y="4528775"/>
            <a:ext cx="19621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a:t>
            </a:r>
          </a:p>
        </p:txBody>
      </p:sp>
      <p:cxnSp>
        <p:nvCxnSpPr>
          <p:cNvPr id="31" name="Straight Connector 30"/>
          <p:cNvCxnSpPr/>
          <p:nvPr/>
        </p:nvCxnSpPr>
        <p:spPr>
          <a:xfrm>
            <a:off x="1710397" y="5280143"/>
            <a:ext cx="5527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31835" y="5152686"/>
            <a:ext cx="5527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981390" y="5057057"/>
            <a:ext cx="5527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710397" y="5262206"/>
            <a:ext cx="196215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68</a:t>
            </a:r>
          </a:p>
        </p:txBody>
      </p:sp>
      <p:sp>
        <p:nvSpPr>
          <p:cNvPr id="36" name="TextBox 35"/>
          <p:cNvSpPr txBox="1"/>
          <p:nvPr/>
        </p:nvSpPr>
        <p:spPr>
          <a:xfrm>
            <a:off x="6966025" y="5115009"/>
            <a:ext cx="196215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77</a:t>
            </a:r>
          </a:p>
        </p:txBody>
      </p:sp>
      <p:sp>
        <p:nvSpPr>
          <p:cNvPr id="37" name="TextBox 36"/>
          <p:cNvSpPr txBox="1"/>
          <p:nvPr/>
        </p:nvSpPr>
        <p:spPr>
          <a:xfrm>
            <a:off x="4431835" y="5230827"/>
            <a:ext cx="1962150"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39</a:t>
            </a:r>
          </a:p>
        </p:txBody>
      </p:sp>
      <p:sp>
        <p:nvSpPr>
          <p:cNvPr id="39" name="TextBox 38"/>
          <p:cNvSpPr txBox="1"/>
          <p:nvPr/>
        </p:nvSpPr>
        <p:spPr>
          <a:xfrm>
            <a:off x="6934245" y="4030921"/>
            <a:ext cx="196215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11</a:t>
            </a:r>
          </a:p>
        </p:txBody>
      </p:sp>
    </p:spTree>
    <p:extLst>
      <p:ext uri="{BB962C8B-B14F-4D97-AF65-F5344CB8AC3E}">
        <p14:creationId xmlns:p14="http://schemas.microsoft.com/office/powerpoint/2010/main" val="9393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animEffect transition="in" filter="fade">
                                      <p:cBhvr>
                                        <p:cTn id="12" dur="500"/>
                                        <p:tgtEl>
                                          <p:spTgt spid="38"/>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34"/>
                                        </p:tgtEl>
                                        <p:attrNameLst>
                                          <p:attrName>style.visibility</p:attrName>
                                        </p:attrNameLst>
                                      </p:cBhvr>
                                      <p:to>
                                        <p:strVal val="hidden"/>
                                      </p:to>
                                    </p:set>
                                  </p:childTnLst>
                                </p:cTn>
                              </p:par>
                              <p:par>
                                <p:cTn id="20" presetID="1" presetClass="exit" presetSubtype="0" fill="hold" grpId="2" nodeType="withEffect">
                                  <p:stCondLst>
                                    <p:cond delay="0"/>
                                  </p:stCondLst>
                                  <p:childTnLst>
                                    <p:set>
                                      <p:cBhvr>
                                        <p:cTn id="21" dur="1" fill="hold">
                                          <p:stCondLst>
                                            <p:cond delay="0"/>
                                          </p:stCondLst>
                                        </p:cTn>
                                        <p:tgtEl>
                                          <p:spTgt spid="3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par>
                                <p:cTn id="48" presetID="10"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par>
                                <p:cTn id="51" presetID="10" presetClass="entr" presetSubtype="0"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8" grpId="2"/>
      <p:bldP spid="21" grpId="0"/>
      <p:bldP spid="22" grpId="0"/>
      <p:bldP spid="25" grpId="0"/>
      <p:bldP spid="26" grpId="0"/>
      <p:bldP spid="27" grpId="0"/>
      <p:bldP spid="28" grpId="0"/>
      <p:bldP spid="29" grpId="0"/>
      <p:bldP spid="30" grpId="0"/>
      <p:bldP spid="35" grpId="0"/>
      <p:bldP spid="36" grpId="0"/>
      <p:bldP spid="37"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263EA3-03A3-448F-B764-C2F5683B175A}"/>
              </a:ext>
            </a:extLst>
          </p:cNvPr>
          <p:cNvSpPr/>
          <p:nvPr/>
        </p:nvSpPr>
        <p:spPr>
          <a:xfrm>
            <a:off x="355600" y="289757"/>
            <a:ext cx="11694160" cy="6502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endParaRPr lang="en-US"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B76489F2-DF7B-430C-BCB6-372FEAAA1BE7}"/>
              </a:ext>
            </a:extLst>
          </p:cNvPr>
          <p:cNvGrpSpPr/>
          <p:nvPr/>
        </p:nvGrpSpPr>
        <p:grpSpPr>
          <a:xfrm>
            <a:off x="1128924" y="410035"/>
            <a:ext cx="6319626" cy="1036988"/>
            <a:chOff x="1647084" y="420195"/>
            <a:chExt cx="2300024" cy="1036988"/>
          </a:xfrm>
        </p:grpSpPr>
        <p:pic>
          <p:nvPicPr>
            <p:cNvPr id="23" name="Picture 22">
              <a:extLst>
                <a:ext uri="{FF2B5EF4-FFF2-40B4-BE49-F238E27FC236}">
                  <a16:creationId xmlns:a16="http://schemas.microsoft.com/office/drawing/2014/main" id="{0E6D2A21-9A0E-4403-AFC4-C5B6FD750342}"/>
                </a:ext>
              </a:extLst>
            </p:cNvPr>
            <p:cNvPicPr>
              <a:picLocks noChangeAspect="1"/>
            </p:cNvPicPr>
            <p:nvPr/>
          </p:nvPicPr>
          <p:blipFill rotWithShape="1">
            <a:blip r:embed="rId2"/>
            <a:srcRect r="2420"/>
            <a:stretch/>
          </p:blipFill>
          <p:spPr>
            <a:xfrm>
              <a:off x="1647084" y="420195"/>
              <a:ext cx="2262246" cy="1036988"/>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F1C2DCC2-02E5-4FB7-B519-6F752FC71B09}"/>
                </a:ext>
              </a:extLst>
            </p:cNvPr>
            <p:cNvSpPr txBox="1"/>
            <p:nvPr/>
          </p:nvSpPr>
          <p:spPr>
            <a:xfrm>
              <a:off x="1751280" y="600135"/>
              <a:ext cx="2195828"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Tính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nhẩm</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theo</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mẫu</a:t>
              </a:r>
              <a:r>
                <a:rPr kumimoji="0" lang="en-US" sz="44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p>
          </p:txBody>
        </p:sp>
      </p:grpSp>
      <p:sp>
        <p:nvSpPr>
          <p:cNvPr id="4" name="Rectangle: Rounded Corners 3">
            <a:extLst>
              <a:ext uri="{FF2B5EF4-FFF2-40B4-BE49-F238E27FC236}">
                <a16:creationId xmlns:a16="http://schemas.microsoft.com/office/drawing/2014/main" id="{F809B89D-B592-49C7-A507-C5D875596199}"/>
              </a:ext>
            </a:extLst>
          </p:cNvPr>
          <p:cNvSpPr/>
          <p:nvPr/>
        </p:nvSpPr>
        <p:spPr>
          <a:xfrm>
            <a:off x="3369945" y="1823068"/>
            <a:ext cx="5364480" cy="199264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CBBA970-8AC3-4E78-BE27-1F15BE2743A4}"/>
              </a:ext>
            </a:extLst>
          </p:cNvPr>
          <p:cNvSpPr txBox="1"/>
          <p:nvPr/>
        </p:nvSpPr>
        <p:spPr>
          <a:xfrm>
            <a:off x="1551210" y="4230653"/>
            <a:ext cx="7302917" cy="1446550"/>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10 x 8                20 x 4</a:t>
            </a:r>
          </a:p>
          <a:p>
            <a:r>
              <a:rPr lang="en-US" sz="4400" dirty="0">
                <a:latin typeface="Times New Roman" panose="02020603050405020304" pitchFamily="18" charset="0"/>
                <a:cs typeface="Times New Roman" panose="02020603050405020304" pitchFamily="18" charset="0"/>
              </a:rPr>
              <a:t>30 x 3                40 x 2</a:t>
            </a:r>
          </a:p>
        </p:txBody>
      </p:sp>
      <p:grpSp>
        <p:nvGrpSpPr>
          <p:cNvPr id="7" name="Group 6"/>
          <p:cNvGrpSpPr/>
          <p:nvPr/>
        </p:nvGrpSpPr>
        <p:grpSpPr>
          <a:xfrm>
            <a:off x="8361308" y="3895101"/>
            <a:ext cx="3786965" cy="2529573"/>
            <a:chOff x="5798307" y="3958183"/>
            <a:chExt cx="4333513" cy="2686300"/>
          </a:xfrm>
        </p:grpSpPr>
        <p:pic>
          <p:nvPicPr>
            <p:cNvPr id="11" name="Picture 10">
              <a:extLst>
                <a:ext uri="{FF2B5EF4-FFF2-40B4-BE49-F238E27FC236}">
                  <a16:creationId xmlns:a16="http://schemas.microsoft.com/office/drawing/2014/main" id="{2FEBDA80-5777-451C-88C0-1002E4535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8307" y="4470998"/>
              <a:ext cx="3329055" cy="2173485"/>
            </a:xfrm>
            <a:prstGeom prst="rect">
              <a:avLst/>
            </a:prstGeom>
          </p:spPr>
        </p:pic>
        <p:grpSp>
          <p:nvGrpSpPr>
            <p:cNvPr id="12" name="Group 11">
              <a:extLst>
                <a:ext uri="{FF2B5EF4-FFF2-40B4-BE49-F238E27FC236}">
                  <a16:creationId xmlns:a16="http://schemas.microsoft.com/office/drawing/2014/main" id="{307E0B1E-58E6-4F4D-88D0-6B21F6C647C5}"/>
                </a:ext>
              </a:extLst>
            </p:cNvPr>
            <p:cNvGrpSpPr/>
            <p:nvPr/>
          </p:nvGrpSpPr>
          <p:grpSpPr>
            <a:xfrm>
              <a:off x="8281999" y="3958183"/>
              <a:ext cx="1849821" cy="1709950"/>
              <a:chOff x="7825817" y="3815035"/>
              <a:chExt cx="1849821" cy="1709950"/>
            </a:xfrm>
          </p:grpSpPr>
          <p:pic>
            <p:nvPicPr>
              <p:cNvPr id="13" name="Picture 12">
                <a:extLst>
                  <a:ext uri="{FF2B5EF4-FFF2-40B4-BE49-F238E27FC236}">
                    <a16:creationId xmlns:a16="http://schemas.microsoft.com/office/drawing/2014/main" id="{CD8322A0-01E9-4B57-BD82-0EB4C33793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5466" y="3858072"/>
                <a:ext cx="1303289" cy="1666913"/>
              </a:xfrm>
              <a:prstGeom prst="rect">
                <a:avLst/>
              </a:prstGeom>
            </p:spPr>
          </p:pic>
          <p:sp>
            <p:nvSpPr>
              <p:cNvPr id="14" name="TextBox 13">
                <a:extLst>
                  <a:ext uri="{FF2B5EF4-FFF2-40B4-BE49-F238E27FC236}">
                    <a16:creationId xmlns:a16="http://schemas.microsoft.com/office/drawing/2014/main" id="{5DA32B8E-87AB-41D8-B6D8-A808E3ABBD60}"/>
                  </a:ext>
                </a:extLst>
              </p:cNvPr>
              <p:cNvSpPr txBox="1"/>
              <p:nvPr/>
            </p:nvSpPr>
            <p:spPr>
              <a:xfrm>
                <a:off x="7825817" y="3815035"/>
                <a:ext cx="1849821" cy="1666913"/>
              </a:xfrm>
              <a:prstGeom prst="rect">
                <a:avLst/>
              </a:prstGeom>
              <a:noFill/>
            </p:spPr>
            <p:txBody>
              <a:bodyPr wrap="square" rtlCol="0">
                <a:spAutoFit/>
              </a:bodyPr>
              <a:lstStyle/>
              <a:p>
                <a:pPr algn="ctr"/>
                <a:r>
                  <a:rPr lang="en-US" sz="3200" b="1" dirty="0" err="1">
                    <a:solidFill>
                      <a:prstClr val="black"/>
                    </a:solidFill>
                    <a:latin typeface="Times New Roman" panose="02020603050405020304" pitchFamily="18" charset="0"/>
                    <a:cs typeface="Times New Roman" panose="02020603050405020304" pitchFamily="18" charset="0"/>
                  </a:rPr>
                  <a:t>Làm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vào</a:t>
                </a:r>
                <a:r>
                  <a:rPr lang="en-US" sz="3200" b="1" dirty="0">
                    <a:solidFill>
                      <a:prstClr val="black"/>
                    </a:solidFill>
                    <a:latin typeface="Times New Roman" panose="02020603050405020304" pitchFamily="18" charset="0"/>
                    <a:cs typeface="Times New Roman" panose="02020603050405020304" pitchFamily="18" charset="0"/>
                  </a:rPr>
                  <a:t> SGK</a:t>
                </a:r>
              </a:p>
            </p:txBody>
          </p:sp>
        </p:grpSp>
      </p:grpSp>
      <p:sp>
        <p:nvSpPr>
          <p:cNvPr id="6" name="TextBox 5"/>
          <p:cNvSpPr txBox="1"/>
          <p:nvPr/>
        </p:nvSpPr>
        <p:spPr>
          <a:xfrm>
            <a:off x="3517265" y="2463739"/>
            <a:ext cx="5370830"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Nhẩm</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chục</a:t>
            </a:r>
            <a:r>
              <a:rPr lang="en-US" sz="3200" dirty="0">
                <a:latin typeface="Times New Roman" panose="02020603050405020304" pitchFamily="18" charset="0"/>
                <a:cs typeface="Times New Roman" panose="02020603050405020304" pitchFamily="18" charset="0"/>
              </a:rPr>
              <a:t>  x 3 = 6 </a:t>
            </a:r>
            <a:r>
              <a:rPr lang="en-US" sz="3200" dirty="0" err="1">
                <a:latin typeface="Times New Roman" panose="02020603050405020304" pitchFamily="18" charset="0"/>
                <a:cs typeface="Times New Roman" panose="02020603050405020304" pitchFamily="18" charset="0"/>
              </a:rPr>
              <a:t>chục</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651183" y="2961361"/>
            <a:ext cx="537083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20 x 3 = 60</a:t>
            </a:r>
          </a:p>
          <a:p>
            <a:endParaRPr lang="en-US" sz="3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398490" y="1836353"/>
            <a:ext cx="5370830" cy="1138773"/>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Mẫu</a:t>
            </a:r>
            <a:r>
              <a:rPr lang="en-US" sz="3600" dirty="0">
                <a:solidFill>
                  <a:srgbClr val="FF0000"/>
                </a:solidFill>
                <a:latin typeface="Times New Roman" panose="02020603050405020304" pitchFamily="18" charset="0"/>
                <a:cs typeface="Times New Roman" panose="02020603050405020304" pitchFamily="18" charset="0"/>
              </a:rPr>
              <a:t>: 20 x 3 = ?</a:t>
            </a:r>
          </a:p>
          <a:p>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496300" y="589975"/>
            <a:ext cx="1933575"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139926" y="4263832"/>
            <a:ext cx="156210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80</a:t>
            </a:r>
          </a:p>
        </p:txBody>
      </p:sp>
      <p:sp>
        <p:nvSpPr>
          <p:cNvPr id="18" name="TextBox 17"/>
          <p:cNvSpPr txBox="1"/>
          <p:nvPr/>
        </p:nvSpPr>
        <p:spPr>
          <a:xfrm>
            <a:off x="3168503" y="4937302"/>
            <a:ext cx="156210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90</a:t>
            </a:r>
          </a:p>
        </p:txBody>
      </p:sp>
      <p:sp>
        <p:nvSpPr>
          <p:cNvPr id="19" name="TextBox 18"/>
          <p:cNvSpPr txBox="1"/>
          <p:nvPr/>
        </p:nvSpPr>
        <p:spPr>
          <a:xfrm>
            <a:off x="6700695" y="4295211"/>
            <a:ext cx="156210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80</a:t>
            </a:r>
          </a:p>
        </p:txBody>
      </p:sp>
      <p:sp>
        <p:nvSpPr>
          <p:cNvPr id="20" name="TextBox 19"/>
          <p:cNvSpPr txBox="1"/>
          <p:nvPr/>
        </p:nvSpPr>
        <p:spPr>
          <a:xfrm>
            <a:off x="6700695" y="4907762"/>
            <a:ext cx="156210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80</a:t>
            </a:r>
          </a:p>
        </p:txBody>
      </p:sp>
    </p:spTree>
    <p:extLst>
      <p:ext uri="{BB962C8B-B14F-4D97-AF65-F5344CB8AC3E}">
        <p14:creationId xmlns:p14="http://schemas.microsoft.com/office/powerpoint/2010/main" val="43030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5" grpId="0"/>
      <p:bldP spid="16" grpId="0"/>
      <p:bldP spid="9"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D263EA3-03A3-448F-B764-C2F5683B175A}"/>
              </a:ext>
            </a:extLst>
          </p:cNvPr>
          <p:cNvSpPr/>
          <p:nvPr/>
        </p:nvSpPr>
        <p:spPr>
          <a:xfrm>
            <a:off x="355600" y="223520"/>
            <a:ext cx="11694160" cy="65024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F1C2DCC2-02E5-4FB7-B519-6F752FC71B09}"/>
              </a:ext>
            </a:extLst>
          </p:cNvPr>
          <p:cNvSpPr txBox="1"/>
          <p:nvPr/>
        </p:nvSpPr>
        <p:spPr>
          <a:xfrm>
            <a:off x="994177" y="661045"/>
            <a:ext cx="10689822" cy="129266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Times New Roman" panose="02020603050405020304" pitchFamily="18" charset="0"/>
                <a:cs typeface="Times New Roman" panose="02020603050405020304" pitchFamily="18" charset="0"/>
              </a:rPr>
              <a:t>3.</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vi-VN" sz="2800" b="1" i="0" dirty="0">
                <a:solidFill>
                  <a:srgbClr val="002060"/>
                </a:solidFill>
                <a:effectLst/>
                <a:latin typeface="Times New Roman" panose="02020603050405020304" pitchFamily="18" charset="0"/>
                <a:cs typeface="Times New Roman" panose="02020603050405020304" pitchFamily="18" charset="0"/>
              </a:rPr>
              <a:t>Có 3 bình chứa nước. Quạ phải thả 21 viên sỏi vào mỗi bình để nước dâng lên thì mới có thể uống được nước. Hỏi quạ phải thả bao nhiêu viên sỏi thì mới uống được nước ở cả 3 bình đó?</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59B2DEA-89DD-49A4-A89F-8123BD822614}"/>
              </a:ext>
            </a:extLst>
          </p:cNvPr>
          <p:cNvPicPr>
            <a:picLocks noChangeAspect="1"/>
          </p:cNvPicPr>
          <p:nvPr/>
        </p:nvPicPr>
        <p:blipFill>
          <a:blip r:embed="rId2"/>
          <a:stretch>
            <a:fillRect/>
          </a:stretch>
        </p:blipFill>
        <p:spPr>
          <a:xfrm>
            <a:off x="7334885" y="2874964"/>
            <a:ext cx="4641672" cy="2029330"/>
          </a:xfrm>
          <a:prstGeom prst="rect">
            <a:avLst/>
          </a:prstGeom>
        </p:spPr>
      </p:pic>
      <p:sp>
        <p:nvSpPr>
          <p:cNvPr id="18" name="Rectangle 17">
            <a:extLst>
              <a:ext uri="{FF2B5EF4-FFF2-40B4-BE49-F238E27FC236}">
                <a16:creationId xmlns:a16="http://schemas.microsoft.com/office/drawing/2014/main" id="{AEC8CF81-7646-4F10-BDCF-FD52383B105C}"/>
              </a:ext>
            </a:extLst>
          </p:cNvPr>
          <p:cNvSpPr/>
          <p:nvPr/>
        </p:nvSpPr>
        <p:spPr>
          <a:xfrm>
            <a:off x="825424" y="2512308"/>
            <a:ext cx="4793056" cy="1924824"/>
          </a:xfrm>
          <a:prstGeom prst="rect">
            <a:avLst/>
          </a:prstGeom>
          <a:ln w="57150">
            <a:solidFill>
              <a:srgbClr val="EB799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Tóm</a:t>
            </a:r>
            <a:r>
              <a:rPr kumimoji="0" lang="en-US" sz="320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i="0" u="none" strike="noStrike" kern="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tắt</a:t>
            </a:r>
            <a:endParaRPr kumimoji="0" lang="en-US" sz="320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lvl="0">
              <a:defRPr/>
            </a:pPr>
            <a:r>
              <a:rPr lang="en-US" sz="3200" kern="0" dirty="0">
                <a:solidFill>
                  <a:prstClr val="black"/>
                </a:solidFill>
                <a:latin typeface="Times New Roman" panose="02020603050405020304" pitchFamily="18" charset="0"/>
                <a:cs typeface="Times New Roman" panose="02020603050405020304" pitchFamily="18" charset="0"/>
              </a:rPr>
              <a:t>1 </a:t>
            </a:r>
            <a:r>
              <a:rPr lang="en-US" sz="3200" kern="0" dirty="0" err="1">
                <a:solidFill>
                  <a:prstClr val="black"/>
                </a:solidFill>
                <a:latin typeface="Times New Roman" panose="02020603050405020304" pitchFamily="18" charset="0"/>
                <a:cs typeface="Times New Roman" panose="02020603050405020304" pitchFamily="18" charset="0"/>
              </a:rPr>
              <a:t>bình</a:t>
            </a:r>
            <a:r>
              <a:rPr lang="en-US" sz="3200" kern="0" dirty="0">
                <a:solidFill>
                  <a:prstClr val="black"/>
                </a:solidFill>
                <a:latin typeface="Times New Roman" panose="02020603050405020304" pitchFamily="18" charset="0"/>
                <a:cs typeface="Times New Roman" panose="02020603050405020304" pitchFamily="18" charset="0"/>
              </a:rPr>
              <a:t>:  21 </a:t>
            </a:r>
            <a:r>
              <a:rPr lang="en-US" sz="3200" kern="0" dirty="0" err="1">
                <a:solidFill>
                  <a:prstClr val="black"/>
                </a:solidFill>
                <a:latin typeface="Times New Roman" panose="02020603050405020304" pitchFamily="18" charset="0"/>
                <a:cs typeface="Times New Roman" panose="02020603050405020304" pitchFamily="18" charset="0"/>
              </a:rPr>
              <a:t>viên</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sỏi</a:t>
            </a:r>
            <a:endParaRPr lang="en-US" sz="3200" kern="0" dirty="0">
              <a:solidFill>
                <a:prstClr val="black"/>
              </a:solidFill>
              <a:latin typeface="Times New Roman" panose="02020603050405020304" pitchFamily="18" charset="0"/>
              <a:cs typeface="Times New Roman" panose="02020603050405020304" pitchFamily="18" charset="0"/>
            </a:endParaRPr>
          </a:p>
          <a:p>
            <a:pPr lvl="0">
              <a:defRPr/>
            </a:pPr>
            <a:r>
              <a:rPr lang="en-US" sz="3200" kern="0" dirty="0">
                <a:solidFill>
                  <a:prstClr val="black"/>
                </a:solidFill>
                <a:latin typeface="Times New Roman" panose="02020603050405020304" pitchFamily="18" charset="0"/>
                <a:cs typeface="Times New Roman" panose="02020603050405020304" pitchFamily="18" charset="0"/>
              </a:rPr>
              <a:t>3 </a:t>
            </a:r>
            <a:r>
              <a:rPr lang="en-US" sz="3200" kern="0" dirty="0" err="1">
                <a:solidFill>
                  <a:prstClr val="black"/>
                </a:solidFill>
                <a:latin typeface="Times New Roman" panose="02020603050405020304" pitchFamily="18" charset="0"/>
                <a:cs typeface="Times New Roman" panose="02020603050405020304" pitchFamily="18" charset="0"/>
              </a:rPr>
              <a:t>bình</a:t>
            </a:r>
            <a:r>
              <a:rPr lang="en-US" sz="3200" kern="0" dirty="0">
                <a:solidFill>
                  <a:prstClr val="black"/>
                </a:solidFill>
                <a:latin typeface="Times New Roman" panose="02020603050405020304" pitchFamily="18" charset="0"/>
                <a:cs typeface="Times New Roman" panose="02020603050405020304" pitchFamily="18" charset="0"/>
              </a:rPr>
              <a:t>: ..... </a:t>
            </a:r>
            <a:r>
              <a:rPr lang="en-US" sz="3200" kern="0" dirty="0" err="1">
                <a:solidFill>
                  <a:prstClr val="black"/>
                </a:solidFill>
                <a:latin typeface="Times New Roman" panose="02020603050405020304" pitchFamily="18" charset="0"/>
                <a:cs typeface="Times New Roman" panose="02020603050405020304" pitchFamily="18" charset="0"/>
              </a:rPr>
              <a:t>viên</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sỏi</a:t>
            </a:r>
            <a:r>
              <a:rPr lang="en-US" sz="3200" kern="0" dirty="0">
                <a:solidFill>
                  <a:prstClr val="black"/>
                </a:solidFill>
                <a:latin typeface="Times New Roman" panose="02020603050405020304" pitchFamily="18" charset="0"/>
                <a:cs typeface="Times New Roman" panose="02020603050405020304" pitchFamily="18" charset="0"/>
              </a:rPr>
              <a:t>?</a:t>
            </a:r>
          </a:p>
        </p:txBody>
      </p:sp>
      <p:cxnSp>
        <p:nvCxnSpPr>
          <p:cNvPr id="17" name="Straight Connector 16">
            <a:extLst>
              <a:ext uri="{FF2B5EF4-FFF2-40B4-BE49-F238E27FC236}">
                <a16:creationId xmlns:a16="http://schemas.microsoft.com/office/drawing/2014/main" id="{32A39F19-EB02-47FF-8280-EFA2C00071F0}"/>
              </a:ext>
            </a:extLst>
          </p:cNvPr>
          <p:cNvCxnSpPr/>
          <p:nvPr/>
        </p:nvCxnSpPr>
        <p:spPr>
          <a:xfrm>
            <a:off x="1509422" y="1016000"/>
            <a:ext cx="285496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5CDD0B0C-D325-4873-AF21-D3C6BBDEE911}"/>
              </a:ext>
            </a:extLst>
          </p:cNvPr>
          <p:cNvCxnSpPr>
            <a:cxnSpLocks/>
          </p:cNvCxnSpPr>
          <p:nvPr/>
        </p:nvCxnSpPr>
        <p:spPr>
          <a:xfrm>
            <a:off x="4988560" y="1016000"/>
            <a:ext cx="5659120" cy="3048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815D27C7-E8B9-40F0-9DD0-5C8809DF7D1C}"/>
              </a:ext>
            </a:extLst>
          </p:cNvPr>
          <p:cNvCxnSpPr>
            <a:cxnSpLocks/>
          </p:cNvCxnSpPr>
          <p:nvPr/>
        </p:nvCxnSpPr>
        <p:spPr>
          <a:xfrm flipV="1">
            <a:off x="1344841" y="1446009"/>
            <a:ext cx="4923244" cy="2475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29614A87-57BB-42AA-B749-DBD31EBA6F86}"/>
              </a:ext>
            </a:extLst>
          </p:cNvPr>
          <p:cNvCxnSpPr>
            <a:cxnSpLocks/>
          </p:cNvCxnSpPr>
          <p:nvPr/>
        </p:nvCxnSpPr>
        <p:spPr>
          <a:xfrm>
            <a:off x="8203096" y="1423207"/>
            <a:ext cx="2923965" cy="22802"/>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6D429826-8901-4AEA-B5B0-4BE02167D62A}"/>
              </a:ext>
            </a:extLst>
          </p:cNvPr>
          <p:cNvCxnSpPr>
            <a:cxnSpLocks/>
          </p:cNvCxnSpPr>
          <p:nvPr/>
        </p:nvCxnSpPr>
        <p:spPr>
          <a:xfrm flipV="1">
            <a:off x="1930399" y="1919341"/>
            <a:ext cx="5782366" cy="9795"/>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31" name="TextBox 30">
            <a:extLst>
              <a:ext uri="{FF2B5EF4-FFF2-40B4-BE49-F238E27FC236}">
                <a16:creationId xmlns:a16="http://schemas.microsoft.com/office/drawing/2014/main" id="{85F9DCC9-09F1-4326-ABC8-2023D11042A5}"/>
              </a:ext>
            </a:extLst>
          </p:cNvPr>
          <p:cNvSpPr txBox="1"/>
          <p:nvPr/>
        </p:nvSpPr>
        <p:spPr>
          <a:xfrm>
            <a:off x="3996601" y="5376000"/>
            <a:ext cx="10434320" cy="523220"/>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Số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sỏi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thả</a:t>
            </a:r>
            <a:r>
              <a:rPr lang="en-US" sz="2800" dirty="0">
                <a:solidFill>
                  <a:srgbClr val="002060"/>
                </a:solidFill>
                <a:latin typeface="Times New Roman" panose="02020603050405020304" pitchFamily="18" charset="0"/>
                <a:cs typeface="Times New Roman" panose="02020603050405020304" pitchFamily="18" charset="0"/>
              </a:rPr>
              <a:t> ở </a:t>
            </a:r>
            <a:r>
              <a:rPr lang="en-US" sz="2800" dirty="0" err="1">
                <a:solidFill>
                  <a:srgbClr val="002060"/>
                </a:solidFill>
                <a:latin typeface="Times New Roman" panose="02020603050405020304" pitchFamily="18" charset="0"/>
                <a:cs typeface="Times New Roman" panose="02020603050405020304" pitchFamily="18" charset="0"/>
              </a:rPr>
              <a:t>cả</a:t>
            </a:r>
            <a:r>
              <a:rPr lang="en-US" sz="2800" dirty="0">
                <a:solidFill>
                  <a:srgbClr val="002060"/>
                </a:solidFill>
                <a:latin typeface="Times New Roman" panose="02020603050405020304" pitchFamily="18" charset="0"/>
                <a:cs typeface="Times New Roman" panose="02020603050405020304" pitchFamily="18" charset="0"/>
              </a:rPr>
              <a:t> 3 </a:t>
            </a:r>
            <a:r>
              <a:rPr lang="en-US" sz="2800" dirty="0" err="1">
                <a:solidFill>
                  <a:srgbClr val="002060"/>
                </a:solidFill>
                <a:latin typeface="Times New Roman" panose="02020603050405020304" pitchFamily="18" charset="0"/>
                <a:cs typeface="Times New Roman" panose="02020603050405020304" pitchFamily="18" charset="0"/>
              </a:rPr>
              <a:t>bình</a:t>
            </a:r>
            <a:r>
              <a:rPr lang="en-US" sz="2800" dirty="0">
                <a:solidFill>
                  <a:srgbClr val="002060"/>
                </a:solidFill>
                <a:latin typeface="Times New Roman" panose="02020603050405020304" pitchFamily="18" charset="0"/>
                <a:cs typeface="Times New Roman" panose="02020603050405020304" pitchFamily="18" charset="0"/>
              </a:rPr>
              <a:t> </a:t>
            </a:r>
            <a:r>
              <a:rPr lang="vi-VN" sz="2800" dirty="0">
                <a:solidFill>
                  <a:srgbClr val="002060"/>
                </a:solidFill>
                <a:latin typeface="Times New Roman" panose="02020603050405020304" pitchFamily="18" charset="0"/>
                <a:cs typeface="Times New Roman" panose="02020603050405020304" pitchFamily="18" charset="0"/>
              </a:rPr>
              <a:t>là:</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2D5E13B3-90D0-41B3-989E-3673F2E9876B}"/>
              </a:ext>
            </a:extLst>
          </p:cNvPr>
          <p:cNvSpPr txBox="1"/>
          <p:nvPr/>
        </p:nvSpPr>
        <p:spPr>
          <a:xfrm>
            <a:off x="5202279" y="5825973"/>
            <a:ext cx="5760720" cy="523220"/>
          </a:xfrm>
          <a:prstGeom prst="rect">
            <a:avLst/>
          </a:prstGeom>
          <a:noFill/>
        </p:spPr>
        <p:txBody>
          <a:bodyPr wrap="square" rtlCol="0">
            <a:spAutoFit/>
          </a:bodyPr>
          <a:lstStyle/>
          <a:p>
            <a:r>
              <a:rPr lang="pt-BR" sz="2800" dirty="0">
                <a:solidFill>
                  <a:srgbClr val="002060"/>
                </a:solidFill>
                <a:latin typeface="Times New Roman" panose="02020603050405020304" pitchFamily="18" charset="0"/>
                <a:cs typeface="Times New Roman" panose="02020603050405020304" pitchFamily="18" charset="0"/>
              </a:rPr>
              <a:t>21 x 3 = 63 (viên)</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FA60035D-41BB-4B03-8249-20274A94E3BC}"/>
              </a:ext>
            </a:extLst>
          </p:cNvPr>
          <p:cNvSpPr txBox="1"/>
          <p:nvPr/>
        </p:nvSpPr>
        <p:spPr>
          <a:xfrm>
            <a:off x="6431280" y="6228846"/>
            <a:ext cx="5760720" cy="523220"/>
          </a:xfrm>
          <a:prstGeom prst="rect">
            <a:avLst/>
          </a:prstGeom>
          <a:noFill/>
        </p:spPr>
        <p:txBody>
          <a:bodyPr wrap="square" rtlCol="0">
            <a:spAutoFit/>
          </a:bodyPr>
          <a:lstStyle/>
          <a:p>
            <a:r>
              <a:rPr lang="pt-BR" sz="2800" dirty="0">
                <a:solidFill>
                  <a:srgbClr val="002060"/>
                </a:solidFill>
                <a:latin typeface="Times New Roman" panose="02020603050405020304" pitchFamily="18" charset="0"/>
                <a:cs typeface="Times New Roman" panose="02020603050405020304" pitchFamily="18" charset="0"/>
              </a:rPr>
              <a:t>Đáp số: 63 viên sỏi.</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5F9DCC9-09F1-4326-ABC8-2023D11042A5}"/>
              </a:ext>
            </a:extLst>
          </p:cNvPr>
          <p:cNvSpPr txBox="1"/>
          <p:nvPr/>
        </p:nvSpPr>
        <p:spPr>
          <a:xfrm>
            <a:off x="5618480" y="4926026"/>
            <a:ext cx="1505763"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Bài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giải</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Cloud Callout 3"/>
          <p:cNvSpPr/>
          <p:nvPr/>
        </p:nvSpPr>
        <p:spPr>
          <a:xfrm>
            <a:off x="5201285" y="4872983"/>
            <a:ext cx="2133600" cy="1152525"/>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vở</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24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barn(inVertical)">
                                      <p:cBhvr>
                                        <p:cTn id="51" dur="500"/>
                                        <p:tgtEl>
                                          <p:spTgt spid="19">
                                            <p:txEl>
                                              <p:pRg st="0" end="0"/>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31">
                                            <p:txEl>
                                              <p:pRg st="0" end="0"/>
                                            </p:txEl>
                                          </p:spTgt>
                                        </p:tgtEl>
                                        <p:attrNameLst>
                                          <p:attrName>style.visibility</p:attrName>
                                        </p:attrNameLst>
                                      </p:cBhvr>
                                      <p:to>
                                        <p:strVal val="visible"/>
                                      </p:to>
                                    </p:set>
                                    <p:animEffect transition="in" filter="barn(inVertical)">
                                      <p:cBhvr>
                                        <p:cTn id="54" dur="500"/>
                                        <p:tgtEl>
                                          <p:spTgt spid="31">
                                            <p:txEl>
                                              <p:pRg st="0" end="0"/>
                                            </p:txEl>
                                          </p:spTgt>
                                        </p:tgtEl>
                                      </p:cBhvr>
                                    </p:animEffect>
                                  </p:childTnLst>
                                </p:cTn>
                              </p:par>
                              <p:par>
                                <p:cTn id="55" presetID="16" presetClass="entr" presetSubtype="21" fill="hold" nodeType="with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barn(inVertical)">
                                      <p:cBhvr>
                                        <p:cTn id="57" dur="500"/>
                                        <p:tgtEl>
                                          <p:spTgt spid="32">
                                            <p:txEl>
                                              <p:pRg st="0" end="0"/>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33">
                                            <p:txEl>
                                              <p:pRg st="0" end="0"/>
                                            </p:txEl>
                                          </p:spTgt>
                                        </p:tgtEl>
                                        <p:attrNameLst>
                                          <p:attrName>style.visibility</p:attrName>
                                        </p:attrNameLst>
                                      </p:cBhvr>
                                      <p:to>
                                        <p:strVal val="visible"/>
                                      </p:to>
                                    </p:set>
                                    <p:animEffect transition="in" filter="barn(inVertical)">
                                      <p:cBhvr>
                                        <p:cTn id="6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4"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4" name="Picture 333">
            <a:extLst>
              <a:ext uri="{FF2B5EF4-FFF2-40B4-BE49-F238E27FC236}">
                <a16:creationId xmlns:a16="http://schemas.microsoft.com/office/drawing/2014/main" id="{356CA5AC-1353-4F91-BEB2-6D81C6472171}"/>
              </a:ext>
            </a:extLst>
          </p:cNvPr>
          <p:cNvPicPr>
            <a:picLocks noChangeAspect="1"/>
          </p:cNvPicPr>
          <p:nvPr/>
        </p:nvPicPr>
        <p:blipFill>
          <a:blip r:embed="rId4"/>
          <a:stretch>
            <a:fillRect/>
          </a:stretch>
        </p:blipFill>
        <p:spPr>
          <a:xfrm>
            <a:off x="2727512" y="571936"/>
            <a:ext cx="7004911" cy="3694496"/>
          </a:xfrm>
          <a:prstGeom prst="rect">
            <a:avLst/>
          </a:prstGeom>
        </p:spPr>
      </p:pic>
    </p:spTree>
    <p:extLst>
      <p:ext uri="{BB962C8B-B14F-4D97-AF65-F5344CB8AC3E}">
        <p14:creationId xmlns:p14="http://schemas.microsoft.com/office/powerpoint/2010/main" val="1028748461"/>
      </p:ext>
    </p:extLst>
  </p:cSld>
  <p:clrMapOvr>
    <a:masterClrMapping/>
  </p:clrMapOvr>
  <p:transition spd="slow">
    <p:comb/>
  </p:transition>
</p:sld>
</file>

<file path=ppt/theme/theme1.xml><?xml version="1.0" encoding="utf-8"?>
<a:theme xmlns:a="http://schemas.openxmlformats.org/drawingml/2006/main" name="Office 主题​​">
  <a:themeElements>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fontScheme name="abcztds1">
      <a:majorFont>
        <a:latin typeface="zihun7hao-wennuantongzhiti" panose="020F0302020204030204"/>
        <a:ea typeface="zihun7hao-wennuantongzhiti"/>
        <a:cs typeface=""/>
      </a:majorFont>
      <a:minorFont>
        <a:latin typeface="zihun7hao-wennuantongzhiti" panose="020F0502020204030204"/>
        <a:ea typeface="zihun7hao-wennuantongzhit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4"/>
    </a:dk2>
    <a:lt2>
      <a:srgbClr val="F0F0F0"/>
    </a:lt2>
    <a:accent1>
      <a:srgbClr val="EE9E68"/>
    </a:accent1>
    <a:accent2>
      <a:srgbClr val="5B9BD4"/>
    </a:accent2>
    <a:accent3>
      <a:srgbClr val="75B52F"/>
    </a:accent3>
    <a:accent4>
      <a:srgbClr val="FFD800"/>
    </a:accent4>
    <a:accent5>
      <a:srgbClr val="FF7B9E"/>
    </a:accent5>
    <a:accent6>
      <a:srgbClr val="8E7B6F"/>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304</TotalTime>
  <Words>292</Words>
  <Application>Microsoft Office PowerPoint</Application>
  <PresentationFormat>Widescreen</PresentationFormat>
  <Paragraphs>54</Paragraphs>
  <Slides>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等线</vt:lpstr>
      <vt:lpstr>Arial</vt:lpstr>
      <vt:lpstr>Calibri</vt:lpstr>
      <vt:lpstr>Calibri Light</vt:lpstr>
      <vt:lpstr>Coiny</vt:lpstr>
      <vt:lpstr>Times New Roman</vt:lpstr>
      <vt:lpstr>zihun7hao-wennuantongzhiti</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42</cp:revision>
  <dcterms:created xsi:type="dcterms:W3CDTF">2022-07-06T01:30:39Z</dcterms:created>
  <dcterms:modified xsi:type="dcterms:W3CDTF">2025-11-05T04:56:28Z</dcterms:modified>
</cp:coreProperties>
</file>