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61" r:id="rId1"/>
    <p:sldMasterId id="2147483793" r:id="rId2"/>
  </p:sldMasterIdLst>
  <p:notesMasterIdLst>
    <p:notesMasterId r:id="rId9"/>
  </p:notesMasterIdLst>
  <p:sldIdLst>
    <p:sldId id="329" r:id="rId3"/>
    <p:sldId id="269" r:id="rId4"/>
    <p:sldId id="268" r:id="rId5"/>
    <p:sldId id="343" r:id="rId6"/>
    <p:sldId id="353" r:id="rId7"/>
    <p:sldId id="33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m Anh" initials="KA" lastIdx="0" clrIdx="0"/>
  <p:cmAuthor id="2" name="anh nguyễn" initials="an" lastIdx="1" clrIdx="1">
    <p:extLst>
      <p:ext uri="{19B8F6BF-5375-455C-9EA6-DF929625EA0E}">
        <p15:presenceInfo xmlns:p15="http://schemas.microsoft.com/office/powerpoint/2012/main" userId="f5f47c4d7093b5e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724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795609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03727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228680"/>
      </p:ext>
    </p:extLst>
  </p:cSld>
  <p:clrMapOvr>
    <a:masterClrMapping/>
  </p:clrMapOvr>
  <p:transition spd="slow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1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745450"/>
      </p:ext>
    </p:extLst>
  </p:cSld>
  <p:clrMapOvr>
    <a:masterClrMapping/>
  </p:clrMapOvr>
  <p:transition spd="slow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557706"/>
      </p:ext>
    </p:extLst>
  </p:cSld>
  <p:clrMapOvr>
    <a:masterClrMapping/>
  </p:clrMapOvr>
  <p:transition spd="slow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440690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655837"/>
      </p:ext>
    </p:extLst>
  </p:cSld>
  <p:clrMapOvr>
    <a:masterClrMapping/>
  </p:clrMapOvr>
  <p:transition spd="slow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27015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389965"/>
      </p:ext>
    </p:extLst>
  </p:cSld>
  <p:clrMapOvr>
    <a:masterClrMapping/>
  </p:clrMapOvr>
  <p:transition spd="slow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505356"/>
      </p:ext>
    </p:extLst>
  </p:cSld>
  <p:clrMapOvr>
    <a:masterClrMapping/>
  </p:clrMapOvr>
  <p:transition spd="slow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504528"/>
      </p:ext>
    </p:extLst>
  </p:cSld>
  <p:clrMapOvr>
    <a:masterClrMapping/>
  </p:clrMapOvr>
  <p:transition spd="slow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118177"/>
      </p:ext>
    </p:extLst>
  </p:cSld>
  <p:clrMapOvr>
    <a:masterClrMapping/>
  </p:clrMapOvr>
  <p:transition spd="slow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2"/>
            <a:ext cx="68156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730267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191392-46B3-4988-B725-C457EAD2BD85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DE37A7-131E-4749-AAF7-688385F4FE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776432"/>
      </p:ext>
    </p:extLst>
  </p:cSld>
  <p:clrMapOvr>
    <a:masterClrMapping/>
  </p:clrMapOvr>
  <p:transition spd="slow">
    <p:random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6367415"/>
      </p:ext>
    </p:extLst>
  </p:cSld>
  <p:clrMapOvr>
    <a:masterClrMapping/>
  </p:clrMapOvr>
  <p:transition spd="slow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598498"/>
      </p:ext>
    </p:extLst>
  </p:cSld>
  <p:clrMapOvr>
    <a:masterClrMapping/>
  </p:clrMapOvr>
  <p:transition spd="slow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1" y="274640"/>
            <a:ext cx="3655484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0"/>
            <a:ext cx="10769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095514"/>
      </p:ext>
    </p:extLst>
  </p:cSld>
  <p:clrMapOvr>
    <a:masterClrMapping/>
  </p:clrMapOvr>
  <p:transition spd="slow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5508805"/>
      </p:ext>
    </p:extLst>
  </p:cSld>
  <p:clrMapOvr>
    <a:masterClrMapping/>
  </p:clrMapOvr>
  <p:transition spd="slow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8429604"/>
      </p:ext>
    </p:extLst>
  </p:cSld>
  <p:clrMapOvr>
    <a:masterClrMapping/>
  </p:clrMapOvr>
  <p:transition spd="slow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gradFill flip="none" rotWithShape="1">
          <a:gsLst>
            <a:gs pos="71000">
              <a:schemeClr val="bg1"/>
            </a:gs>
            <a:gs pos="21000">
              <a:schemeClr val="bg1"/>
            </a:gs>
            <a:gs pos="0">
              <a:schemeClr val="accent4">
                <a:alpha val="12000"/>
              </a:schemeClr>
            </a:gs>
            <a:gs pos="100000">
              <a:schemeClr val="accent1">
                <a:lumMod val="20000"/>
                <a:lumOff val="80000"/>
                <a:alpha val="58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322736" y="-835856"/>
            <a:ext cx="13314567" cy="1576557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1664" y="6021288"/>
            <a:ext cx="2400337" cy="959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847783"/>
      </p:ext>
    </p:extLst>
  </p:cSld>
  <p:clrMapOvr>
    <a:masterClrMapping/>
  </p:clrMapOvr>
  <p:transition spd="slow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内容">
    <p:bg>
      <p:bgPr>
        <a:gradFill flip="none" rotWithShape="1">
          <a:gsLst>
            <a:gs pos="71000">
              <a:schemeClr val="bg1"/>
            </a:gs>
            <a:gs pos="21000">
              <a:schemeClr val="bg1"/>
            </a:gs>
            <a:gs pos="0">
              <a:schemeClr val="accent4">
                <a:alpha val="12000"/>
              </a:schemeClr>
            </a:gs>
            <a:gs pos="100000">
              <a:schemeClr val="accent1">
                <a:lumMod val="20000"/>
                <a:lumOff val="80000"/>
                <a:alpha val="58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1664" y="6021288"/>
            <a:ext cx="2400337" cy="959467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322736" y="-835856"/>
            <a:ext cx="13314567" cy="157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280382"/>
      </p:ext>
    </p:extLst>
  </p:cSld>
  <p:clrMapOvr>
    <a:masterClrMapping/>
  </p:clrMapOvr>
  <p:transition spd="slow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6873"/>
            <a:ext cx="12192000" cy="3492500"/>
          </a:xfrm>
          <a:prstGeom prst="rect">
            <a:avLst/>
          </a:prstGeom>
        </p:spPr>
      </p:pic>
      <p:grpSp>
        <p:nvGrpSpPr>
          <p:cNvPr id="4" name="组合 3"/>
          <p:cNvGrpSpPr/>
          <p:nvPr userDrawn="1"/>
        </p:nvGrpSpPr>
        <p:grpSpPr>
          <a:xfrm>
            <a:off x="-1901483" y="-74389"/>
            <a:ext cx="15299227" cy="2077769"/>
            <a:chOff x="-900605" y="-49427"/>
            <a:chExt cx="5490815" cy="745701"/>
          </a:xfrm>
        </p:grpSpPr>
        <p:pic>
          <p:nvPicPr>
            <p:cNvPr id="5" name="图片 4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2727"/>
            <a:stretch>
              <a:fillRect/>
            </a:stretch>
          </p:blipFill>
          <p:spPr>
            <a:xfrm rot="5400000">
              <a:off x="3006573" y="-914061"/>
              <a:ext cx="719003" cy="2448271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" name="图片 5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324070" y="-1247404"/>
              <a:ext cx="719003" cy="3168354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560729361"/>
      </p:ext>
    </p:extLst>
  </p:cSld>
  <p:clrMapOvr>
    <a:masterClrMapping/>
  </p:clrMapOvr>
  <p:transition spd="slow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429623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6992" y="1377569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609864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91122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575076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4E1BB7-1AEA-4241-A1A4-B3E9CE44291D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9FDBEA-6FCD-439E-9496-7EE16FD10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144310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683826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879510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11/26/2025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3239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spd="slow">
    <p:random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9750D-CC92-44E0-AD55-229F3A4399C5}" type="datetimeFigureOut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26/11/2025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2E08E-C76A-4F84-B0C8-9A172D354C14}" type="slidenum">
              <a:rPr lang="vi-VN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vi-VN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00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  <p:sldLayoutId id="2147483845" r:id="rId12"/>
    <p:sldLayoutId id="2147483779" r:id="rId13"/>
    <p:sldLayoutId id="2147483780" r:id="rId14"/>
    <p:sldLayoutId id="2147483781" r:id="rId15"/>
    <p:sldLayoutId id="2147483783" r:id="rId16"/>
    <p:sldLayoutId id="2147483668" r:id="rId17"/>
    <p:sldLayoutId id="2147483673" r:id="rId18"/>
  </p:sldLayoutIdLst>
  <p:transition spd="slow"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2917140" y="1112835"/>
            <a:ext cx="5791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itchFamily="18" charset="0"/>
              </a:rPr>
              <a:t>TOÁN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53950" y="2027582"/>
            <a:ext cx="7286397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strike="noStrike" kern="1200" cap="none" spc="100" normalizeH="0" baseline="0" noProof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itchFamily="34" charset="0"/>
                <a:cs typeface="Times New Roman" pitchFamily="18" charset="0"/>
              </a:rPr>
              <a:t>Bài 29: </a:t>
            </a:r>
            <a:r>
              <a:rPr lang="en-US" sz="4400" spc="10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L</a:t>
            </a:r>
            <a:r>
              <a:rPr kumimoji="0" lang="en-US" sz="4400" strike="noStrike" kern="1200" cap="none" spc="100" normalizeH="0" baseline="0" noProof="0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uyện</a:t>
            </a:r>
            <a:r>
              <a:rPr kumimoji="0" lang="en-US" sz="4400" strike="noStrike" kern="1200" cap="none" spc="100" normalizeH="0" noProof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 </a:t>
            </a:r>
            <a:r>
              <a:rPr kumimoji="0" lang="en-US" sz="4400" strike="noStrike" kern="1200" cap="none" spc="100" normalizeH="0" noProof="0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tập</a:t>
            </a:r>
            <a:r>
              <a:rPr kumimoji="0" lang="en-US" sz="4400" strike="noStrike" kern="1200" cap="none" spc="100" normalizeH="0" noProof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 </a:t>
            </a:r>
            <a:r>
              <a:rPr kumimoji="0" lang="en-US" sz="4400" strike="noStrike" kern="1200" cap="none" spc="100" normalizeH="0" noProof="0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chung</a:t>
            </a:r>
            <a:endParaRPr kumimoji="0" lang="en-US" sz="4400" strike="noStrike" kern="1200" cap="none" spc="100" normalizeH="0" noProof="0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Arial-Rounded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4400" spc="100" baseline="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(</a:t>
            </a:r>
            <a:r>
              <a:rPr lang="en-US" sz="4400" spc="100" baseline="0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Tiết</a:t>
            </a:r>
            <a:r>
              <a:rPr lang="en-US" sz="4400" spc="10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 2 – </a:t>
            </a:r>
            <a:r>
              <a:rPr lang="en-US" sz="4400" spc="100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Luyện</a:t>
            </a:r>
            <a:r>
              <a:rPr lang="en-US" sz="4400" spc="10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 </a:t>
            </a:r>
            <a:r>
              <a:rPr lang="en-US" sz="4400" spc="100" dirty="0" err="1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tập</a:t>
            </a:r>
            <a:r>
              <a:rPr lang="en-US" sz="4400" spc="100" dirty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ea typeface="Arial-Rounded" pitchFamily="34" charset="0"/>
                <a:cs typeface="Times New Roman" pitchFamily="18" charset="0"/>
              </a:rPr>
              <a:t> – tr. 84)</a:t>
            </a:r>
            <a:endParaRPr kumimoji="0" lang="en-US" sz="4400" strike="noStrike" kern="1200" cap="none" spc="100" normalizeH="0" baseline="0" noProof="0" dirty="0">
              <a:ln w="22225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Arial-Rounded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44597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7209914-5FDC-E086-63CD-DF8927A9FB3A}"/>
              </a:ext>
            </a:extLst>
          </p:cNvPr>
          <p:cNvGrpSpPr/>
          <p:nvPr/>
        </p:nvGrpSpPr>
        <p:grpSpPr>
          <a:xfrm>
            <a:off x="0" y="912186"/>
            <a:ext cx="12192000" cy="4959189"/>
            <a:chOff x="-429755" y="624980"/>
            <a:chExt cx="12517916" cy="3863398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9C7F212E-C54A-C578-FD11-866CE08BD31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6209" t="2551" r="1793" b="3036"/>
            <a:stretch/>
          </p:blipFill>
          <p:spPr>
            <a:xfrm rot="264976">
              <a:off x="-429755" y="933876"/>
              <a:ext cx="12517916" cy="3554502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910BB7FC-5C6A-34C0-4824-722EAC19696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274644">
              <a:off x="-236477" y="624980"/>
              <a:ext cx="4597693" cy="411750"/>
            </a:xfrm>
            <a:prstGeom prst="rect">
              <a:avLst/>
            </a:prstGeom>
          </p:spPr>
        </p:pic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CE1A5C4-F35A-3966-BBC1-ECAC721D57A0}"/>
              </a:ext>
            </a:extLst>
          </p:cNvPr>
          <p:cNvSpPr/>
          <p:nvPr/>
        </p:nvSpPr>
        <p:spPr>
          <a:xfrm>
            <a:off x="0" y="0"/>
            <a:ext cx="6096000" cy="107167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F280553-1275-4764-909C-4202D64025F4}"/>
              </a:ext>
            </a:extLst>
          </p:cNvPr>
          <p:cNvGrpSpPr/>
          <p:nvPr/>
        </p:nvGrpSpPr>
        <p:grpSpPr>
          <a:xfrm>
            <a:off x="228601" y="173057"/>
            <a:ext cx="609600" cy="587971"/>
            <a:chOff x="228601" y="108715"/>
            <a:chExt cx="609600" cy="58797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7851538-AAC8-4CBA-ADD9-B6997FF48F6E}"/>
                </a:ext>
              </a:extLst>
            </p:cNvPr>
            <p:cNvSpPr/>
            <p:nvPr/>
          </p:nvSpPr>
          <p:spPr>
            <a:xfrm>
              <a:off x="228601" y="108715"/>
              <a:ext cx="609600" cy="5879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56CBBD4E-AAC4-44CF-8044-2C1CA42B4FFA}"/>
                </a:ext>
              </a:extLst>
            </p:cNvPr>
            <p:cNvSpPr/>
            <p:nvPr/>
          </p:nvSpPr>
          <p:spPr>
            <a:xfrm>
              <a:off x="293915" y="174100"/>
              <a:ext cx="478971" cy="457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1</a:t>
              </a:r>
              <a:endPara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5FEF6236-5665-42FC-A32D-18C99E7DB486}"/>
              </a:ext>
            </a:extLst>
          </p:cNvPr>
          <p:cNvSpPr txBox="1"/>
          <p:nvPr/>
        </p:nvSpPr>
        <p:spPr>
          <a:xfrm>
            <a:off x="838202" y="103756"/>
            <a:ext cx="7234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Đặt</a:t>
            </a:r>
            <a:r>
              <a:rPr lang="en-US" sz="3600" dirty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rồi</a:t>
            </a:r>
            <a:r>
              <a:rPr lang="en-US" sz="3600" dirty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(</a:t>
            </a:r>
            <a:r>
              <a:rPr lang="en-US" sz="3600" dirty="0" err="1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theo</a:t>
            </a:r>
            <a:r>
              <a:rPr lang="en-US" sz="3600" dirty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mẫu</a:t>
            </a:r>
            <a:r>
              <a:rPr lang="en-US" sz="3600" dirty="0"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)</a:t>
            </a:r>
            <a:endParaRPr lang="vi-VN" sz="3600" b="1" dirty="0">
              <a:solidFill>
                <a:srgbClr val="0070C0"/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28058" y="2131102"/>
            <a:ext cx="8613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73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703291" y="2163289"/>
            <a:ext cx="631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4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109117" y="2532241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4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102191" y="2958061"/>
            <a:ext cx="634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343446" y="2964832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964917" y="2675165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8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7710338" y="2152752"/>
            <a:ext cx="611652" cy="1008668"/>
            <a:chOff x="4488249" y="1989056"/>
            <a:chExt cx="451396" cy="1008668"/>
          </a:xfrm>
        </p:grpSpPr>
        <p:cxnSp>
          <p:nvCxnSpPr>
            <p:cNvPr id="68" name="Straight Connector 67"/>
            <p:cNvCxnSpPr/>
            <p:nvPr/>
          </p:nvCxnSpPr>
          <p:spPr>
            <a:xfrm>
              <a:off x="4488249" y="1989056"/>
              <a:ext cx="0" cy="10086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>
              <a:off x="4488249" y="2499790"/>
              <a:ext cx="45139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/>
          <p:cNvCxnSpPr/>
          <p:nvPr/>
        </p:nvCxnSpPr>
        <p:spPr>
          <a:xfrm>
            <a:off x="7115904" y="3065169"/>
            <a:ext cx="4985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0448020" y="2144183"/>
            <a:ext cx="9582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39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1063164" y="2144182"/>
            <a:ext cx="6104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0448020" y="3032576"/>
            <a:ext cx="4482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0651382" y="3024783"/>
            <a:ext cx="4117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9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1261695" y="2596126"/>
            <a:ext cx="343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11062553" y="2133219"/>
            <a:ext cx="611652" cy="1008668"/>
            <a:chOff x="4488249" y="1989056"/>
            <a:chExt cx="451396" cy="1008668"/>
          </a:xfrm>
        </p:grpSpPr>
        <p:cxnSp>
          <p:nvCxnSpPr>
            <p:cNvPr id="77" name="Straight Connector 76"/>
            <p:cNvCxnSpPr/>
            <p:nvPr/>
          </p:nvCxnSpPr>
          <p:spPr>
            <a:xfrm>
              <a:off x="4488249" y="1989056"/>
              <a:ext cx="0" cy="10086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4488249" y="2499790"/>
              <a:ext cx="45139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9" name="Straight Connector 78"/>
          <p:cNvCxnSpPr/>
          <p:nvPr/>
        </p:nvCxnSpPr>
        <p:spPr>
          <a:xfrm>
            <a:off x="10434406" y="3114913"/>
            <a:ext cx="4985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10471536" y="2557112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7748760" y="2663456"/>
            <a:ext cx="3225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1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11078111" y="2602495"/>
            <a:ext cx="2783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1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113696" y="3351065"/>
            <a:ext cx="6343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32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5" name="Straight Connector 84"/>
          <p:cNvCxnSpPr/>
          <p:nvPr/>
        </p:nvCxnSpPr>
        <p:spPr>
          <a:xfrm>
            <a:off x="7185191" y="3853451"/>
            <a:ext cx="4985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10538860" y="3897153"/>
            <a:ext cx="4985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7336248" y="3799062"/>
            <a:ext cx="342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1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10547279" y="3374965"/>
            <a:ext cx="566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9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10685180" y="3807454"/>
            <a:ext cx="342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0518" y="2155189"/>
            <a:ext cx="909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60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4443381" y="2224227"/>
            <a:ext cx="611652" cy="1008668"/>
            <a:chOff x="4488249" y="1989056"/>
            <a:chExt cx="451396" cy="1008668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4488249" y="1989056"/>
              <a:ext cx="0" cy="10086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4488249" y="2499790"/>
              <a:ext cx="45139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4452808" y="2143785"/>
            <a:ext cx="631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50626" y="2681114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824545" y="2648120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6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3811785" y="3161420"/>
            <a:ext cx="4985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719802" y="3087312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40249" y="3070955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4654702" y="2677927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3782414" y="2728560"/>
            <a:ext cx="29371" cy="6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loud 8">
            <a:extLst>
              <a:ext uri="{FF2B5EF4-FFF2-40B4-BE49-F238E27FC236}">
                <a16:creationId xmlns:a16="http://schemas.microsoft.com/office/drawing/2014/main" id="{0987F5B0-9269-5DC8-3720-068186D41F67}"/>
              </a:ext>
            </a:extLst>
          </p:cNvPr>
          <p:cNvSpPr/>
          <p:nvPr/>
        </p:nvSpPr>
        <p:spPr>
          <a:xfrm>
            <a:off x="8635245" y="426760"/>
            <a:ext cx="3038349" cy="102324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ghi</a:t>
            </a:r>
            <a:endParaRPr lang="en-US" sz="28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4D423C-4C5C-EF16-2E1D-AB0AC75D6F64}"/>
              </a:ext>
            </a:extLst>
          </p:cNvPr>
          <p:cNvSpPr txBox="1"/>
          <p:nvPr/>
        </p:nvSpPr>
        <p:spPr>
          <a:xfrm>
            <a:off x="3961130" y="3479531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D81A1E3-3D48-E383-7DA3-D0FD39090A5E}"/>
              </a:ext>
            </a:extLst>
          </p:cNvPr>
          <p:cNvSpPr txBox="1"/>
          <p:nvPr/>
        </p:nvSpPr>
        <p:spPr>
          <a:xfrm>
            <a:off x="3961130" y="3871750"/>
            <a:ext cx="6337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0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FA2D237-2CE1-DF81-1C4F-332A7D6BF2A4}"/>
              </a:ext>
            </a:extLst>
          </p:cNvPr>
          <p:cNvCxnSpPr/>
          <p:nvPr/>
        </p:nvCxnSpPr>
        <p:spPr>
          <a:xfrm>
            <a:off x="3850518" y="3976472"/>
            <a:ext cx="4985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eeform: Shape 1">
            <a:extLst>
              <a:ext uri="{FF2B5EF4-FFF2-40B4-BE49-F238E27FC236}">
                <a16:creationId xmlns:a16="http://schemas.microsoft.com/office/drawing/2014/main" id="{DBCB2C73-6AA5-AF20-9C2A-ABDB5E7900D8}"/>
              </a:ext>
            </a:extLst>
          </p:cNvPr>
          <p:cNvSpPr/>
          <p:nvPr/>
        </p:nvSpPr>
        <p:spPr>
          <a:xfrm rot="246054">
            <a:off x="191136" y="2053043"/>
            <a:ext cx="1785426" cy="2215959"/>
          </a:xfrm>
          <a:custGeom>
            <a:avLst/>
            <a:gdLst>
              <a:gd name="connsiteX0" fmla="*/ 599440 w 1656080"/>
              <a:gd name="connsiteY0" fmla="*/ 1080 h 2168814"/>
              <a:gd name="connsiteX1" fmla="*/ 568960 w 1656080"/>
              <a:gd name="connsiteY1" fmla="*/ 51880 h 2168814"/>
              <a:gd name="connsiteX2" fmla="*/ 538480 w 1656080"/>
              <a:gd name="connsiteY2" fmla="*/ 92520 h 2168814"/>
              <a:gd name="connsiteX3" fmla="*/ 528320 w 1656080"/>
              <a:gd name="connsiteY3" fmla="*/ 133160 h 2168814"/>
              <a:gd name="connsiteX4" fmla="*/ 487680 w 1656080"/>
              <a:gd name="connsiteY4" fmla="*/ 194120 h 2168814"/>
              <a:gd name="connsiteX5" fmla="*/ 477520 w 1656080"/>
              <a:gd name="connsiteY5" fmla="*/ 234760 h 2168814"/>
              <a:gd name="connsiteX6" fmla="*/ 436880 w 1656080"/>
              <a:gd name="connsiteY6" fmla="*/ 305880 h 2168814"/>
              <a:gd name="connsiteX7" fmla="*/ 396240 w 1656080"/>
              <a:gd name="connsiteY7" fmla="*/ 346520 h 2168814"/>
              <a:gd name="connsiteX8" fmla="*/ 365760 w 1656080"/>
              <a:gd name="connsiteY8" fmla="*/ 397320 h 2168814"/>
              <a:gd name="connsiteX9" fmla="*/ 335280 w 1656080"/>
              <a:gd name="connsiteY9" fmla="*/ 427800 h 2168814"/>
              <a:gd name="connsiteX10" fmla="*/ 304800 w 1656080"/>
              <a:gd name="connsiteY10" fmla="*/ 478600 h 2168814"/>
              <a:gd name="connsiteX11" fmla="*/ 264160 w 1656080"/>
              <a:gd name="connsiteY11" fmla="*/ 509080 h 2168814"/>
              <a:gd name="connsiteX12" fmla="*/ 213360 w 1656080"/>
              <a:gd name="connsiteY12" fmla="*/ 600520 h 2168814"/>
              <a:gd name="connsiteX13" fmla="*/ 182880 w 1656080"/>
              <a:gd name="connsiteY13" fmla="*/ 651320 h 2168814"/>
              <a:gd name="connsiteX14" fmla="*/ 162560 w 1656080"/>
              <a:gd name="connsiteY14" fmla="*/ 681800 h 2168814"/>
              <a:gd name="connsiteX15" fmla="*/ 152400 w 1656080"/>
              <a:gd name="connsiteY15" fmla="*/ 712280 h 2168814"/>
              <a:gd name="connsiteX16" fmla="*/ 121920 w 1656080"/>
              <a:gd name="connsiteY16" fmla="*/ 752920 h 2168814"/>
              <a:gd name="connsiteX17" fmla="*/ 81280 w 1656080"/>
              <a:gd name="connsiteY17" fmla="*/ 834200 h 2168814"/>
              <a:gd name="connsiteX18" fmla="*/ 30480 w 1656080"/>
              <a:gd name="connsiteY18" fmla="*/ 935800 h 2168814"/>
              <a:gd name="connsiteX19" fmla="*/ 20320 w 1656080"/>
              <a:gd name="connsiteY19" fmla="*/ 996760 h 2168814"/>
              <a:gd name="connsiteX20" fmla="*/ 10160 w 1656080"/>
              <a:gd name="connsiteY20" fmla="*/ 1027240 h 2168814"/>
              <a:gd name="connsiteX21" fmla="*/ 0 w 1656080"/>
              <a:gd name="connsiteY21" fmla="*/ 1078040 h 2168814"/>
              <a:gd name="connsiteX22" fmla="*/ 20320 w 1656080"/>
              <a:gd name="connsiteY22" fmla="*/ 1545400 h 2168814"/>
              <a:gd name="connsiteX23" fmla="*/ 40640 w 1656080"/>
              <a:gd name="connsiteY23" fmla="*/ 1575880 h 2168814"/>
              <a:gd name="connsiteX24" fmla="*/ 71120 w 1656080"/>
              <a:gd name="connsiteY24" fmla="*/ 1697800 h 2168814"/>
              <a:gd name="connsiteX25" fmla="*/ 91440 w 1656080"/>
              <a:gd name="connsiteY25" fmla="*/ 1758760 h 2168814"/>
              <a:gd name="connsiteX26" fmla="*/ 132080 w 1656080"/>
              <a:gd name="connsiteY26" fmla="*/ 1768920 h 2168814"/>
              <a:gd name="connsiteX27" fmla="*/ 213360 w 1656080"/>
              <a:gd name="connsiteY27" fmla="*/ 1829880 h 2168814"/>
              <a:gd name="connsiteX28" fmla="*/ 264160 w 1656080"/>
              <a:gd name="connsiteY28" fmla="*/ 1901000 h 2168814"/>
              <a:gd name="connsiteX29" fmla="*/ 294640 w 1656080"/>
              <a:gd name="connsiteY29" fmla="*/ 2002600 h 2168814"/>
              <a:gd name="connsiteX30" fmla="*/ 314960 w 1656080"/>
              <a:gd name="connsiteY30" fmla="*/ 2063560 h 2168814"/>
              <a:gd name="connsiteX31" fmla="*/ 345440 w 1656080"/>
              <a:gd name="connsiteY31" fmla="*/ 2083880 h 2168814"/>
              <a:gd name="connsiteX32" fmla="*/ 457200 w 1656080"/>
              <a:gd name="connsiteY32" fmla="*/ 2114360 h 2168814"/>
              <a:gd name="connsiteX33" fmla="*/ 731520 w 1656080"/>
              <a:gd name="connsiteY33" fmla="*/ 2134680 h 2168814"/>
              <a:gd name="connsiteX34" fmla="*/ 1188720 w 1656080"/>
              <a:gd name="connsiteY34" fmla="*/ 2134680 h 2168814"/>
              <a:gd name="connsiteX35" fmla="*/ 1249680 w 1656080"/>
              <a:gd name="connsiteY35" fmla="*/ 2094040 h 2168814"/>
              <a:gd name="connsiteX36" fmla="*/ 1259840 w 1656080"/>
              <a:gd name="connsiteY36" fmla="*/ 2053400 h 2168814"/>
              <a:gd name="connsiteX37" fmla="*/ 1270000 w 1656080"/>
              <a:gd name="connsiteY37" fmla="*/ 2002600 h 2168814"/>
              <a:gd name="connsiteX38" fmla="*/ 1290320 w 1656080"/>
              <a:gd name="connsiteY38" fmla="*/ 1972120 h 2168814"/>
              <a:gd name="connsiteX39" fmla="*/ 1341120 w 1656080"/>
              <a:gd name="connsiteY39" fmla="*/ 1880680 h 2168814"/>
              <a:gd name="connsiteX40" fmla="*/ 1391920 w 1656080"/>
              <a:gd name="connsiteY40" fmla="*/ 1850200 h 2168814"/>
              <a:gd name="connsiteX41" fmla="*/ 1503680 w 1656080"/>
              <a:gd name="connsiteY41" fmla="*/ 1789240 h 2168814"/>
              <a:gd name="connsiteX42" fmla="*/ 1554480 w 1656080"/>
              <a:gd name="connsiteY42" fmla="*/ 1738440 h 2168814"/>
              <a:gd name="connsiteX43" fmla="*/ 1574800 w 1656080"/>
              <a:gd name="connsiteY43" fmla="*/ 1707960 h 2168814"/>
              <a:gd name="connsiteX44" fmla="*/ 1605280 w 1656080"/>
              <a:gd name="connsiteY44" fmla="*/ 1687640 h 2168814"/>
              <a:gd name="connsiteX45" fmla="*/ 1645920 w 1656080"/>
              <a:gd name="connsiteY45" fmla="*/ 1596200 h 2168814"/>
              <a:gd name="connsiteX46" fmla="*/ 1656080 w 1656080"/>
              <a:gd name="connsiteY46" fmla="*/ 1555560 h 2168814"/>
              <a:gd name="connsiteX47" fmla="*/ 1645920 w 1656080"/>
              <a:gd name="connsiteY47" fmla="*/ 996760 h 2168814"/>
              <a:gd name="connsiteX48" fmla="*/ 1625600 w 1656080"/>
              <a:gd name="connsiteY48" fmla="*/ 935800 h 2168814"/>
              <a:gd name="connsiteX49" fmla="*/ 1615440 w 1656080"/>
              <a:gd name="connsiteY49" fmla="*/ 895160 h 2168814"/>
              <a:gd name="connsiteX50" fmla="*/ 1595120 w 1656080"/>
              <a:gd name="connsiteY50" fmla="*/ 824040 h 2168814"/>
              <a:gd name="connsiteX51" fmla="*/ 1584960 w 1656080"/>
              <a:gd name="connsiteY51" fmla="*/ 773240 h 2168814"/>
              <a:gd name="connsiteX52" fmla="*/ 1564640 w 1656080"/>
              <a:gd name="connsiteY52" fmla="*/ 732600 h 2168814"/>
              <a:gd name="connsiteX53" fmla="*/ 1544320 w 1656080"/>
              <a:gd name="connsiteY53" fmla="*/ 681800 h 2168814"/>
              <a:gd name="connsiteX54" fmla="*/ 1483360 w 1656080"/>
              <a:gd name="connsiteY54" fmla="*/ 590360 h 2168814"/>
              <a:gd name="connsiteX55" fmla="*/ 1432560 w 1656080"/>
              <a:gd name="connsiteY55" fmla="*/ 529400 h 2168814"/>
              <a:gd name="connsiteX56" fmla="*/ 1402080 w 1656080"/>
              <a:gd name="connsiteY56" fmla="*/ 427800 h 2168814"/>
              <a:gd name="connsiteX57" fmla="*/ 1381760 w 1656080"/>
              <a:gd name="connsiteY57" fmla="*/ 397320 h 2168814"/>
              <a:gd name="connsiteX58" fmla="*/ 1361440 w 1656080"/>
              <a:gd name="connsiteY58" fmla="*/ 346520 h 2168814"/>
              <a:gd name="connsiteX59" fmla="*/ 1330960 w 1656080"/>
              <a:gd name="connsiteY59" fmla="*/ 295720 h 2168814"/>
              <a:gd name="connsiteX60" fmla="*/ 1310640 w 1656080"/>
              <a:gd name="connsiteY60" fmla="*/ 244920 h 2168814"/>
              <a:gd name="connsiteX61" fmla="*/ 1300480 w 1656080"/>
              <a:gd name="connsiteY61" fmla="*/ 204280 h 2168814"/>
              <a:gd name="connsiteX62" fmla="*/ 1259840 w 1656080"/>
              <a:gd name="connsiteY62" fmla="*/ 163640 h 2168814"/>
              <a:gd name="connsiteX63" fmla="*/ 1209040 w 1656080"/>
              <a:gd name="connsiteY63" fmla="*/ 72200 h 2168814"/>
              <a:gd name="connsiteX64" fmla="*/ 1168400 w 1656080"/>
              <a:gd name="connsiteY64" fmla="*/ 51880 h 2168814"/>
              <a:gd name="connsiteX65" fmla="*/ 853440 w 1656080"/>
              <a:gd name="connsiteY65" fmla="*/ 21400 h 2168814"/>
              <a:gd name="connsiteX66" fmla="*/ 599440 w 1656080"/>
              <a:gd name="connsiteY66" fmla="*/ 1080 h 2168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1656080" h="2168814">
                <a:moveTo>
                  <a:pt x="599440" y="1080"/>
                </a:moveTo>
                <a:cubicBezTo>
                  <a:pt x="552027" y="6160"/>
                  <a:pt x="579914" y="35449"/>
                  <a:pt x="568960" y="51880"/>
                </a:cubicBezTo>
                <a:cubicBezTo>
                  <a:pt x="559567" y="65969"/>
                  <a:pt x="546053" y="77374"/>
                  <a:pt x="538480" y="92520"/>
                </a:cubicBezTo>
                <a:cubicBezTo>
                  <a:pt x="532235" y="105009"/>
                  <a:pt x="534565" y="120671"/>
                  <a:pt x="528320" y="133160"/>
                </a:cubicBezTo>
                <a:cubicBezTo>
                  <a:pt x="517398" y="155003"/>
                  <a:pt x="487680" y="194120"/>
                  <a:pt x="487680" y="194120"/>
                </a:cubicBezTo>
                <a:cubicBezTo>
                  <a:pt x="484293" y="207667"/>
                  <a:pt x="482423" y="221685"/>
                  <a:pt x="477520" y="234760"/>
                </a:cubicBezTo>
                <a:cubicBezTo>
                  <a:pt x="471114" y="251843"/>
                  <a:pt x="449981" y="290596"/>
                  <a:pt x="436880" y="305880"/>
                </a:cubicBezTo>
                <a:cubicBezTo>
                  <a:pt x="424412" y="320426"/>
                  <a:pt x="408002" y="331398"/>
                  <a:pt x="396240" y="346520"/>
                </a:cubicBezTo>
                <a:cubicBezTo>
                  <a:pt x="384116" y="362108"/>
                  <a:pt x="377608" y="381522"/>
                  <a:pt x="365760" y="397320"/>
                </a:cubicBezTo>
                <a:cubicBezTo>
                  <a:pt x="357139" y="408815"/>
                  <a:pt x="343901" y="416305"/>
                  <a:pt x="335280" y="427800"/>
                </a:cubicBezTo>
                <a:cubicBezTo>
                  <a:pt x="323432" y="443598"/>
                  <a:pt x="317804" y="463738"/>
                  <a:pt x="304800" y="478600"/>
                </a:cubicBezTo>
                <a:cubicBezTo>
                  <a:pt x="293649" y="491344"/>
                  <a:pt x="277707" y="498920"/>
                  <a:pt x="264160" y="509080"/>
                </a:cubicBezTo>
                <a:cubicBezTo>
                  <a:pt x="168875" y="667889"/>
                  <a:pt x="286238" y="469339"/>
                  <a:pt x="213360" y="600520"/>
                </a:cubicBezTo>
                <a:cubicBezTo>
                  <a:pt x="203770" y="617782"/>
                  <a:pt x="193346" y="634574"/>
                  <a:pt x="182880" y="651320"/>
                </a:cubicBezTo>
                <a:cubicBezTo>
                  <a:pt x="176408" y="661675"/>
                  <a:pt x="168021" y="670878"/>
                  <a:pt x="162560" y="681800"/>
                </a:cubicBezTo>
                <a:cubicBezTo>
                  <a:pt x="157771" y="691379"/>
                  <a:pt x="157713" y="702981"/>
                  <a:pt x="152400" y="712280"/>
                </a:cubicBezTo>
                <a:cubicBezTo>
                  <a:pt x="143999" y="726982"/>
                  <a:pt x="130452" y="738293"/>
                  <a:pt x="121920" y="752920"/>
                </a:cubicBezTo>
                <a:cubicBezTo>
                  <a:pt x="106657" y="779085"/>
                  <a:pt x="96865" y="808225"/>
                  <a:pt x="81280" y="834200"/>
                </a:cubicBezTo>
                <a:cubicBezTo>
                  <a:pt x="41417" y="900639"/>
                  <a:pt x="58134" y="866665"/>
                  <a:pt x="30480" y="935800"/>
                </a:cubicBezTo>
                <a:cubicBezTo>
                  <a:pt x="27093" y="956120"/>
                  <a:pt x="24789" y="976650"/>
                  <a:pt x="20320" y="996760"/>
                </a:cubicBezTo>
                <a:cubicBezTo>
                  <a:pt x="17997" y="1007215"/>
                  <a:pt x="12757" y="1016850"/>
                  <a:pt x="10160" y="1027240"/>
                </a:cubicBezTo>
                <a:cubicBezTo>
                  <a:pt x="5972" y="1043993"/>
                  <a:pt x="3387" y="1061107"/>
                  <a:pt x="0" y="1078040"/>
                </a:cubicBezTo>
                <a:cubicBezTo>
                  <a:pt x="6773" y="1233827"/>
                  <a:pt x="7633" y="1389983"/>
                  <a:pt x="20320" y="1545400"/>
                </a:cubicBezTo>
                <a:cubicBezTo>
                  <a:pt x="21313" y="1557570"/>
                  <a:pt x="36779" y="1564296"/>
                  <a:pt x="40640" y="1575880"/>
                </a:cubicBezTo>
                <a:cubicBezTo>
                  <a:pt x="53887" y="1615621"/>
                  <a:pt x="57873" y="1658059"/>
                  <a:pt x="71120" y="1697800"/>
                </a:cubicBezTo>
                <a:cubicBezTo>
                  <a:pt x="77893" y="1718120"/>
                  <a:pt x="70660" y="1753565"/>
                  <a:pt x="91440" y="1758760"/>
                </a:cubicBezTo>
                <a:lnTo>
                  <a:pt x="132080" y="1768920"/>
                </a:lnTo>
                <a:cubicBezTo>
                  <a:pt x="159173" y="1789240"/>
                  <a:pt x="194574" y="1801701"/>
                  <a:pt x="213360" y="1829880"/>
                </a:cubicBezTo>
                <a:cubicBezTo>
                  <a:pt x="243073" y="1874449"/>
                  <a:pt x="226354" y="1850591"/>
                  <a:pt x="264160" y="1901000"/>
                </a:cubicBezTo>
                <a:cubicBezTo>
                  <a:pt x="292221" y="1985183"/>
                  <a:pt x="248116" y="1851396"/>
                  <a:pt x="294640" y="2002600"/>
                </a:cubicBezTo>
                <a:cubicBezTo>
                  <a:pt x="300939" y="2023072"/>
                  <a:pt x="297138" y="2051679"/>
                  <a:pt x="314960" y="2063560"/>
                </a:cubicBezTo>
                <a:cubicBezTo>
                  <a:pt x="325120" y="2070333"/>
                  <a:pt x="334282" y="2078921"/>
                  <a:pt x="345440" y="2083880"/>
                </a:cubicBezTo>
                <a:cubicBezTo>
                  <a:pt x="383895" y="2100971"/>
                  <a:pt x="416749" y="2107005"/>
                  <a:pt x="457200" y="2114360"/>
                </a:cubicBezTo>
                <a:cubicBezTo>
                  <a:pt x="573580" y="2135520"/>
                  <a:pt x="548778" y="2125978"/>
                  <a:pt x="731520" y="2134680"/>
                </a:cubicBezTo>
                <a:cubicBezTo>
                  <a:pt x="890931" y="2187817"/>
                  <a:pt x="831637" y="2171876"/>
                  <a:pt x="1188720" y="2134680"/>
                </a:cubicBezTo>
                <a:cubicBezTo>
                  <a:pt x="1213010" y="2132150"/>
                  <a:pt x="1249680" y="2094040"/>
                  <a:pt x="1249680" y="2094040"/>
                </a:cubicBezTo>
                <a:cubicBezTo>
                  <a:pt x="1253067" y="2080493"/>
                  <a:pt x="1256811" y="2067031"/>
                  <a:pt x="1259840" y="2053400"/>
                </a:cubicBezTo>
                <a:cubicBezTo>
                  <a:pt x="1263586" y="2036543"/>
                  <a:pt x="1263937" y="2018769"/>
                  <a:pt x="1270000" y="2002600"/>
                </a:cubicBezTo>
                <a:cubicBezTo>
                  <a:pt x="1274287" y="1991167"/>
                  <a:pt x="1284859" y="1983042"/>
                  <a:pt x="1290320" y="1972120"/>
                </a:cubicBezTo>
                <a:cubicBezTo>
                  <a:pt x="1310579" y="1931602"/>
                  <a:pt x="1305593" y="1911766"/>
                  <a:pt x="1341120" y="1880680"/>
                </a:cubicBezTo>
                <a:cubicBezTo>
                  <a:pt x="1355982" y="1867676"/>
                  <a:pt x="1374533" y="1859562"/>
                  <a:pt x="1391920" y="1850200"/>
                </a:cubicBezTo>
                <a:cubicBezTo>
                  <a:pt x="1409147" y="1840924"/>
                  <a:pt x="1478219" y="1811518"/>
                  <a:pt x="1503680" y="1789240"/>
                </a:cubicBezTo>
                <a:cubicBezTo>
                  <a:pt x="1521702" y="1773471"/>
                  <a:pt x="1538711" y="1756462"/>
                  <a:pt x="1554480" y="1738440"/>
                </a:cubicBezTo>
                <a:cubicBezTo>
                  <a:pt x="1562521" y="1729250"/>
                  <a:pt x="1566166" y="1716594"/>
                  <a:pt x="1574800" y="1707960"/>
                </a:cubicBezTo>
                <a:cubicBezTo>
                  <a:pt x="1583434" y="1699326"/>
                  <a:pt x="1595120" y="1694413"/>
                  <a:pt x="1605280" y="1687640"/>
                </a:cubicBezTo>
                <a:cubicBezTo>
                  <a:pt x="1622983" y="1652234"/>
                  <a:pt x="1632948" y="1635117"/>
                  <a:pt x="1645920" y="1596200"/>
                </a:cubicBezTo>
                <a:cubicBezTo>
                  <a:pt x="1650336" y="1582953"/>
                  <a:pt x="1652693" y="1569107"/>
                  <a:pt x="1656080" y="1555560"/>
                </a:cubicBezTo>
                <a:cubicBezTo>
                  <a:pt x="1652693" y="1369293"/>
                  <a:pt x="1655071" y="1182833"/>
                  <a:pt x="1645920" y="996760"/>
                </a:cubicBezTo>
                <a:cubicBezTo>
                  <a:pt x="1644868" y="975367"/>
                  <a:pt x="1631755" y="956316"/>
                  <a:pt x="1625600" y="935800"/>
                </a:cubicBezTo>
                <a:cubicBezTo>
                  <a:pt x="1621588" y="922425"/>
                  <a:pt x="1619114" y="908632"/>
                  <a:pt x="1615440" y="895160"/>
                </a:cubicBezTo>
                <a:cubicBezTo>
                  <a:pt x="1608953" y="871373"/>
                  <a:pt x="1601100" y="847959"/>
                  <a:pt x="1595120" y="824040"/>
                </a:cubicBezTo>
                <a:cubicBezTo>
                  <a:pt x="1590932" y="807287"/>
                  <a:pt x="1590421" y="789623"/>
                  <a:pt x="1584960" y="773240"/>
                </a:cubicBezTo>
                <a:cubicBezTo>
                  <a:pt x="1580171" y="758872"/>
                  <a:pt x="1570791" y="746440"/>
                  <a:pt x="1564640" y="732600"/>
                </a:cubicBezTo>
                <a:cubicBezTo>
                  <a:pt x="1557233" y="715934"/>
                  <a:pt x="1552476" y="698112"/>
                  <a:pt x="1544320" y="681800"/>
                </a:cubicBezTo>
                <a:cubicBezTo>
                  <a:pt x="1504879" y="602919"/>
                  <a:pt x="1525902" y="658427"/>
                  <a:pt x="1483360" y="590360"/>
                </a:cubicBezTo>
                <a:cubicBezTo>
                  <a:pt x="1446530" y="531432"/>
                  <a:pt x="1484550" y="564060"/>
                  <a:pt x="1432560" y="529400"/>
                </a:cubicBezTo>
                <a:cubicBezTo>
                  <a:pt x="1375126" y="414532"/>
                  <a:pt x="1452680" y="579599"/>
                  <a:pt x="1402080" y="427800"/>
                </a:cubicBezTo>
                <a:cubicBezTo>
                  <a:pt x="1398219" y="416216"/>
                  <a:pt x="1387221" y="408242"/>
                  <a:pt x="1381760" y="397320"/>
                </a:cubicBezTo>
                <a:cubicBezTo>
                  <a:pt x="1373604" y="381008"/>
                  <a:pt x="1369596" y="362832"/>
                  <a:pt x="1361440" y="346520"/>
                </a:cubicBezTo>
                <a:cubicBezTo>
                  <a:pt x="1352609" y="328857"/>
                  <a:pt x="1339791" y="313383"/>
                  <a:pt x="1330960" y="295720"/>
                </a:cubicBezTo>
                <a:cubicBezTo>
                  <a:pt x="1322804" y="279408"/>
                  <a:pt x="1316407" y="262222"/>
                  <a:pt x="1310640" y="244920"/>
                </a:cubicBezTo>
                <a:cubicBezTo>
                  <a:pt x="1306224" y="231673"/>
                  <a:pt x="1307881" y="216121"/>
                  <a:pt x="1300480" y="204280"/>
                </a:cubicBezTo>
                <a:cubicBezTo>
                  <a:pt x="1290326" y="188034"/>
                  <a:pt x="1271335" y="178966"/>
                  <a:pt x="1259840" y="163640"/>
                </a:cubicBezTo>
                <a:cubicBezTo>
                  <a:pt x="1231093" y="125311"/>
                  <a:pt x="1246785" y="109945"/>
                  <a:pt x="1209040" y="72200"/>
                </a:cubicBezTo>
                <a:cubicBezTo>
                  <a:pt x="1198330" y="61490"/>
                  <a:pt x="1183093" y="55553"/>
                  <a:pt x="1168400" y="51880"/>
                </a:cubicBezTo>
                <a:cubicBezTo>
                  <a:pt x="1060160" y="24820"/>
                  <a:pt x="966825" y="27699"/>
                  <a:pt x="853440" y="21400"/>
                </a:cubicBezTo>
                <a:cubicBezTo>
                  <a:pt x="645502" y="9848"/>
                  <a:pt x="646853" y="-4000"/>
                  <a:pt x="599440" y="1080"/>
                </a:cubicBezTo>
                <a:close/>
              </a:path>
            </a:pathLst>
          </a:custGeom>
          <a:solidFill>
            <a:srgbClr val="C5D6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19B371-15AB-6185-0155-207CFCCB4678}"/>
              </a:ext>
            </a:extLst>
          </p:cNvPr>
          <p:cNvSpPr txBox="1"/>
          <p:nvPr/>
        </p:nvSpPr>
        <p:spPr>
          <a:xfrm>
            <a:off x="500289" y="2289233"/>
            <a:ext cx="909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45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67AD855-19C9-3BC2-EFAC-A0FCA0E16FE7}"/>
              </a:ext>
            </a:extLst>
          </p:cNvPr>
          <p:cNvGrpSpPr/>
          <p:nvPr/>
        </p:nvGrpSpPr>
        <p:grpSpPr>
          <a:xfrm>
            <a:off x="1110594" y="2320294"/>
            <a:ext cx="611652" cy="1008668"/>
            <a:chOff x="4488249" y="1989056"/>
            <a:chExt cx="451396" cy="1008668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510FE11-8F10-AEF1-618C-2065758C6F37}"/>
                </a:ext>
              </a:extLst>
            </p:cNvPr>
            <p:cNvCxnSpPr/>
            <p:nvPr/>
          </p:nvCxnSpPr>
          <p:spPr>
            <a:xfrm>
              <a:off x="4488249" y="1989056"/>
              <a:ext cx="0" cy="100866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AFFEAEC-1FB7-564A-8D47-F3982D868905}"/>
                </a:ext>
              </a:extLst>
            </p:cNvPr>
            <p:cNvCxnSpPr/>
            <p:nvPr/>
          </p:nvCxnSpPr>
          <p:spPr>
            <a:xfrm>
              <a:off x="4488249" y="2499790"/>
              <a:ext cx="451396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9EC90870-C74C-9EF5-E58A-C4F798D37D22}"/>
              </a:ext>
            </a:extLst>
          </p:cNvPr>
          <p:cNvSpPr txBox="1"/>
          <p:nvPr/>
        </p:nvSpPr>
        <p:spPr>
          <a:xfrm>
            <a:off x="1155641" y="2239853"/>
            <a:ext cx="909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7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6373C8D-D91E-CED7-DF02-758CCA429856}"/>
              </a:ext>
            </a:extLst>
          </p:cNvPr>
          <p:cNvSpPr txBox="1"/>
          <p:nvPr/>
        </p:nvSpPr>
        <p:spPr>
          <a:xfrm>
            <a:off x="1174330" y="2894882"/>
            <a:ext cx="909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6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C8E2AD8-18B0-4EB5-ADED-BFE849C55A6B}"/>
              </a:ext>
            </a:extLst>
          </p:cNvPr>
          <p:cNvSpPr txBox="1"/>
          <p:nvPr/>
        </p:nvSpPr>
        <p:spPr>
          <a:xfrm>
            <a:off x="498512" y="2807006"/>
            <a:ext cx="909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42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658C36E0-B894-7125-2F46-F32E184AF89B}"/>
              </a:ext>
            </a:extLst>
          </p:cNvPr>
          <p:cNvCxnSpPr/>
          <p:nvPr/>
        </p:nvCxnSpPr>
        <p:spPr>
          <a:xfrm>
            <a:off x="588936" y="3363342"/>
            <a:ext cx="49852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0FD6A57F-0107-DA1F-527B-D9AFB71FB4AD}"/>
              </a:ext>
            </a:extLst>
          </p:cNvPr>
          <p:cNvSpPr txBox="1"/>
          <p:nvPr/>
        </p:nvSpPr>
        <p:spPr>
          <a:xfrm>
            <a:off x="736573" y="3324779"/>
            <a:ext cx="909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</a:t>
            </a:r>
            <a:endParaRPr lang="en-US" sz="32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61" grpId="0"/>
      <p:bldP spid="62" grpId="0"/>
      <p:bldP spid="63" grpId="0"/>
      <p:bldP spid="64" grpId="0"/>
      <p:bldP spid="65" grpId="0"/>
      <p:bldP spid="66" grpId="0"/>
      <p:bldP spid="71" grpId="0"/>
      <p:bldP spid="72" grpId="0"/>
      <p:bldP spid="73" grpId="0"/>
      <p:bldP spid="74" grpId="0"/>
      <p:bldP spid="75" grpId="0"/>
      <p:bldP spid="80" grpId="0"/>
      <p:bldP spid="81" grpId="0"/>
      <p:bldP spid="82" grpId="0"/>
      <p:bldP spid="83" grpId="0"/>
      <p:bldP spid="88" grpId="0"/>
      <p:bldP spid="89" grpId="0"/>
      <p:bldP spid="90" grpId="0"/>
      <p:bldP spid="3" grpId="0"/>
      <p:bldP spid="54" grpId="0"/>
      <p:bldP spid="55" grpId="0"/>
      <p:bldP spid="56" grpId="0"/>
      <p:bldP spid="57" grpId="0"/>
      <p:bldP spid="58" grpId="0"/>
      <p:bldP spid="59" grpId="0"/>
      <p:bldP spid="9" grpId="0" animBg="1"/>
      <p:bldP spid="5" grpId="0"/>
      <p:bldP spid="11" grpId="0"/>
      <p:bldP spid="14" grpId="0"/>
      <p:bldP spid="25" grpId="0"/>
      <p:bldP spid="26" grpId="0"/>
      <p:bldP spid="27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sosceles Triangle 11"/>
          <p:cNvSpPr/>
          <p:nvPr/>
        </p:nvSpPr>
        <p:spPr>
          <a:xfrm>
            <a:off x="7774069" y="1558687"/>
            <a:ext cx="1008864" cy="708892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92CC577-E177-4C21-AF7A-6F321CED8D39}"/>
              </a:ext>
            </a:extLst>
          </p:cNvPr>
          <p:cNvGrpSpPr/>
          <p:nvPr/>
        </p:nvGrpSpPr>
        <p:grpSpPr>
          <a:xfrm>
            <a:off x="257176" y="288329"/>
            <a:ext cx="609600" cy="587971"/>
            <a:chOff x="228601" y="108715"/>
            <a:chExt cx="609600" cy="587971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8BB9415-CD77-4A3F-86DD-0CC9F4DF1355}"/>
                </a:ext>
              </a:extLst>
            </p:cNvPr>
            <p:cNvSpPr/>
            <p:nvPr/>
          </p:nvSpPr>
          <p:spPr>
            <a:xfrm>
              <a:off x="228601" y="108715"/>
              <a:ext cx="609600" cy="5879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4C26E87A-0D4B-454E-9950-46FA331D6747}"/>
                </a:ext>
              </a:extLst>
            </p:cNvPr>
            <p:cNvSpPr/>
            <p:nvPr/>
          </p:nvSpPr>
          <p:spPr>
            <a:xfrm>
              <a:off x="293915" y="174100"/>
              <a:ext cx="478971" cy="457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A34F59D9-B5DD-4027-A9A7-F0867D0DC227}"/>
              </a:ext>
            </a:extLst>
          </p:cNvPr>
          <p:cNvGrpSpPr/>
          <p:nvPr/>
        </p:nvGrpSpPr>
        <p:grpSpPr>
          <a:xfrm>
            <a:off x="1010918" y="235405"/>
            <a:ext cx="1213613" cy="693817"/>
            <a:chOff x="1010918" y="235405"/>
            <a:chExt cx="1213613" cy="693817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3CB1F67-F998-4AB6-9D4D-23BE914D5D36}"/>
                </a:ext>
              </a:extLst>
            </p:cNvPr>
            <p:cNvSpPr/>
            <p:nvPr/>
          </p:nvSpPr>
          <p:spPr>
            <a:xfrm>
              <a:off x="1010918" y="235405"/>
              <a:ext cx="760732" cy="693817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err="1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vi-VN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77735603-72E0-427A-AB61-B9885117A455}"/>
                </a:ext>
              </a:extLst>
            </p:cNvPr>
            <p:cNvSpPr txBox="1"/>
            <p:nvPr/>
          </p:nvSpPr>
          <p:spPr>
            <a:xfrm>
              <a:off x="1757806" y="259147"/>
              <a:ext cx="4667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vi-VN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Rounded Rectangle 6">
            <a:extLst>
              <a:ext uri="{FF2B5EF4-FFF2-40B4-BE49-F238E27FC236}">
                <a16:creationId xmlns:a16="http://schemas.microsoft.com/office/drawing/2014/main" id="{612F3F48-BC80-43B8-BCAE-92CCE60EBD32}"/>
              </a:ext>
            </a:extLst>
          </p:cNvPr>
          <p:cNvSpPr/>
          <p:nvPr/>
        </p:nvSpPr>
        <p:spPr>
          <a:xfrm>
            <a:off x="5191125" y="1804045"/>
            <a:ext cx="672347" cy="5559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" name="Oval 3"/>
          <p:cNvSpPr/>
          <p:nvPr/>
        </p:nvSpPr>
        <p:spPr>
          <a:xfrm>
            <a:off x="2403835" y="1800520"/>
            <a:ext cx="782425" cy="79185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32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3186260" y="2118182"/>
            <a:ext cx="2004865" cy="247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863472" y="2082037"/>
            <a:ext cx="2004865" cy="247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43471" y="1685876"/>
            <a:ext cx="1847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Gấp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3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lần</a:t>
            </a:r>
            <a:endParaRPr lang="en-US" sz="2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05721" y="1598406"/>
            <a:ext cx="1847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Giảm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4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lần</a:t>
            </a:r>
            <a:endParaRPr lang="en-US" sz="2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ounded Rectangle 6">
            <a:extLst>
              <a:ext uri="{FF2B5EF4-FFF2-40B4-BE49-F238E27FC236}">
                <a16:creationId xmlns:a16="http://schemas.microsoft.com/office/drawing/2014/main" id="{612F3F48-BC80-43B8-BCAE-92CCE60EBD32}"/>
              </a:ext>
            </a:extLst>
          </p:cNvPr>
          <p:cNvSpPr/>
          <p:nvPr/>
        </p:nvSpPr>
        <p:spPr>
          <a:xfrm>
            <a:off x="5191124" y="3026718"/>
            <a:ext cx="672347" cy="5559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1" name="Oval 40"/>
          <p:cNvSpPr/>
          <p:nvPr/>
        </p:nvSpPr>
        <p:spPr>
          <a:xfrm>
            <a:off x="2403834" y="3023193"/>
            <a:ext cx="782425" cy="79185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42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flipV="1">
            <a:off x="3186259" y="3340855"/>
            <a:ext cx="2004865" cy="247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5863471" y="3304710"/>
            <a:ext cx="2004865" cy="247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Isosceles Triangle 43"/>
          <p:cNvSpPr/>
          <p:nvPr/>
        </p:nvSpPr>
        <p:spPr>
          <a:xfrm>
            <a:off x="7774068" y="2873809"/>
            <a:ext cx="914400" cy="70889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343470" y="2908549"/>
            <a:ext cx="1847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Giảm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3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lần</a:t>
            </a:r>
            <a:endParaRPr lang="en-US" sz="2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972845" y="2792360"/>
            <a:ext cx="25827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Bớt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3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đơn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vị</a:t>
            </a:r>
            <a:endParaRPr lang="en-US" sz="2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Rounded Rectangle 6">
            <a:extLst>
              <a:ext uri="{FF2B5EF4-FFF2-40B4-BE49-F238E27FC236}">
                <a16:creationId xmlns:a16="http://schemas.microsoft.com/office/drawing/2014/main" id="{612F3F48-BC80-43B8-BCAE-92CCE60EBD32}"/>
              </a:ext>
            </a:extLst>
          </p:cNvPr>
          <p:cNvSpPr/>
          <p:nvPr/>
        </p:nvSpPr>
        <p:spPr>
          <a:xfrm>
            <a:off x="5191124" y="4263935"/>
            <a:ext cx="672347" cy="5559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8" name="Oval 47"/>
          <p:cNvSpPr/>
          <p:nvPr/>
        </p:nvSpPr>
        <p:spPr>
          <a:xfrm>
            <a:off x="2403834" y="4260410"/>
            <a:ext cx="782425" cy="79185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11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V="1">
            <a:off x="3186259" y="4578072"/>
            <a:ext cx="2004865" cy="247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5863471" y="4541927"/>
            <a:ext cx="2004865" cy="247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Isosceles Triangle 50"/>
          <p:cNvSpPr/>
          <p:nvPr/>
        </p:nvSpPr>
        <p:spPr>
          <a:xfrm>
            <a:off x="7774068" y="4111026"/>
            <a:ext cx="914400" cy="70889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343470" y="4145766"/>
            <a:ext cx="18476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Gấp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2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lần</a:t>
            </a:r>
            <a:endParaRPr lang="en-US" sz="2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837431" y="4058296"/>
            <a:ext cx="27181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Thêm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2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đơn</a:t>
            </a:r>
            <a:r>
              <a:rPr lang="en-GB" sz="24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GB" sz="24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vị</a:t>
            </a:r>
            <a:endParaRPr lang="en-US" sz="2400" dirty="0"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Rounded Rectangle 6">
            <a:extLst>
              <a:ext uri="{FF2B5EF4-FFF2-40B4-BE49-F238E27FC236}">
                <a16:creationId xmlns:a16="http://schemas.microsoft.com/office/drawing/2014/main" id="{612F3F48-BC80-43B8-BCAE-92CCE60EBD32}"/>
              </a:ext>
            </a:extLst>
          </p:cNvPr>
          <p:cNvSpPr/>
          <p:nvPr/>
        </p:nvSpPr>
        <p:spPr>
          <a:xfrm>
            <a:off x="5191124" y="1798731"/>
            <a:ext cx="672347" cy="5559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96</a:t>
            </a:r>
          </a:p>
        </p:txBody>
      </p:sp>
      <p:sp>
        <p:nvSpPr>
          <p:cNvPr id="55" name="Isosceles Triangle 54"/>
          <p:cNvSpPr/>
          <p:nvPr/>
        </p:nvSpPr>
        <p:spPr>
          <a:xfrm>
            <a:off x="7774068" y="1513151"/>
            <a:ext cx="1081530" cy="75442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24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Rounded Rectangle 6">
            <a:extLst>
              <a:ext uri="{FF2B5EF4-FFF2-40B4-BE49-F238E27FC236}">
                <a16:creationId xmlns:a16="http://schemas.microsoft.com/office/drawing/2014/main" id="{612F3F48-BC80-43B8-BCAE-92CCE60EBD32}"/>
              </a:ext>
            </a:extLst>
          </p:cNvPr>
          <p:cNvSpPr/>
          <p:nvPr/>
        </p:nvSpPr>
        <p:spPr>
          <a:xfrm>
            <a:off x="5191124" y="3035948"/>
            <a:ext cx="672347" cy="5559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57" name="Isosceles Triangle 56"/>
          <p:cNvSpPr/>
          <p:nvPr/>
        </p:nvSpPr>
        <p:spPr>
          <a:xfrm>
            <a:off x="7701402" y="2835623"/>
            <a:ext cx="1081530" cy="75442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11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Rounded Rectangle 6">
            <a:extLst>
              <a:ext uri="{FF2B5EF4-FFF2-40B4-BE49-F238E27FC236}">
                <a16:creationId xmlns:a16="http://schemas.microsoft.com/office/drawing/2014/main" id="{612F3F48-BC80-43B8-BCAE-92CCE60EBD32}"/>
              </a:ext>
            </a:extLst>
          </p:cNvPr>
          <p:cNvSpPr/>
          <p:nvPr/>
        </p:nvSpPr>
        <p:spPr>
          <a:xfrm>
            <a:off x="5191124" y="4241969"/>
            <a:ext cx="672347" cy="555983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22</a:t>
            </a:r>
          </a:p>
        </p:txBody>
      </p:sp>
      <p:sp>
        <p:nvSpPr>
          <p:cNvPr id="60" name="Isosceles Triangle 59"/>
          <p:cNvSpPr/>
          <p:nvPr/>
        </p:nvSpPr>
        <p:spPr>
          <a:xfrm>
            <a:off x="7718272" y="4088258"/>
            <a:ext cx="1081530" cy="754428"/>
          </a:xfrm>
          <a:prstGeom prst="triangl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>
                <a:solidFill>
                  <a:srgbClr val="FF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24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AFDD9FCF-A5D0-6BA9-84A2-4298A360B9B6}"/>
              </a:ext>
            </a:extLst>
          </p:cNvPr>
          <p:cNvSpPr/>
          <p:nvPr/>
        </p:nvSpPr>
        <p:spPr>
          <a:xfrm>
            <a:off x="8635245" y="426760"/>
            <a:ext cx="3038349" cy="102324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SGK</a:t>
            </a:r>
            <a:endParaRPr lang="en-US" sz="28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40" grpId="0" animBg="1"/>
      <p:bldP spid="47" grpId="0" animBg="1"/>
      <p:bldP spid="54" grpId="0" animBg="1"/>
      <p:bldP spid="54" grpId="1" animBg="1"/>
      <p:bldP spid="55" grpId="0" animBg="1"/>
      <p:bldP spid="56" grpId="0" animBg="1"/>
      <p:bldP spid="56" grpId="1" animBg="1"/>
      <p:bldP spid="57" grpId="0" animBg="1"/>
      <p:bldP spid="58" grpId="0" animBg="1"/>
      <p:bldP spid="58" grpId="1" animBg="1"/>
      <p:bldP spid="60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151AB8-6200-4BC4-B848-271938B38F3C}"/>
              </a:ext>
            </a:extLst>
          </p:cNvPr>
          <p:cNvSpPr txBox="1"/>
          <p:nvPr/>
        </p:nvSpPr>
        <p:spPr>
          <a:xfrm>
            <a:off x="1130425" y="528276"/>
            <a:ext cx="110025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Rô-bốt dùng 35 m vải để may quần áo công nhân. Mỗi bộ quần áo công nhân hết 3 m vải. Hỏi Rô-bốt có thể may được nhiều nhất bao nhiêu bộ quần áo công nhân và còn thừa mấy mét vải ?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C527D23-8E17-428E-91EF-5B4FC48BF0AB}"/>
              </a:ext>
            </a:extLst>
          </p:cNvPr>
          <p:cNvCxnSpPr>
            <a:cxnSpLocks/>
          </p:cNvCxnSpPr>
          <p:nvPr/>
        </p:nvCxnSpPr>
        <p:spPr>
          <a:xfrm>
            <a:off x="1395234" y="1022185"/>
            <a:ext cx="8105015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7E77A08-FD47-4569-A299-9BEFB9DCB7A8}"/>
              </a:ext>
            </a:extLst>
          </p:cNvPr>
          <p:cNvCxnSpPr>
            <a:cxnSpLocks/>
          </p:cNvCxnSpPr>
          <p:nvPr/>
        </p:nvCxnSpPr>
        <p:spPr>
          <a:xfrm>
            <a:off x="7063642" y="1482211"/>
            <a:ext cx="4077356" cy="238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640A23-767A-40D6-8DA6-1F3C4409212D}"/>
              </a:ext>
            </a:extLst>
          </p:cNvPr>
          <p:cNvCxnSpPr>
            <a:cxnSpLocks/>
          </p:cNvCxnSpPr>
          <p:nvPr/>
        </p:nvCxnSpPr>
        <p:spPr>
          <a:xfrm>
            <a:off x="3553585" y="1462982"/>
            <a:ext cx="1231775" cy="2161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D640A23-767A-40D6-8DA6-1F3C4409212D}"/>
              </a:ext>
            </a:extLst>
          </p:cNvPr>
          <p:cNvCxnSpPr>
            <a:cxnSpLocks/>
          </p:cNvCxnSpPr>
          <p:nvPr/>
        </p:nvCxnSpPr>
        <p:spPr>
          <a:xfrm>
            <a:off x="9599320" y="991685"/>
            <a:ext cx="1197446" cy="9039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7E77A08-FD47-4569-A299-9BEFB9DCB7A8}"/>
              </a:ext>
            </a:extLst>
          </p:cNvPr>
          <p:cNvCxnSpPr>
            <a:cxnSpLocks/>
          </p:cNvCxnSpPr>
          <p:nvPr/>
        </p:nvCxnSpPr>
        <p:spPr>
          <a:xfrm flipV="1">
            <a:off x="1428055" y="1928682"/>
            <a:ext cx="9193440" cy="532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1130425" y="3263502"/>
            <a:ext cx="1025119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giải</a:t>
            </a:r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</a:t>
            </a:r>
          </a:p>
          <a:p>
            <a:r>
              <a:rPr lang="en-GB" sz="3200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Ta có 35 : 3 = 11 (dư 2)</a:t>
            </a:r>
          </a:p>
          <a:p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Rô-bốt may được nhiều nhất 11 bộ quần áo và thừa 2 mét vải.</a:t>
            </a:r>
          </a:p>
          <a:p>
            <a:r>
              <a:rPr lang="en-GB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</a:t>
            </a:r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Đáp số: 11 bộ quần áo</a:t>
            </a:r>
            <a:r>
              <a:rPr lang="en-US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 </a:t>
            </a:r>
            <a:r>
              <a:rPr lang="en-GB" sz="32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thừa</a:t>
            </a:r>
            <a:r>
              <a:rPr lang="en-GB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2 mét vải</a:t>
            </a:r>
            <a:r>
              <a:rPr lang="en-GB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94C341A0-B329-0B4E-4C8C-5290190C946C}"/>
              </a:ext>
            </a:extLst>
          </p:cNvPr>
          <p:cNvSpPr/>
          <p:nvPr/>
        </p:nvSpPr>
        <p:spPr>
          <a:xfrm>
            <a:off x="7583146" y="2358011"/>
            <a:ext cx="3038349" cy="102324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ghi</a:t>
            </a:r>
            <a:endParaRPr lang="en-US" sz="28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DF54E5-43BE-D63F-4132-92E858B4E400}"/>
              </a:ext>
            </a:extLst>
          </p:cNvPr>
          <p:cNvGrpSpPr/>
          <p:nvPr/>
        </p:nvGrpSpPr>
        <p:grpSpPr>
          <a:xfrm>
            <a:off x="354453" y="499600"/>
            <a:ext cx="609600" cy="587971"/>
            <a:chOff x="228601" y="108715"/>
            <a:chExt cx="609600" cy="5879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80185233-F81C-F1CC-D181-EE6F0C870840}"/>
                </a:ext>
              </a:extLst>
            </p:cNvPr>
            <p:cNvSpPr/>
            <p:nvPr/>
          </p:nvSpPr>
          <p:spPr>
            <a:xfrm>
              <a:off x="228601" y="108715"/>
              <a:ext cx="609600" cy="5879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AAE23C4-DF92-3FB0-C725-B97A089F992F}"/>
                </a:ext>
              </a:extLst>
            </p:cNvPr>
            <p:cNvSpPr/>
            <p:nvPr/>
          </p:nvSpPr>
          <p:spPr>
            <a:xfrm>
              <a:off x="293915" y="174100"/>
              <a:ext cx="478971" cy="457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endPara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513450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151AB8-6200-4BC4-B848-271938B38F3C}"/>
              </a:ext>
            </a:extLst>
          </p:cNvPr>
          <p:cNvSpPr txBox="1"/>
          <p:nvPr/>
        </p:nvSpPr>
        <p:spPr>
          <a:xfrm>
            <a:off x="1099945" y="132036"/>
            <a:ext cx="110025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Trong ngày hội trồng cây, Việt trồng được 5 cây. Số cây Rô-bốt trồng được gấp 3 lần số cây của Việt. Hỏi cả hai bạn trồng được bao nhiêu cây?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C527D23-8E17-428E-91EF-5B4FC48BF0AB}"/>
              </a:ext>
            </a:extLst>
          </p:cNvPr>
          <p:cNvCxnSpPr>
            <a:cxnSpLocks/>
          </p:cNvCxnSpPr>
          <p:nvPr/>
        </p:nvCxnSpPr>
        <p:spPr>
          <a:xfrm flipV="1">
            <a:off x="5520885" y="601165"/>
            <a:ext cx="3384223" cy="23466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7E77A08-FD47-4569-A299-9BEFB9DCB7A8}"/>
              </a:ext>
            </a:extLst>
          </p:cNvPr>
          <p:cNvCxnSpPr>
            <a:cxnSpLocks/>
          </p:cNvCxnSpPr>
          <p:nvPr/>
        </p:nvCxnSpPr>
        <p:spPr>
          <a:xfrm flipV="1">
            <a:off x="8168001" y="1047605"/>
            <a:ext cx="3496325" cy="3728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D640A23-767A-40D6-8DA6-1F3C4409212D}"/>
              </a:ext>
            </a:extLst>
          </p:cNvPr>
          <p:cNvCxnSpPr>
            <a:cxnSpLocks/>
          </p:cNvCxnSpPr>
          <p:nvPr/>
        </p:nvCxnSpPr>
        <p:spPr>
          <a:xfrm flipV="1">
            <a:off x="1277347" y="1066247"/>
            <a:ext cx="5901164" cy="2765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D640A23-767A-40D6-8DA6-1F3C4409212D}"/>
              </a:ext>
            </a:extLst>
          </p:cNvPr>
          <p:cNvCxnSpPr>
            <a:cxnSpLocks/>
          </p:cNvCxnSpPr>
          <p:nvPr/>
        </p:nvCxnSpPr>
        <p:spPr>
          <a:xfrm>
            <a:off x="9206553" y="590339"/>
            <a:ext cx="225998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7E77A08-FD47-4569-A299-9BEFB9DCB7A8}"/>
              </a:ext>
            </a:extLst>
          </p:cNvPr>
          <p:cNvCxnSpPr>
            <a:cxnSpLocks/>
          </p:cNvCxnSpPr>
          <p:nvPr/>
        </p:nvCxnSpPr>
        <p:spPr>
          <a:xfrm>
            <a:off x="1099945" y="1577929"/>
            <a:ext cx="236410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820482" y="3132725"/>
            <a:ext cx="81692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                             </a:t>
            </a:r>
            <a:r>
              <a:rPr lang="vi-V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 giải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 cây Rô-bốt trồng được là</a:t>
            </a:r>
            <a:r>
              <a:rPr lang="en-US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vi-VN" sz="32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 x 3 = 15 (cây)</a:t>
            </a:r>
          </a:p>
          <a:p>
            <a:pPr algn="ctr"/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 cây cả hai bạn trồng được là</a:t>
            </a:r>
            <a:r>
              <a:rPr lang="en-US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vi-VN" sz="32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 + 15 = 20 (cây)</a:t>
            </a:r>
          </a:p>
          <a:p>
            <a:pPr algn="ctr"/>
            <a:r>
              <a:rPr lang="en-GB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       </a:t>
            </a:r>
            <a:r>
              <a:rPr lang="vi-VN" sz="32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Đáp số: 20 cây</a:t>
            </a: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0FB59AC9-F765-3DBE-4CA2-1F580924C2B1}"/>
              </a:ext>
            </a:extLst>
          </p:cNvPr>
          <p:cNvSpPr/>
          <p:nvPr/>
        </p:nvSpPr>
        <p:spPr>
          <a:xfrm>
            <a:off x="7552666" y="1961771"/>
            <a:ext cx="3038349" cy="102324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Làm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vở</a:t>
            </a:r>
            <a:r>
              <a:rPr lang="en-US" sz="28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ghi</a:t>
            </a:r>
            <a:endParaRPr lang="en-US" sz="2800" dirty="0">
              <a:latin typeface="Times New Roman" panose="020206030504050203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C2FD5D4-8DED-2F97-7AA6-A61C5B0B94C4}"/>
              </a:ext>
            </a:extLst>
          </p:cNvPr>
          <p:cNvGrpSpPr/>
          <p:nvPr/>
        </p:nvGrpSpPr>
        <p:grpSpPr>
          <a:xfrm>
            <a:off x="365760" y="328895"/>
            <a:ext cx="609600" cy="587971"/>
            <a:chOff x="228601" y="108715"/>
            <a:chExt cx="609600" cy="5879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BAE73B55-899E-9E2F-CD53-9687EEF40F9C}"/>
                </a:ext>
              </a:extLst>
            </p:cNvPr>
            <p:cNvSpPr/>
            <p:nvPr/>
          </p:nvSpPr>
          <p:spPr>
            <a:xfrm>
              <a:off x="228601" y="108715"/>
              <a:ext cx="609600" cy="5879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68D4DE4-D38F-B144-6EB0-D1D9213B2C5A}"/>
                </a:ext>
              </a:extLst>
            </p:cNvPr>
            <p:cNvSpPr/>
            <p:nvPr/>
          </p:nvSpPr>
          <p:spPr>
            <a:xfrm>
              <a:off x="293915" y="174100"/>
              <a:ext cx="478971" cy="45720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  <a:latin typeface="Times New Roman" panose="02020603050405020304" pitchFamily="18" charset="0"/>
                  <a:ea typeface="Arial-Rounded" panose="020B0500000000000000" pitchFamily="34" charset="0"/>
                  <a:cs typeface="Times New Roman" panose="02020603050405020304" pitchFamily="18" charset="0"/>
                </a:rPr>
                <a:t>4</a:t>
              </a:r>
              <a:endParaRPr lang="vi-VN" sz="3200" b="1" dirty="0">
                <a:solidFill>
                  <a:schemeClr val="bg1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8ED537C-0CD7-5E71-40D9-6F0770236288}"/>
              </a:ext>
            </a:extLst>
          </p:cNvPr>
          <p:cNvSpPr txBox="1"/>
          <p:nvPr/>
        </p:nvSpPr>
        <p:spPr>
          <a:xfrm>
            <a:off x="1672781" y="2242487"/>
            <a:ext cx="6495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Tóm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tắt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08B191-4DFB-F1E0-1588-931D789F6E95}"/>
              </a:ext>
            </a:extLst>
          </p:cNvPr>
          <p:cNvSpPr txBox="1"/>
          <p:nvPr/>
        </p:nvSpPr>
        <p:spPr>
          <a:xfrm>
            <a:off x="365760" y="3040523"/>
            <a:ext cx="6495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Việt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8361C-3377-E86B-F46F-574330E189CB}"/>
              </a:ext>
            </a:extLst>
          </p:cNvPr>
          <p:cNvSpPr txBox="1"/>
          <p:nvPr/>
        </p:nvSpPr>
        <p:spPr>
          <a:xfrm>
            <a:off x="365760" y="3673516"/>
            <a:ext cx="6495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Cây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Rô-bốt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20B454A-492A-7772-126F-A41793377586}"/>
              </a:ext>
            </a:extLst>
          </p:cNvPr>
          <p:cNvGrpSpPr/>
          <p:nvPr/>
        </p:nvGrpSpPr>
        <p:grpSpPr>
          <a:xfrm>
            <a:off x="2743200" y="3105519"/>
            <a:ext cx="735496" cy="296198"/>
            <a:chOff x="2743200" y="3105519"/>
            <a:chExt cx="735496" cy="29619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A7F2B5-3993-97AD-DDAA-3F2D92C7E330}"/>
                </a:ext>
              </a:extLst>
            </p:cNvPr>
            <p:cNvCxnSpPr>
              <a:cxnSpLocks/>
            </p:cNvCxnSpPr>
            <p:nvPr/>
          </p:nvCxnSpPr>
          <p:spPr>
            <a:xfrm>
              <a:off x="2743200" y="3132725"/>
              <a:ext cx="0" cy="26899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2D2A3C6-B954-CA28-6EFD-79931AC845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3253618"/>
              <a:ext cx="73549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DEA8737-DBBE-341E-E02C-69B7B1D5E276}"/>
                </a:ext>
              </a:extLst>
            </p:cNvPr>
            <p:cNvCxnSpPr>
              <a:cxnSpLocks/>
            </p:cNvCxnSpPr>
            <p:nvPr/>
          </p:nvCxnSpPr>
          <p:spPr>
            <a:xfrm>
              <a:off x="3478696" y="3105519"/>
              <a:ext cx="0" cy="296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851BDF8-9437-9A71-8C85-4B6832F03BC3}"/>
              </a:ext>
            </a:extLst>
          </p:cNvPr>
          <p:cNvGrpSpPr/>
          <p:nvPr/>
        </p:nvGrpSpPr>
        <p:grpSpPr>
          <a:xfrm>
            <a:off x="2733261" y="3737071"/>
            <a:ext cx="735496" cy="296198"/>
            <a:chOff x="2743200" y="3105519"/>
            <a:chExt cx="735496" cy="296198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3CB92A6-A15B-9129-01C9-24C0ABCE7D01}"/>
                </a:ext>
              </a:extLst>
            </p:cNvPr>
            <p:cNvCxnSpPr>
              <a:cxnSpLocks/>
            </p:cNvCxnSpPr>
            <p:nvPr/>
          </p:nvCxnSpPr>
          <p:spPr>
            <a:xfrm>
              <a:off x="2743200" y="3132725"/>
              <a:ext cx="0" cy="26899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E1C3522-F28C-DD98-BA2C-5B88F6BF8C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3253618"/>
              <a:ext cx="73549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137D0F4-84DD-3A0D-CD38-EB02E59DD4BA}"/>
                </a:ext>
              </a:extLst>
            </p:cNvPr>
            <p:cNvCxnSpPr>
              <a:cxnSpLocks/>
            </p:cNvCxnSpPr>
            <p:nvPr/>
          </p:nvCxnSpPr>
          <p:spPr>
            <a:xfrm>
              <a:off x="3478696" y="3105519"/>
              <a:ext cx="0" cy="296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7D54B81C-CEAD-D02C-5746-304B23E101A7}"/>
              </a:ext>
            </a:extLst>
          </p:cNvPr>
          <p:cNvGrpSpPr/>
          <p:nvPr/>
        </p:nvGrpSpPr>
        <p:grpSpPr>
          <a:xfrm>
            <a:off x="3464048" y="3735161"/>
            <a:ext cx="735496" cy="296198"/>
            <a:chOff x="2743200" y="3105519"/>
            <a:chExt cx="735496" cy="296198"/>
          </a:xfrm>
        </p:grpSpPr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4AC57FF9-465F-C677-7FCC-A468ACC9D414}"/>
                </a:ext>
              </a:extLst>
            </p:cNvPr>
            <p:cNvCxnSpPr>
              <a:cxnSpLocks/>
            </p:cNvCxnSpPr>
            <p:nvPr/>
          </p:nvCxnSpPr>
          <p:spPr>
            <a:xfrm>
              <a:off x="2743200" y="3132725"/>
              <a:ext cx="0" cy="26899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28D2C8D-C26A-7AD6-D5E3-7F41A1DF751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3253618"/>
              <a:ext cx="73549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285FAF4B-9D6E-0AC2-3BAC-25195BAB4A75}"/>
                </a:ext>
              </a:extLst>
            </p:cNvPr>
            <p:cNvCxnSpPr>
              <a:cxnSpLocks/>
            </p:cNvCxnSpPr>
            <p:nvPr/>
          </p:nvCxnSpPr>
          <p:spPr>
            <a:xfrm>
              <a:off x="3478696" y="3105519"/>
              <a:ext cx="0" cy="296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9E76E269-9646-EB60-C2C8-F77EB1ABF315}"/>
              </a:ext>
            </a:extLst>
          </p:cNvPr>
          <p:cNvGrpSpPr/>
          <p:nvPr/>
        </p:nvGrpSpPr>
        <p:grpSpPr>
          <a:xfrm>
            <a:off x="4204252" y="3722182"/>
            <a:ext cx="735496" cy="296198"/>
            <a:chOff x="2743200" y="3105519"/>
            <a:chExt cx="735496" cy="296198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E0B8F358-F2AB-23D2-8FBC-4D0BA3EB164E}"/>
                </a:ext>
              </a:extLst>
            </p:cNvPr>
            <p:cNvCxnSpPr>
              <a:cxnSpLocks/>
            </p:cNvCxnSpPr>
            <p:nvPr/>
          </p:nvCxnSpPr>
          <p:spPr>
            <a:xfrm>
              <a:off x="2743200" y="3132725"/>
              <a:ext cx="0" cy="268992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38443E8-3518-DD80-7EB3-F3012091A46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743200" y="3253618"/>
              <a:ext cx="73549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5070D1E-8F7D-7063-035B-A03F1B90B26F}"/>
                </a:ext>
              </a:extLst>
            </p:cNvPr>
            <p:cNvCxnSpPr>
              <a:cxnSpLocks/>
            </p:cNvCxnSpPr>
            <p:nvPr/>
          </p:nvCxnSpPr>
          <p:spPr>
            <a:xfrm>
              <a:off x="3478696" y="3105519"/>
              <a:ext cx="0" cy="29619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6C3A03F1-738D-4338-8341-CF156904D5EA}"/>
              </a:ext>
            </a:extLst>
          </p:cNvPr>
          <p:cNvSpPr txBox="1"/>
          <p:nvPr/>
        </p:nvSpPr>
        <p:spPr>
          <a:xfrm>
            <a:off x="2711333" y="2713609"/>
            <a:ext cx="6495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 </a:t>
            </a:r>
            <a:r>
              <a:rPr lang="en-US" sz="2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224C26C-19E7-11CB-7181-33855F1DFA78}"/>
              </a:ext>
            </a:extLst>
          </p:cNvPr>
          <p:cNvSpPr txBox="1"/>
          <p:nvPr/>
        </p:nvSpPr>
        <p:spPr>
          <a:xfrm>
            <a:off x="3469279" y="4107231"/>
            <a:ext cx="6495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ight Brace 38">
            <a:extLst>
              <a:ext uri="{FF2B5EF4-FFF2-40B4-BE49-F238E27FC236}">
                <a16:creationId xmlns:a16="http://schemas.microsoft.com/office/drawing/2014/main" id="{74CA6D14-AD81-05A0-813A-865D903A44E5}"/>
              </a:ext>
            </a:extLst>
          </p:cNvPr>
          <p:cNvSpPr/>
          <p:nvPr/>
        </p:nvSpPr>
        <p:spPr>
          <a:xfrm>
            <a:off x="5037911" y="2870790"/>
            <a:ext cx="142357" cy="1076771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83A1BBB-764B-D191-0DEC-4604C72B84C0}"/>
              </a:ext>
            </a:extLst>
          </p:cNvPr>
          <p:cNvSpPr txBox="1"/>
          <p:nvPr/>
        </p:nvSpPr>
        <p:spPr>
          <a:xfrm>
            <a:off x="5265279" y="3154747"/>
            <a:ext cx="64952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? </a:t>
            </a:r>
            <a:r>
              <a:rPr lang="en-US" sz="2400" dirty="0" err="1"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cây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Left Brace 42">
            <a:extLst>
              <a:ext uri="{FF2B5EF4-FFF2-40B4-BE49-F238E27FC236}">
                <a16:creationId xmlns:a16="http://schemas.microsoft.com/office/drawing/2014/main" id="{08A0D865-5C25-4F60-3E6B-CEDFB7F5E9DF}"/>
              </a:ext>
            </a:extLst>
          </p:cNvPr>
          <p:cNvSpPr/>
          <p:nvPr/>
        </p:nvSpPr>
        <p:spPr>
          <a:xfrm rot="16200000">
            <a:off x="3699456" y="3041609"/>
            <a:ext cx="280494" cy="2141498"/>
          </a:xfrm>
          <a:prstGeom prst="leftBrace">
            <a:avLst>
              <a:gd name="adj1" fmla="val 8333"/>
              <a:gd name="adj2" fmla="val 50978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91472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4" grpId="0"/>
      <p:bldP spid="5" grpId="0"/>
      <p:bldP spid="6" grpId="0"/>
      <p:bldP spid="37" grpId="0"/>
      <p:bldP spid="38" grpId="0"/>
      <p:bldP spid="39" grpId="0" animBg="1"/>
      <p:bldP spid="40" grpId="0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48758" y="2458826"/>
            <a:ext cx="745594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sz="7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CHÀO</a:t>
            </a:r>
            <a:r>
              <a:rPr lang="en-US" sz="7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TẠM</a:t>
            </a:r>
            <a:r>
              <a:rPr lang="en-US" sz="7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BIỆT</a:t>
            </a:r>
            <a:r>
              <a:rPr lang="en-US" sz="7200" dirty="0"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12494200"/>
      </p:ext>
    </p:extLst>
  </p:cSld>
  <p:clrMapOvr>
    <a:masterClrMapping/>
  </p:clrMapOvr>
  <p:transition spd="slow">
    <p:rand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ROUNDED">
      <a:majorFont>
        <a:latin typeface="Arial-Rounded"/>
        <a:ea typeface=""/>
        <a:cs typeface=""/>
      </a:majorFont>
      <a:minorFont>
        <a:latin typeface="Arial-Round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303</Words>
  <Application>Microsoft Office PowerPoint</Application>
  <PresentationFormat>Widescreen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Arial-Rounded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Administrator</dc:creator>
  <cp:lastModifiedBy>Admin</cp:lastModifiedBy>
  <cp:revision>171</cp:revision>
  <dcterms:created xsi:type="dcterms:W3CDTF">2021-05-12T04:19:00Z</dcterms:created>
  <dcterms:modified xsi:type="dcterms:W3CDTF">2025-11-26T04:51:31Z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1033-11.2.0.10132</vt:lpwstr>
  </property>
</Properties>
</file>