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6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05" r:id="rId1"/>
    <p:sldMasterId id="2147483843" r:id="rId2"/>
    <p:sldMasterId id="2147483807" r:id="rId3"/>
    <p:sldMasterId id="2147483861" r:id="rId4"/>
    <p:sldMasterId id="2147483987" r:id="rId5"/>
    <p:sldMasterId id="2147483879" r:id="rId6"/>
    <p:sldMasterId id="2147484040" r:id="rId7"/>
    <p:sldMasterId id="2147484086" r:id="rId8"/>
  </p:sldMasterIdLst>
  <p:notesMasterIdLst>
    <p:notesMasterId r:id="rId15"/>
  </p:notesMasterIdLst>
  <p:sldIdLst>
    <p:sldId id="316" r:id="rId9"/>
    <p:sldId id="351" r:id="rId10"/>
    <p:sldId id="354" r:id="rId11"/>
    <p:sldId id="411" r:id="rId12"/>
    <p:sldId id="332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B6"/>
    <a:srgbClr val="F4A2F2"/>
    <a:srgbClr val="EB54E9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LH: https://www.facebook.com/vuhong1972/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82">
              <a:defRPr/>
            </a:pPr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 defTabSz="457082">
                <a:defRPr/>
              </a:p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5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278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232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76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392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28272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726643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969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7132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7997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54A232-E3A6-49F1-8394-84778C592AD1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66C6A4-9830-4DAC-9ACA-E539836C2A0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981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21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998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794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705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389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823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62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276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441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037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7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36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6" y="500131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024638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3986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785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3907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5" y="6021320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69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5" y="6021320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622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365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6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81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88753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98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116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Cick</a:t>
            </a:r>
            <a:r>
              <a:rPr lang="en-US" dirty="0"/>
              <a:t>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4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5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5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08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14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05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57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12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65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20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44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29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2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56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32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78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3019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10363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57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796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35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62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88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2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56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21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67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1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39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12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4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01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54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56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759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744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4188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12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010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56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43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10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52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5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495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50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373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13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037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533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28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200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7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673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810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27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64662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47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4615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698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195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28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58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209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608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3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903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181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622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77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23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816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11/20/2025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86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70041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1344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974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05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734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971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409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39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954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144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22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580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13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565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11/20/2025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1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334875" cy="697230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2047" t="17829"/>
          <a:stretch>
            <a:fillRect/>
          </a:stretch>
        </p:blipFill>
        <p:spPr>
          <a:xfrm>
            <a:off x="-729079" y="-683580"/>
            <a:ext cx="1458158" cy="26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  <p:sldLayoutId id="214748379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7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4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4023" r:id="rId18"/>
    <p:sldLayoutId id="2147483668" r:id="rId19"/>
    <p:sldLayoutId id="214748367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3057" cy="6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2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3057" cy="6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3057" cy="6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5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" y="0"/>
            <a:ext cx="121880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1988800" y="6477000"/>
            <a:ext cx="304800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sz="667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96574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  <p:sldLayoutId id="2147484103" r:id="rId17"/>
    <p:sldLayoutId id="214748410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5044" y="690474"/>
            <a:ext cx="5791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519" y="1716554"/>
            <a:ext cx="108706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27:</a:t>
            </a:r>
            <a:r>
              <a:rPr kumimoji="0" lang="en-US" sz="48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kumimoji="0" lang="en-US" sz="4800" i="0" u="none" strike="noStrike" kern="1200" cap="none" spc="100" normalizeH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baseline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spc="100" baseline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o.remove.bg/downloads/2acb1aad-b75d-4584-956b-c073c3d8b441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19" y="3965562"/>
            <a:ext cx="2320281" cy="337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6867408" y="3201759"/>
            <a:ext cx="3195873" cy="1098994"/>
          </a:xfrm>
          <a:prstGeom prst="wedgeRoundRectCallout">
            <a:avLst>
              <a:gd name="adj1" fmla="val 56504"/>
              <a:gd name="adj2" fmla="val 51791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ta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0772" y="5316277"/>
            <a:ext cx="6572250" cy="954107"/>
          </a:xfrm>
          <a:prstGeom prst="rect">
            <a:avLst/>
          </a:prstGeom>
          <a:noFill/>
          <a:ln w="28575">
            <a:solidFill>
              <a:srgbClr val="EB54E9"/>
            </a:solidFill>
            <a:prstDash val="sys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6 : 3 = 2</a:t>
            </a:r>
          </a:p>
          <a:p>
            <a:pPr algn="ctr"/>
            <a:r>
              <a:rPr lang="en-GB" sz="2800" dirty="0"/>
              <a:t>6 con </a:t>
            </a:r>
            <a:r>
              <a:rPr lang="en-GB" sz="2800" dirty="0" err="1"/>
              <a:t>thỏ</a:t>
            </a:r>
            <a:r>
              <a:rPr lang="en-GB" sz="2800" dirty="0"/>
              <a:t> </a:t>
            </a:r>
            <a:r>
              <a:rPr lang="en-GB" sz="2800" dirty="0" err="1"/>
              <a:t>giảm</a:t>
            </a:r>
            <a:r>
              <a:rPr lang="en-GB" sz="2800" dirty="0"/>
              <a:t> </a:t>
            </a:r>
            <a:r>
              <a:rPr lang="en-GB" sz="2800" dirty="0" err="1"/>
              <a:t>đi</a:t>
            </a:r>
            <a:r>
              <a:rPr lang="en-GB" sz="2800" dirty="0"/>
              <a:t> 3 </a:t>
            </a:r>
            <a:r>
              <a:rPr lang="en-GB" sz="2800" dirty="0" err="1"/>
              <a:t>lần</a:t>
            </a:r>
            <a:r>
              <a:rPr lang="en-GB" sz="2800" dirty="0"/>
              <a:t> </a:t>
            </a:r>
            <a:r>
              <a:rPr lang="en-GB" sz="2800" dirty="0" err="1"/>
              <a:t>còn</a:t>
            </a:r>
            <a:r>
              <a:rPr lang="en-GB" sz="2800" dirty="0"/>
              <a:t> 2 con </a:t>
            </a:r>
            <a:r>
              <a:rPr lang="en-GB" sz="2800" dirty="0" err="1"/>
              <a:t>thỏ</a:t>
            </a:r>
            <a:r>
              <a:rPr lang="en-GB" sz="28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031" y="3117412"/>
            <a:ext cx="144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err="1"/>
              <a:t>Lúc</a:t>
            </a:r>
            <a:r>
              <a:rPr lang="en-GB" sz="2400"/>
              <a:t> đầu: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8039" y="4049501"/>
            <a:ext cx="1545352" cy="470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err="1"/>
              <a:t>Lúc</a:t>
            </a:r>
            <a:r>
              <a:rPr lang="en-GB" sz="2400"/>
              <a:t> sau:</a:t>
            </a:r>
            <a:endParaRPr lang="en-US" sz="2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867407" y="3201759"/>
            <a:ext cx="3195873" cy="1098994"/>
          </a:xfrm>
          <a:prstGeom prst="wedgeRoundRectCallout">
            <a:avLst>
              <a:gd name="adj1" fmla="val 56504"/>
              <a:gd name="adj2" fmla="val 51791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ta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GB" sz="24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ular Callout 18">
            <a:extLst>
              <a:ext uri="{FF2B5EF4-FFF2-40B4-BE49-F238E27FC236}">
                <a16:creationId xmlns:a16="http://schemas.microsoft.com/office/drawing/2014/main" id="{984FDE2F-59E3-EFB5-CD4E-3AC6F50488EC}"/>
              </a:ext>
            </a:extLst>
          </p:cNvPr>
          <p:cNvSpPr/>
          <p:nvPr/>
        </p:nvSpPr>
        <p:spPr>
          <a:xfrm>
            <a:off x="6867408" y="86134"/>
            <a:ext cx="3195873" cy="655605"/>
          </a:xfrm>
          <a:prstGeom prst="wedgeRoundRectCallout">
            <a:avLst>
              <a:gd name="adj1" fmla="val -49403"/>
              <a:gd name="adj2" fmla="val 80353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GB" sz="240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D50E3-49E2-2051-C81C-A901027988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0" t="26865" r="36430" b="45871"/>
          <a:stretch/>
        </p:blipFill>
        <p:spPr>
          <a:xfrm>
            <a:off x="4447693" y="723823"/>
            <a:ext cx="2510699" cy="2110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FE3E0A-9ED9-A98C-71E6-86584600E3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t="37811" r="61493" b="46468"/>
          <a:stretch/>
        </p:blipFill>
        <p:spPr>
          <a:xfrm>
            <a:off x="883721" y="1149363"/>
            <a:ext cx="3563972" cy="1497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B3F9A0-066C-6645-4B0E-8733B32FE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7" t="36368" r="9089" b="47662"/>
          <a:stretch/>
        </p:blipFill>
        <p:spPr>
          <a:xfrm>
            <a:off x="6958392" y="1093162"/>
            <a:ext cx="3583104" cy="1497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AD623-2195-BEAA-339E-8FF17CBE7B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t="55103" r="56767" b="32811"/>
          <a:stretch/>
        </p:blipFill>
        <p:spPr>
          <a:xfrm>
            <a:off x="1716588" y="2704017"/>
            <a:ext cx="2731105" cy="1123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044664-E4F5-FAD2-78EE-E808DA9FAA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8" t="68100" r="70843" b="19799"/>
          <a:stretch/>
        </p:blipFill>
        <p:spPr>
          <a:xfrm>
            <a:off x="1725478" y="3963029"/>
            <a:ext cx="954458" cy="11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  <p:bldP spid="1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4" y="1356571"/>
            <a:ext cx="10147177" cy="38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0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250AE7-BBF4-EB43-FCBD-4C6179BD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82" y="771098"/>
            <a:ext cx="12192000" cy="608690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2DA6EC8-3100-9DFF-4135-CE4DDECED7AD}"/>
              </a:ext>
            </a:extLst>
          </p:cNvPr>
          <p:cNvSpPr/>
          <p:nvPr/>
        </p:nvSpPr>
        <p:spPr>
          <a:xfrm>
            <a:off x="6914032" y="2967807"/>
            <a:ext cx="625152" cy="5669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1F3DDE-DC8B-194E-7593-1D4470485EBF}"/>
              </a:ext>
            </a:extLst>
          </p:cNvPr>
          <p:cNvSpPr/>
          <p:nvPr/>
        </p:nvSpPr>
        <p:spPr>
          <a:xfrm>
            <a:off x="10652433" y="2837574"/>
            <a:ext cx="943994" cy="697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28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BDA735-80BC-C9C6-D186-646AE136F8CE}"/>
              </a:ext>
            </a:extLst>
          </p:cNvPr>
          <p:cNvSpPr/>
          <p:nvPr/>
        </p:nvSpPr>
        <p:spPr>
          <a:xfrm>
            <a:off x="2790953" y="5240740"/>
            <a:ext cx="975829" cy="64474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68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3062FA-63B5-1AEC-F7D8-7AAC54C69C22}"/>
              </a:ext>
            </a:extLst>
          </p:cNvPr>
          <p:cNvSpPr/>
          <p:nvPr/>
        </p:nvSpPr>
        <p:spPr>
          <a:xfrm>
            <a:off x="6869863" y="5318521"/>
            <a:ext cx="778503" cy="5669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9705AC-E615-B507-F310-81A5877436FB}"/>
              </a:ext>
            </a:extLst>
          </p:cNvPr>
          <p:cNvSpPr/>
          <p:nvPr/>
        </p:nvSpPr>
        <p:spPr>
          <a:xfrm>
            <a:off x="10751447" y="5304661"/>
            <a:ext cx="638618" cy="5669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6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2681588" y="2207392"/>
            <a:ext cx="6828823" cy="2924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697" y="313351"/>
            <a:ext cx="11772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/>
              <a:t>     </a:t>
            </a:r>
            <a:r>
              <a:rPr lang="en-US" sz="2800" dirty="0">
                <a:solidFill>
                  <a:srgbClr val="000000"/>
                </a:solidFill>
              </a:rPr>
              <a:t>Nam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>
                <a:solidFill>
                  <a:srgbClr val="000000"/>
                </a:solidFill>
              </a:rPr>
              <a:t> 42 </a:t>
            </a:r>
            <a:r>
              <a:rPr lang="en-US" sz="2800" dirty="0" err="1">
                <a:solidFill>
                  <a:srgbClr val="000000"/>
                </a:solidFill>
              </a:rPr>
              <a:t>nhãn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vở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Sau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nhãn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vở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nhãn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còn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của</a:t>
            </a:r>
            <a:r>
              <a:rPr lang="en-US" sz="2800" dirty="0">
                <a:solidFill>
                  <a:srgbClr val="000000"/>
                </a:solidFill>
              </a:rPr>
              <a:t> Nam so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lúc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đầu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giảm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đi</a:t>
            </a:r>
            <a:r>
              <a:rPr lang="en-US" sz="2800" dirty="0">
                <a:solidFill>
                  <a:srgbClr val="000000"/>
                </a:solidFill>
              </a:rPr>
              <a:t> 3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Hỏi</a:t>
            </a:r>
            <a:r>
              <a:rPr lang="en-US" sz="2800" dirty="0">
                <a:solidFill>
                  <a:srgbClr val="000000"/>
                </a:solidFill>
              </a:rPr>
              <a:t> Nam </a:t>
            </a:r>
            <a:r>
              <a:rPr lang="en-US" sz="2800" dirty="0" err="1">
                <a:solidFill>
                  <a:srgbClr val="000000"/>
                </a:solidFill>
              </a:rPr>
              <a:t>còn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bao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nhiêu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nhãn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vở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89" y="2549935"/>
            <a:ext cx="65460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giải</a:t>
            </a:r>
            <a:endParaRPr lang="en-US" sz="3200" b="1" dirty="0"/>
          </a:p>
          <a:p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Nam </a:t>
            </a:r>
            <a:r>
              <a:rPr lang="en-US" sz="3200" dirty="0" err="1">
                <a:solidFill>
                  <a:srgbClr val="FF0000"/>
                </a:solidFill>
              </a:rPr>
              <a:t>còn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số</a:t>
            </a:r>
            <a:r>
              <a:rPr lang="en-US" sz="3200">
                <a:solidFill>
                  <a:srgbClr val="FF0000"/>
                </a:solidFill>
              </a:rPr>
              <a:t> nhãn vở là: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   42 : 3 = 14 (</a:t>
            </a:r>
            <a:r>
              <a:rPr lang="en-US" sz="3200" dirty="0" err="1">
                <a:solidFill>
                  <a:srgbClr val="FF0000"/>
                </a:solidFill>
              </a:rPr>
              <a:t>nhãn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vở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                    </a:t>
            </a: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: 14 </a:t>
            </a:r>
            <a:r>
              <a:rPr lang="en-US" sz="3200" dirty="0" err="1">
                <a:solidFill>
                  <a:srgbClr val="FF0000"/>
                </a:solidFill>
              </a:rPr>
              <a:t>nhãn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vở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180167" y="1251185"/>
            <a:ext cx="3590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30155" y="754631"/>
            <a:ext cx="2813474" cy="156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745666" y="1205454"/>
            <a:ext cx="5595214" cy="25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40697" y="363589"/>
            <a:ext cx="520700" cy="4953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4752BDAA-B3EC-45DC-AE18-1EA2F4D4D7D2}"/>
              </a:ext>
            </a:extLst>
          </p:cNvPr>
          <p:cNvSpPr txBox="1"/>
          <p:nvPr/>
        </p:nvSpPr>
        <p:spPr>
          <a:xfrm>
            <a:off x="3025357" y="2254384"/>
            <a:ext cx="6628519" cy="2349231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algn="ctr" defTabSz="914196">
              <a:defRPr/>
            </a:pP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7333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9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176</Words>
  <Application>Microsoft Office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Times New Roman</vt:lpstr>
      <vt:lpstr>14_Office Theme</vt:lpstr>
      <vt:lpstr>5_Office Theme</vt:lpstr>
      <vt:lpstr>1_Office Theme</vt:lpstr>
      <vt:lpstr>6_Office Theme</vt:lpstr>
      <vt:lpstr>13_Office Theme</vt:lpstr>
      <vt:lpstr>7_Office Theme</vt:lpstr>
      <vt:lpstr>15_Office Theme</vt:lpstr>
      <vt:lpstr>27_Office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TK : VŨ HỒNG</dc:creator>
  <cp:lastModifiedBy>Admin</cp:lastModifiedBy>
  <cp:revision>342</cp:revision>
  <dcterms:created xsi:type="dcterms:W3CDTF">2021-05-04T10:26:00Z</dcterms:created>
  <dcterms:modified xsi:type="dcterms:W3CDTF">2025-11-20T04:55:04Z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