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7" r:id="rId3"/>
    <p:sldMasterId id="2147483699" r:id="rId4"/>
  </p:sldMasterIdLst>
  <p:notesMasterIdLst>
    <p:notesMasterId r:id="rId11"/>
  </p:notesMasterIdLst>
  <p:sldIdLst>
    <p:sldId id="1137" r:id="rId5"/>
    <p:sldId id="257" r:id="rId6"/>
    <p:sldId id="1149" r:id="rId7"/>
    <p:sldId id="1144" r:id="rId8"/>
    <p:sldId id="1128" r:id="rId9"/>
    <p:sldId id="26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9E6F7"/>
    <a:srgbClr val="FF0045"/>
    <a:srgbClr val="FFE669"/>
    <a:srgbClr val="F22849"/>
    <a:srgbClr val="FFB83B"/>
    <a:srgbClr val="FFFF99"/>
    <a:srgbClr val="FF6600"/>
    <a:srgbClr val="FDF3E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8124" autoAdjust="0"/>
  </p:normalViewPr>
  <p:slideViewPr>
    <p:cSldViewPr snapToGrid="0">
      <p:cViewPr varScale="1">
        <p:scale>
          <a:sx n="64" d="100"/>
          <a:sy n="64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1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1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1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1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7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3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4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38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6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065FA-AD28-41C6-9D92-BCBC497ADC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81E4CD-F525-4986-BF12-23A4926F32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形 19">
            <a:extLst>
              <a:ext uri="{FF2B5EF4-FFF2-40B4-BE49-F238E27FC236}">
                <a16:creationId xmlns:a16="http://schemas.microsoft.com/office/drawing/2014/main" id="{8631B3AA-592C-45BD-B9FC-53582DA20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0" y="-9394"/>
            <a:ext cx="11362255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EC17F7B3-CB59-49FF-9405-40D88A10E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3375" y="-97772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5656" y="1281491"/>
            <a:ext cx="2475191" cy="17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5CB54-F64D-4968-AFCB-7050E6EF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8129" y="2596038"/>
            <a:ext cx="83583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832" y="431919"/>
            <a:ext cx="756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978F1-F64D-4A3C-BF4A-B406CD405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981" y="1391645"/>
            <a:ext cx="9158848" cy="4260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1CDFA-2685-487C-69AB-F3F02D535BA2}"/>
              </a:ext>
            </a:extLst>
          </p:cNvPr>
          <p:cNvSpPr/>
          <p:nvPr/>
        </p:nvSpPr>
        <p:spPr>
          <a:xfrm>
            <a:off x="-1978702" y="-179882"/>
            <a:ext cx="1899508" cy="212292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95;p14">
            <a:extLst>
              <a:ext uri="{FF2B5EF4-FFF2-40B4-BE49-F238E27FC236}">
                <a16:creationId xmlns:a16="http://schemas.microsoft.com/office/drawing/2014/main" id="{436CE15B-6F08-031D-5F66-22825CEE6491}"/>
              </a:ext>
            </a:extLst>
          </p:cNvPr>
          <p:cNvSpPr/>
          <p:nvPr/>
        </p:nvSpPr>
        <p:spPr>
          <a:xfrm>
            <a:off x="630586" y="489883"/>
            <a:ext cx="4714890" cy="1551470"/>
          </a:xfrm>
          <a:prstGeom prst="cloudCallout">
            <a:avLst>
              <a:gd name="adj1" fmla="val -26486"/>
              <a:gd name="adj2" fmla="val 74551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vở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gian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A44F6A-2101-BC63-60B0-A110FFFED986}"/>
              </a:ext>
            </a:extLst>
          </p:cNvPr>
          <p:cNvSpPr/>
          <p:nvPr/>
        </p:nvSpPr>
        <p:spPr>
          <a:xfrm>
            <a:off x="5790000" y="522774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884" y="270859"/>
            <a:ext cx="961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b)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978F1-F64D-4A3C-BF4A-B406CD405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981" y="1391645"/>
            <a:ext cx="9158848" cy="4710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254" y="4397528"/>
            <a:ext cx="1031961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746" y="4397528"/>
            <a:ext cx="982744" cy="1098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397528"/>
            <a:ext cx="94211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6559" y="4397528"/>
            <a:ext cx="947305" cy="10972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77609" y="5605012"/>
            <a:ext cx="665018" cy="640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C01D0F-C8DF-96A8-B4FB-6987F1DB452A}"/>
              </a:ext>
            </a:extLst>
          </p:cNvPr>
          <p:cNvSpPr/>
          <p:nvPr/>
        </p:nvSpPr>
        <p:spPr>
          <a:xfrm>
            <a:off x="1510537" y="329719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236897" y="20930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310" y="307110"/>
            <a:ext cx="95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4380776-F1DF-4386-80C4-5DAB8F1A1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7" y="1599616"/>
            <a:ext cx="4156124" cy="33557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D715AD-829D-49C8-8357-CEA13AEF3FBA}"/>
              </a:ext>
            </a:extLst>
          </p:cNvPr>
          <p:cNvGrpSpPr/>
          <p:nvPr/>
        </p:nvGrpSpPr>
        <p:grpSpPr>
          <a:xfrm>
            <a:off x="1537310" y="1089769"/>
            <a:ext cx="2251928" cy="2811320"/>
            <a:chOff x="1716718" y="1992174"/>
            <a:chExt cx="1715828" cy="2811320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A5C3775-B4CF-4EFA-AEFD-C619B197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D495B0-6AA4-4EAB-BF1A-A0FBADAE831F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17 :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B4811-164F-4B18-A10D-CB65265F1F5B}"/>
              </a:ext>
            </a:extLst>
          </p:cNvPr>
          <p:cNvGrpSpPr/>
          <p:nvPr/>
        </p:nvGrpSpPr>
        <p:grpSpPr>
          <a:xfrm>
            <a:off x="316089" y="3611390"/>
            <a:ext cx="2251928" cy="2811320"/>
            <a:chOff x="1716718" y="1992174"/>
            <a:chExt cx="1715828" cy="2811320"/>
          </a:xfrm>
        </p:grpSpPr>
        <p:pic>
          <p:nvPicPr>
            <p:cNvPr id="40" name="Picture 3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610559-4C1E-4F7A-AC1D-C2DD118F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DD100E-E3FE-47D1-BE78-7CBB7274B569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4A0A65-D774-4B80-8FC3-0B2E8AD1A8D3}"/>
              </a:ext>
            </a:extLst>
          </p:cNvPr>
          <p:cNvGrpSpPr/>
          <p:nvPr/>
        </p:nvGrpSpPr>
        <p:grpSpPr>
          <a:xfrm>
            <a:off x="4914395" y="4685578"/>
            <a:ext cx="2251928" cy="2811320"/>
            <a:chOff x="1716718" y="1992174"/>
            <a:chExt cx="1715828" cy="2811320"/>
          </a:xfrm>
        </p:grpSpPr>
        <p:pic>
          <p:nvPicPr>
            <p:cNvPr id="45" name="Picture 4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481E597-A3F2-4806-BC4D-53619550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82D913-C73F-499F-87D7-FCAD37BF8F3A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34 : 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5352D-214B-4E28-BFE1-345B3333B2E8}"/>
              </a:ext>
            </a:extLst>
          </p:cNvPr>
          <p:cNvGrpSpPr/>
          <p:nvPr/>
        </p:nvGrpSpPr>
        <p:grpSpPr>
          <a:xfrm>
            <a:off x="8407928" y="2915769"/>
            <a:ext cx="2251928" cy="2811320"/>
            <a:chOff x="1716718" y="1992174"/>
            <a:chExt cx="1715828" cy="2811320"/>
          </a:xfrm>
        </p:grpSpPr>
        <p:pic>
          <p:nvPicPr>
            <p:cNvPr id="48" name="Picture 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136708D-7484-4EFC-80BB-96E47241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1B86E63-1F07-45C8-A728-2BF958CA0EA7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16 : 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A5294B-4F19-4F5D-9F2D-252711CC0972}"/>
              </a:ext>
            </a:extLst>
          </p:cNvPr>
          <p:cNvGrpSpPr/>
          <p:nvPr/>
        </p:nvGrpSpPr>
        <p:grpSpPr>
          <a:xfrm>
            <a:off x="6999992" y="728484"/>
            <a:ext cx="2251928" cy="2811320"/>
            <a:chOff x="1716718" y="1992174"/>
            <a:chExt cx="1715828" cy="2811320"/>
          </a:xfrm>
        </p:grpSpPr>
        <p:pic>
          <p:nvPicPr>
            <p:cNvPr id="64" name="Picture 6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130317A-B0F3-4C4D-90A0-927BBDD2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099CA8F-4D10-44E7-9FB2-63926AD2760C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7</a:t>
              </a:r>
            </a:p>
          </p:txBody>
        </p:sp>
      </p:grp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BCCD69B5-E944-41A6-A368-5309D04BD38B}"/>
              </a:ext>
            </a:extLst>
          </p:cNvPr>
          <p:cNvSpPr txBox="1">
            <a:spLocks/>
          </p:cNvSpPr>
          <p:nvPr/>
        </p:nvSpPr>
        <p:spPr>
          <a:xfrm>
            <a:off x="1689904" y="2581106"/>
            <a:ext cx="2330617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(dư 1)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Google Shape;470;p34">
            <a:extLst>
              <a:ext uri="{FF2B5EF4-FFF2-40B4-BE49-F238E27FC236}">
                <a16:creationId xmlns:a16="http://schemas.microsoft.com/office/drawing/2014/main" id="{99C30E05-8F18-4F62-8C97-890F97D5F7AE}"/>
              </a:ext>
            </a:extLst>
          </p:cNvPr>
          <p:cNvSpPr txBox="1">
            <a:spLocks/>
          </p:cNvSpPr>
          <p:nvPr/>
        </p:nvSpPr>
        <p:spPr>
          <a:xfrm>
            <a:off x="758191" y="5128083"/>
            <a:ext cx="2761924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(dư 4)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Google Shape;470;p34">
            <a:extLst>
              <a:ext uri="{FF2B5EF4-FFF2-40B4-BE49-F238E27FC236}">
                <a16:creationId xmlns:a16="http://schemas.microsoft.com/office/drawing/2014/main" id="{A51B4261-16BE-4DEF-A6F5-52AFCD2A0083}"/>
              </a:ext>
            </a:extLst>
          </p:cNvPr>
          <p:cNvSpPr txBox="1">
            <a:spLocks/>
          </p:cNvSpPr>
          <p:nvPr/>
        </p:nvSpPr>
        <p:spPr>
          <a:xfrm>
            <a:off x="6733006" y="5695048"/>
            <a:ext cx="2456865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(dư 4) 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Google Shape;470;p34">
            <a:extLst>
              <a:ext uri="{FF2B5EF4-FFF2-40B4-BE49-F238E27FC236}">
                <a16:creationId xmlns:a16="http://schemas.microsoft.com/office/drawing/2014/main" id="{85049606-B8AC-4D60-8B52-A002C6BDEBA3}"/>
              </a:ext>
            </a:extLst>
          </p:cNvPr>
          <p:cNvSpPr txBox="1">
            <a:spLocks/>
          </p:cNvSpPr>
          <p:nvPr/>
        </p:nvSpPr>
        <p:spPr>
          <a:xfrm>
            <a:off x="8816833" y="4361055"/>
            <a:ext cx="2682440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(dư 4) 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Google Shape;470;p34">
            <a:extLst>
              <a:ext uri="{FF2B5EF4-FFF2-40B4-BE49-F238E27FC236}">
                <a16:creationId xmlns:a16="http://schemas.microsoft.com/office/drawing/2014/main" id="{544B0B5D-CD1D-4456-BC59-D4C0F07361A3}"/>
              </a:ext>
            </a:extLst>
          </p:cNvPr>
          <p:cNvSpPr txBox="1">
            <a:spLocks/>
          </p:cNvSpPr>
          <p:nvPr/>
        </p:nvSpPr>
        <p:spPr>
          <a:xfrm>
            <a:off x="8133490" y="1943664"/>
            <a:ext cx="2724452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(dư 5) 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F32D8-1AFC-3C97-36D1-4D5968100490}"/>
              </a:ext>
            </a:extLst>
          </p:cNvPr>
          <p:cNvSpPr/>
          <p:nvPr/>
        </p:nvSpPr>
        <p:spPr>
          <a:xfrm>
            <a:off x="-1978702" y="-179882"/>
            <a:ext cx="1899508" cy="212292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126E51-16F2-DEBA-B45B-206A8B0D9AEC}"/>
              </a:ext>
            </a:extLst>
          </p:cNvPr>
          <p:cNvSpPr/>
          <p:nvPr/>
        </p:nvSpPr>
        <p:spPr>
          <a:xfrm>
            <a:off x="1231310" y="371208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6991 L 0.06172 -0.06968 C 0.06406 -0.06042 0.06628 -0.05023 0.06953 -0.04097 C 0.08021 -0.01065 0.10247 0.03148 0.10963 0.0618 C 0.11081 0.06759 0.11224 0.07338 0.11341 0.07916 C 0.11654 0.09282 0.11484 0.08958 0.11953 0.10555 C 0.1207 0.10949 0.12174 0.11389 0.12357 0.11736 C 0.12786 0.12615 0.13372 0.13148 0.13958 0.13796 C 0.1401 0.13981 0.14075 0.14166 0.14154 0.14375 C 0.14245 0.14606 0.14362 0.14838 0.1444 0.15092 C 0.14805 0.16273 0.14401 0.1574 0.14974 0.16296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9 -0.08125 L 0.04049 -0.08102 C 0.05599 -0.09259 0.07135 -0.10463 0.08698 -0.11504 C 0.1194 -0.13727 0.15286 -0.15486 0.18476 -0.1794 C 0.19362 -0.18611 0.20234 -0.19352 0.21133 -0.19954 C 0.21745 -0.2037 0.22422 -0.20532 0.23034 -0.20972 C 0.24167 -0.21782 0.25208 -0.2294 0.26354 -0.2368 C 0.28346 -0.2493 0.30443 -0.25625 0.32435 -0.26875 C 0.32969 -0.27222 0.3349 -0.27662 0.34049 -0.27893 C 0.347 -0.28171 0.35378 -0.28217 0.36042 -0.28403 C 0.36732 -0.28912 0.37422 -0.29444 0.38125 -0.29907 C 0.39349 -0.30717 0.39492 -0.30717 0.40599 -0.31088 C 0.41536 -0.31944 0.40625 -0.31227 0.42682 -0.31782 C 0.43164 -0.31898 0.43633 -0.32106 0.44115 -0.32268 C 0.44648 -0.32222 0.45195 -0.32315 0.45716 -0.32106 C 0.45833 -0.3206 0.45859 -0.31782 0.45911 -0.31597 C 0.4599 -0.31273 0.46029 -0.30926 0.46107 -0.30602 C 0.46575 -0.28495 0.46081 -0.31042 0.46393 -0.29421 " pathEditMode="relative" rAng="0" ptsTypes="AAAAAAAAAAAAAAAA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19444 L 0.01055 -0.19444 C 0.01302 -0.20694 0.01472 -0.2199 0.0181 -0.23171 C 0.02019 -0.23935 0.02383 -0.24513 0.0267 -0.25185 C 0.05065 -0.31088 0.04076 -0.29467 0.07409 -0.34652 C 0.08685 -0.3662 0.11302 -0.40393 0.11302 -0.40393 C 0.11433 -0.40833 0.11511 -0.41365 0.1168 -0.41736 C 0.12709 -0.43935 0.12878 -0.44004 0.13972 -0.4527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9 -0.1456 L -0.03099 -0.1456 C -0.03984 -0.16759 -0.03711 -0.16365 -0.05768 -0.18449 C -0.08893 -0.21643 -0.08242 -0.21273 -0.10325 -0.22014 C -0.10573 -0.22222 -0.10807 -0.22546 -0.11081 -0.22685 C -0.11393 -0.22824 -0.11719 -0.22754 -0.12031 -0.22847 C -0.12135 -0.2287 -0.12213 -0.22986 -0.12318 -0.23009 C -0.12604 -0.23102 -0.12891 -0.23125 -0.13164 -0.23194 C -0.13359 -0.23287 -0.13542 -0.23518 -0.13737 -0.23518 C -0.1431 -0.23565 -0.14883 -0.23403 -0.15443 -0.23356 C -0.15664 -0.23333 -0.15885 -0.23356 -0.16107 -0.23356 " pathEditMode="relative" ptsTypes="AAAAAAAAAAA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6481 L -0.04714 -0.06458 C -0.05899 -0.04676 -0.06654 -0.02037 -0.0823 -0.01065 C -0.11641 0.01065 -0.10092 -0.00139 -0.13412 0.02986 C -0.13659 0.03195 -0.13894 0.03449 -0.14141 0.03681 C -0.14453 0.03982 -0.14818 0.0419 -0.15105 0.0456 C -0.15521 0.0507 -0.15886 0.05671 -0.16315 0.06134 C -0.16732 0.06574 -0.1724 0.06759 -0.17657 0.07199 C -0.17969 0.07523 -0.18203 0.08033 -0.18503 0.08426 C -0.18594 0.08565 -0.18737 0.08658 -0.18842 0.08796 " pathEditMode="relative" rAng="0" ptsTypes="AAAAAAAAAA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Oval 45"/>
          <p:cNvSpPr/>
          <p:nvPr/>
        </p:nvSpPr>
        <p:spPr>
          <a:xfrm>
            <a:off x="859755" y="776746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61358-1633-4D54-8134-B25EAEA8D21B}"/>
              </a:ext>
            </a:extLst>
          </p:cNvPr>
          <p:cNvSpPr txBox="1"/>
          <p:nvPr/>
        </p:nvSpPr>
        <p:spPr>
          <a:xfrm>
            <a:off x="1558286" y="690482"/>
            <a:ext cx="10143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Rô-bốt chia 56 con cá vào các rổ, mỗi rổ 8 con cá. Hỏi Rô-bốt chia được bao nhiêu rổ cá như vậy?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BD7D0-574C-4DA1-907D-A8CC0B81BCB9}"/>
              </a:ext>
            </a:extLst>
          </p:cNvPr>
          <p:cNvSpPr txBox="1"/>
          <p:nvPr/>
        </p:nvSpPr>
        <p:spPr>
          <a:xfrm>
            <a:off x="4479403" y="1767700"/>
            <a:ext cx="4051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1556C-51B7-4022-B3B8-CDE103CC43F1}"/>
              </a:ext>
            </a:extLst>
          </p:cNvPr>
          <p:cNvCxnSpPr/>
          <p:nvPr/>
        </p:nvCxnSpPr>
        <p:spPr>
          <a:xfrm>
            <a:off x="3102015" y="1226916"/>
            <a:ext cx="4456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3AA977-703E-4B24-BCA0-8F3FC524419D}"/>
              </a:ext>
            </a:extLst>
          </p:cNvPr>
          <p:cNvCxnSpPr>
            <a:cxnSpLocks/>
          </p:cNvCxnSpPr>
          <p:nvPr/>
        </p:nvCxnSpPr>
        <p:spPr>
          <a:xfrm>
            <a:off x="7974957" y="1226916"/>
            <a:ext cx="274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28AA59-99EB-4C83-B283-FDF5BA3CEA86}"/>
              </a:ext>
            </a:extLst>
          </p:cNvPr>
          <p:cNvCxnSpPr>
            <a:cxnSpLocks/>
          </p:cNvCxnSpPr>
          <p:nvPr/>
        </p:nvCxnSpPr>
        <p:spPr>
          <a:xfrm>
            <a:off x="3350712" y="1643605"/>
            <a:ext cx="5932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526DA51-C825-41D7-98F6-E3BCC6F2771C}"/>
              </a:ext>
            </a:extLst>
          </p:cNvPr>
          <p:cNvSpPr txBox="1"/>
          <p:nvPr/>
        </p:nvSpPr>
        <p:spPr>
          <a:xfrm>
            <a:off x="2044860" y="2808575"/>
            <a:ext cx="84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Rô-bốt chia được</a:t>
            </a:r>
            <a:r>
              <a:rPr lang="en-US" sz="4400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rổ</a:t>
            </a:r>
            <a:r>
              <a:rPr lang="en-US" sz="4400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cá</a:t>
            </a:r>
            <a:r>
              <a:rPr lang="vi-VN" sz="4400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là:</a:t>
            </a:r>
            <a:endParaRPr lang="en-US" sz="4400" dirty="0">
              <a:solidFill>
                <a:srgbClr val="FF0000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989738-1272-4D1F-A7A9-1854DE7636BD}"/>
              </a:ext>
            </a:extLst>
          </p:cNvPr>
          <p:cNvSpPr txBox="1"/>
          <p:nvPr/>
        </p:nvSpPr>
        <p:spPr>
          <a:xfrm>
            <a:off x="2107477" y="3894954"/>
            <a:ext cx="84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56 : 8 = 7 (rổ)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1BEB1-0D95-46E9-8388-A7F132CB2B33}"/>
              </a:ext>
            </a:extLst>
          </p:cNvPr>
          <p:cNvSpPr txBox="1"/>
          <p:nvPr/>
        </p:nvSpPr>
        <p:spPr>
          <a:xfrm>
            <a:off x="3902820" y="4884616"/>
            <a:ext cx="670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7 rổ cá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610D0-A828-DE21-0651-C71F80FC5AC9}"/>
              </a:ext>
            </a:extLst>
          </p:cNvPr>
          <p:cNvSpPr/>
          <p:nvPr/>
        </p:nvSpPr>
        <p:spPr>
          <a:xfrm>
            <a:off x="-1978702" y="-179882"/>
            <a:ext cx="1899508" cy="212292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795;p14">
            <a:extLst>
              <a:ext uri="{FF2B5EF4-FFF2-40B4-BE49-F238E27FC236}">
                <a16:creationId xmlns:a16="http://schemas.microsoft.com/office/drawing/2014/main" id="{70AD2667-5E6A-C326-6DD3-1101A24EFC9C}"/>
              </a:ext>
            </a:extLst>
          </p:cNvPr>
          <p:cNvSpPr/>
          <p:nvPr/>
        </p:nvSpPr>
        <p:spPr>
          <a:xfrm>
            <a:off x="-94299" y="1498351"/>
            <a:ext cx="4714890" cy="1551470"/>
          </a:xfrm>
          <a:prstGeom prst="cloudCallout">
            <a:avLst>
              <a:gd name="adj1" fmla="val -26486"/>
              <a:gd name="adj2" fmla="val 74551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vở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gian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3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8" grpId="0"/>
      <p:bldP spid="60" grpId="0"/>
      <p:bldP spid="6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4B408F-9835-B476-5814-C62D241EC7C4}"/>
              </a:ext>
            </a:extLst>
          </p:cNvPr>
          <p:cNvSpPr/>
          <p:nvPr/>
        </p:nvSpPr>
        <p:spPr>
          <a:xfrm>
            <a:off x="-1978702" y="-179882"/>
            <a:ext cx="1899508" cy="212292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5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161</Words>
  <Application>Microsoft Office PowerPoint</Application>
  <PresentationFormat>Widescreen</PresentationFormat>
  <Paragraphs>30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等线 Light</vt:lpstr>
      <vt:lpstr>Arial</vt:lpstr>
      <vt:lpstr>Arial (Body)</vt:lpstr>
      <vt:lpstr>Calibri</vt:lpstr>
      <vt:lpstr>Calibri Light</vt:lpstr>
      <vt:lpstr>Office 主题</vt:lpstr>
      <vt:lpstr>Office 主题​​</vt:lpstr>
      <vt:lpstr>2_Office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Admin</cp:lastModifiedBy>
  <cp:revision>119</cp:revision>
  <dcterms:modified xsi:type="dcterms:W3CDTF">2025-11-10T05:22:36Z</dcterms:modified>
</cp:coreProperties>
</file>