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3" r:id="rId2"/>
    <p:sldId id="269" r:id="rId3"/>
    <p:sldId id="329" r:id="rId4"/>
    <p:sldId id="330" r:id="rId5"/>
    <p:sldId id="322" r:id="rId6"/>
    <p:sldId id="331" r:id="rId7"/>
    <p:sldId id="327" r:id="rId8"/>
    <p:sldId id="324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ồngAnh Phạm" initials="HP" lastIdx="2" clrIdx="0">
    <p:extLst>
      <p:ext uri="{19B8F6BF-5375-455C-9EA6-DF929625EA0E}">
        <p15:presenceInfo xmlns:p15="http://schemas.microsoft.com/office/powerpoint/2012/main" userId="c40fbab277eeb4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29846-71EA-4A73-9B75-F2B349933466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E2E78-8C3B-412A-8571-5B31DF426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B5D56-0574-431F-98E9-37135410459E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09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82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3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20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51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021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0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3D16-6118-43E5-B1C1-7A526E48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340E9-A9A6-49E3-B738-5936EBF5A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6B4CB-C38C-45D6-95C2-2C88DBEE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F087-CA82-426C-9917-F8A2D919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A2377-FDDA-477F-A3DC-E18D5802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3E64-3252-49B9-9738-C03512CD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FCC81-C3FD-4DD8-8C0F-68498ED26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D3C5-6E35-43F8-A12D-D09298D4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DB24-92A5-4349-A277-5BAE97FF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E1804-9668-4F1E-91BA-205A7199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0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42320-EE96-410C-AB4B-414985308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5CE2C-872A-4EA9-9336-1B9F474D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B8B0-D904-4CF4-A17D-E148E6A6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F0F60-50E8-4B1B-B704-DC21129C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82D7-01BD-4156-A94C-3E40E5CC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-701766" y="-1744099"/>
            <a:ext cx="14281661" cy="9681858"/>
            <a:chOff x="-526325" y="-1308075"/>
            <a:chExt cx="10711246" cy="7261394"/>
          </a:xfrm>
        </p:grpSpPr>
        <p:sp>
          <p:nvSpPr>
            <p:cNvPr id="34" name="Google Shape;34;p5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89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545375" y="30583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69056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6280-504E-4CBE-A3C9-66D64355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AB709-DDB1-41CF-9804-90A609167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D4A84-D46A-449F-BEDF-5F7720A9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5F936-4CA3-4823-8046-6475F321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09964-1867-444F-BC87-9D0645BC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8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DB4A-1367-4E86-8DD4-A1FD7EA9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428A-59E7-43BA-ACF3-1FB4A1D13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91C88-5082-48B0-8865-CA2F6E85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37B98-22F6-4F6C-9CCB-AD36D302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A0711-1001-4E6D-A6CD-566AC7C5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5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7B54-6396-48D2-BD17-ED19E734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5E5BB-2C09-40E8-BA73-B7014502B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1BF91-021B-4D8F-B9C8-7E29FA34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19700-E6E5-4E1C-9CA2-DD3F83A1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CBAD0-8549-402A-8908-1AEFEADF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5DC05-8C67-403B-965F-DB88E465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8815-6D29-4E74-AA8D-D422863C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64188-4765-4AD1-9808-2B91157C2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BF5B9-901D-4063-BA5F-4651CEB88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AD126-A915-4B3F-B5D2-7272B6ADF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B1F40-FC63-4F8E-A07C-7E1A405CC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1B7A7-6553-4F1C-B003-4111A8CF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6FD03-C00C-4B04-A45C-C4F56DA0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C9E2E-2963-4563-B688-478FE0AF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3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0824-9B70-4D31-8282-C44F82B2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014C6-3AEA-419C-AC6E-5D996F0E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CF163-BCB3-4BB2-A360-2FA116F7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537B5-2DE2-46ED-892A-63EF1732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81836-83ED-4424-8D65-2B8009A6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A7004-6CE8-44D0-9411-29E9F518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B2AA2-3561-4A43-82F2-882F1ED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2387-C083-461B-AF79-90BC33F2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31046-C87E-4C44-9672-86A8D7145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A06A9-1203-4946-B455-704956498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842BF-4F19-4005-95D1-89B47246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14D5A-74B3-4A50-BF74-76D312EA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7ACC9-FCD3-444D-A7A8-A488E083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F457-C0E0-4C1C-BDB0-FDF79B25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63901-66B6-4F20-B0CE-DBA207446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D72B6-8ED4-459B-8E18-BE7F35277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79932-5BE6-4BA9-9DB2-7C50F617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EFFA2-F36C-40EE-B390-5D3C602F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745BB-5AB1-432B-97DA-AAA4CEE9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88115-F557-4D9E-AFB7-4697C1B5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4F40B-3E19-433E-B8E3-13E62866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E9845-0EDC-4728-99E4-31D3C00F5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250-6700-42DA-9A80-D79F7F4A013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9DE87-1117-46A4-BD86-7E8419B5B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A68A0-2A82-4898-9C93-758DAACA7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sp>
        <p:nvSpPr>
          <p:cNvPr id="9" name="Google Shape;211;p19"/>
          <p:cNvSpPr txBox="1"/>
          <p:nvPr/>
        </p:nvSpPr>
        <p:spPr>
          <a:xfrm>
            <a:off x="751424" y="1398445"/>
            <a:ext cx="10366472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17500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en-US" sz="44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 12.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BẢNG NHÂN 9, BẢNG CHIA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9</a:t>
            </a:r>
          </a:p>
          <a:p>
            <a:pPr marL="457200" indent="-317500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      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-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37)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8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1"/>
          <p:cNvGrpSpPr/>
          <p:nvPr/>
        </p:nvGrpSpPr>
        <p:grpSpPr>
          <a:xfrm>
            <a:off x="590391" y="251460"/>
            <a:ext cx="9734550" cy="914400"/>
            <a:chOff x="842010" y="518160"/>
            <a:chExt cx="9734550" cy="914400"/>
          </a:xfrm>
        </p:grpSpPr>
        <p:grpSp>
          <p:nvGrpSpPr>
            <p:cNvPr id="224" name="Google Shape;224;p21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225" name="Google Shape;225;p21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1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7" name="Google Shape;227;p21"/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Nêu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còn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thiếu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F17CB27-80BD-966F-8818-9D6C86EA13A1}"/>
              </a:ext>
            </a:extLst>
          </p:cNvPr>
          <p:cNvSpPr txBox="1"/>
          <p:nvPr/>
        </p:nvSpPr>
        <p:spPr>
          <a:xfrm>
            <a:off x="462359" y="1684410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1056330" y="1492197"/>
            <a:ext cx="1014984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2105505" y="1492197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3217907" y="1428954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4319339" y="1428953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5420771" y="1428952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7588621" y="1428951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6504696" y="1428952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8690053" y="1428950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10870359" y="1428948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9756471" y="1428947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1187481" y="3156776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7CB27-80BD-966F-8818-9D6C86EA13A1}"/>
              </a:ext>
            </a:extLst>
          </p:cNvPr>
          <p:cNvSpPr txBox="1"/>
          <p:nvPr/>
        </p:nvSpPr>
        <p:spPr>
          <a:xfrm>
            <a:off x="462359" y="2969615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2115997" y="3152340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3020674" y="3147090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3925351" y="3141613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6638410" y="3160436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4817739" y="3160436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5744903" y="3160436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8400552" y="3133315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9292940" y="3133315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7519481" y="3146799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1"/>
          <p:cNvGrpSpPr/>
          <p:nvPr/>
        </p:nvGrpSpPr>
        <p:grpSpPr>
          <a:xfrm>
            <a:off x="590391" y="251460"/>
            <a:ext cx="9734550" cy="914400"/>
            <a:chOff x="842010" y="518160"/>
            <a:chExt cx="9734550" cy="914400"/>
          </a:xfrm>
        </p:grpSpPr>
        <p:grpSp>
          <p:nvGrpSpPr>
            <p:cNvPr id="224" name="Google Shape;224;p21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225" name="Google Shape;225;p21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prstClr val="white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1</a:t>
                </a:r>
                <a:endParaRPr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7" name="Google Shape;227;p21"/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Nêu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còn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thiếu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</a:t>
              </a:r>
              <a:endParaRPr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F17CB27-80BD-966F-8818-9D6C86EA13A1}"/>
              </a:ext>
            </a:extLst>
          </p:cNvPr>
          <p:cNvSpPr txBox="1"/>
          <p:nvPr/>
        </p:nvSpPr>
        <p:spPr>
          <a:xfrm>
            <a:off x="462359" y="2242194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1056330" y="2049981"/>
            <a:ext cx="1014984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2105505" y="2049981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3217907" y="1986738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4319339" y="1986737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5420771" y="1986736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7588621" y="1986735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6504696" y="1986736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8690053" y="1986734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10870359" y="1986732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9756471" y="1986731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1187481" y="3714560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7CB27-80BD-966F-8818-9D6C86EA13A1}"/>
              </a:ext>
            </a:extLst>
          </p:cNvPr>
          <p:cNvSpPr txBox="1"/>
          <p:nvPr/>
        </p:nvSpPr>
        <p:spPr>
          <a:xfrm>
            <a:off x="462359" y="3527399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2115997" y="3710124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3020674" y="3704874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3925351" y="3699397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6638410" y="3718220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4817739" y="3718220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5744903" y="3718220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8400552" y="3691099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9292940" y="3691099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7519481" y="3704583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5E52A287-B8CD-A851-38DA-13E04CE34967}"/>
              </a:ext>
            </a:extLst>
          </p:cNvPr>
          <p:cNvSpPr/>
          <p:nvPr/>
        </p:nvSpPr>
        <p:spPr>
          <a:xfrm rot="16200000">
            <a:off x="3065358" y="1246160"/>
            <a:ext cx="344463" cy="116449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5E52A287-B8CD-A851-38DA-13E04CE34967}"/>
              </a:ext>
            </a:extLst>
          </p:cNvPr>
          <p:cNvSpPr/>
          <p:nvPr/>
        </p:nvSpPr>
        <p:spPr>
          <a:xfrm rot="16200000">
            <a:off x="1912714" y="1295503"/>
            <a:ext cx="344463" cy="116449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95D323-0184-7A04-589D-4A133696362E}"/>
              </a:ext>
            </a:extLst>
          </p:cNvPr>
          <p:cNvSpPr txBox="1"/>
          <p:nvPr/>
        </p:nvSpPr>
        <p:spPr>
          <a:xfrm>
            <a:off x="1781949" y="1251049"/>
            <a:ext cx="105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95D323-0184-7A04-589D-4A133696362E}"/>
              </a:ext>
            </a:extLst>
          </p:cNvPr>
          <p:cNvSpPr txBox="1"/>
          <p:nvPr/>
        </p:nvSpPr>
        <p:spPr>
          <a:xfrm>
            <a:off x="2927477" y="1264997"/>
            <a:ext cx="105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4411944" y="2291255"/>
            <a:ext cx="916222" cy="3551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9840322" y="2291180"/>
            <a:ext cx="916222" cy="3551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7689980" y="2291180"/>
            <a:ext cx="916222" cy="3551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6579338" y="2291946"/>
            <a:ext cx="916222" cy="3551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6640281" y="3878822"/>
            <a:ext cx="747222" cy="24132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5A258B9F-7EF3-A2E0-0CE0-98904DC2A9EF}"/>
              </a:ext>
            </a:extLst>
          </p:cNvPr>
          <p:cNvSpPr/>
          <p:nvPr/>
        </p:nvSpPr>
        <p:spPr>
          <a:xfrm rot="5400000">
            <a:off x="1952015" y="3909526"/>
            <a:ext cx="137769" cy="1036401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3BE640-D5E2-166A-D3D1-C813BF770AFC}"/>
              </a:ext>
            </a:extLst>
          </p:cNvPr>
          <p:cNvSpPr txBox="1"/>
          <p:nvPr/>
        </p:nvSpPr>
        <p:spPr>
          <a:xfrm>
            <a:off x="1593177" y="4518069"/>
            <a:ext cx="90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291C46CD-3C27-39CC-2A18-2DB9A210FE34}"/>
              </a:ext>
            </a:extLst>
          </p:cNvPr>
          <p:cNvSpPr/>
          <p:nvPr/>
        </p:nvSpPr>
        <p:spPr>
          <a:xfrm rot="5400000">
            <a:off x="2988416" y="3920255"/>
            <a:ext cx="137769" cy="1036401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F3D81D-9FDA-9F62-4E9B-17BE31E4AFD7}"/>
              </a:ext>
            </a:extLst>
          </p:cNvPr>
          <p:cNvSpPr txBox="1"/>
          <p:nvPr/>
        </p:nvSpPr>
        <p:spPr>
          <a:xfrm>
            <a:off x="2647467" y="4507340"/>
            <a:ext cx="79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3916052" y="3899577"/>
            <a:ext cx="769709" cy="2366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4829542" y="3849611"/>
            <a:ext cx="747222" cy="24132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8371546" y="3849611"/>
            <a:ext cx="747222" cy="24132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0635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/>
      <p:bldP spid="4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/>
      <p:bldP spid="58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1"/>
          <p:cNvGrpSpPr/>
          <p:nvPr/>
        </p:nvGrpSpPr>
        <p:grpSpPr>
          <a:xfrm>
            <a:off x="471519" y="331590"/>
            <a:ext cx="9734550" cy="914400"/>
            <a:chOff x="842010" y="518160"/>
            <a:chExt cx="9734550" cy="914400"/>
          </a:xfrm>
        </p:grpSpPr>
        <p:grpSp>
          <p:nvGrpSpPr>
            <p:cNvPr id="224" name="Google Shape;224;p21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225" name="Google Shape;225;p21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prstClr val="white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2</a:t>
                </a:r>
                <a:endParaRPr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7" name="Google Shape;227;p21"/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?</a:t>
              </a:r>
              <a:endParaRPr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292793-CE62-50E9-713C-8752F82E2BA8}"/>
              </a:ext>
            </a:extLst>
          </p:cNvPr>
          <p:cNvGrpSpPr/>
          <p:nvPr/>
        </p:nvGrpSpPr>
        <p:grpSpPr>
          <a:xfrm>
            <a:off x="2756716" y="1488889"/>
            <a:ext cx="3828401" cy="1258649"/>
            <a:chOff x="2001872" y="1088541"/>
            <a:chExt cx="3828401" cy="125864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B6D4D1F-5EA7-54B4-6C5E-F92F42C93861}"/>
                </a:ext>
              </a:extLst>
            </p:cNvPr>
            <p:cNvSpPr/>
            <p:nvPr/>
          </p:nvSpPr>
          <p:spPr>
            <a:xfrm>
              <a:off x="4749844" y="1373541"/>
              <a:ext cx="1080429" cy="973649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0B8EFE-781F-8C2B-7A4A-64730FACB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9505" y="1876271"/>
              <a:ext cx="1770339" cy="2444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662DCDC-03B6-9A3F-EFDB-F00CFEE96434}"/>
                </a:ext>
              </a:extLst>
            </p:cNvPr>
            <p:cNvSpPr/>
            <p:nvPr/>
          </p:nvSpPr>
          <p:spPr>
            <a:xfrm>
              <a:off x="2001872" y="1483028"/>
              <a:ext cx="977633" cy="7864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9B5A1C-D2BC-02C4-7381-52281176EDF7}"/>
                </a:ext>
              </a:extLst>
            </p:cNvPr>
            <p:cNvSpPr txBox="1"/>
            <p:nvPr/>
          </p:nvSpPr>
          <p:spPr>
            <a:xfrm>
              <a:off x="3139726" y="108854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0B8EFE-781F-8C2B-7A4A-64730FACB40F}"/>
              </a:ext>
            </a:extLst>
          </p:cNvPr>
          <p:cNvCxnSpPr>
            <a:cxnSpLocks/>
          </p:cNvCxnSpPr>
          <p:nvPr/>
        </p:nvCxnSpPr>
        <p:spPr>
          <a:xfrm flipV="1">
            <a:off x="6382511" y="2252172"/>
            <a:ext cx="1770339" cy="244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/>
          <p:cNvSpPr/>
          <p:nvPr/>
        </p:nvSpPr>
        <p:spPr>
          <a:xfrm>
            <a:off x="7869386" y="1599508"/>
            <a:ext cx="1658662" cy="1064147"/>
          </a:xfrm>
          <a:prstGeom prst="triangl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9B5A1C-D2BC-02C4-7381-52281176EDF7}"/>
              </a:ext>
            </a:extLst>
          </p:cNvPr>
          <p:cNvSpPr txBox="1"/>
          <p:nvPr/>
        </p:nvSpPr>
        <p:spPr>
          <a:xfrm>
            <a:off x="4220419" y="1599509"/>
            <a:ext cx="128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9B5A1C-D2BC-02C4-7381-52281176EDF7}"/>
              </a:ext>
            </a:extLst>
          </p:cNvPr>
          <p:cNvSpPr txBox="1"/>
          <p:nvPr/>
        </p:nvSpPr>
        <p:spPr>
          <a:xfrm>
            <a:off x="6774267" y="1599508"/>
            <a:ext cx="128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</a:p>
        </p:txBody>
      </p:sp>
      <p:sp>
        <p:nvSpPr>
          <p:cNvPr id="49" name="Rectangle: Rounded Corners 34">
            <a:extLst>
              <a:ext uri="{FF2B5EF4-FFF2-40B4-BE49-F238E27FC236}">
                <a16:creationId xmlns:a16="http://schemas.microsoft.com/office/drawing/2014/main" id="{E1DD1928-C545-7CAC-30A9-EB60BCDAA8AB}"/>
              </a:ext>
            </a:extLst>
          </p:cNvPr>
          <p:cNvSpPr/>
          <p:nvPr/>
        </p:nvSpPr>
        <p:spPr>
          <a:xfrm>
            <a:off x="5646109" y="1912131"/>
            <a:ext cx="836212" cy="6674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50" name="Rectangle: Rounded Corners 34">
            <a:extLst>
              <a:ext uri="{FF2B5EF4-FFF2-40B4-BE49-F238E27FC236}">
                <a16:creationId xmlns:a16="http://schemas.microsoft.com/office/drawing/2014/main" id="{E1DD1928-C545-7CAC-30A9-EB60BCDAA8AB}"/>
              </a:ext>
            </a:extLst>
          </p:cNvPr>
          <p:cNvSpPr/>
          <p:nvPr/>
        </p:nvSpPr>
        <p:spPr>
          <a:xfrm>
            <a:off x="8342000" y="2092217"/>
            <a:ext cx="758614" cy="48732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46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/>
        </p:nvSpPr>
        <p:spPr>
          <a:xfrm>
            <a:off x="8110686" y="454184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326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" name="Google Shape;355;p25"/>
          <p:cNvSpPr txBox="1"/>
          <p:nvPr/>
        </p:nvSpPr>
        <p:spPr>
          <a:xfrm>
            <a:off x="9650603" y="2602435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Google Shape;356;p25"/>
          <p:cNvSpPr txBox="1"/>
          <p:nvPr/>
        </p:nvSpPr>
        <p:spPr>
          <a:xfrm>
            <a:off x="8548669" y="101363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oogle Shape;369;p26">
            <a:extLst>
              <a:ext uri="{FF2B5EF4-FFF2-40B4-BE49-F238E27FC236}">
                <a16:creationId xmlns:a16="http://schemas.microsoft.com/office/drawing/2014/main" id="{8F2CE4E2-7DFB-4F3C-AD08-DD2A5AB479EE}"/>
              </a:ext>
            </a:extLst>
          </p:cNvPr>
          <p:cNvGrpSpPr/>
          <p:nvPr/>
        </p:nvGrpSpPr>
        <p:grpSpPr>
          <a:xfrm>
            <a:off x="330944" y="175464"/>
            <a:ext cx="11768490" cy="886825"/>
            <a:chOff x="749444" y="1662824"/>
            <a:chExt cx="11768490" cy="886825"/>
          </a:xfrm>
        </p:grpSpPr>
        <p:grpSp>
          <p:nvGrpSpPr>
            <p:cNvPr id="19" name="Google Shape;370;p26">
              <a:extLst>
                <a:ext uri="{FF2B5EF4-FFF2-40B4-BE49-F238E27FC236}">
                  <a16:creationId xmlns:a16="http://schemas.microsoft.com/office/drawing/2014/main" id="{148CF14D-9E68-4A16-A32E-B4CF586C11E1}"/>
                </a:ext>
              </a:extLst>
            </p:cNvPr>
            <p:cNvGrpSpPr/>
            <p:nvPr/>
          </p:nvGrpSpPr>
          <p:grpSpPr>
            <a:xfrm>
              <a:off x="749444" y="1662824"/>
              <a:ext cx="914400" cy="886825"/>
              <a:chOff x="558944" y="3567824"/>
              <a:chExt cx="914400" cy="886825"/>
            </a:xfrm>
          </p:grpSpPr>
          <p:sp>
            <p:nvSpPr>
              <p:cNvPr id="21" name="Google Shape;371;p26">
                <a:extLst>
                  <a:ext uri="{FF2B5EF4-FFF2-40B4-BE49-F238E27FC236}">
                    <a16:creationId xmlns:a16="http://schemas.microsoft.com/office/drawing/2014/main" id="{C032A6CC-824D-4E13-BF70-F3BAAE1B0D59}"/>
                  </a:ext>
                </a:extLst>
              </p:cNvPr>
              <p:cNvSpPr/>
              <p:nvPr/>
            </p:nvSpPr>
            <p:spPr>
              <a:xfrm>
                <a:off x="741824" y="3653253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" name="Google Shape;372;p26">
                <a:extLst>
                  <a:ext uri="{FF2B5EF4-FFF2-40B4-BE49-F238E27FC236}">
                    <a16:creationId xmlns:a16="http://schemas.microsoft.com/office/drawing/2014/main" id="{7B64960E-6732-40D5-8538-63B643D99A06}"/>
                  </a:ext>
                </a:extLst>
              </p:cNvPr>
              <p:cNvSpPr/>
              <p:nvPr/>
            </p:nvSpPr>
            <p:spPr>
              <a:xfrm>
                <a:off x="558944" y="3567824"/>
                <a:ext cx="914400" cy="88682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3</a:t>
                </a: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Google Shape;373;p26">
              <a:extLst>
                <a:ext uri="{FF2B5EF4-FFF2-40B4-BE49-F238E27FC236}">
                  <a16:creationId xmlns:a16="http://schemas.microsoft.com/office/drawing/2014/main" id="{45EF773D-E853-4B73-8A01-24AAF109B032}"/>
                </a:ext>
              </a:extLst>
            </p:cNvPr>
            <p:cNvSpPr txBox="1"/>
            <p:nvPr/>
          </p:nvSpPr>
          <p:spPr>
            <a:xfrm>
              <a:off x="1663844" y="1748055"/>
              <a:ext cx="1085409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bông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hoa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nào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ghi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kết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quả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</a:t>
              </a:r>
            </a:p>
          </p:txBody>
        </p:sp>
      </p:grpSp>
      <p:sp>
        <p:nvSpPr>
          <p:cNvPr id="23" name="Google Shape;373;p26">
            <a:extLst>
              <a:ext uri="{FF2B5EF4-FFF2-40B4-BE49-F238E27FC236}">
                <a16:creationId xmlns:a16="http://schemas.microsoft.com/office/drawing/2014/main" id="{192C4CC2-7159-4374-977C-AEBB0524F3E2}"/>
              </a:ext>
            </a:extLst>
          </p:cNvPr>
          <p:cNvSpPr txBox="1"/>
          <p:nvPr/>
        </p:nvSpPr>
        <p:spPr>
          <a:xfrm>
            <a:off x="696704" y="1654056"/>
            <a:ext cx="34853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10?</a:t>
            </a:r>
          </a:p>
        </p:txBody>
      </p:sp>
      <p:sp>
        <p:nvSpPr>
          <p:cNvPr id="24" name="Google Shape;373;p26">
            <a:extLst>
              <a:ext uri="{FF2B5EF4-FFF2-40B4-BE49-F238E27FC236}">
                <a16:creationId xmlns:a16="http://schemas.microsoft.com/office/drawing/2014/main" id="{A6C0FAAE-4259-4690-A180-54363ED2945B}"/>
              </a:ext>
            </a:extLst>
          </p:cNvPr>
          <p:cNvSpPr txBox="1"/>
          <p:nvPr/>
        </p:nvSpPr>
        <p:spPr>
          <a:xfrm>
            <a:off x="696704" y="2602435"/>
            <a:ext cx="34853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66" t="4755" r="3537"/>
          <a:stretch/>
        </p:blipFill>
        <p:spPr>
          <a:xfrm>
            <a:off x="8003799" y="1144539"/>
            <a:ext cx="3538728" cy="35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/>
        </p:nvSpPr>
        <p:spPr>
          <a:xfrm>
            <a:off x="8110686" y="454184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326</a:t>
            </a:r>
            <a:endParaRPr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" name="Google Shape;355;p25"/>
          <p:cNvSpPr txBox="1"/>
          <p:nvPr/>
        </p:nvSpPr>
        <p:spPr>
          <a:xfrm>
            <a:off x="9650603" y="2602435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Google Shape;356;p25"/>
          <p:cNvSpPr txBox="1"/>
          <p:nvPr/>
        </p:nvSpPr>
        <p:spPr>
          <a:xfrm>
            <a:off x="8548669" y="101363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oogle Shape;369;p26">
            <a:extLst>
              <a:ext uri="{FF2B5EF4-FFF2-40B4-BE49-F238E27FC236}">
                <a16:creationId xmlns:a16="http://schemas.microsoft.com/office/drawing/2014/main" id="{8F2CE4E2-7DFB-4F3C-AD08-DD2A5AB479EE}"/>
              </a:ext>
            </a:extLst>
          </p:cNvPr>
          <p:cNvGrpSpPr/>
          <p:nvPr/>
        </p:nvGrpSpPr>
        <p:grpSpPr>
          <a:xfrm>
            <a:off x="239504" y="215076"/>
            <a:ext cx="11859930" cy="914400"/>
            <a:chOff x="658004" y="1702436"/>
            <a:chExt cx="11859930" cy="914400"/>
          </a:xfrm>
        </p:grpSpPr>
        <p:grpSp>
          <p:nvGrpSpPr>
            <p:cNvPr id="19" name="Google Shape;370;p26">
              <a:extLst>
                <a:ext uri="{FF2B5EF4-FFF2-40B4-BE49-F238E27FC236}">
                  <a16:creationId xmlns:a16="http://schemas.microsoft.com/office/drawing/2014/main" id="{148CF14D-9E68-4A16-A32E-B4CF586C11E1}"/>
                </a:ext>
              </a:extLst>
            </p:cNvPr>
            <p:cNvGrpSpPr/>
            <p:nvPr/>
          </p:nvGrpSpPr>
          <p:grpSpPr>
            <a:xfrm>
              <a:off x="658004" y="1702436"/>
              <a:ext cx="914400" cy="914400"/>
              <a:chOff x="467504" y="3607436"/>
              <a:chExt cx="914400" cy="914400"/>
            </a:xfrm>
          </p:grpSpPr>
          <p:sp>
            <p:nvSpPr>
              <p:cNvPr id="21" name="Google Shape;371;p26">
                <a:extLst>
                  <a:ext uri="{FF2B5EF4-FFF2-40B4-BE49-F238E27FC236}">
                    <a16:creationId xmlns:a16="http://schemas.microsoft.com/office/drawing/2014/main" id="{C032A6CC-824D-4E13-BF70-F3BAAE1B0D59}"/>
                  </a:ext>
                </a:extLst>
              </p:cNvPr>
              <p:cNvSpPr/>
              <p:nvPr/>
            </p:nvSpPr>
            <p:spPr>
              <a:xfrm>
                <a:off x="558944" y="367447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prstClr val="white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" name="Google Shape;372;p26">
                <a:extLst>
                  <a:ext uri="{FF2B5EF4-FFF2-40B4-BE49-F238E27FC236}">
                    <a16:creationId xmlns:a16="http://schemas.microsoft.com/office/drawing/2014/main" id="{7B64960E-6732-40D5-8538-63B643D99A06}"/>
                  </a:ext>
                </a:extLst>
              </p:cNvPr>
              <p:cNvSpPr/>
              <p:nvPr/>
            </p:nvSpPr>
            <p:spPr>
              <a:xfrm>
                <a:off x="467504" y="3607436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3</a:t>
                </a:r>
                <a:endParaRPr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Google Shape;373;p26">
              <a:extLst>
                <a:ext uri="{FF2B5EF4-FFF2-40B4-BE49-F238E27FC236}">
                  <a16:creationId xmlns:a16="http://schemas.microsoft.com/office/drawing/2014/main" id="{45EF773D-E853-4B73-8A01-24AAF109B032}"/>
                </a:ext>
              </a:extLst>
            </p:cNvPr>
            <p:cNvSpPr txBox="1"/>
            <p:nvPr/>
          </p:nvSpPr>
          <p:spPr>
            <a:xfrm>
              <a:off x="1663844" y="1748055"/>
              <a:ext cx="1085409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bông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hoa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nào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ghi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kết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quả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</a:t>
              </a:r>
            </a:p>
          </p:txBody>
        </p:sp>
      </p:grpSp>
      <p:sp>
        <p:nvSpPr>
          <p:cNvPr id="23" name="Google Shape;373;p26">
            <a:extLst>
              <a:ext uri="{FF2B5EF4-FFF2-40B4-BE49-F238E27FC236}">
                <a16:creationId xmlns:a16="http://schemas.microsoft.com/office/drawing/2014/main" id="{192C4CC2-7159-4374-977C-AEBB0524F3E2}"/>
              </a:ext>
            </a:extLst>
          </p:cNvPr>
          <p:cNvSpPr txBox="1"/>
          <p:nvPr/>
        </p:nvSpPr>
        <p:spPr>
          <a:xfrm>
            <a:off x="696704" y="1654056"/>
            <a:ext cx="34853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10?</a:t>
            </a:r>
          </a:p>
        </p:txBody>
      </p:sp>
      <p:sp>
        <p:nvSpPr>
          <p:cNvPr id="24" name="Google Shape;373;p26">
            <a:extLst>
              <a:ext uri="{FF2B5EF4-FFF2-40B4-BE49-F238E27FC236}">
                <a16:creationId xmlns:a16="http://schemas.microsoft.com/office/drawing/2014/main" id="{A6C0FAAE-4259-4690-A180-54363ED2945B}"/>
              </a:ext>
            </a:extLst>
          </p:cNvPr>
          <p:cNvSpPr txBox="1"/>
          <p:nvPr/>
        </p:nvSpPr>
        <p:spPr>
          <a:xfrm>
            <a:off x="696704" y="2602435"/>
            <a:ext cx="34853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66" t="4755" r="3537"/>
          <a:stretch/>
        </p:blipFill>
        <p:spPr>
          <a:xfrm>
            <a:off x="8201279" y="1113781"/>
            <a:ext cx="3538728" cy="35620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ED85FB-5E8B-4CA2-900D-DFDEB7A06BE5}"/>
              </a:ext>
            </a:extLst>
          </p:cNvPr>
          <p:cNvSpPr txBox="1"/>
          <p:nvPr/>
        </p:nvSpPr>
        <p:spPr>
          <a:xfrm>
            <a:off x="4117413" y="1654056"/>
            <a:ext cx="22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9x5; 9x2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3C316-59C5-4098-95F0-D5D016C1A606}"/>
              </a:ext>
            </a:extLst>
          </p:cNvPr>
          <p:cNvSpPr txBox="1"/>
          <p:nvPr/>
        </p:nvSpPr>
        <p:spPr>
          <a:xfrm>
            <a:off x="3975551" y="2602435"/>
            <a:ext cx="3015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54:9; 45:9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6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90210" y="2346757"/>
            <a:ext cx="6104382" cy="3157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" name="Google Shape;337;p25"/>
          <p:cNvGrpSpPr/>
          <p:nvPr/>
        </p:nvGrpSpPr>
        <p:grpSpPr>
          <a:xfrm>
            <a:off x="323691" y="194310"/>
            <a:ext cx="9734550" cy="914400"/>
            <a:chOff x="842010" y="518160"/>
            <a:chExt cx="9734550" cy="914400"/>
          </a:xfrm>
        </p:grpSpPr>
        <p:grpSp>
          <p:nvGrpSpPr>
            <p:cNvPr id="338" name="Google Shape;338;p25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39" name="Google Shape;339;p25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l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4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1" name="Google Shape;341;p25"/>
            <p:cNvSpPr txBox="1"/>
            <p:nvPr/>
          </p:nvSpPr>
          <p:spPr>
            <a:xfrm>
              <a:off x="1756410" y="694789"/>
              <a:ext cx="882015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6" name="Google Shape;356;p25"/>
          <p:cNvSpPr txBox="1"/>
          <p:nvPr/>
        </p:nvSpPr>
        <p:spPr>
          <a:xfrm>
            <a:off x="8548669" y="101363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CB926-28F6-45CD-BEA1-6A26AA933139}"/>
              </a:ext>
            </a:extLst>
          </p:cNvPr>
          <p:cNvSpPr txBox="1"/>
          <p:nvPr/>
        </p:nvSpPr>
        <p:spPr>
          <a:xfrm>
            <a:off x="1329530" y="183112"/>
            <a:ext cx="10612533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đều 45</a:t>
            </a:r>
            <a:r>
              <a:rPr lang="nl-NL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l-NL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nước mắm vào 9 cái can. Hỏi mỗi can có bao nhiêu lít nước mắm</a:t>
            </a:r>
            <a:r>
              <a:rPr lang="nl-NL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453896" y="827315"/>
            <a:ext cx="2203704" cy="38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0" y="825993"/>
            <a:ext cx="1632501" cy="13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9181452" y="817148"/>
            <a:ext cx="1963626" cy="88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85225" y="1598405"/>
            <a:ext cx="23136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953" y="2522462"/>
            <a:ext cx="4228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9 can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can:…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C8DB7-601A-4E37-83C6-6AA7FC71EBB8}"/>
              </a:ext>
            </a:extLst>
          </p:cNvPr>
          <p:cNvSpPr txBox="1"/>
          <p:nvPr/>
        </p:nvSpPr>
        <p:spPr>
          <a:xfrm>
            <a:off x="4856150" y="2182401"/>
            <a:ext cx="6993693" cy="2831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ỗi can có số lít nước mắm là: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 : 5 = 9 (</a:t>
            </a:r>
            <a:r>
              <a:rPr lang="nl-NL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Đáp số: 9 lít nước mắm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490210" y="2346757"/>
            <a:ext cx="6104382" cy="3157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" name="Google Shape;337;p25"/>
          <p:cNvGrpSpPr/>
          <p:nvPr/>
        </p:nvGrpSpPr>
        <p:grpSpPr>
          <a:xfrm>
            <a:off x="323691" y="194310"/>
            <a:ext cx="9734550" cy="914400"/>
            <a:chOff x="842010" y="518160"/>
            <a:chExt cx="9734550" cy="914400"/>
          </a:xfrm>
        </p:grpSpPr>
        <p:grpSp>
          <p:nvGrpSpPr>
            <p:cNvPr id="338" name="Google Shape;338;p25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39" name="Google Shape;339;p25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l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5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1" name="Google Shape;341;p25"/>
            <p:cNvSpPr txBox="1"/>
            <p:nvPr/>
          </p:nvSpPr>
          <p:spPr>
            <a:xfrm>
              <a:off x="1756410" y="694789"/>
              <a:ext cx="882015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6" name="Google Shape;356;p25"/>
          <p:cNvSpPr txBox="1"/>
          <p:nvPr/>
        </p:nvSpPr>
        <p:spPr>
          <a:xfrm>
            <a:off x="8548669" y="101363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CB926-28F6-45CD-BEA1-6A26AA933139}"/>
              </a:ext>
            </a:extLst>
          </p:cNvPr>
          <p:cNvSpPr txBox="1"/>
          <p:nvPr/>
        </p:nvSpPr>
        <p:spPr>
          <a:xfrm>
            <a:off x="1420971" y="186256"/>
            <a:ext cx="10447338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92096" y="818599"/>
            <a:ext cx="3950208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29600" y="874982"/>
            <a:ext cx="3099816" cy="38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536192" y="1581104"/>
            <a:ext cx="2731008" cy="173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6651" y="2370795"/>
            <a:ext cx="4228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: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C8DB7-601A-4E37-83C6-6AA7FC71EBB8}"/>
              </a:ext>
            </a:extLst>
          </p:cNvPr>
          <p:cNvSpPr txBox="1"/>
          <p:nvPr/>
        </p:nvSpPr>
        <p:spPr>
          <a:xfrm>
            <a:off x="4756023" y="2411535"/>
            <a:ext cx="7358504" cy="2831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giải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Số người trên 5 thuyền có </a:t>
            </a: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x 5 = 45 (người)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Đáp số: 45 người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2" name="Google Shape;14032;p87"/>
          <p:cNvSpPr txBox="1">
            <a:spLocks noGrp="1"/>
          </p:cNvSpPr>
          <p:nvPr>
            <p:ph type="title" idx="4294967295"/>
          </p:nvPr>
        </p:nvSpPr>
        <p:spPr>
          <a:xfrm>
            <a:off x="3267969" y="1320483"/>
            <a:ext cx="6913562" cy="4043363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306</Words>
  <Application>Microsoft Office PowerPoint</Application>
  <PresentationFormat>Widescreen</PresentationFormat>
  <Paragraphs>114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HồngAnh Phạm</dc:creator>
  <cp:lastModifiedBy>Admin</cp:lastModifiedBy>
  <cp:revision>29</cp:revision>
  <dcterms:created xsi:type="dcterms:W3CDTF">2022-07-31T03:52:51Z</dcterms:created>
  <dcterms:modified xsi:type="dcterms:W3CDTF">2025-10-08T05:40:40Z</dcterms:modified>
</cp:coreProperties>
</file>