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71" r:id="rId2"/>
  </p:sldMasterIdLst>
  <p:notesMasterIdLst>
    <p:notesMasterId r:id="rId16"/>
  </p:notesMasterIdLst>
  <p:sldIdLst>
    <p:sldId id="2644" r:id="rId3"/>
    <p:sldId id="432" r:id="rId4"/>
    <p:sldId id="294" r:id="rId5"/>
    <p:sldId id="525" r:id="rId6"/>
    <p:sldId id="2635" r:id="rId7"/>
    <p:sldId id="2636" r:id="rId8"/>
    <p:sldId id="526" r:id="rId9"/>
    <p:sldId id="2637" r:id="rId10"/>
    <p:sldId id="2638" r:id="rId11"/>
    <p:sldId id="2639" r:id="rId12"/>
    <p:sldId id="2645" r:id="rId13"/>
    <p:sldId id="2646" r:id="rId14"/>
    <p:sldId id="30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EBD3"/>
    <a:srgbClr val="FEFEFC"/>
    <a:srgbClr val="FF99FF"/>
    <a:srgbClr val="FFFFFD"/>
    <a:srgbClr val="155501"/>
    <a:srgbClr val="1F497D"/>
    <a:srgbClr val="29AE9D"/>
    <a:srgbClr val="E6E6E6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94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06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10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defTabSz="914400">
              <a:defRPr/>
            </a:pPr>
            <a:fld id="{4B626BAC-56B5-4690-A235-46099A66133A}" type="slidenum">
              <a:rPr lang="en-US" altLang="en-US" sz="1200">
                <a:solidFill>
                  <a:srgbClr val="000000"/>
                </a:solidFill>
                <a:cs typeface="Arial"/>
                <a:sym typeface="Arial"/>
              </a:rPr>
              <a:pPr algn="r" defTabSz="914400">
                <a:defRPr/>
              </a:pPr>
              <a:t>11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C9BC31-E0C6-4390-9F60-0601C319D44B}" type="slidenum">
              <a:rPr lang="en-US" altLang="en-US" sz="1200" smtClean="0">
                <a:solidFill>
                  <a:srgbClr val="000000"/>
                </a:solidFill>
                <a:cs typeface="Arial"/>
                <a:sym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50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defTabSz="914400">
              <a:defRPr/>
            </a:pPr>
            <a:fld id="{4B626BAC-56B5-4690-A235-46099A66133A}" type="slidenum">
              <a:rPr lang="en-US" altLang="en-US" sz="1200">
                <a:solidFill>
                  <a:srgbClr val="000000"/>
                </a:solidFill>
                <a:cs typeface="Arial"/>
                <a:sym typeface="Arial"/>
              </a:rPr>
              <a:pPr algn="r" defTabSz="914400">
                <a:defRPr/>
              </a:pPr>
              <a:t>12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C9BC31-E0C6-4390-9F60-0601C319D44B}" type="slidenum">
              <a:rPr lang="en-US" altLang="en-US" sz="1200" smtClean="0">
                <a:solidFill>
                  <a:srgbClr val="000000"/>
                </a:solidFill>
                <a:cs typeface="Arial"/>
                <a:sym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71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5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5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99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195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1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7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0688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2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525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6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40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135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17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8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60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997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089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02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301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69" r:id="rId13"/>
    <p:sldLayoutId id="21474837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6"/>
          <p:cNvGrpSpPr/>
          <p:nvPr/>
        </p:nvGrpSpPr>
        <p:grpSpPr>
          <a:xfrm>
            <a:off x="9779944" y="3828761"/>
            <a:ext cx="420587" cy="405619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2229851" y="4739150"/>
            <a:ext cx="341599" cy="26679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98" name="Google Shape;298;p36"/>
          <p:cNvSpPr/>
          <p:nvPr/>
        </p:nvSpPr>
        <p:spPr>
          <a:xfrm rot="1799942">
            <a:off x="10252609" y="4749704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10664053" y="16663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 rot="1799942">
            <a:off x="1907069" y="10954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>
            <a:off x="7902295" y="1103811"/>
            <a:ext cx="420587" cy="405619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3893010" y="5731674"/>
            <a:ext cx="273249" cy="200436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873697" y="6051877"/>
            <a:ext cx="216920" cy="15873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3778402" y="10332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44" name="Google Shape;344;p36"/>
          <p:cNvGrpSpPr/>
          <p:nvPr/>
        </p:nvGrpSpPr>
        <p:grpSpPr>
          <a:xfrm>
            <a:off x="603807" y="5285823"/>
            <a:ext cx="1165899" cy="1038015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285515" y="2494340"/>
            <a:ext cx="11494961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Bài </a:t>
            </a:r>
            <a:r>
              <a:rPr lang="vi-VN" sz="4400" b="1" ker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12.</a:t>
            </a:r>
            <a:r>
              <a:rPr lang="vi-VN" sz="4800" b="1" ker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BẢNG 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NHÂN </a:t>
            </a:r>
            <a:r>
              <a:rPr lang="en-US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9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, BẢNG CHIA </a:t>
            </a:r>
            <a:r>
              <a:rPr lang="en-US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9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 </a:t>
            </a:r>
            <a:r>
              <a:rPr lang="vi-VN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(Tiết </a:t>
            </a:r>
            <a:r>
              <a:rPr lang="en-US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1</a:t>
            </a:r>
            <a:r>
              <a:rPr lang="vi-VN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 – trang 36)</a:t>
            </a:r>
            <a:endParaRPr lang="en-US" sz="4800" b="1" kern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Baloo 2 Medium" panose="020B060402020202020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0208B-30D0-55B4-D856-8E58EFA02F12}"/>
              </a:ext>
            </a:extLst>
          </p:cNvPr>
          <p:cNvSpPr txBox="1"/>
          <p:nvPr/>
        </p:nvSpPr>
        <p:spPr>
          <a:xfrm>
            <a:off x="4614203" y="1354445"/>
            <a:ext cx="2602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2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22513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2672F-1973-FACD-EC43-5C65D849372E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4256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1162144" y="819640"/>
            <a:ext cx="748887" cy="74888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0166" y="869064"/>
            <a:ext cx="298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nhẩm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42215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7 =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961931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1 = 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942215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4 =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3453388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8 = 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473105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2 = 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3453388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5 = 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5915553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9 = 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5935270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3 = 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5915553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6 = 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8418499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 x 9 = 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8438215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10 = 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8418499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0 = 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2486907" y="301332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36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2533252" y="2066409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2486907" y="3992354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63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4984486" y="2066409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5030434" y="299134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45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4999487" y="3959722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72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7551931" y="2034136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27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7569122" y="303202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54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7536462" y="3934502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10315700" y="205224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90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0234083" y="299134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10189414" y="392651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382895" y="3032025"/>
            <a:ext cx="2652952" cy="175173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032186" y="5158899"/>
            <a:ext cx="6336897" cy="10433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kumimoji="0" lang="en-US" sz="2800" b="1" i="0" u="none" strike="noStrike" cap="none" normalizeH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578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16" r="1553"/>
          <a:stretch/>
        </p:blipFill>
        <p:spPr>
          <a:xfrm>
            <a:off x="1376998" y="2269473"/>
            <a:ext cx="9288379" cy="2769107"/>
          </a:xfrm>
          <a:prstGeom prst="rect">
            <a:avLst/>
          </a:prstGeom>
          <a:ln>
            <a:noFill/>
          </a:ln>
        </p:spPr>
      </p:pic>
      <p:sp>
        <p:nvSpPr>
          <p:cNvPr id="7" name="Oval 6"/>
          <p:cNvSpPr/>
          <p:nvPr/>
        </p:nvSpPr>
        <p:spPr bwMode="auto">
          <a:xfrm>
            <a:off x="896895" y="778285"/>
            <a:ext cx="748887" cy="74888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986" y="930217"/>
            <a:ext cx="9291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589690" y="3359801"/>
            <a:ext cx="4309253" cy="56294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2993456" y="3339395"/>
            <a:ext cx="1644758" cy="7492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7627704" y="3267787"/>
            <a:ext cx="2084833" cy="65496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 bwMode="auto">
          <a:xfrm flipH="1">
            <a:off x="5331557" y="3222475"/>
            <a:ext cx="3863533" cy="7569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76800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2" name="Google Shape;14032;p87"/>
          <p:cNvSpPr txBox="1">
            <a:spLocks noGrp="1"/>
          </p:cNvSpPr>
          <p:nvPr>
            <p:ph type="title" idx="4294967295"/>
          </p:nvPr>
        </p:nvSpPr>
        <p:spPr>
          <a:xfrm>
            <a:off x="3267969" y="1320483"/>
            <a:ext cx="6913562" cy="4043363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7215809" y="1190726"/>
            <a:ext cx="4579901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1695"/>
                <a:gd name="adj2" fmla="val 6675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924926" y="3287779"/>
              <a:ext cx="3674052" cy="1407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914016"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1667351" y="3467692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2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690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FCC4AF-314D-DE48-04F4-811B08A180C7}"/>
              </a:ext>
            </a:extLst>
          </p:cNvPr>
          <p:cNvSpPr/>
          <p:nvPr/>
        </p:nvSpPr>
        <p:spPr>
          <a:xfrm>
            <a:off x="1770054" y="462992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+ 9 = 18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763E-5475-B614-9296-E0307A59A712}"/>
              </a:ext>
            </a:extLst>
          </p:cNvPr>
          <p:cNvSpPr/>
          <p:nvPr/>
        </p:nvSpPr>
        <p:spPr>
          <a:xfrm>
            <a:off x="1903819" y="5714058"/>
            <a:ext cx="2738331" cy="67322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2 = 18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9BD2A-40AC-22BC-E8A5-C878958CF01E}"/>
              </a:ext>
            </a:extLst>
          </p:cNvPr>
          <p:cNvCxnSpPr/>
          <p:nvPr/>
        </p:nvCxnSpPr>
        <p:spPr>
          <a:xfrm>
            <a:off x="4907922" y="6050671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734DD5-6D1F-129F-7773-8F8ED4464EEA}"/>
              </a:ext>
            </a:extLst>
          </p:cNvPr>
          <p:cNvSpPr/>
          <p:nvPr/>
        </p:nvSpPr>
        <p:spPr>
          <a:xfrm>
            <a:off x="6251378" y="5714058"/>
            <a:ext cx="2738331" cy="67322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9 =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203" t="9404" r="1694" b="351"/>
          <a:stretch/>
        </p:blipFill>
        <p:spPr>
          <a:xfrm>
            <a:off x="1770054" y="767478"/>
            <a:ext cx="4071224" cy="2456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0ED47-19B1-AA59-AA09-A97C280F4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576" y="3410911"/>
            <a:ext cx="1604073" cy="2545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9C44D-BFE7-576F-0E32-1F15B7EF83AD}"/>
              </a:ext>
            </a:extLst>
          </p:cNvPr>
          <p:cNvSpPr txBox="1"/>
          <p:nvPr/>
        </p:nvSpPr>
        <p:spPr>
          <a:xfrm>
            <a:off x="506437" y="970671"/>
            <a:ext cx="116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EA6EBEF-14D3-20A4-F482-BCA992503F48}"/>
              </a:ext>
            </a:extLst>
          </p:cNvPr>
          <p:cNvSpPr txBox="1"/>
          <p:nvPr/>
        </p:nvSpPr>
        <p:spPr>
          <a:xfrm>
            <a:off x="5255205" y="1659986"/>
            <a:ext cx="201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2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1135" y="580237"/>
            <a:ext cx="43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Hoàn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A4B01D-88AA-57CF-1322-52547F4B4676}"/>
              </a:ext>
            </a:extLst>
          </p:cNvPr>
          <p:cNvSpPr txBox="1"/>
          <p:nvPr/>
        </p:nvSpPr>
        <p:spPr>
          <a:xfrm>
            <a:off x="5267050" y="1192237"/>
            <a:ext cx="196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1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2BF29-3AB7-D932-A253-880A46053BF5}"/>
              </a:ext>
            </a:extLst>
          </p:cNvPr>
          <p:cNvSpPr txBox="1"/>
          <p:nvPr/>
        </p:nvSpPr>
        <p:spPr>
          <a:xfrm>
            <a:off x="5244050" y="2150549"/>
            <a:ext cx="243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3 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6EBF16-C57C-94FC-01ED-E10C3997DB86}"/>
              </a:ext>
            </a:extLst>
          </p:cNvPr>
          <p:cNvSpPr txBox="1"/>
          <p:nvPr/>
        </p:nvSpPr>
        <p:spPr>
          <a:xfrm>
            <a:off x="5244998" y="2630097"/>
            <a:ext cx="27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4   = 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EBD72-1E3B-ECF5-19B0-2AF3A60A1B8D}"/>
              </a:ext>
            </a:extLst>
          </p:cNvPr>
          <p:cNvSpPr txBox="1"/>
          <p:nvPr/>
        </p:nvSpPr>
        <p:spPr>
          <a:xfrm>
            <a:off x="5212690" y="3192699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5   =  ….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2F44C-298F-7A79-C168-22AA9288D93E}"/>
              </a:ext>
            </a:extLst>
          </p:cNvPr>
          <p:cNvSpPr txBox="1"/>
          <p:nvPr/>
        </p:nvSpPr>
        <p:spPr>
          <a:xfrm>
            <a:off x="5212690" y="374955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6   =  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0E5836-7AC9-57EA-C460-CC558943AEBA}"/>
              </a:ext>
            </a:extLst>
          </p:cNvPr>
          <p:cNvSpPr txBox="1"/>
          <p:nvPr/>
        </p:nvSpPr>
        <p:spPr>
          <a:xfrm>
            <a:off x="5173811" y="4244584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7   = 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F68F9-91D0-56C2-D212-902C65FAFA2D}"/>
              </a:ext>
            </a:extLst>
          </p:cNvPr>
          <p:cNvSpPr txBox="1"/>
          <p:nvPr/>
        </p:nvSpPr>
        <p:spPr>
          <a:xfrm>
            <a:off x="5181132" y="4773639"/>
            <a:ext cx="2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8   = 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1AE0E8-07FA-571F-D28F-25F4795A7457}"/>
              </a:ext>
            </a:extLst>
          </p:cNvPr>
          <p:cNvSpPr txBox="1"/>
          <p:nvPr/>
        </p:nvSpPr>
        <p:spPr>
          <a:xfrm>
            <a:off x="5181132" y="526420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9   = 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5E27C3-0984-7A1A-9FA5-BA92A4B06026}"/>
              </a:ext>
            </a:extLst>
          </p:cNvPr>
          <p:cNvSpPr txBox="1"/>
          <p:nvPr/>
        </p:nvSpPr>
        <p:spPr>
          <a:xfrm>
            <a:off x="5165611" y="5755476"/>
            <a:ext cx="280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10 =  ….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417304-E3E3-03AA-A72B-185E454D22EC}"/>
              </a:ext>
            </a:extLst>
          </p:cNvPr>
          <p:cNvSpPr/>
          <p:nvPr/>
        </p:nvSpPr>
        <p:spPr>
          <a:xfrm>
            <a:off x="7062529" y="2665680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0522C1-E1E2-4EE0-3EFF-AF46C7D9D988}"/>
              </a:ext>
            </a:extLst>
          </p:cNvPr>
          <p:cNvSpPr/>
          <p:nvPr/>
        </p:nvSpPr>
        <p:spPr>
          <a:xfrm>
            <a:off x="7062529" y="3168801"/>
            <a:ext cx="71707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3F4D2F-D00F-D61B-6701-EB11C0E44AF6}"/>
              </a:ext>
            </a:extLst>
          </p:cNvPr>
          <p:cNvSpPr/>
          <p:nvPr/>
        </p:nvSpPr>
        <p:spPr>
          <a:xfrm>
            <a:off x="7072468" y="3714819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275BFC-DF51-1662-B59F-C4496DB47748}"/>
              </a:ext>
            </a:extLst>
          </p:cNvPr>
          <p:cNvSpPr/>
          <p:nvPr/>
        </p:nvSpPr>
        <p:spPr>
          <a:xfrm>
            <a:off x="7062529" y="4204191"/>
            <a:ext cx="7028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2EAFAC-D44E-9EA3-24A0-DED916B2DAB6}"/>
              </a:ext>
            </a:extLst>
          </p:cNvPr>
          <p:cNvSpPr/>
          <p:nvPr/>
        </p:nvSpPr>
        <p:spPr>
          <a:xfrm>
            <a:off x="7062529" y="4708332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A1C7-28AD-228B-9EA7-597DF19A1B69}"/>
              </a:ext>
            </a:extLst>
          </p:cNvPr>
          <p:cNvSpPr/>
          <p:nvPr/>
        </p:nvSpPr>
        <p:spPr>
          <a:xfrm>
            <a:off x="7062529" y="524238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F629AF-D34C-A31D-FA1D-C252CE3B88E0}"/>
              </a:ext>
            </a:extLst>
          </p:cNvPr>
          <p:cNvSpPr/>
          <p:nvPr/>
        </p:nvSpPr>
        <p:spPr>
          <a:xfrm>
            <a:off x="7062529" y="5770960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4AAAE0-4F79-A730-66DB-A27FE677201D}"/>
              </a:ext>
            </a:extLst>
          </p:cNvPr>
          <p:cNvSpPr/>
          <p:nvPr/>
        </p:nvSpPr>
        <p:spPr>
          <a:xfrm>
            <a:off x="7052142" y="213369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274FAC-E7CD-C0E2-993E-3878E84ECD07}"/>
              </a:ext>
            </a:extLst>
          </p:cNvPr>
          <p:cNvSpPr/>
          <p:nvPr/>
        </p:nvSpPr>
        <p:spPr>
          <a:xfrm>
            <a:off x="7968315" y="1381693"/>
            <a:ext cx="717253" cy="14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5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ED5E84-295F-03DD-9B17-7CD220E1C0A8}"/>
              </a:ext>
            </a:extLst>
          </p:cNvPr>
          <p:cNvSpPr txBox="1"/>
          <p:nvPr/>
        </p:nvSpPr>
        <p:spPr>
          <a:xfrm>
            <a:off x="8762251" y="1254176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 : 9  =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4A54EA-D4D6-67B8-B0D1-CE227A6F523F}"/>
              </a:ext>
            </a:extLst>
          </p:cNvPr>
          <p:cNvSpPr txBox="1"/>
          <p:nvPr/>
        </p:nvSpPr>
        <p:spPr>
          <a:xfrm>
            <a:off x="8762251" y="1730315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:  9  =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09E2A1-827C-B211-7D40-BBBD4975A83F}"/>
              </a:ext>
            </a:extLst>
          </p:cNvPr>
          <p:cNvSpPr txBox="1"/>
          <p:nvPr/>
        </p:nvSpPr>
        <p:spPr>
          <a:xfrm>
            <a:off x="8762251" y="2229098"/>
            <a:ext cx="255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 :  9  =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F20D13-863A-5BD6-C846-34A289AF6B06}"/>
              </a:ext>
            </a:extLst>
          </p:cNvPr>
          <p:cNvSpPr txBox="1"/>
          <p:nvPr/>
        </p:nvSpPr>
        <p:spPr>
          <a:xfrm>
            <a:off x="8762251" y="2695497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 :  9  = ….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6D42E-F7D6-9CAF-B085-18B1C1678FA1}"/>
              </a:ext>
            </a:extLst>
          </p:cNvPr>
          <p:cNvSpPr txBox="1"/>
          <p:nvPr/>
        </p:nvSpPr>
        <p:spPr>
          <a:xfrm>
            <a:off x="8762251" y="3209370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 :  9  = ….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FDCC3D-BC1B-3BF8-5D63-C9B0DEADC854}"/>
              </a:ext>
            </a:extLst>
          </p:cNvPr>
          <p:cNvSpPr txBox="1"/>
          <p:nvPr/>
        </p:nvSpPr>
        <p:spPr>
          <a:xfrm>
            <a:off x="8762251" y="3737208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 :  9  = 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618059-5E4F-143B-5A39-515DFED10550}"/>
              </a:ext>
            </a:extLst>
          </p:cNvPr>
          <p:cNvSpPr txBox="1"/>
          <p:nvPr/>
        </p:nvSpPr>
        <p:spPr>
          <a:xfrm>
            <a:off x="8762251" y="422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 :  9  = ….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75A9BA-4D3A-FC4B-4191-30A691A00C1D}"/>
              </a:ext>
            </a:extLst>
          </p:cNvPr>
          <p:cNvSpPr txBox="1"/>
          <p:nvPr/>
        </p:nvSpPr>
        <p:spPr>
          <a:xfrm>
            <a:off x="8762251" y="4718085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:  9 = ….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9135C-B3CA-2ABC-99F4-0237789A2BAA}"/>
              </a:ext>
            </a:extLst>
          </p:cNvPr>
          <p:cNvSpPr txBox="1"/>
          <p:nvPr/>
        </p:nvSpPr>
        <p:spPr>
          <a:xfrm>
            <a:off x="8762251" y="523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 :  9  = ….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2533C0-C192-0737-D2B8-D059D79AA422}"/>
              </a:ext>
            </a:extLst>
          </p:cNvPr>
          <p:cNvSpPr txBox="1"/>
          <p:nvPr/>
        </p:nvSpPr>
        <p:spPr>
          <a:xfrm>
            <a:off x="8762251" y="574159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 :  9  =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E23761-BBC8-0206-153C-543180308A22}"/>
              </a:ext>
            </a:extLst>
          </p:cNvPr>
          <p:cNvSpPr/>
          <p:nvPr/>
        </p:nvSpPr>
        <p:spPr>
          <a:xfrm>
            <a:off x="10395043" y="222215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1F0798-201B-B73F-89C0-AF5CE3A36960}"/>
              </a:ext>
            </a:extLst>
          </p:cNvPr>
          <p:cNvSpPr/>
          <p:nvPr/>
        </p:nvSpPr>
        <p:spPr>
          <a:xfrm>
            <a:off x="10395043" y="267760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BADA2C-F802-0C83-EEDE-BF0217F2DB7A}"/>
              </a:ext>
            </a:extLst>
          </p:cNvPr>
          <p:cNvSpPr/>
          <p:nvPr/>
        </p:nvSpPr>
        <p:spPr>
          <a:xfrm>
            <a:off x="10395043" y="317743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42726F-193F-8DD7-B6EF-A9BCD532F2E0}"/>
              </a:ext>
            </a:extLst>
          </p:cNvPr>
          <p:cNvSpPr/>
          <p:nvPr/>
        </p:nvSpPr>
        <p:spPr>
          <a:xfrm>
            <a:off x="10395043" y="3739200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87A10B-2D26-BE27-7C6D-916AB12FB4E4}"/>
              </a:ext>
            </a:extLst>
          </p:cNvPr>
          <p:cNvSpPr/>
          <p:nvPr/>
        </p:nvSpPr>
        <p:spPr>
          <a:xfrm>
            <a:off x="10395043" y="418557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D3B5573-55A4-CE84-CE6C-AAA623858A73}"/>
              </a:ext>
            </a:extLst>
          </p:cNvPr>
          <p:cNvSpPr/>
          <p:nvPr/>
        </p:nvSpPr>
        <p:spPr>
          <a:xfrm>
            <a:off x="10395043" y="4677921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E2FF3-2395-1C92-6124-256B544CFD53}"/>
              </a:ext>
            </a:extLst>
          </p:cNvPr>
          <p:cNvSpPr/>
          <p:nvPr/>
        </p:nvSpPr>
        <p:spPr>
          <a:xfrm>
            <a:off x="10395043" y="5194692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C60451-12FF-8C4B-58A5-5810447B3C41}"/>
              </a:ext>
            </a:extLst>
          </p:cNvPr>
          <p:cNvSpPr/>
          <p:nvPr/>
        </p:nvSpPr>
        <p:spPr>
          <a:xfrm>
            <a:off x="10395043" y="572426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025551" y="580237"/>
            <a:ext cx="275689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763352" y="572134"/>
            <a:ext cx="244880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580A2-699F-FDFF-C554-6EDBBA3F2E75}"/>
              </a:ext>
            </a:extLst>
          </p:cNvPr>
          <p:cNvSpPr txBox="1"/>
          <p:nvPr/>
        </p:nvSpPr>
        <p:spPr>
          <a:xfrm>
            <a:off x="10438269" y="1743504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EC1D-571E-710B-C77D-B013E6575FF1}"/>
              </a:ext>
            </a:extLst>
          </p:cNvPr>
          <p:cNvSpPr txBox="1"/>
          <p:nvPr/>
        </p:nvSpPr>
        <p:spPr>
          <a:xfrm>
            <a:off x="10401769" y="1224768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5B-399D-BA38-4EA0-A8E7C74E41CD}"/>
              </a:ext>
            </a:extLst>
          </p:cNvPr>
          <p:cNvSpPr txBox="1"/>
          <p:nvPr/>
        </p:nvSpPr>
        <p:spPr>
          <a:xfrm>
            <a:off x="7201249" y="1205347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1731-2C0C-B48B-F8D4-6D7F05765B54}"/>
              </a:ext>
            </a:extLst>
          </p:cNvPr>
          <p:cNvSpPr txBox="1"/>
          <p:nvPr/>
        </p:nvSpPr>
        <p:spPr>
          <a:xfrm>
            <a:off x="7041620" y="1683204"/>
            <a:ext cx="8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63141" y="1492499"/>
            <a:ext cx="3434307" cy="4506965"/>
            <a:chOff x="1263141" y="1492499"/>
            <a:chExt cx="3434307" cy="45069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1E663B-E8B3-5750-B537-01A0E4D8B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80" t="1739" r="3485" b="25797"/>
            <a:stretch/>
          </p:blipFill>
          <p:spPr>
            <a:xfrm>
              <a:off x="1263141" y="1492499"/>
              <a:ext cx="3434307" cy="45069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83528" y="1777396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96517" y="2253535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332180" y="2686383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" grpId="0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443FEE-E0A8-4724-3B5D-8D285793DE20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488146" y="516294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611995" y="516294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4ECEE-E93B-D039-1A40-0C0C58C63843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F9EE-11A0-CC62-AC2D-070692C3A262}"/>
              </a:ext>
            </a:extLst>
          </p:cNvPr>
          <p:cNvSpPr/>
          <p:nvPr/>
        </p:nvSpPr>
        <p:spPr>
          <a:xfrm>
            <a:off x="7247232" y="1348561"/>
            <a:ext cx="669966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E66CB-EC6A-52F8-2022-29B58F621E4C}"/>
              </a:ext>
            </a:extLst>
          </p:cNvPr>
          <p:cNvSpPr/>
          <p:nvPr/>
        </p:nvSpPr>
        <p:spPr>
          <a:xfrm>
            <a:off x="8753875" y="1251872"/>
            <a:ext cx="595029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B1194A-9D38-92C6-E790-BBBDB7B2FDC1}"/>
              </a:ext>
            </a:extLst>
          </p:cNvPr>
          <p:cNvSpPr/>
          <p:nvPr/>
        </p:nvSpPr>
        <p:spPr>
          <a:xfrm>
            <a:off x="5749221" y="1274133"/>
            <a:ext cx="428769" cy="51005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7B2A2-62D8-C3DD-D4F0-D817335FF372}"/>
              </a:ext>
            </a:extLst>
          </p:cNvPr>
          <p:cNvSpPr/>
          <p:nvPr/>
        </p:nvSpPr>
        <p:spPr>
          <a:xfrm>
            <a:off x="9622623" y="1232316"/>
            <a:ext cx="387795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3B7ABB-2D18-8D91-22AA-267EB89DD5E7}"/>
              </a:ext>
            </a:extLst>
          </p:cNvPr>
          <p:cNvSpPr/>
          <p:nvPr/>
        </p:nvSpPr>
        <p:spPr>
          <a:xfrm>
            <a:off x="6478604" y="1281690"/>
            <a:ext cx="428769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08CF07-2424-4A03-98B2-8F66923BB212}"/>
              </a:ext>
            </a:extLst>
          </p:cNvPr>
          <p:cNvSpPr/>
          <p:nvPr/>
        </p:nvSpPr>
        <p:spPr>
          <a:xfrm>
            <a:off x="10334171" y="1255972"/>
            <a:ext cx="507770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7ECC34DA-DD70-23DB-3205-6EDA768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733252"/>
            <a:ext cx="5741291" cy="3990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841DFA-AEBB-E1F1-11A2-7F2DC371ED9E}"/>
              </a:ext>
            </a:extLst>
          </p:cNvPr>
          <p:cNvSpPr txBox="1"/>
          <p:nvPr/>
        </p:nvSpPr>
        <p:spPr>
          <a:xfrm>
            <a:off x="1555602" y="1330929"/>
            <a:ext cx="2990075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40" y="121185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41" y="318608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78" y="428511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79" y="2272078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34" y="5220556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220005-4A6A-2C4F-D734-6E4907B270E1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16" y="123604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40" y="319386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3896" y="4243129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840" y="2247666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72" y="5195216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50582" y="370885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19" y="170415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43" y="269909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3" y="473171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BF6CB1-3FE1-6D59-4075-BECE78900547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2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62F57346-9E8C-F2CC-F790-CB156A0C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721446" y="385119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58D5AC6B-4FBE-E130-4D97-FEC08F76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24" y="1759249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71D114FE-5F1F-B5EF-48AF-949AD37A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10" y="2842668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D8C85578-2E13-EE87-227B-F614C9E1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29" y="4830823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5231449" y="1103503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7" y="1670478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56" y="36794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424" y="476529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443" y="2715363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93" y="5723382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106773" y="4184150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0" y="2179444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317438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4" y="5207007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C4BD3-CEB6-9D4D-DF4D-C62BFBC29E69}"/>
              </a:ext>
            </a:extLst>
          </p:cNvPr>
          <p:cNvSpPr txBox="1"/>
          <p:nvPr/>
        </p:nvSpPr>
        <p:spPr>
          <a:xfrm>
            <a:off x="8424749" y="1103502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SUNFACE5">
            <a:extLst>
              <a:ext uri="{FF2B5EF4-FFF2-40B4-BE49-F238E27FC236}">
                <a16:creationId xmlns:a16="http://schemas.microsoft.com/office/drawing/2014/main" id="{E6507E4A-DA49-84BC-3DDB-E651B8EB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161603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PPLE1">
            <a:extLst>
              <a:ext uri="{FF2B5EF4-FFF2-40B4-BE49-F238E27FC236}">
                <a16:creationId xmlns:a16="http://schemas.microsoft.com/office/drawing/2014/main" id="{02791E94-B762-C3FE-0439-874E037F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361044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0BA751DD-376E-290F-9837-56442E9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471112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C4F2D3C1-A865-7298-E528-1326F855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264924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SUNFACE5">
            <a:extLst>
              <a:ext uri="{FF2B5EF4-FFF2-40B4-BE49-F238E27FC236}">
                <a16:creationId xmlns:a16="http://schemas.microsoft.com/office/drawing/2014/main" id="{BE84B721-4967-AB5E-1E15-760FB0AC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17" y="559655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UNFACE4">
            <a:extLst>
              <a:ext uri="{FF2B5EF4-FFF2-40B4-BE49-F238E27FC236}">
                <a16:creationId xmlns:a16="http://schemas.microsoft.com/office/drawing/2014/main" id="{BE897798-28C4-9076-445C-65244D1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504832" y="4158024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UNFACE4">
            <a:extLst>
              <a:ext uri="{FF2B5EF4-FFF2-40B4-BE49-F238E27FC236}">
                <a16:creationId xmlns:a16="http://schemas.microsoft.com/office/drawing/2014/main" id="{8387DBB0-2DD5-C91D-5B30-B8153A5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48" y="211929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PPLE1">
            <a:extLst>
              <a:ext uri="{FF2B5EF4-FFF2-40B4-BE49-F238E27FC236}">
                <a16:creationId xmlns:a16="http://schemas.microsoft.com/office/drawing/2014/main" id="{3E600C85-69F6-56A9-1CC3-6E2C11B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46" y="3156110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C4743C7C-9ED3-C042-DBCB-C2E37BD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31" y="5207007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48167A-A8A2-95A2-0AD6-00CEFCFB2A66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96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3369</TotalTime>
  <Words>874</Words>
  <Application>Microsoft Office PowerPoint</Application>
  <PresentationFormat>Widescreen</PresentationFormat>
  <Paragraphs>193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Montserrat Alternates</vt:lpstr>
      <vt:lpstr>Pangolin</vt:lpstr>
      <vt:lpstr>Times New Roman</vt:lpstr>
      <vt:lpstr>UTM Avo</vt:lpstr>
      <vt:lpstr>UTM Cookies</vt:lpstr>
      <vt:lpstr>Forest Animals Planner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206</cp:revision>
  <dcterms:created xsi:type="dcterms:W3CDTF">2021-07-12T03:44:38Z</dcterms:created>
  <dcterms:modified xsi:type="dcterms:W3CDTF">2025-10-08T05:38:35Z</dcterms:modified>
</cp:coreProperties>
</file>