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</p:sldMasterIdLst>
  <p:notesMasterIdLst>
    <p:notesMasterId r:id="rId10"/>
  </p:notesMasterIdLst>
  <p:sldIdLst>
    <p:sldId id="331" r:id="rId4"/>
    <p:sldId id="330" r:id="rId5"/>
    <p:sldId id="328" r:id="rId6"/>
    <p:sldId id="329" r:id="rId7"/>
    <p:sldId id="332" r:id="rId8"/>
    <p:sldId id="33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66"/>
    <a:srgbClr val="FF33CC"/>
    <a:srgbClr val="FF5050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92" autoAdjust="0"/>
  </p:normalViewPr>
  <p:slideViewPr>
    <p:cSldViewPr snapToGrid="0"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0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B92775ED-B94A-4A37-BE5E-20F7568351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4465" y="857249"/>
            <a:ext cx="8552617" cy="4509267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0CABE-708F-FF33-65A0-469618D0AAB1}"/>
              </a:ext>
            </a:extLst>
          </p:cNvPr>
          <p:cNvSpPr txBox="1"/>
          <p:nvPr/>
        </p:nvSpPr>
        <p:spPr>
          <a:xfrm>
            <a:off x="2964426" y="1120877"/>
            <a:ext cx="292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C1C1F-D43D-8006-8BC4-F5B1B43DB8C5}"/>
              </a:ext>
            </a:extLst>
          </p:cNvPr>
          <p:cNvSpPr txBox="1"/>
          <p:nvPr/>
        </p:nvSpPr>
        <p:spPr>
          <a:xfrm>
            <a:off x="648929" y="1755058"/>
            <a:ext cx="7719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 THỰC HÀNH VẼ GÓC VUÔNG,   VẼ ĐƯỜNG TRÒN, HÌNH VUÔNG, HÌNH CHỮ NHẬT VÀ VẼ TRANG TRÍ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BAE92-947E-B841-F615-6D4A4CBE471F}"/>
              </a:ext>
            </a:extLst>
          </p:cNvPr>
          <p:cNvSpPr txBox="1"/>
          <p:nvPr/>
        </p:nvSpPr>
        <p:spPr>
          <a:xfrm>
            <a:off x="2625213" y="3613355"/>
            <a:ext cx="38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611" y="937393"/>
            <a:ext cx="681378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A;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AC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542DA1-29DD-4A83-A5F5-60CD7A7741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236"/>
            <a:ext cx="2431244" cy="902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02F8B-1AEE-4CD4-B3E2-A4D4D35705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909" t="42158" r="8363" b="37330"/>
          <a:stretch/>
        </p:blipFill>
        <p:spPr>
          <a:xfrm>
            <a:off x="5943600" y="593879"/>
            <a:ext cx="2989442" cy="206105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47F16-195C-4F2F-8689-7719C2D75F47}"/>
              </a:ext>
            </a:extLst>
          </p:cNvPr>
          <p:cNvCxnSpPr/>
          <p:nvPr/>
        </p:nvCxnSpPr>
        <p:spPr>
          <a:xfrm flipV="1">
            <a:off x="1366838" y="2576513"/>
            <a:ext cx="0" cy="2778919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320689-44E7-4097-AE15-5974D2A7C41E}"/>
              </a:ext>
            </a:extLst>
          </p:cNvPr>
          <p:cNvCxnSpPr/>
          <p:nvPr/>
        </p:nvCxnSpPr>
        <p:spPr>
          <a:xfrm>
            <a:off x="1376363" y="5324476"/>
            <a:ext cx="1771650" cy="11906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9F111D-1401-43F1-90C6-86E821F9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219325"/>
            <a:ext cx="67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7916F-A58D-44EF-BCB3-F859EAF5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140" y="5277303"/>
            <a:ext cx="676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54A29B-B9E6-4DEF-AE1B-8BDBD5EB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000" y="4635272"/>
            <a:ext cx="6750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181858-970D-4C2D-8640-AB184959D641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932855" y="2999780"/>
            <a:ext cx="2751534" cy="1821656"/>
            <a:chOff x="4285398" y="1362097"/>
            <a:chExt cx="4967785" cy="2593075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29D072B7-CB72-472A-B74B-FD709EAA19FE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DC942100-7DF6-4159-A191-012C7858C1E6}"/>
                </a:ext>
              </a:extLst>
            </p:cNvPr>
            <p:cNvSpPr/>
            <p:nvPr/>
          </p:nvSpPr>
          <p:spPr>
            <a:xfrm>
              <a:off x="4766913" y="2184085"/>
              <a:ext cx="2891246" cy="1389753"/>
            </a:xfrm>
            <a:prstGeom prst="rt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D196DC7-6F60-4D4D-B35E-2D6012BF76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7244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683097-7CFB-466E-A745-2D0EF24FAF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0101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1.48148E-6 L 0.00486 -0.410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05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391" y="787688"/>
            <a:ext cx="779835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5" name="组合 23"/>
          <p:cNvGrpSpPr/>
          <p:nvPr/>
        </p:nvGrpSpPr>
        <p:grpSpPr>
          <a:xfrm>
            <a:off x="-8793" y="6422958"/>
            <a:ext cx="9237991" cy="435042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0126" y="82415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E0EE43-2CA9-4D0A-902F-7771DB8484D7}"/>
              </a:ext>
            </a:extLst>
          </p:cNvPr>
          <p:cNvGrpSpPr/>
          <p:nvPr/>
        </p:nvGrpSpPr>
        <p:grpSpPr>
          <a:xfrm>
            <a:off x="961192" y="1612496"/>
            <a:ext cx="6833062" cy="2455556"/>
            <a:chOff x="1845425" y="1612496"/>
            <a:chExt cx="4701054" cy="170020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B938FC-C830-44D4-A99B-E4E28538A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238" t="40533" r="14683" b="44647"/>
            <a:stretch/>
          </p:blipFill>
          <p:spPr>
            <a:xfrm>
              <a:off x="1845425" y="1612496"/>
              <a:ext cx="4701054" cy="144655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DCEE3A-448C-4689-8C58-9147DECEA598}"/>
                </a:ext>
              </a:extLst>
            </p:cNvPr>
            <p:cNvSpPr/>
            <p:nvPr/>
          </p:nvSpPr>
          <p:spPr>
            <a:xfrm>
              <a:off x="3158836" y="2543260"/>
              <a:ext cx="3387643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DDECAF3-7A90-4A0A-B557-BB1072E21899}"/>
              </a:ext>
            </a:extLst>
          </p:cNvPr>
          <p:cNvSpPr txBox="1"/>
          <p:nvPr/>
        </p:nvSpPr>
        <p:spPr>
          <a:xfrm>
            <a:off x="95572" y="3885452"/>
            <a:ext cx="513813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65B14-9ECB-4758-BC3C-CC1AF3AD2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413" t="48805" r="11091" b="31971"/>
          <a:stretch/>
        </p:blipFill>
        <p:spPr>
          <a:xfrm>
            <a:off x="5332255" y="3655234"/>
            <a:ext cx="3125658" cy="23304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A1751C-680A-4BFE-99C1-E553023F6C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236"/>
            <a:ext cx="2144684" cy="796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FA882-3311-7B14-29D0-66115DF68718}"/>
              </a:ext>
            </a:extLst>
          </p:cNvPr>
          <p:cNvSpPr txBox="1"/>
          <p:nvPr/>
        </p:nvSpPr>
        <p:spPr>
          <a:xfrm>
            <a:off x="5513974" y="5615145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9A2E0-5C69-9783-A77A-5A2B2B5FBD11}"/>
              </a:ext>
            </a:extLst>
          </p:cNvPr>
          <p:cNvSpPr txBox="1"/>
          <p:nvPr/>
        </p:nvSpPr>
        <p:spPr>
          <a:xfrm>
            <a:off x="7794254" y="5559778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9C208-7591-A094-8901-506F61F62DF3}"/>
              </a:ext>
            </a:extLst>
          </p:cNvPr>
          <p:cNvSpPr txBox="1"/>
          <p:nvPr/>
        </p:nvSpPr>
        <p:spPr>
          <a:xfrm>
            <a:off x="7800343" y="4053508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E0213E-4DA0-065B-1219-32DB8663C68B}"/>
              </a:ext>
            </a:extLst>
          </p:cNvPr>
          <p:cNvSpPr txBox="1"/>
          <p:nvPr/>
        </p:nvSpPr>
        <p:spPr>
          <a:xfrm>
            <a:off x="686087" y="5882747"/>
            <a:ext cx="513813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1027848"/>
            <a:ext cx="6409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1032491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FE17FA-DD60-4FF7-8F22-AF5C08C40C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236"/>
            <a:ext cx="2111433" cy="78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2DCD0-B721-40D6-A2E3-A9DF358DE4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000" t="66089" r="9455" b="17095"/>
          <a:stretch/>
        </p:blipFill>
        <p:spPr>
          <a:xfrm>
            <a:off x="587397" y="2359225"/>
            <a:ext cx="7364977" cy="21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0B2875-8294-4699-AE6D-044FCC95FEF0}"/>
              </a:ext>
            </a:extLst>
          </p:cNvPr>
          <p:cNvGrpSpPr/>
          <p:nvPr/>
        </p:nvGrpSpPr>
        <p:grpSpPr>
          <a:xfrm>
            <a:off x="2144997" y="2463629"/>
            <a:ext cx="4149123" cy="564746"/>
            <a:chOff x="3119718" y="874229"/>
            <a:chExt cx="4840941" cy="1151795"/>
          </a:xfrm>
        </p:grpSpPr>
        <p:sp>
          <p:nvSpPr>
            <p:cNvPr id="7" name="Rounded Rectangular Callout 4">
              <a:extLst>
                <a:ext uri="{FF2B5EF4-FFF2-40B4-BE49-F238E27FC236}">
                  <a16:creationId xmlns:a16="http://schemas.microsoft.com/office/drawing/2014/main" id="{257E530B-7A12-438C-A00E-C06B50AD198B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FED856-1306-4A72-934C-D9C565C5C437}"/>
                </a:ext>
              </a:extLst>
            </p:cNvPr>
            <p:cNvSpPr txBox="1"/>
            <p:nvPr/>
          </p:nvSpPr>
          <p:spPr>
            <a:xfrm>
              <a:off x="3310419" y="967813"/>
              <a:ext cx="4281323" cy="906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nl-NL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có đúng mẫu không?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B8AF9-ABB2-4512-88C4-8AA3451DFCE1}"/>
              </a:ext>
            </a:extLst>
          </p:cNvPr>
          <p:cNvGrpSpPr/>
          <p:nvPr/>
        </p:nvGrpSpPr>
        <p:grpSpPr>
          <a:xfrm>
            <a:off x="2442313" y="3185609"/>
            <a:ext cx="4781447" cy="529142"/>
            <a:chOff x="3119718" y="874229"/>
            <a:chExt cx="4840941" cy="1151795"/>
          </a:xfrm>
        </p:grpSpPr>
        <p:sp>
          <p:nvSpPr>
            <p:cNvPr id="11" name="Rounded Rectangular Callout 4">
              <a:extLst>
                <a:ext uri="{FF2B5EF4-FFF2-40B4-BE49-F238E27FC236}">
                  <a16:creationId xmlns:a16="http://schemas.microsoft.com/office/drawing/2014/main" id="{2A0BB0C5-59AA-471D-9E9A-F09B5C1292D5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F8D523-481F-42C8-A927-30A2A53DEFF0}"/>
                </a:ext>
              </a:extLst>
            </p:cNvPr>
            <p:cNvSpPr txBox="1"/>
            <p:nvPr/>
          </p:nvSpPr>
          <p:spPr>
            <a:xfrm>
              <a:off x="3310419" y="967813"/>
              <a:ext cx="4650240" cy="96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vi-VN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 thẳng có đúng đẹp không?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F2CCAD-1F88-43EC-8FB8-7129BBB48A3D}"/>
              </a:ext>
            </a:extLst>
          </p:cNvPr>
          <p:cNvGrpSpPr/>
          <p:nvPr/>
        </p:nvGrpSpPr>
        <p:grpSpPr>
          <a:xfrm>
            <a:off x="2434693" y="3934298"/>
            <a:ext cx="4781447" cy="529142"/>
            <a:chOff x="3119718" y="874229"/>
            <a:chExt cx="4840941" cy="1151795"/>
          </a:xfrm>
        </p:grpSpPr>
        <p:sp>
          <p:nvSpPr>
            <p:cNvPr id="14" name="Rounded Rectangular Callout 4">
              <a:extLst>
                <a:ext uri="{FF2B5EF4-FFF2-40B4-BE49-F238E27FC236}">
                  <a16:creationId xmlns:a16="http://schemas.microsoft.com/office/drawing/2014/main" id="{A436B8A8-AF1F-49E3-B783-0C87485793D0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3855B8-2AC4-464F-8A1B-3F00BDD89873}"/>
                </a:ext>
              </a:extLst>
            </p:cNvPr>
            <p:cNvSpPr txBox="1"/>
            <p:nvPr/>
          </p:nvSpPr>
          <p:spPr>
            <a:xfrm>
              <a:off x="3310419" y="967813"/>
              <a:ext cx="4650240" cy="96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vi-VN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góc có vuông không?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C57B9B-5AAE-4AD0-87E5-42D1725BA0A3}"/>
              </a:ext>
            </a:extLst>
          </p:cNvPr>
          <p:cNvSpPr txBox="1"/>
          <p:nvPr/>
        </p:nvSpPr>
        <p:spPr>
          <a:xfrm>
            <a:off x="3238500" y="1336714"/>
            <a:ext cx="3587969" cy="537567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xét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2EAA1E-D917-45DF-BB70-D48597A7C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381" y="1790435"/>
            <a:ext cx="5372566" cy="21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167</Words>
  <Application>Microsoft Office PowerPoint</Application>
  <PresentationFormat>On-screen Show (4:3)</PresentationFormat>
  <Paragraphs>26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Times New Roman</vt:lpstr>
      <vt:lpstr>Office 主题​​</vt:lpstr>
      <vt:lpstr>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104</cp:revision>
  <dcterms:created xsi:type="dcterms:W3CDTF">2021-06-03T14:58:56Z</dcterms:created>
  <dcterms:modified xsi:type="dcterms:W3CDTF">2025-10-30T05:02:45Z</dcterms:modified>
</cp:coreProperties>
</file>