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ppt/tags/tag2.xml" ContentType="application/vnd.openxmlformats-officedocument.presentationml.tags+xml"/>
  <Override PartName="/ppt/notesSlides/notesSlide2.xml" ContentType="application/vnd.openxmlformats-officedocument.presentationml.notesSlide+xml"/>
  <Override PartName="/ppt/tags/tag3.xml" ContentType="application/vnd.openxmlformats-officedocument.presentationml.tags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1"/>
    <p:sldMasterId id="2147483710" r:id="rId2"/>
  </p:sldMasterIdLst>
  <p:notesMasterIdLst>
    <p:notesMasterId r:id="rId8"/>
  </p:notesMasterIdLst>
  <p:sldIdLst>
    <p:sldId id="256" r:id="rId3"/>
    <p:sldId id="322" r:id="rId4"/>
    <p:sldId id="328" r:id="rId5"/>
    <p:sldId id="329" r:id="rId6"/>
    <p:sldId id="264" r:id="rId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66"/>
    <a:srgbClr val="FF33CC"/>
    <a:srgbClr val="FF5050"/>
    <a:srgbClr val="FFFCD9"/>
    <a:srgbClr val="FF9999"/>
    <a:srgbClr val="FF99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00" autoAdjust="0"/>
    <p:restoredTop sz="90392" autoAdjust="0"/>
  </p:normalViewPr>
  <p:slideViewPr>
    <p:cSldViewPr snapToGrid="0">
      <p:cViewPr varScale="1">
        <p:scale>
          <a:sx n="65" d="100"/>
          <a:sy n="65" d="100"/>
        </p:scale>
        <p:origin x="1560" y="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theme" Target="theme/theme1.xml"/><Relationship Id="rId5" Type="http://schemas.openxmlformats.org/officeDocument/2006/relationships/slide" Target="slides/slide3.xml"/><Relationship Id="rId10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EEBAE57-FA62-414C-9081-4787AD906777}" type="datetimeFigureOut">
              <a:rPr lang="en-US" smtClean="0"/>
              <a:t>10/30/2025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13CA87E-FCB0-4255-9139-F9474C7B67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43124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Anh </a:t>
            </a:r>
            <a:r>
              <a:rPr lang="en-US" dirty="0" err="1"/>
              <a:t>xén</a:t>
            </a:r>
            <a:r>
              <a:rPr lang="en-US" dirty="0"/>
              <a:t> </a:t>
            </a:r>
            <a:r>
              <a:rPr lang="en-US" dirty="0" err="1"/>
              <a:t>tóc</a:t>
            </a:r>
            <a:r>
              <a:rPr lang="en-US" dirty="0"/>
              <a:t> </a:t>
            </a:r>
            <a:r>
              <a:rPr lang="en-US" dirty="0" err="1"/>
              <a:t>cho</a:t>
            </a:r>
            <a:r>
              <a:rPr lang="en-US" dirty="0"/>
              <a:t> </a:t>
            </a:r>
            <a:r>
              <a:rPr lang="en-US" dirty="0" err="1"/>
              <a:t>dế</a:t>
            </a:r>
            <a:r>
              <a:rPr lang="en-US" dirty="0"/>
              <a:t> </a:t>
            </a:r>
            <a:r>
              <a:rPr lang="en-US" dirty="0" err="1"/>
              <a:t>mèn</a:t>
            </a:r>
            <a:r>
              <a:rPr lang="en-US" dirty="0"/>
              <a:t> 1 </a:t>
            </a:r>
            <a:r>
              <a:rPr lang="en-US" dirty="0" err="1"/>
              <a:t>bài</a:t>
            </a:r>
            <a:r>
              <a:rPr lang="en-US" dirty="0"/>
              <a:t> </a:t>
            </a:r>
            <a:r>
              <a:rPr lang="en-US" dirty="0" err="1"/>
              <a:t>học</a:t>
            </a:r>
            <a:r>
              <a:rPr lang="en-US" dirty="0"/>
              <a:t>: </a:t>
            </a:r>
            <a:r>
              <a:rPr lang="en-US" dirty="0" err="1"/>
              <a:t>Không</a:t>
            </a:r>
            <a:r>
              <a:rPr lang="en-US" dirty="0"/>
              <a:t> </a:t>
            </a:r>
            <a:r>
              <a:rPr lang="en-US" dirty="0" err="1"/>
              <a:t>nên</a:t>
            </a:r>
            <a:r>
              <a:rPr lang="en-US" dirty="0"/>
              <a:t> </a:t>
            </a:r>
            <a:r>
              <a:rPr lang="en-US" dirty="0" err="1"/>
              <a:t>cậy</a:t>
            </a:r>
            <a:r>
              <a:rPr lang="en-US" dirty="0"/>
              <a:t> </a:t>
            </a:r>
            <a:r>
              <a:rPr lang="en-US" dirty="0" err="1"/>
              <a:t>sức</a:t>
            </a:r>
            <a:r>
              <a:rPr lang="en-US" dirty="0"/>
              <a:t> </a:t>
            </a:r>
            <a:r>
              <a:rPr lang="en-US" dirty="0" err="1"/>
              <a:t>bắt</a:t>
            </a:r>
            <a:r>
              <a:rPr lang="en-US" dirty="0"/>
              <a:t> </a:t>
            </a:r>
            <a:r>
              <a:rPr lang="en-US" dirty="0" err="1"/>
              <a:t>nạt</a:t>
            </a:r>
            <a:r>
              <a:rPr lang="en-US" dirty="0"/>
              <a:t> </a:t>
            </a:r>
            <a:r>
              <a:rPr lang="en-US" dirty="0" err="1"/>
              <a:t>kẻ</a:t>
            </a:r>
            <a:r>
              <a:rPr lang="en-US" dirty="0"/>
              <a:t> </a:t>
            </a:r>
            <a:r>
              <a:rPr lang="en-US" dirty="0" err="1"/>
              <a:t>yếu</a:t>
            </a:r>
            <a:endParaRPr lang="en-US" dirty="0"/>
          </a:p>
          <a:p>
            <a:r>
              <a:rPr lang="en-US" dirty="0" err="1"/>
              <a:t>Dễ</a:t>
            </a:r>
            <a:r>
              <a:rPr lang="en-US" dirty="0"/>
              <a:t> </a:t>
            </a:r>
            <a:r>
              <a:rPr lang="en-US" dirty="0" err="1"/>
              <a:t>trũi</a:t>
            </a:r>
            <a:r>
              <a:rPr lang="en-US" dirty="0"/>
              <a:t> </a:t>
            </a:r>
            <a:r>
              <a:rPr lang="en-US" dirty="0" err="1"/>
              <a:t>kết</a:t>
            </a:r>
            <a:r>
              <a:rPr lang="en-US" dirty="0"/>
              <a:t> </a:t>
            </a:r>
            <a:r>
              <a:rPr lang="en-US" dirty="0" err="1"/>
              <a:t>làm</a:t>
            </a:r>
            <a:r>
              <a:rPr lang="en-US" dirty="0"/>
              <a:t> ae </a:t>
            </a:r>
            <a:r>
              <a:rPr lang="en-US" dirty="0" err="1"/>
              <a:t>với</a:t>
            </a:r>
            <a:r>
              <a:rPr lang="en-US" dirty="0"/>
              <a:t> </a:t>
            </a:r>
            <a:r>
              <a:rPr lang="en-US" dirty="0" err="1"/>
              <a:t>dế</a:t>
            </a:r>
            <a:r>
              <a:rPr lang="en-US" dirty="0"/>
              <a:t> </a:t>
            </a:r>
            <a:r>
              <a:rPr lang="en-US" dirty="0" err="1"/>
              <a:t>mèn</a:t>
            </a:r>
            <a:r>
              <a:rPr lang="en-US" dirty="0"/>
              <a:t> </a:t>
            </a:r>
            <a:r>
              <a:rPr lang="en-US" dirty="0" err="1"/>
              <a:t>để</a:t>
            </a:r>
            <a:r>
              <a:rPr lang="en-US" dirty="0"/>
              <a:t> </a:t>
            </a:r>
            <a:r>
              <a:rPr lang="en-US" dirty="0" err="1"/>
              <a:t>tham</a:t>
            </a:r>
            <a:r>
              <a:rPr lang="en-US" dirty="0"/>
              <a:t> </a:t>
            </a:r>
            <a:r>
              <a:rPr lang="en-US" dirty="0" err="1"/>
              <a:t>gia</a:t>
            </a:r>
            <a:r>
              <a:rPr lang="en-US" dirty="0"/>
              <a:t> </a:t>
            </a:r>
            <a:r>
              <a:rPr lang="en-US" dirty="0" err="1"/>
              <a:t>cuộc</a:t>
            </a:r>
            <a:r>
              <a:rPr lang="en-US" dirty="0"/>
              <a:t> </a:t>
            </a:r>
            <a:r>
              <a:rPr lang="en-US" dirty="0" err="1"/>
              <a:t>phưu</a:t>
            </a:r>
            <a:r>
              <a:rPr lang="en-US" dirty="0"/>
              <a:t> </a:t>
            </a:r>
            <a:r>
              <a:rPr lang="en-US" dirty="0" err="1"/>
              <a:t>lưu</a:t>
            </a:r>
            <a:endParaRPr lang="en-US" dirty="0"/>
          </a:p>
          <a:p>
            <a:r>
              <a:rPr lang="en-US" dirty="0"/>
              <a:t>Châu </a:t>
            </a:r>
            <a:r>
              <a:rPr lang="en-US" dirty="0" err="1"/>
              <a:t>chấu</a:t>
            </a:r>
            <a:r>
              <a:rPr lang="en-US" dirty="0"/>
              <a:t> </a:t>
            </a:r>
            <a:r>
              <a:rPr lang="en-US" dirty="0" err="1"/>
              <a:t>voi</a:t>
            </a:r>
            <a:r>
              <a:rPr lang="en-US" dirty="0"/>
              <a:t> </a:t>
            </a:r>
            <a:r>
              <a:rPr lang="en-US" dirty="0" err="1"/>
              <a:t>là</a:t>
            </a:r>
            <a:r>
              <a:rPr lang="en-US" dirty="0"/>
              <a:t> </a:t>
            </a:r>
            <a:r>
              <a:rPr lang="en-US" dirty="0" err="1"/>
              <a:t>anh</a:t>
            </a:r>
            <a:r>
              <a:rPr lang="en-US" dirty="0"/>
              <a:t> </a:t>
            </a:r>
            <a:r>
              <a:rPr lang="en-US" dirty="0" err="1"/>
              <a:t>em</a:t>
            </a:r>
            <a:r>
              <a:rPr lang="en-US" dirty="0"/>
              <a:t> </a:t>
            </a:r>
            <a:r>
              <a:rPr lang="en-US" dirty="0" err="1"/>
              <a:t>cùng</a:t>
            </a:r>
            <a:r>
              <a:rPr lang="en-US" dirty="0"/>
              <a:t> </a:t>
            </a:r>
            <a:r>
              <a:rPr lang="en-US" dirty="0" err="1"/>
              <a:t>chí</a:t>
            </a:r>
            <a:r>
              <a:rPr lang="en-US" dirty="0"/>
              <a:t> </a:t>
            </a:r>
            <a:r>
              <a:rPr lang="en-US" dirty="0" err="1"/>
              <a:t>hướng</a:t>
            </a:r>
            <a:r>
              <a:rPr lang="en-US" dirty="0"/>
              <a:t> </a:t>
            </a:r>
            <a:r>
              <a:rPr lang="en-US" dirty="0" err="1"/>
              <a:t>là</a:t>
            </a:r>
            <a:r>
              <a:rPr lang="en-US" dirty="0"/>
              <a:t> tri </a:t>
            </a:r>
            <a:r>
              <a:rPr lang="en-US" dirty="0" err="1"/>
              <a:t>kỉ</a:t>
            </a:r>
            <a:r>
              <a:rPr lang="en-US" dirty="0"/>
              <a:t> </a:t>
            </a:r>
            <a:r>
              <a:rPr lang="en-US" dirty="0" err="1"/>
              <a:t>cùng</a:t>
            </a:r>
            <a:r>
              <a:rPr lang="en-US" dirty="0"/>
              <a:t> </a:t>
            </a:r>
            <a:r>
              <a:rPr lang="en-US" dirty="0" err="1"/>
              <a:t>nhau</a:t>
            </a:r>
            <a:r>
              <a:rPr lang="en-US" dirty="0"/>
              <a:t> </a:t>
            </a:r>
            <a:r>
              <a:rPr lang="en-US" dirty="0" err="1"/>
              <a:t>đi</a:t>
            </a:r>
            <a:r>
              <a:rPr lang="en-US" dirty="0"/>
              <a:t> </a:t>
            </a:r>
            <a:r>
              <a:rPr lang="en-US" dirty="0" err="1"/>
              <a:t>khắp</a:t>
            </a:r>
            <a:r>
              <a:rPr lang="en-US" dirty="0"/>
              <a:t> </a:t>
            </a:r>
            <a:r>
              <a:rPr lang="en-US" dirty="0" err="1"/>
              <a:t>thế</a:t>
            </a:r>
            <a:r>
              <a:rPr lang="en-US" dirty="0"/>
              <a:t> </a:t>
            </a:r>
            <a:r>
              <a:rPr lang="en-US" dirty="0" err="1"/>
              <a:t>gian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13CA87E-FCB0-4255-9139-F9474C7B670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41718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13CA87E-FCB0-4255-9139-F9474C7B670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5622727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13CA87E-FCB0-4255-9139-F9474C7B670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5042457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D33800-9EF5-458B-9C8B-85636545FB54}" type="slidenum">
              <a:rPr lang="zh-CN" altLang="en-US" smtClean="0"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808236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altLang="zh-CN"/>
              <a:t>Click to edit Master subtitle style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1AEF43ED-0151-4C14-B63A-C6EB6B961CBD}" type="datetimeFigureOut">
              <a:rPr lang="zh-CN" altLang="en-US"/>
              <a:pPr>
                <a:defRPr/>
              </a:pPr>
              <a:t>2025/10/30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D9D12604-BCD6-4C6A-8A58-FB0D592ECC65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249661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altLang="zh-CN"/>
              <a:t>Click to 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DE178566-D8E7-47D5-9AA0-F58DE09D93C5}" type="datetimeFigureOut">
              <a:rPr lang="zh-CN" altLang="en-US"/>
              <a:pPr>
                <a:defRPr/>
              </a:pPr>
              <a:t>2025/10/30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C68B2A54-8AD9-4BDA-96C7-F417F9FB2DBE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381410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543676" y="365125"/>
            <a:ext cx="1971675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28652" y="365125"/>
            <a:ext cx="5800725" cy="5811838"/>
          </a:xfrm>
        </p:spPr>
        <p:txBody>
          <a:bodyPr vert="eaVert"/>
          <a:lstStyle/>
          <a:p>
            <a:pPr lvl="0"/>
            <a:r>
              <a:rPr lang="en-US" altLang="zh-CN"/>
              <a:t>Click to 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616C1F95-19DF-49AB-9195-5283AF5E15B8}" type="datetimeFigureOut">
              <a:rPr lang="zh-CN" altLang="en-US"/>
              <a:pPr>
                <a:defRPr/>
              </a:pPr>
              <a:t>2025/10/30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F7FB876D-93C0-40CA-9D78-4E7E354183C1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1485137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E93B47-0902-45BE-9793-AF9A287A6B8B}" type="datetimeFigureOut">
              <a:rPr lang="en-US" smtClean="0"/>
              <a:t>10/30/2025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5F0176-433E-4505-9ABD-E6851F279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827469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E93B47-0902-45BE-9793-AF9A287A6B8B}" type="datetimeFigureOut">
              <a:rPr lang="en-US" smtClean="0"/>
              <a:t>10/30/2025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5F0176-433E-4505-9ABD-E6851F279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437531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E93B47-0902-45BE-9793-AF9A287A6B8B}" type="datetimeFigureOut">
              <a:rPr lang="en-US" smtClean="0"/>
              <a:t>10/30/2025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5F0176-433E-4505-9ABD-E6851F279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817466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E93B47-0902-45BE-9793-AF9A287A6B8B}" type="datetimeFigureOut">
              <a:rPr lang="en-US" smtClean="0"/>
              <a:t>10/30/2025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5F0176-433E-4505-9ABD-E6851F279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590226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E93B47-0902-45BE-9793-AF9A287A6B8B}" type="datetimeFigureOut">
              <a:rPr lang="en-US" smtClean="0"/>
              <a:t>10/30/2025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5F0176-433E-4505-9ABD-E6851F279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754439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E93B47-0902-45BE-9793-AF9A287A6B8B}" type="datetimeFigureOut">
              <a:rPr lang="en-US" smtClean="0"/>
              <a:t>10/30/2025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5F0176-433E-4505-9ABD-E6851F279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569024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E93B47-0902-45BE-9793-AF9A287A6B8B}" type="datetimeFigureOut">
              <a:rPr lang="en-US" smtClean="0"/>
              <a:t>10/30/2025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5F0176-433E-4505-9ABD-E6851F279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05182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E93B47-0902-45BE-9793-AF9A287A6B8B}" type="datetimeFigureOut">
              <a:rPr lang="en-US" smtClean="0"/>
              <a:t>10/30/2025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5F0176-433E-4505-9ABD-E6851F279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670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altLang="zh-CN"/>
              <a:t>Click to 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67EC50FC-D502-438B-8CAE-52BFFD790E1E}" type="datetimeFigureOut">
              <a:rPr lang="zh-CN" altLang="en-US"/>
              <a:pPr>
                <a:defRPr/>
              </a:pPr>
              <a:t>2025/10/30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663D88AF-3B8D-466D-AFDC-06E7DB1CC6C8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4284956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E93B47-0902-45BE-9793-AF9A287A6B8B}" type="datetimeFigureOut">
              <a:rPr lang="en-US" smtClean="0"/>
              <a:t>10/30/2025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5F0176-433E-4505-9ABD-E6851F279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698395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E93B47-0902-45BE-9793-AF9A287A6B8B}" type="datetimeFigureOut">
              <a:rPr lang="en-US" smtClean="0"/>
              <a:t>10/30/2025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5F0176-433E-4505-9ABD-E6851F279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715162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E93B47-0902-45BE-9793-AF9A287A6B8B}" type="datetimeFigureOut">
              <a:rPr lang="en-US" smtClean="0"/>
              <a:t>10/30/2025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5F0176-433E-4505-9ABD-E6851F279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52062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3888" y="1709743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3888" y="4589468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altLang="zh-CN"/>
              <a:t>Click to edit Master text styles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CDB03773-AA72-485C-AD74-74291D0D85B4}" type="datetimeFigureOut">
              <a:rPr lang="zh-CN" altLang="en-US"/>
              <a:pPr>
                <a:defRPr/>
              </a:pPr>
              <a:t>2025/10/30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489EDE2F-26E4-4096-900A-61DCADBE7C8E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341792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altLang="zh-CN"/>
              <a:t>Click to 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altLang="zh-CN"/>
              <a:t>Click to 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FF900618-2C51-4C2E-8049-BE3DEC5FF5A8}" type="datetimeFigureOut">
              <a:rPr lang="zh-CN" altLang="en-US"/>
              <a:pPr>
                <a:defRPr/>
              </a:pPr>
              <a:t>2025/10/30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E3EE07E1-7D20-43FF-B745-0825D9CEBA2F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265248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365129"/>
            <a:ext cx="78867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altLang="zh-CN"/>
              <a:t>Click to edit Master text styles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altLang="zh-CN"/>
              <a:t>Click to 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29152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altLang="zh-CN"/>
              <a:t>Click to edit Master text styles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29152" y="2505075"/>
            <a:ext cx="3887391" cy="3684588"/>
          </a:xfrm>
        </p:spPr>
        <p:txBody>
          <a:bodyPr/>
          <a:lstStyle/>
          <a:p>
            <a:pPr lvl="0"/>
            <a:r>
              <a:rPr lang="en-US" altLang="zh-CN"/>
              <a:t>Click to 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C83CC63D-A4D1-4C8C-85A1-E4EFE51E30CD}" type="datetimeFigureOut">
              <a:rPr lang="zh-CN" altLang="en-US"/>
              <a:pPr>
                <a:defRPr/>
              </a:pPr>
              <a:t>2025/10/30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2BA30CF8-665A-4320-991D-8548E6883D1D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638047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DB7C59F2-01AB-4915-8504-15664227CC2C}" type="datetimeFigureOut">
              <a:rPr lang="zh-CN" altLang="en-US"/>
              <a:pPr>
                <a:defRPr/>
              </a:pPr>
              <a:t>2025/10/30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93B410EC-A5F5-43C6-A3DD-B8EE135BA890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517372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29429497-BAC3-47A4-89CE-13B449C3B1A8}" type="datetimeFigureOut">
              <a:rPr lang="zh-CN" altLang="en-US"/>
              <a:pPr>
                <a:defRPr/>
              </a:pPr>
              <a:t>2025/10/30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050C39CD-3F5F-485F-848A-F5A646C0AFF4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598023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887391" y="987430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altLang="zh-CN"/>
              <a:t>Click to 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altLang="zh-CN"/>
              <a:t>Click to edit Master text styles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E9E7C883-BBEA-45A7-BDEE-11DEDBAFCCE3}" type="datetimeFigureOut">
              <a:rPr lang="zh-CN" altLang="en-US"/>
              <a:pPr>
                <a:defRPr/>
              </a:pPr>
              <a:t>2025/10/30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09E0021F-3D23-4E26-8250-090C2946C7CD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518498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887391" y="987430"/>
            <a:ext cx="4629150" cy="4873625"/>
          </a:xfrm>
        </p:spPr>
        <p:txBody>
          <a:bodyPr rtlCol="0">
            <a:normAutofit/>
          </a:bodyPr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endParaRPr lang="zh-CN" altLang="en-US" noProof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altLang="zh-CN"/>
              <a:t>Click to edit Master text styles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9902807F-2D71-4BB3-8A4E-3CAEDA932681}" type="datetimeFigureOut">
              <a:rPr lang="zh-CN" altLang="en-US"/>
              <a:pPr>
                <a:defRPr/>
              </a:pPr>
              <a:t>2025/10/30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6EF841EE-F8DC-43AB-A5B1-AC99AB7E23E1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850923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标题占位符 1"/>
          <p:cNvSpPr>
            <a:spLocks noGrp="1"/>
          </p:cNvSpPr>
          <p:nvPr>
            <p:ph type="title"/>
          </p:nvPr>
        </p:nvSpPr>
        <p:spPr bwMode="auto">
          <a:xfrm>
            <a:off x="628650" y="365129"/>
            <a:ext cx="78867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/>
              <a:t>单击此处编辑母版标题样式</a:t>
            </a:r>
          </a:p>
        </p:txBody>
      </p:sp>
      <p:sp>
        <p:nvSpPr>
          <p:cNvPr id="2051" name="文本占位符 2"/>
          <p:cNvSpPr>
            <a:spLocks noGrp="1"/>
          </p:cNvSpPr>
          <p:nvPr>
            <p:ph type="body" idx="1"/>
          </p:nvPr>
        </p:nvSpPr>
        <p:spPr bwMode="auto"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628650" y="6356354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900">
                <a:solidFill>
                  <a:prstClr val="black">
                    <a:tint val="75000"/>
                  </a:prstClr>
                </a:solidFill>
                <a:latin typeface="Arial"/>
                <a:cs typeface="+mn-cs"/>
              </a:defRPr>
            </a:lvl1pPr>
          </a:lstStyle>
          <a:p>
            <a:pPr>
              <a:defRPr/>
            </a:pPr>
            <a:fld id="{FF75174D-3C26-4243-A4B8-0031E4F74E53}" type="datetimeFigureOut">
              <a:rPr lang="zh-CN" altLang="en-US"/>
              <a:pPr>
                <a:defRPr/>
              </a:pPr>
              <a:t>2025/10/30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028950" y="6356354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900">
                <a:solidFill>
                  <a:prstClr val="black">
                    <a:tint val="75000"/>
                  </a:prstClr>
                </a:solidFill>
                <a:latin typeface="Arial"/>
                <a:cs typeface="+mn-cs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457950" y="6356354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900">
                <a:solidFill>
                  <a:prstClr val="black">
                    <a:tint val="75000"/>
                  </a:prstClr>
                </a:solidFill>
                <a:latin typeface="Arial"/>
                <a:cs typeface="+mn-cs"/>
              </a:defRPr>
            </a:lvl1pPr>
          </a:lstStyle>
          <a:p>
            <a:pPr>
              <a:defRPr/>
            </a:pPr>
            <a:fld id="{4E5C444B-8957-4B4B-86BD-0EB9AB1E8B63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  <p:pic>
        <p:nvPicPr>
          <p:cNvPr id="2055" name="图片 6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085154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Arial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Arial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Arial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Arial" pitchFamily="34" charset="0"/>
        </a:defRPr>
      </a:lvl5pPr>
      <a:lvl6pPr marL="342900" algn="l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Arial" pitchFamily="34" charset="0"/>
        </a:defRPr>
      </a:lvl6pPr>
      <a:lvl7pPr marL="685800" algn="l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Arial" pitchFamily="34" charset="0"/>
        </a:defRPr>
      </a:lvl7pPr>
      <a:lvl8pPr marL="1028700" algn="l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Arial" pitchFamily="34" charset="0"/>
        </a:defRPr>
      </a:lvl8pPr>
      <a:lvl9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Arial" pitchFamily="34" charset="0"/>
        </a:defRPr>
      </a:lvl9pPr>
    </p:titleStyle>
    <p:bodyStyle>
      <a:lvl1pPr marL="171450" indent="-171450" algn="l" rtl="0" eaLnBrk="0" fontAlgn="base" hangingPunct="0">
        <a:lnSpc>
          <a:spcPct val="90000"/>
        </a:lnSpc>
        <a:spcBef>
          <a:spcPts val="750"/>
        </a:spcBef>
        <a:spcAft>
          <a:spcPct val="0"/>
        </a:spcAft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FF75174D-3C26-4243-A4B8-0031E4F74E53}" type="datetimeFigureOut">
              <a:rPr lang="zh-CN" altLang="en-US" smtClean="0"/>
              <a:pPr>
                <a:defRPr/>
              </a:pPr>
              <a:t>2025/10/30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4E5C444B-8957-4B4B-86BD-0EB9AB1E8B63}" type="slidenum">
              <a:rPr lang="zh-CN" altLang="en-US" smtClean="0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695995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1" r:id="rId1"/>
    <p:sldLayoutId id="2147483712" r:id="rId2"/>
    <p:sldLayoutId id="2147483713" r:id="rId3"/>
    <p:sldLayoutId id="2147483714" r:id="rId4"/>
    <p:sldLayoutId id="2147483715" r:id="rId5"/>
    <p:sldLayoutId id="2147483716" r:id="rId6"/>
    <p:sldLayoutId id="2147483717" r:id="rId7"/>
    <p:sldLayoutId id="2147483718" r:id="rId8"/>
    <p:sldLayoutId id="2147483719" r:id="rId9"/>
    <p:sldLayoutId id="2147483720" r:id="rId10"/>
    <p:sldLayoutId id="214748372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2.xml"/><Relationship Id="rId6" Type="http://schemas.openxmlformats.org/officeDocument/2006/relationships/image" Target="../media/image5.png"/><Relationship Id="rId5" Type="http://schemas.openxmlformats.org/officeDocument/2006/relationships/image" Target="../media/image3.png"/><Relationship Id="rId4" Type="http://schemas.openxmlformats.org/officeDocument/2006/relationships/image" Target="../media/image2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3.xml"/><Relationship Id="rId6" Type="http://schemas.openxmlformats.org/officeDocument/2006/relationships/image" Target="../media/image3.png"/><Relationship Id="rId5" Type="http://schemas.openxmlformats.org/officeDocument/2006/relationships/image" Target="../media/image2.emf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ounded Rectangle 8"/>
          <p:cNvSpPr/>
          <p:nvPr/>
        </p:nvSpPr>
        <p:spPr>
          <a:xfrm>
            <a:off x="0" y="342074"/>
            <a:ext cx="9144000" cy="2167145"/>
          </a:xfrm>
          <a:prstGeom prst="roundRect">
            <a:avLst>
              <a:gd name="adj" fmla="val 50000"/>
            </a:avLst>
          </a:prstGeom>
          <a:solidFill>
            <a:srgbClr val="FF0066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grpSp>
        <p:nvGrpSpPr>
          <p:cNvPr id="24" name="Group 23"/>
          <p:cNvGrpSpPr/>
          <p:nvPr/>
        </p:nvGrpSpPr>
        <p:grpSpPr>
          <a:xfrm>
            <a:off x="415076" y="2377906"/>
            <a:ext cx="8081295" cy="3091761"/>
            <a:chOff x="2180216" y="1968007"/>
            <a:chExt cx="6699183" cy="2018182"/>
          </a:xfrm>
        </p:grpSpPr>
        <p:sp>
          <p:nvSpPr>
            <p:cNvPr id="15" name="Rounded Rectangle 14"/>
            <p:cNvSpPr/>
            <p:nvPr/>
          </p:nvSpPr>
          <p:spPr>
            <a:xfrm>
              <a:off x="2180216" y="2210248"/>
              <a:ext cx="6699183" cy="1775941"/>
            </a:xfrm>
            <a:prstGeom prst="roundRect">
              <a:avLst/>
            </a:prstGeom>
            <a:solidFill>
              <a:srgbClr val="FF99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8" name="Rounded Rectangle 17"/>
            <p:cNvSpPr/>
            <p:nvPr/>
          </p:nvSpPr>
          <p:spPr>
            <a:xfrm>
              <a:off x="2252630" y="2397582"/>
              <a:ext cx="6554356" cy="1490613"/>
            </a:xfrm>
            <a:prstGeom prst="round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6" name="Rounded Rectangle 15"/>
            <p:cNvSpPr/>
            <p:nvPr/>
          </p:nvSpPr>
          <p:spPr>
            <a:xfrm>
              <a:off x="3274407" y="1974972"/>
              <a:ext cx="105430" cy="522188"/>
            </a:xfrm>
            <a:prstGeom prst="roundRect">
              <a:avLst/>
            </a:prstGeom>
            <a:scene3d>
              <a:camera prst="orthographicFront"/>
              <a:lightRig rig="threePt" dir="t"/>
            </a:scene3d>
            <a:sp3d>
              <a:bevelT prst="convex"/>
            </a:sp3d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7" name="Rounded Rectangle 16"/>
            <p:cNvSpPr/>
            <p:nvPr/>
          </p:nvSpPr>
          <p:spPr>
            <a:xfrm>
              <a:off x="7874390" y="1968007"/>
              <a:ext cx="105430" cy="522188"/>
            </a:xfrm>
            <a:prstGeom prst="roundRect">
              <a:avLst/>
            </a:prstGeom>
            <a:scene3d>
              <a:camera prst="orthographicFront"/>
              <a:lightRig rig="threePt" dir="t"/>
            </a:scene3d>
            <a:sp3d>
              <a:bevelT prst="convex"/>
            </a:sp3d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</p:grpSp>
      <p:grpSp>
        <p:nvGrpSpPr>
          <p:cNvPr id="26" name="Group 25"/>
          <p:cNvGrpSpPr/>
          <p:nvPr/>
        </p:nvGrpSpPr>
        <p:grpSpPr>
          <a:xfrm>
            <a:off x="1" y="1880931"/>
            <a:ext cx="2269558" cy="1181802"/>
            <a:chOff x="0" y="1364908"/>
            <a:chExt cx="3026077" cy="1575736"/>
          </a:xfrm>
        </p:grpSpPr>
        <p:sp>
          <p:nvSpPr>
            <p:cNvPr id="13" name="Wave 12"/>
            <p:cNvSpPr/>
            <p:nvPr/>
          </p:nvSpPr>
          <p:spPr>
            <a:xfrm>
              <a:off x="0" y="1364908"/>
              <a:ext cx="3026077" cy="1575736"/>
            </a:xfrm>
            <a:prstGeom prst="wave">
              <a:avLst>
                <a:gd name="adj1" fmla="val 8328"/>
                <a:gd name="adj2" fmla="val -597"/>
              </a:avLst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637451" y="1819041"/>
              <a:ext cx="2304609" cy="861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b="1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Bài</a:t>
              </a:r>
              <a:r>
                <a:rPr lang="en-US" sz="3600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1</a:t>
              </a:r>
              <a:r>
                <a:rPr lang="vi-VN" sz="3600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9</a:t>
              </a:r>
              <a:endParaRPr lang="en-US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27" name="TextBox 26"/>
          <p:cNvSpPr txBox="1"/>
          <p:nvPr/>
        </p:nvSpPr>
        <p:spPr>
          <a:xfrm>
            <a:off x="823858" y="3417663"/>
            <a:ext cx="7494619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 TAM GIÁC, HÌNH TỨ GIÁC, HÌNH CHỮ NHẬT, HÌNH VUÔNG</a:t>
            </a:r>
          </a:p>
          <a:p>
            <a:pPr algn="ctr"/>
            <a:r>
              <a:rPr lang="vi-VN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 Tiết 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3: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Luy</a:t>
            </a:r>
            <a:r>
              <a:rPr lang="vi-VN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ện tập)</a:t>
            </a:r>
            <a:endParaRPr lang="en-US" sz="36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Rounded Rectangle 22">
            <a:extLst>
              <a:ext uri="{FF2B5EF4-FFF2-40B4-BE49-F238E27FC236}">
                <a16:creationId xmlns:a16="http://schemas.microsoft.com/office/drawing/2014/main" id="{68836FCE-7952-4700-85C3-6555FA748795}"/>
              </a:ext>
            </a:extLst>
          </p:cNvPr>
          <p:cNvSpPr/>
          <p:nvPr/>
        </p:nvSpPr>
        <p:spPr>
          <a:xfrm>
            <a:off x="5573358" y="5469667"/>
            <a:ext cx="2427642" cy="409455"/>
          </a:xfrm>
          <a:prstGeom prst="roundRect">
            <a:avLst/>
          </a:prstGeom>
          <a:solidFill>
            <a:srgbClr val="FFC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9" tIns="45714" rIns="91429" bIns="45714"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Sách</a:t>
            </a:r>
            <a:r>
              <a:rPr lang="en-US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r>
              <a:rPr lang="en-US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en-US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trang</a:t>
            </a:r>
            <a:r>
              <a:rPr lang="en-US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60</a:t>
            </a:r>
          </a:p>
        </p:txBody>
      </p:sp>
    </p:spTree>
    <p:extLst>
      <p:ext uri="{BB962C8B-B14F-4D97-AF65-F5344CB8AC3E}">
        <p14:creationId xmlns:p14="http://schemas.microsoft.com/office/powerpoint/2010/main" val="51808488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Flowchart: Document 27">
            <a:extLst>
              <a:ext uri="{FF2B5EF4-FFF2-40B4-BE49-F238E27FC236}">
                <a16:creationId xmlns:a16="http://schemas.microsoft.com/office/drawing/2014/main" id="{4AFFD5F8-5032-49F0-8BB0-924966BFA763}"/>
              </a:ext>
            </a:extLst>
          </p:cNvPr>
          <p:cNvSpPr/>
          <p:nvPr/>
        </p:nvSpPr>
        <p:spPr>
          <a:xfrm>
            <a:off x="0" y="165901"/>
            <a:ext cx="9144000" cy="464859"/>
          </a:xfrm>
          <a:prstGeom prst="flowChartDocumen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srgbClr val="70AD47">
                  <a:lumMod val="40000"/>
                  <a:lumOff val="60000"/>
                </a:srgbClr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" name="Flowchart: Document 28">
            <a:extLst>
              <a:ext uri="{FF2B5EF4-FFF2-40B4-BE49-F238E27FC236}">
                <a16:creationId xmlns:a16="http://schemas.microsoft.com/office/drawing/2014/main" id="{3673FFB0-FCD3-4C59-BAEC-46E14FC5C787}"/>
              </a:ext>
            </a:extLst>
          </p:cNvPr>
          <p:cNvSpPr/>
          <p:nvPr/>
        </p:nvSpPr>
        <p:spPr>
          <a:xfrm>
            <a:off x="0" y="-12178"/>
            <a:ext cx="9144000" cy="514350"/>
          </a:xfrm>
          <a:prstGeom prst="flowChartDocument">
            <a:avLst/>
          </a:prstGeom>
          <a:solidFill>
            <a:srgbClr val="92D05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131001" y="790700"/>
            <a:ext cx="7258454" cy="120032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b="1" dirty="0" err="1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Nhà</a:t>
            </a:r>
            <a:r>
              <a:rPr lang="en-US" sz="2400" b="1" dirty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các</a:t>
            </a:r>
            <a:r>
              <a:rPr lang="en-US" sz="2400" b="1" dirty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bạn</a:t>
            </a:r>
            <a:r>
              <a:rPr lang="en-US" sz="2400" b="1" dirty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dế</a:t>
            </a:r>
            <a:r>
              <a:rPr lang="en-US" sz="2400" b="1" dirty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mèn</a:t>
            </a:r>
            <a:r>
              <a:rPr lang="en-US" sz="2400" b="1" dirty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lang="en-US" sz="2400" b="1" dirty="0" err="1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dễ</a:t>
            </a:r>
            <a:r>
              <a:rPr lang="en-US" sz="2400" b="1" dirty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trũi</a:t>
            </a:r>
            <a:r>
              <a:rPr lang="en-US" sz="2400" b="1" dirty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lang="en-US" sz="2400" b="1" dirty="0" err="1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châu</a:t>
            </a:r>
            <a:r>
              <a:rPr lang="en-US" sz="2400" b="1" dirty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chấu</a:t>
            </a:r>
            <a:r>
              <a:rPr lang="en-US" sz="2400" b="1" dirty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voi</a:t>
            </a:r>
            <a:r>
              <a:rPr lang="en-US" sz="2400" b="1" dirty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và</a:t>
            </a:r>
            <a:r>
              <a:rPr lang="en-US" sz="2400" b="1" dirty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xén</a:t>
            </a:r>
            <a:r>
              <a:rPr lang="en-US" sz="2400" b="1" dirty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tóc</a:t>
            </a:r>
            <a:r>
              <a:rPr lang="en-US" sz="2400" b="1" dirty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ở 4 </a:t>
            </a:r>
            <a:r>
              <a:rPr lang="en-US" sz="2400" b="1" dirty="0" err="1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đỉnh</a:t>
            </a:r>
            <a:r>
              <a:rPr lang="en-US" sz="2400" b="1" dirty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của</a:t>
            </a:r>
            <a:r>
              <a:rPr lang="en-US" sz="2400" b="1" dirty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hình</a:t>
            </a:r>
            <a:r>
              <a:rPr lang="en-US" sz="2400" b="1" dirty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chữ</a:t>
            </a:r>
            <a:r>
              <a:rPr lang="en-US" sz="2400" b="1" dirty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nhật</a:t>
            </a:r>
            <a:r>
              <a:rPr lang="en-US" sz="2400" b="1" dirty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ABCD</a:t>
            </a:r>
            <a:r>
              <a:rPr lang="en-US" sz="2400" b="1" dirty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(</a:t>
            </a:r>
            <a:r>
              <a:rPr lang="en-US" sz="2400" b="1" dirty="0" err="1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như</a:t>
            </a:r>
            <a:r>
              <a:rPr lang="en-US" sz="2400" b="1" dirty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hình</a:t>
            </a:r>
            <a:r>
              <a:rPr lang="en-US" sz="2400" b="1" dirty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vẽ</a:t>
            </a:r>
            <a:r>
              <a:rPr lang="en-US" sz="2400" b="1" dirty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). </a:t>
            </a:r>
            <a:r>
              <a:rPr lang="en-US" sz="2400" b="1" dirty="0" err="1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Biết</a:t>
            </a:r>
            <a:r>
              <a:rPr lang="en-US" sz="2400" b="1" dirty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rằng</a:t>
            </a:r>
            <a:r>
              <a:rPr lang="en-US" sz="2400" b="1" dirty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BC = 13 dm, CD = 20 dm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0" y="6617448"/>
            <a:ext cx="9144000" cy="13335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91" tIns="45696" rIns="91391" bIns="45696" spcCol="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5" name="组合 23"/>
          <p:cNvGrpSpPr/>
          <p:nvPr/>
        </p:nvGrpSpPr>
        <p:grpSpPr>
          <a:xfrm>
            <a:off x="-8792" y="6350642"/>
            <a:ext cx="9152792" cy="507358"/>
            <a:chOff x="-17585" y="5729324"/>
            <a:chExt cx="12203723" cy="1123362"/>
          </a:xfrm>
        </p:grpSpPr>
        <p:pic>
          <p:nvPicPr>
            <p:cNvPr id="16" name="图片 25"/>
            <p:cNvPicPr>
              <a:picLocks noChangeAspect="1"/>
            </p:cNvPicPr>
            <p:nvPr/>
          </p:nvPicPr>
          <p:blipFill rotWithShape="1">
            <a:blip r:embed="rId4"/>
            <a:srcRect r="21459"/>
            <a:stretch/>
          </p:blipFill>
          <p:spPr>
            <a:xfrm>
              <a:off x="5398477" y="5729324"/>
              <a:ext cx="6787661" cy="1123362"/>
            </a:xfrm>
            <a:prstGeom prst="rect">
              <a:avLst/>
            </a:prstGeom>
          </p:spPr>
        </p:pic>
        <p:pic>
          <p:nvPicPr>
            <p:cNvPr id="17" name="图片 24"/>
            <p:cNvPicPr>
              <a:picLocks noChangeAspect="1"/>
            </p:cNvPicPr>
            <p:nvPr/>
          </p:nvPicPr>
          <p:blipFill rotWithShape="1">
            <a:blip r:embed="rId4"/>
            <a:srcRect l="1990"/>
            <a:stretch/>
          </p:blipFill>
          <p:spPr>
            <a:xfrm>
              <a:off x="-17585" y="5729324"/>
              <a:ext cx="8659753" cy="1123362"/>
            </a:xfrm>
            <a:prstGeom prst="rect">
              <a:avLst/>
            </a:prstGeom>
          </p:spPr>
        </p:pic>
      </p:grpSp>
      <p:sp>
        <p:nvSpPr>
          <p:cNvPr id="20" name="MH_Other_2">
            <a:extLst>
              <a:ext uri="{FF2B5EF4-FFF2-40B4-BE49-F238E27FC236}">
                <a16:creationId xmlns:a16="http://schemas.microsoft.com/office/drawing/2014/main" id="{6C38B6A4-EF08-49E1-B809-9812D148BB20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669935" y="1038548"/>
            <a:ext cx="461066" cy="461121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2400" b="1" noProof="0" dirty="0">
                <a:solidFill>
                  <a:srgbClr val="FFFFFF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1</a:t>
            </a:r>
            <a:endParaRPr kumimoji="0" lang="zh-CN" altLang="en-US" sz="24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pic>
        <p:nvPicPr>
          <p:cNvPr id="31" name="Picture 30">
            <a:extLst>
              <a:ext uri="{FF2B5EF4-FFF2-40B4-BE49-F238E27FC236}">
                <a16:creationId xmlns:a16="http://schemas.microsoft.com/office/drawing/2014/main" id="{264944F6-461D-49FF-AEB7-AE08EB837E5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-91454" y="19446"/>
            <a:ext cx="2275691" cy="878120"/>
          </a:xfrm>
          <a:prstGeom prst="rect">
            <a:avLst/>
          </a:prstGeom>
          <a:noFill/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9796463D-EC5D-478A-99D0-9FB71B5A544A}"/>
              </a:ext>
            </a:extLst>
          </p:cNvPr>
          <p:cNvSpPr txBox="1"/>
          <p:nvPr/>
        </p:nvSpPr>
        <p:spPr>
          <a:xfrm>
            <a:off x="509900" y="5130332"/>
            <a:ext cx="4261605" cy="415498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1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a) </a:t>
            </a:r>
            <a:r>
              <a:rPr kumimoji="0" lang="en-US" sz="21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Nhà</a:t>
            </a:r>
            <a:r>
              <a:rPr kumimoji="0" lang="en-US" sz="21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1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dế</a:t>
            </a:r>
            <a:r>
              <a:rPr kumimoji="0" lang="en-US" sz="21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1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mèn</a:t>
            </a:r>
            <a:r>
              <a:rPr kumimoji="0" lang="en-US" sz="21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1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cách</a:t>
            </a:r>
            <a:r>
              <a:rPr kumimoji="0" lang="en-US" sz="21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1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nhà</a:t>
            </a:r>
            <a:r>
              <a:rPr kumimoji="0" lang="en-US" sz="21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1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xén</a:t>
            </a:r>
            <a:r>
              <a:rPr kumimoji="0" lang="en-US" sz="21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1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tóc</a:t>
            </a:r>
            <a:endParaRPr kumimoji="0" lang="en-US" sz="21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A4BE9478-9A3E-4792-8834-1517733C85BF}"/>
              </a:ext>
            </a:extLst>
          </p:cNvPr>
          <p:cNvPicPr/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034" t="30028" r="38877" b="44723"/>
          <a:stretch/>
        </p:blipFill>
        <p:spPr bwMode="auto">
          <a:xfrm>
            <a:off x="663075" y="2119617"/>
            <a:ext cx="7263442" cy="2907977"/>
          </a:xfrm>
          <a:prstGeom prst="rect">
            <a:avLst/>
          </a:prstGeom>
          <a:noFill/>
          <a:ln>
            <a:noFill/>
          </a:ln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EB21CE34-7848-4527-BE12-736F50777B44}"/>
              </a:ext>
            </a:extLst>
          </p:cNvPr>
          <p:cNvSpPr txBox="1"/>
          <p:nvPr/>
        </p:nvSpPr>
        <p:spPr>
          <a:xfrm>
            <a:off x="509900" y="5523792"/>
            <a:ext cx="4261605" cy="415498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100" b="1" dirty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</a:t>
            </a:r>
            <a:r>
              <a:rPr kumimoji="0" lang="en-US" sz="21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) </a:t>
            </a:r>
            <a:r>
              <a:rPr kumimoji="0" lang="en-US" sz="21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Nhà</a:t>
            </a:r>
            <a:r>
              <a:rPr kumimoji="0" lang="en-US" sz="21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1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dế</a:t>
            </a:r>
            <a:r>
              <a:rPr kumimoji="0" lang="en-US" sz="21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1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mèn</a:t>
            </a:r>
            <a:r>
              <a:rPr kumimoji="0" lang="en-US" sz="21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1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cách</a:t>
            </a:r>
            <a:r>
              <a:rPr kumimoji="0" lang="en-US" sz="21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1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nhà</a:t>
            </a:r>
            <a:r>
              <a:rPr kumimoji="0" lang="en-US" sz="21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1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dế</a:t>
            </a:r>
            <a:r>
              <a:rPr kumimoji="0" lang="en-US" sz="21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1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trũi</a:t>
            </a:r>
            <a:endParaRPr kumimoji="0" lang="en-US" sz="21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873A6585-E5E0-49EF-89EF-1C36CE783B98}"/>
              </a:ext>
            </a:extLst>
          </p:cNvPr>
          <p:cNvSpPr txBox="1"/>
          <p:nvPr/>
        </p:nvSpPr>
        <p:spPr>
          <a:xfrm>
            <a:off x="4247992" y="5532738"/>
            <a:ext cx="3594455" cy="415498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1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bao </a:t>
            </a:r>
            <a:r>
              <a:rPr kumimoji="0" lang="en-US" sz="21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nhiêu</a:t>
            </a:r>
            <a:r>
              <a:rPr kumimoji="0" lang="en-US" sz="21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1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đề</a:t>
            </a:r>
            <a:r>
              <a:rPr kumimoji="0" lang="en-US" sz="21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- xi - </a:t>
            </a:r>
            <a:r>
              <a:rPr kumimoji="0" lang="en-US" sz="21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mét</a:t>
            </a:r>
            <a:r>
              <a:rPr kumimoji="0" lang="en-US" sz="21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?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CFE23519-FDFF-45CD-B62F-9134515A4887}"/>
              </a:ext>
            </a:extLst>
          </p:cNvPr>
          <p:cNvSpPr txBox="1"/>
          <p:nvPr/>
        </p:nvSpPr>
        <p:spPr>
          <a:xfrm>
            <a:off x="4227216" y="5140790"/>
            <a:ext cx="3594455" cy="415498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1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bao </a:t>
            </a:r>
            <a:r>
              <a:rPr kumimoji="0" lang="en-US" sz="21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nhiêu</a:t>
            </a:r>
            <a:r>
              <a:rPr kumimoji="0" lang="en-US" sz="21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1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đề</a:t>
            </a:r>
            <a:r>
              <a:rPr kumimoji="0" lang="en-US" sz="21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- xi - </a:t>
            </a:r>
            <a:r>
              <a:rPr kumimoji="0" lang="en-US" sz="21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mét</a:t>
            </a:r>
            <a:r>
              <a:rPr kumimoji="0" lang="en-US" sz="21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?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5E4CF9B8-AAE3-4214-86FE-645AEC695016}"/>
              </a:ext>
            </a:extLst>
          </p:cNvPr>
          <p:cNvSpPr txBox="1"/>
          <p:nvPr/>
        </p:nvSpPr>
        <p:spPr>
          <a:xfrm>
            <a:off x="4247992" y="5139678"/>
            <a:ext cx="1244137" cy="415498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1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13 dm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D6437F9A-314F-4603-91A0-32089902F11F}"/>
              </a:ext>
            </a:extLst>
          </p:cNvPr>
          <p:cNvSpPr txBox="1"/>
          <p:nvPr/>
        </p:nvSpPr>
        <p:spPr>
          <a:xfrm>
            <a:off x="4224204" y="5532738"/>
            <a:ext cx="1244137" cy="415498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1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20</a:t>
            </a:r>
            <a:r>
              <a:rPr kumimoji="0" lang="en-US" sz="21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dm</a:t>
            </a:r>
          </a:p>
        </p:txBody>
      </p:sp>
    </p:spTree>
    <p:extLst>
      <p:ext uri="{BB962C8B-B14F-4D97-AF65-F5344CB8AC3E}">
        <p14:creationId xmlns:p14="http://schemas.microsoft.com/office/powerpoint/2010/main" val="39644494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2" grpId="0"/>
      <p:bldP spid="23" grpId="0"/>
      <p:bldP spid="2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Flowchart: Document 27">
            <a:extLst>
              <a:ext uri="{FF2B5EF4-FFF2-40B4-BE49-F238E27FC236}">
                <a16:creationId xmlns:a16="http://schemas.microsoft.com/office/drawing/2014/main" id="{4AFFD5F8-5032-49F0-8BB0-924966BFA763}"/>
              </a:ext>
            </a:extLst>
          </p:cNvPr>
          <p:cNvSpPr/>
          <p:nvPr/>
        </p:nvSpPr>
        <p:spPr>
          <a:xfrm>
            <a:off x="0" y="165901"/>
            <a:ext cx="9144000" cy="464859"/>
          </a:xfrm>
          <a:prstGeom prst="flowChartDocumen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srgbClr val="70AD47">
                  <a:lumMod val="40000"/>
                  <a:lumOff val="60000"/>
                </a:srgbClr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" name="Flowchart: Document 28">
            <a:extLst>
              <a:ext uri="{FF2B5EF4-FFF2-40B4-BE49-F238E27FC236}">
                <a16:creationId xmlns:a16="http://schemas.microsoft.com/office/drawing/2014/main" id="{3673FFB0-FCD3-4C59-BAEC-46E14FC5C787}"/>
              </a:ext>
            </a:extLst>
          </p:cNvPr>
          <p:cNvSpPr/>
          <p:nvPr/>
        </p:nvSpPr>
        <p:spPr>
          <a:xfrm>
            <a:off x="0" y="7086"/>
            <a:ext cx="9144000" cy="514350"/>
          </a:xfrm>
          <a:prstGeom prst="flowChartDocument">
            <a:avLst/>
          </a:prstGeom>
          <a:solidFill>
            <a:srgbClr val="92D05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046391" y="787688"/>
            <a:ext cx="8182808" cy="110799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Một</a:t>
            </a:r>
            <a:r>
              <a: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con </a:t>
            </a:r>
            <a:r>
              <a:rPr kumimoji="0" lang="en-US" sz="2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đường</a:t>
            </a:r>
            <a:r>
              <a: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thẳng</a:t>
            </a:r>
            <a:r>
              <a: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nối</a:t>
            </a:r>
            <a:r>
              <a: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từ</a:t>
            </a:r>
            <a:r>
              <a: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địa</a:t>
            </a:r>
            <a:r>
              <a: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điểm</a:t>
            </a:r>
            <a:r>
              <a: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A </a:t>
            </a:r>
            <a:r>
              <a:rPr kumimoji="0" lang="en-US" sz="2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đến</a:t>
            </a:r>
            <a:r>
              <a: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điểm</a:t>
            </a:r>
            <a:r>
              <a: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B. Do </a:t>
            </a:r>
            <a:r>
              <a:rPr kumimoji="0" lang="en-US" sz="2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đoạn</a:t>
            </a:r>
            <a:r>
              <a: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đường</a:t>
            </a:r>
            <a:r>
              <a: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CD </a:t>
            </a:r>
            <a:r>
              <a:rPr kumimoji="0" lang="en-US" sz="2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bị</a:t>
            </a:r>
            <a:r>
              <a: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hỏng</a:t>
            </a:r>
            <a:r>
              <a: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nên</a:t>
            </a:r>
            <a:r>
              <a: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người</a:t>
            </a:r>
            <a:r>
              <a: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ta </a:t>
            </a:r>
            <a:r>
              <a:rPr kumimoji="0" lang="en-US" sz="2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phải</a:t>
            </a:r>
            <a:r>
              <a: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làm</a:t>
            </a:r>
            <a:r>
              <a: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một</a:t>
            </a:r>
            <a:r>
              <a: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đường</a:t>
            </a:r>
            <a:r>
              <a: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tránh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CMND</a:t>
            </a:r>
            <a:r>
              <a: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có</a:t>
            </a:r>
            <a:r>
              <a: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kích</a:t>
            </a:r>
            <a:r>
              <a: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thước</a:t>
            </a:r>
            <a:r>
              <a: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như</a:t>
            </a:r>
            <a:r>
              <a: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hình</a:t>
            </a:r>
            <a:r>
              <a: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vẽ</a:t>
            </a:r>
            <a:r>
              <a: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 </a:t>
            </a:r>
            <a:r>
              <a:rPr lang="en-US" sz="2200" b="1" dirty="0" err="1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Biết</a:t>
            </a:r>
            <a:r>
              <a:rPr lang="en-US" sz="2200" b="1" dirty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CDNM</a:t>
            </a:r>
            <a:r>
              <a:rPr lang="en-US" sz="2200" b="1" dirty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là</a:t>
            </a:r>
            <a:r>
              <a:rPr lang="en-US" sz="2200" b="1" dirty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hình</a:t>
            </a:r>
            <a:r>
              <a:rPr lang="en-US" sz="2200" b="1" dirty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chữ</a:t>
            </a:r>
            <a:r>
              <a:rPr lang="en-US" sz="2200" b="1" dirty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nhật</a:t>
            </a:r>
            <a:r>
              <a:rPr lang="en-US" sz="2200" b="1" dirty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  <a:endParaRPr kumimoji="0" lang="en-US" sz="2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0" y="6617448"/>
            <a:ext cx="9144000" cy="13335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91" tIns="45696" rIns="91391" bIns="45696" spcCol="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5" name="组合 23"/>
          <p:cNvGrpSpPr/>
          <p:nvPr/>
        </p:nvGrpSpPr>
        <p:grpSpPr>
          <a:xfrm>
            <a:off x="-8793" y="6422958"/>
            <a:ext cx="9237991" cy="435042"/>
            <a:chOff x="-17585" y="5729324"/>
            <a:chExt cx="12203723" cy="1123362"/>
          </a:xfrm>
        </p:grpSpPr>
        <p:pic>
          <p:nvPicPr>
            <p:cNvPr id="16" name="图片 25"/>
            <p:cNvPicPr>
              <a:picLocks noChangeAspect="1"/>
            </p:cNvPicPr>
            <p:nvPr/>
          </p:nvPicPr>
          <p:blipFill rotWithShape="1">
            <a:blip r:embed="rId4"/>
            <a:srcRect r="21459"/>
            <a:stretch/>
          </p:blipFill>
          <p:spPr>
            <a:xfrm>
              <a:off x="5398477" y="5729324"/>
              <a:ext cx="6787661" cy="1123362"/>
            </a:xfrm>
            <a:prstGeom prst="rect">
              <a:avLst/>
            </a:prstGeom>
          </p:spPr>
        </p:pic>
        <p:pic>
          <p:nvPicPr>
            <p:cNvPr id="17" name="图片 24"/>
            <p:cNvPicPr>
              <a:picLocks noChangeAspect="1"/>
            </p:cNvPicPr>
            <p:nvPr/>
          </p:nvPicPr>
          <p:blipFill rotWithShape="1">
            <a:blip r:embed="rId4"/>
            <a:srcRect l="1990"/>
            <a:stretch/>
          </p:blipFill>
          <p:spPr>
            <a:xfrm>
              <a:off x="-17585" y="5729324"/>
              <a:ext cx="8659753" cy="1123362"/>
            </a:xfrm>
            <a:prstGeom prst="rect">
              <a:avLst/>
            </a:prstGeom>
          </p:spPr>
        </p:pic>
      </p:grpSp>
      <p:sp>
        <p:nvSpPr>
          <p:cNvPr id="20" name="MH_Other_2">
            <a:extLst>
              <a:ext uri="{FF2B5EF4-FFF2-40B4-BE49-F238E27FC236}">
                <a16:creationId xmlns:a16="http://schemas.microsoft.com/office/drawing/2014/main" id="{6C38B6A4-EF08-49E1-B809-9812D148BB20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500126" y="824158"/>
            <a:ext cx="461066" cy="461121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2400" b="1" dirty="0">
                <a:solidFill>
                  <a:srgbClr val="FFFFFF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2</a:t>
            </a:r>
            <a:endParaRPr kumimoji="0" lang="zh-CN" altLang="en-US" sz="24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pic>
        <p:nvPicPr>
          <p:cNvPr id="31" name="Picture 30">
            <a:extLst>
              <a:ext uri="{FF2B5EF4-FFF2-40B4-BE49-F238E27FC236}">
                <a16:creationId xmlns:a16="http://schemas.microsoft.com/office/drawing/2014/main" id="{264944F6-461D-49FF-AEB7-AE08EB837E5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-91454" y="19446"/>
            <a:ext cx="2275691" cy="878120"/>
          </a:xfrm>
          <a:prstGeom prst="rect">
            <a:avLst/>
          </a:prstGeom>
          <a:noFill/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D33FC75C-EA6C-4354-82A8-D6203D080BFB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7818" t="55674" r="42545" b="26323"/>
          <a:stretch/>
        </p:blipFill>
        <p:spPr>
          <a:xfrm>
            <a:off x="177153" y="2003510"/>
            <a:ext cx="8789693" cy="1792379"/>
          </a:xfrm>
          <a:prstGeom prst="rect">
            <a:avLst/>
          </a:prstGeom>
        </p:spPr>
      </p:pic>
      <p:sp>
        <p:nvSpPr>
          <p:cNvPr id="32" name="TextBox 31">
            <a:extLst>
              <a:ext uri="{FF2B5EF4-FFF2-40B4-BE49-F238E27FC236}">
                <a16:creationId xmlns:a16="http://schemas.microsoft.com/office/drawing/2014/main" id="{49A77A52-4D7A-46BC-BB39-053207C004B7}"/>
              </a:ext>
            </a:extLst>
          </p:cNvPr>
          <p:cNvSpPr txBox="1"/>
          <p:nvPr/>
        </p:nvSpPr>
        <p:spPr>
          <a:xfrm>
            <a:off x="216129" y="4624696"/>
            <a:ext cx="8514915" cy="111554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200" dirty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)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Chọn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câu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trả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lời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đúng</a:t>
            </a:r>
            <a:endParaRPr kumimoji="0" lang="en-US" sz="2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Đi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từ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địa</a:t>
            </a:r>
            <a:r>
              <a:rPr lang="en-US" sz="2200" dirty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điểm</a:t>
            </a:r>
            <a:r>
              <a:rPr lang="en-US" sz="2200" dirty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A </a:t>
            </a:r>
            <a:r>
              <a:rPr lang="en-US" sz="2200" dirty="0" err="1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đến</a:t>
            </a:r>
            <a:r>
              <a:rPr lang="en-US" sz="2200" dirty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địa</a:t>
            </a:r>
            <a:r>
              <a:rPr lang="en-US" sz="2200" dirty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điểm</a:t>
            </a:r>
            <a:r>
              <a:rPr lang="en-US" sz="2200" dirty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B </a:t>
            </a:r>
            <a:r>
              <a:rPr lang="en-US" sz="2200" dirty="0" err="1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theo</a:t>
            </a:r>
            <a:r>
              <a:rPr lang="en-US" sz="2200" dirty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đường</a:t>
            </a:r>
            <a:r>
              <a:rPr lang="en-US" sz="2200" dirty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tránh</a:t>
            </a:r>
            <a:r>
              <a:rPr lang="en-US" sz="2200" dirty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dài</a:t>
            </a:r>
            <a:r>
              <a:rPr lang="en-US" sz="2200" dirty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hơn</a:t>
            </a:r>
            <a:r>
              <a:rPr lang="en-US" sz="2200" dirty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đi</a:t>
            </a:r>
            <a:r>
              <a:rPr lang="en-US" sz="2200" dirty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theo</a:t>
            </a:r>
            <a:r>
              <a:rPr lang="en-US" sz="2200" dirty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đường</a:t>
            </a:r>
            <a:r>
              <a:rPr lang="en-US" sz="2200" dirty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thẳng</a:t>
            </a:r>
            <a:r>
              <a:rPr lang="en-US" sz="2200" dirty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bao </a:t>
            </a:r>
            <a:r>
              <a:rPr lang="en-US" sz="2200" dirty="0" err="1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nhiêu</a:t>
            </a:r>
            <a:r>
              <a:rPr lang="en-US" sz="2200" dirty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ki - </a:t>
            </a:r>
            <a:r>
              <a:rPr lang="en-US" sz="2200" dirty="0" err="1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lô</a:t>
            </a:r>
            <a:r>
              <a:rPr lang="en-US" sz="2200" dirty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- </a:t>
            </a:r>
            <a:r>
              <a:rPr lang="en-US" sz="2200" dirty="0" err="1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mét</a:t>
            </a:r>
            <a:r>
              <a:rPr lang="en-US" sz="2200" dirty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?</a:t>
            </a:r>
            <a:endParaRPr kumimoji="0" lang="en-US" sz="2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27C8D6FA-649D-46BC-A638-E16D827B8AF4}"/>
              </a:ext>
            </a:extLst>
          </p:cNvPr>
          <p:cNvSpPr txBox="1"/>
          <p:nvPr/>
        </p:nvSpPr>
        <p:spPr>
          <a:xfrm>
            <a:off x="2141762" y="5866154"/>
            <a:ext cx="5239940" cy="43088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A. 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1 km  	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</a:t>
            </a:r>
            <a:r>
              <a:rPr lang="en-US" sz="2200" dirty="0">
                <a:solidFill>
                  <a:srgbClr val="FF0066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 </a:t>
            </a:r>
            <a:r>
              <a:rPr lang="en-US" sz="2200" dirty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3 km	              </a:t>
            </a:r>
            <a:r>
              <a:rPr lang="en-US" sz="2200" dirty="0">
                <a:solidFill>
                  <a:srgbClr val="FF0066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C. </a:t>
            </a:r>
            <a:r>
              <a:rPr lang="en-US" sz="2200" dirty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2 km</a:t>
            </a:r>
            <a:endParaRPr kumimoji="0" lang="en-US" sz="2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D902274D-66E6-4D30-9B27-D9D3A1E65BB0}"/>
              </a:ext>
            </a:extLst>
          </p:cNvPr>
          <p:cNvGrpSpPr/>
          <p:nvPr/>
        </p:nvGrpSpPr>
        <p:grpSpPr>
          <a:xfrm>
            <a:off x="0" y="3626578"/>
            <a:ext cx="7202867" cy="690091"/>
            <a:chOff x="1991006" y="3645105"/>
            <a:chExt cx="7202867" cy="690091"/>
          </a:xfrm>
        </p:grpSpPr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CB3B494C-7A6E-4C49-A8E8-CE8B586C50AD}"/>
                </a:ext>
              </a:extLst>
            </p:cNvPr>
            <p:cNvSpPr txBox="1"/>
            <p:nvPr/>
          </p:nvSpPr>
          <p:spPr>
            <a:xfrm>
              <a:off x="1991006" y="3645105"/>
              <a:ext cx="5239940" cy="430887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 a) 	   ?</a:t>
              </a:r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B4BADFDD-D095-401E-A8BB-68079E961256}"/>
                </a:ext>
              </a:extLst>
            </p:cNvPr>
            <p:cNvSpPr txBox="1"/>
            <p:nvPr/>
          </p:nvSpPr>
          <p:spPr>
            <a:xfrm>
              <a:off x="2410688" y="3904309"/>
              <a:ext cx="6783185" cy="430887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lvl="2">
                <a:defRPr/>
              </a:pPr>
              <a:r>
                <a:rPr lang="en-US" sz="2200" dirty="0" err="1">
                  <a:solidFill>
                    <a:prstClr val="black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Độ</a:t>
              </a:r>
              <a:r>
                <a:rPr lang="en-US" sz="2200" dirty="0">
                  <a:solidFill>
                    <a:prstClr val="black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200" dirty="0" err="1">
                  <a:solidFill>
                    <a:prstClr val="black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dài</a:t>
              </a:r>
              <a:r>
                <a:rPr lang="en-US" sz="2200" dirty="0">
                  <a:solidFill>
                    <a:prstClr val="black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200" dirty="0" err="1">
                  <a:solidFill>
                    <a:prstClr val="black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đoạn</a:t>
              </a:r>
              <a:r>
                <a:rPr lang="en-US" sz="2200" dirty="0">
                  <a:solidFill>
                    <a:prstClr val="black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200" dirty="0" err="1">
                  <a:solidFill>
                    <a:prstClr val="black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đường</a:t>
              </a:r>
              <a:r>
                <a:rPr lang="en-US" sz="2200" dirty="0">
                  <a:solidFill>
                    <a:prstClr val="black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CD </a:t>
              </a:r>
              <a:r>
                <a:rPr lang="en-US" sz="2200" dirty="0" err="1">
                  <a:solidFill>
                    <a:prstClr val="black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là</a:t>
              </a:r>
              <a:r>
                <a:rPr lang="en-US" sz="2200" dirty="0">
                  <a:solidFill>
                    <a:prstClr val="black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	km.</a:t>
              </a:r>
              <a:endPara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221B9A12-D065-4742-8564-05DCFAFC0DAC}"/>
                </a:ext>
              </a:extLst>
            </p:cNvPr>
            <p:cNvSpPr txBox="1"/>
            <p:nvPr/>
          </p:nvSpPr>
          <p:spPr>
            <a:xfrm>
              <a:off x="2513924" y="3646437"/>
              <a:ext cx="581891" cy="476726"/>
            </a:xfrm>
            <a:prstGeom prst="roundRect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marR="0" lvl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tabLst/>
                <a:defRPr/>
              </a:pPr>
              <a:r>
                <a:rPr lang="en-US" sz="2200" dirty="0" err="1">
                  <a:solidFill>
                    <a:prstClr val="black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Số</a:t>
              </a:r>
              <a:endPara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38" name="TextBox 37">
            <a:extLst>
              <a:ext uri="{FF2B5EF4-FFF2-40B4-BE49-F238E27FC236}">
                <a16:creationId xmlns:a16="http://schemas.microsoft.com/office/drawing/2014/main" id="{4BCCB830-E5D4-4CBA-A674-F9C5D6C3A8C5}"/>
              </a:ext>
            </a:extLst>
          </p:cNvPr>
          <p:cNvSpPr txBox="1"/>
          <p:nvPr/>
        </p:nvSpPr>
        <p:spPr>
          <a:xfrm>
            <a:off x="4425339" y="3899712"/>
            <a:ext cx="581891" cy="476726"/>
          </a:xfrm>
          <a:prstGeom prst="roundRect">
            <a:avLst/>
          </a:prstGeom>
          <a:noFill/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R="0" lvl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C40F74B6-DDE6-45B3-ADD2-CF9D00782848}"/>
              </a:ext>
            </a:extLst>
          </p:cNvPr>
          <p:cNvSpPr txBox="1"/>
          <p:nvPr/>
        </p:nvSpPr>
        <p:spPr>
          <a:xfrm>
            <a:off x="4425338" y="3890496"/>
            <a:ext cx="581891" cy="476726"/>
          </a:xfrm>
          <a:prstGeom prst="roundRect">
            <a:avLst>
              <a:gd name="adj" fmla="val 16667"/>
            </a:avLst>
          </a:prstGeom>
          <a:noFill/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R="0" lvl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22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2</a:t>
            </a:r>
            <a:endParaRPr kumimoji="0" lang="en-US" sz="22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40" name="Oval 39">
            <a:extLst>
              <a:ext uri="{FF2B5EF4-FFF2-40B4-BE49-F238E27FC236}">
                <a16:creationId xmlns:a16="http://schemas.microsoft.com/office/drawing/2014/main" id="{88DC258A-A830-4371-8FFE-F8E31F0BBD92}"/>
              </a:ext>
            </a:extLst>
          </p:cNvPr>
          <p:cNvSpPr/>
          <p:nvPr/>
        </p:nvSpPr>
        <p:spPr>
          <a:xfrm>
            <a:off x="5785656" y="5839427"/>
            <a:ext cx="438089" cy="492212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388993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 animBg="1"/>
      <p:bldP spid="39" grpId="0" animBg="1"/>
      <p:bldP spid="4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D5AC4C8-F70F-4B61-AE35-EBE22AB59ED9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40156" t="72024" r="34280" b="12736"/>
          <a:stretch/>
        </p:blipFill>
        <p:spPr>
          <a:xfrm>
            <a:off x="4323679" y="1281505"/>
            <a:ext cx="4720438" cy="1582149"/>
          </a:xfrm>
          <a:prstGeom prst="rect">
            <a:avLst/>
          </a:prstGeom>
        </p:spPr>
      </p:pic>
      <p:sp>
        <p:nvSpPr>
          <p:cNvPr id="28" name="Flowchart: Document 27">
            <a:extLst>
              <a:ext uri="{FF2B5EF4-FFF2-40B4-BE49-F238E27FC236}">
                <a16:creationId xmlns:a16="http://schemas.microsoft.com/office/drawing/2014/main" id="{4AFFD5F8-5032-49F0-8BB0-924966BFA763}"/>
              </a:ext>
            </a:extLst>
          </p:cNvPr>
          <p:cNvSpPr/>
          <p:nvPr/>
        </p:nvSpPr>
        <p:spPr>
          <a:xfrm>
            <a:off x="-8792" y="-43645"/>
            <a:ext cx="9144000" cy="464859"/>
          </a:xfrm>
          <a:prstGeom prst="flowChartDocumen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srgbClr val="70AD47">
                  <a:lumMod val="40000"/>
                  <a:lumOff val="60000"/>
                </a:srgb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9" name="Flowchart: Document 28">
            <a:extLst>
              <a:ext uri="{FF2B5EF4-FFF2-40B4-BE49-F238E27FC236}">
                <a16:creationId xmlns:a16="http://schemas.microsoft.com/office/drawing/2014/main" id="{3673FFB0-FCD3-4C59-BAEC-46E14FC5C787}"/>
              </a:ext>
            </a:extLst>
          </p:cNvPr>
          <p:cNvSpPr/>
          <p:nvPr/>
        </p:nvSpPr>
        <p:spPr>
          <a:xfrm>
            <a:off x="0" y="-12178"/>
            <a:ext cx="9144000" cy="336673"/>
          </a:xfrm>
          <a:prstGeom prst="flowChartDocument">
            <a:avLst/>
          </a:prstGeom>
          <a:solidFill>
            <a:srgbClr val="92D05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87397" y="811719"/>
            <a:ext cx="4899003" cy="70788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000" b="1" dirty="0" err="1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Với</a:t>
            </a:r>
            <a:r>
              <a:rPr lang="en-US" sz="2000" b="1" dirty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6 que </a:t>
            </a:r>
            <a:r>
              <a:rPr lang="en-US" sz="2000" b="1" dirty="0" err="1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tính</a:t>
            </a:r>
            <a:r>
              <a:rPr lang="en-US" sz="2000" b="1" dirty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lang="en-US" sz="2000" b="1" dirty="0" err="1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Rô</a:t>
            </a:r>
            <a:r>
              <a:rPr lang="en-US" sz="2000" b="1" dirty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– </a:t>
            </a:r>
            <a:r>
              <a:rPr lang="en-US" sz="2000" b="1" dirty="0" err="1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bốt</a:t>
            </a:r>
            <a:r>
              <a:rPr lang="en-US" sz="2000" b="1" dirty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xếp</a:t>
            </a:r>
            <a:r>
              <a:rPr lang="en-US" sz="2000" b="1" dirty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được</a:t>
            </a:r>
            <a:r>
              <a:rPr lang="en-US" sz="2000" b="1" dirty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một</a:t>
            </a:r>
            <a:r>
              <a:rPr lang="en-US" sz="2000" b="1" dirty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hình</a:t>
            </a:r>
            <a:r>
              <a:rPr lang="en-US" sz="2000" b="1" dirty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chữ</a:t>
            </a:r>
            <a:r>
              <a:rPr lang="en-US" sz="2000" b="1" dirty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nhật</a:t>
            </a:r>
            <a:r>
              <a:rPr lang="en-US" sz="2000" b="1" dirty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như</a:t>
            </a:r>
            <a:r>
              <a:rPr lang="en-US" sz="2000" b="1" dirty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hình</a:t>
            </a:r>
            <a:r>
              <a:rPr lang="en-US" sz="2000" b="1" dirty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bên</a:t>
            </a:r>
            <a:r>
              <a:rPr lang="en-US" sz="2000" b="1" dirty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2" name="Rectangle 11"/>
          <p:cNvSpPr/>
          <p:nvPr/>
        </p:nvSpPr>
        <p:spPr>
          <a:xfrm>
            <a:off x="0" y="6617448"/>
            <a:ext cx="9144000" cy="13335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91" tIns="45696" rIns="91391" bIns="45696" spcCol="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15" name="组合 23"/>
          <p:cNvGrpSpPr/>
          <p:nvPr/>
        </p:nvGrpSpPr>
        <p:grpSpPr>
          <a:xfrm>
            <a:off x="-8792" y="6393141"/>
            <a:ext cx="9032871" cy="464859"/>
            <a:chOff x="-17585" y="5729324"/>
            <a:chExt cx="12203723" cy="1123362"/>
          </a:xfrm>
        </p:grpSpPr>
        <p:pic>
          <p:nvPicPr>
            <p:cNvPr id="16" name="图片 25"/>
            <p:cNvPicPr>
              <a:picLocks noChangeAspect="1"/>
            </p:cNvPicPr>
            <p:nvPr/>
          </p:nvPicPr>
          <p:blipFill rotWithShape="1">
            <a:blip r:embed="rId5"/>
            <a:srcRect r="21459"/>
            <a:stretch/>
          </p:blipFill>
          <p:spPr>
            <a:xfrm>
              <a:off x="5398477" y="5729324"/>
              <a:ext cx="6787661" cy="1123362"/>
            </a:xfrm>
            <a:prstGeom prst="rect">
              <a:avLst/>
            </a:prstGeom>
          </p:spPr>
        </p:pic>
        <p:pic>
          <p:nvPicPr>
            <p:cNvPr id="17" name="图片 24"/>
            <p:cNvPicPr>
              <a:picLocks noChangeAspect="1"/>
            </p:cNvPicPr>
            <p:nvPr/>
          </p:nvPicPr>
          <p:blipFill rotWithShape="1">
            <a:blip r:embed="rId5"/>
            <a:srcRect l="1990"/>
            <a:stretch/>
          </p:blipFill>
          <p:spPr>
            <a:xfrm>
              <a:off x="-17585" y="5729324"/>
              <a:ext cx="8659753" cy="1123362"/>
            </a:xfrm>
            <a:prstGeom prst="rect">
              <a:avLst/>
            </a:prstGeom>
          </p:spPr>
        </p:pic>
      </p:grpSp>
      <p:sp>
        <p:nvSpPr>
          <p:cNvPr id="20" name="MH_Other_2">
            <a:extLst>
              <a:ext uri="{FF2B5EF4-FFF2-40B4-BE49-F238E27FC236}">
                <a16:creationId xmlns:a16="http://schemas.microsoft.com/office/drawing/2014/main" id="{6C38B6A4-EF08-49E1-B809-9812D148BB20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99883" y="816362"/>
            <a:ext cx="461066" cy="461121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2400" b="1" dirty="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3</a:t>
            </a:r>
            <a:endParaRPr kumimoji="0" lang="zh-CN" altLang="en-US" sz="24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pic>
        <p:nvPicPr>
          <p:cNvPr id="31" name="Picture 30">
            <a:extLst>
              <a:ext uri="{FF2B5EF4-FFF2-40B4-BE49-F238E27FC236}">
                <a16:creationId xmlns:a16="http://schemas.microsoft.com/office/drawing/2014/main" id="{264944F6-461D-49FF-AEB7-AE08EB837E5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-91454" y="-55504"/>
            <a:ext cx="2275691" cy="878120"/>
          </a:xfrm>
          <a:prstGeom prst="rect">
            <a:avLst/>
          </a:prstGeom>
          <a:noFill/>
        </p:spPr>
      </p:pic>
      <p:sp>
        <p:nvSpPr>
          <p:cNvPr id="32" name="TextBox 31">
            <a:extLst>
              <a:ext uri="{FF2B5EF4-FFF2-40B4-BE49-F238E27FC236}">
                <a16:creationId xmlns:a16="http://schemas.microsoft.com/office/drawing/2014/main" id="{EB57C14C-3A3E-448D-BCAB-D16FC881D955}"/>
              </a:ext>
            </a:extLst>
          </p:cNvPr>
          <p:cNvSpPr txBox="1"/>
          <p:nvPr/>
        </p:nvSpPr>
        <p:spPr>
          <a:xfrm>
            <a:off x="506654" y="1558884"/>
            <a:ext cx="4148471" cy="1015663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en-US" sz="2000" b="1" dirty="0" err="1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Sử</a:t>
            </a:r>
            <a:r>
              <a:rPr lang="en-US" sz="2000" b="1" dirty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dụng</a:t>
            </a:r>
            <a:r>
              <a:rPr lang="en-US" sz="2000" b="1" dirty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10 que </a:t>
            </a:r>
            <a:r>
              <a:rPr lang="en-US" sz="2000" b="1" dirty="0" err="1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tính</a:t>
            </a:r>
            <a:r>
              <a:rPr lang="en-US" sz="2000" b="1" dirty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lang="en-US" sz="2000" b="1" dirty="0" err="1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em</a:t>
            </a:r>
            <a:r>
              <a:rPr lang="en-US" sz="2000" b="1" dirty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hãy</a:t>
            </a:r>
            <a:r>
              <a:rPr lang="en-US" sz="2000" b="1" dirty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xếp</a:t>
            </a:r>
            <a:r>
              <a:rPr lang="en-US" sz="2000" b="1" dirty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1 </a:t>
            </a:r>
            <a:r>
              <a:rPr lang="en-US" sz="2000" b="1" dirty="0" err="1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hình</a:t>
            </a:r>
            <a:r>
              <a:rPr lang="en-US" sz="2000" b="1" dirty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chữ</a:t>
            </a:r>
            <a:r>
              <a:rPr lang="en-US" sz="2000" b="1" dirty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nhật</a:t>
            </a:r>
            <a:r>
              <a:rPr lang="en-US" sz="2000" b="1" dirty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 </a:t>
            </a:r>
            <a:r>
              <a:rPr lang="en-US" sz="2000" b="1" dirty="0" err="1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Em</a:t>
            </a:r>
            <a:r>
              <a:rPr lang="en-US" sz="2000" b="1" dirty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tìm</a:t>
            </a:r>
            <a:r>
              <a:rPr lang="en-US" sz="2000" b="1" dirty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được</a:t>
            </a:r>
            <a:r>
              <a:rPr lang="en-US" sz="2000" b="1" dirty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mấy</a:t>
            </a:r>
            <a:r>
              <a:rPr lang="en-US" sz="2000" b="1" dirty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cách</a:t>
            </a:r>
            <a:r>
              <a:rPr lang="en-US" sz="2000" b="1" dirty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xếp</a:t>
            </a:r>
            <a:r>
              <a:rPr lang="en-US" sz="2000" b="1" dirty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4" name="Minus Sign 3">
            <a:extLst>
              <a:ext uri="{FF2B5EF4-FFF2-40B4-BE49-F238E27FC236}">
                <a16:creationId xmlns:a16="http://schemas.microsoft.com/office/drawing/2014/main" id="{6FD3C8CE-E95B-4758-8C69-FE60D9CF035A}"/>
              </a:ext>
            </a:extLst>
          </p:cNvPr>
          <p:cNvSpPr/>
          <p:nvPr/>
        </p:nvSpPr>
        <p:spPr>
          <a:xfrm>
            <a:off x="587397" y="3591098"/>
            <a:ext cx="1141650" cy="309734"/>
          </a:xfrm>
          <a:prstGeom prst="mathMinus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Minus Sign 21">
            <a:extLst>
              <a:ext uri="{FF2B5EF4-FFF2-40B4-BE49-F238E27FC236}">
                <a16:creationId xmlns:a16="http://schemas.microsoft.com/office/drawing/2014/main" id="{60B306EE-A9F2-45D6-B3E1-FF66F5FB0052}"/>
              </a:ext>
            </a:extLst>
          </p:cNvPr>
          <p:cNvSpPr/>
          <p:nvPr/>
        </p:nvSpPr>
        <p:spPr>
          <a:xfrm rot="16200000">
            <a:off x="144991" y="4066991"/>
            <a:ext cx="1141650" cy="309734"/>
          </a:xfrm>
          <a:prstGeom prst="mathMinus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Minus Sign 22">
            <a:extLst>
              <a:ext uri="{FF2B5EF4-FFF2-40B4-BE49-F238E27FC236}">
                <a16:creationId xmlns:a16="http://schemas.microsoft.com/office/drawing/2014/main" id="{5071BB75-3C96-48D3-AA3D-1D2FFF951B13}"/>
              </a:ext>
            </a:extLst>
          </p:cNvPr>
          <p:cNvSpPr/>
          <p:nvPr/>
        </p:nvSpPr>
        <p:spPr>
          <a:xfrm>
            <a:off x="619554" y="4469718"/>
            <a:ext cx="1141650" cy="309734"/>
          </a:xfrm>
          <a:prstGeom prst="mathMinus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Minus Sign 20">
            <a:extLst>
              <a:ext uri="{FF2B5EF4-FFF2-40B4-BE49-F238E27FC236}">
                <a16:creationId xmlns:a16="http://schemas.microsoft.com/office/drawing/2014/main" id="{4CE99273-389F-45B5-8054-85871077705C}"/>
              </a:ext>
            </a:extLst>
          </p:cNvPr>
          <p:cNvSpPr/>
          <p:nvPr/>
        </p:nvSpPr>
        <p:spPr>
          <a:xfrm>
            <a:off x="6580711" y="3213598"/>
            <a:ext cx="1141650" cy="309734"/>
          </a:xfrm>
          <a:prstGeom prst="mathMinus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Minus Sign 24">
            <a:extLst>
              <a:ext uri="{FF2B5EF4-FFF2-40B4-BE49-F238E27FC236}">
                <a16:creationId xmlns:a16="http://schemas.microsoft.com/office/drawing/2014/main" id="{625CA960-5615-4B13-BD2D-58133E32CF5C}"/>
              </a:ext>
            </a:extLst>
          </p:cNvPr>
          <p:cNvSpPr/>
          <p:nvPr/>
        </p:nvSpPr>
        <p:spPr>
          <a:xfrm rot="16200000">
            <a:off x="7075764" y="3648525"/>
            <a:ext cx="1141650" cy="309734"/>
          </a:xfrm>
          <a:prstGeom prst="mathMinus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Minus Sign 25">
            <a:extLst>
              <a:ext uri="{FF2B5EF4-FFF2-40B4-BE49-F238E27FC236}">
                <a16:creationId xmlns:a16="http://schemas.microsoft.com/office/drawing/2014/main" id="{1AFD76AD-1A9B-43BB-8E55-9561024D25A5}"/>
              </a:ext>
            </a:extLst>
          </p:cNvPr>
          <p:cNvSpPr/>
          <p:nvPr/>
        </p:nvSpPr>
        <p:spPr>
          <a:xfrm>
            <a:off x="1469702" y="3595254"/>
            <a:ext cx="1141650" cy="309734"/>
          </a:xfrm>
          <a:prstGeom prst="mathMinus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Minus Sign 32">
            <a:extLst>
              <a:ext uri="{FF2B5EF4-FFF2-40B4-BE49-F238E27FC236}">
                <a16:creationId xmlns:a16="http://schemas.microsoft.com/office/drawing/2014/main" id="{B2D9612B-3A50-43A6-BBE1-9DEAEF83E2B9}"/>
              </a:ext>
            </a:extLst>
          </p:cNvPr>
          <p:cNvSpPr/>
          <p:nvPr/>
        </p:nvSpPr>
        <p:spPr>
          <a:xfrm>
            <a:off x="2415580" y="4494510"/>
            <a:ext cx="1141650" cy="309734"/>
          </a:xfrm>
          <a:prstGeom prst="mathMinus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Minus Sign 33">
            <a:extLst>
              <a:ext uri="{FF2B5EF4-FFF2-40B4-BE49-F238E27FC236}">
                <a16:creationId xmlns:a16="http://schemas.microsoft.com/office/drawing/2014/main" id="{CF693063-37A7-4531-A9F7-2E33D909425A}"/>
              </a:ext>
            </a:extLst>
          </p:cNvPr>
          <p:cNvSpPr/>
          <p:nvPr/>
        </p:nvSpPr>
        <p:spPr>
          <a:xfrm>
            <a:off x="2415924" y="3606144"/>
            <a:ext cx="1141650" cy="309734"/>
          </a:xfrm>
          <a:prstGeom prst="mathMinus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Minus Sign 34">
            <a:extLst>
              <a:ext uri="{FF2B5EF4-FFF2-40B4-BE49-F238E27FC236}">
                <a16:creationId xmlns:a16="http://schemas.microsoft.com/office/drawing/2014/main" id="{60C3E6FA-EB28-459C-B01A-2A344A876B7D}"/>
              </a:ext>
            </a:extLst>
          </p:cNvPr>
          <p:cNvSpPr/>
          <p:nvPr/>
        </p:nvSpPr>
        <p:spPr>
          <a:xfrm>
            <a:off x="1487943" y="4482114"/>
            <a:ext cx="1141650" cy="309734"/>
          </a:xfrm>
          <a:prstGeom prst="mathMinus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Minus Sign 35">
            <a:extLst>
              <a:ext uri="{FF2B5EF4-FFF2-40B4-BE49-F238E27FC236}">
                <a16:creationId xmlns:a16="http://schemas.microsoft.com/office/drawing/2014/main" id="{6C2B23B4-34C2-4125-84E3-07F5FF3CB242}"/>
              </a:ext>
            </a:extLst>
          </p:cNvPr>
          <p:cNvSpPr/>
          <p:nvPr/>
        </p:nvSpPr>
        <p:spPr>
          <a:xfrm>
            <a:off x="5660937" y="3211484"/>
            <a:ext cx="1141650" cy="309734"/>
          </a:xfrm>
          <a:prstGeom prst="mathMinus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Minus Sign 36">
            <a:extLst>
              <a:ext uri="{FF2B5EF4-FFF2-40B4-BE49-F238E27FC236}">
                <a16:creationId xmlns:a16="http://schemas.microsoft.com/office/drawing/2014/main" id="{89B86098-E424-4ACE-B41D-2ACBA76CA16A}"/>
              </a:ext>
            </a:extLst>
          </p:cNvPr>
          <p:cNvSpPr/>
          <p:nvPr/>
        </p:nvSpPr>
        <p:spPr>
          <a:xfrm rot="16200000">
            <a:off x="5218531" y="3687377"/>
            <a:ext cx="1141650" cy="309734"/>
          </a:xfrm>
          <a:prstGeom prst="mathMinus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5D7E2937-0B7F-4C04-9420-BC54E7F03D3A}"/>
              </a:ext>
            </a:extLst>
          </p:cNvPr>
          <p:cNvGrpSpPr/>
          <p:nvPr/>
        </p:nvGrpSpPr>
        <p:grpSpPr>
          <a:xfrm>
            <a:off x="5693094" y="4083451"/>
            <a:ext cx="2045893" cy="316387"/>
            <a:chOff x="5693094" y="4083451"/>
            <a:chExt cx="2045893" cy="316387"/>
          </a:xfrm>
        </p:grpSpPr>
        <p:sp>
          <p:nvSpPr>
            <p:cNvPr id="24" name="Minus Sign 23">
              <a:extLst>
                <a:ext uri="{FF2B5EF4-FFF2-40B4-BE49-F238E27FC236}">
                  <a16:creationId xmlns:a16="http://schemas.microsoft.com/office/drawing/2014/main" id="{6FC8DEB5-09CF-422C-8C54-010D73719A6D}"/>
                </a:ext>
              </a:extLst>
            </p:cNvPr>
            <p:cNvSpPr/>
            <p:nvPr/>
          </p:nvSpPr>
          <p:spPr>
            <a:xfrm>
              <a:off x="6597337" y="4083451"/>
              <a:ext cx="1141650" cy="309734"/>
            </a:xfrm>
            <a:prstGeom prst="mathMinus">
              <a:avLst/>
            </a:prstGeom>
            <a:solidFill>
              <a:srgbClr val="92D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Minus Sign 37">
              <a:extLst>
                <a:ext uri="{FF2B5EF4-FFF2-40B4-BE49-F238E27FC236}">
                  <a16:creationId xmlns:a16="http://schemas.microsoft.com/office/drawing/2014/main" id="{1D76D85B-1136-4880-9A24-FD141331837A}"/>
                </a:ext>
              </a:extLst>
            </p:cNvPr>
            <p:cNvSpPr/>
            <p:nvPr/>
          </p:nvSpPr>
          <p:spPr>
            <a:xfrm>
              <a:off x="5693094" y="4090104"/>
              <a:ext cx="1141650" cy="309734"/>
            </a:xfrm>
            <a:prstGeom prst="mathMinus">
              <a:avLst/>
            </a:prstGeom>
            <a:solidFill>
              <a:srgbClr val="92D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1" name="Group 40">
            <a:extLst>
              <a:ext uri="{FF2B5EF4-FFF2-40B4-BE49-F238E27FC236}">
                <a16:creationId xmlns:a16="http://schemas.microsoft.com/office/drawing/2014/main" id="{5EC68DE6-3CE1-467C-8255-5833DFE9CBB3}"/>
              </a:ext>
            </a:extLst>
          </p:cNvPr>
          <p:cNvGrpSpPr/>
          <p:nvPr/>
        </p:nvGrpSpPr>
        <p:grpSpPr>
          <a:xfrm>
            <a:off x="1487943" y="3600355"/>
            <a:ext cx="1220745" cy="1179587"/>
            <a:chOff x="1487943" y="3598540"/>
            <a:chExt cx="1220745" cy="1179587"/>
          </a:xfrm>
        </p:grpSpPr>
        <p:sp>
          <p:nvSpPr>
            <p:cNvPr id="42" name="Minus Sign 41">
              <a:extLst>
                <a:ext uri="{FF2B5EF4-FFF2-40B4-BE49-F238E27FC236}">
                  <a16:creationId xmlns:a16="http://schemas.microsoft.com/office/drawing/2014/main" id="{DF09701E-5FBB-4B76-9029-AB04F7FCB402}"/>
                </a:ext>
              </a:extLst>
            </p:cNvPr>
            <p:cNvSpPr/>
            <p:nvPr/>
          </p:nvSpPr>
          <p:spPr>
            <a:xfrm>
              <a:off x="1487943" y="3598540"/>
              <a:ext cx="1141650" cy="309734"/>
            </a:xfrm>
            <a:prstGeom prst="mathMinus">
              <a:avLst/>
            </a:prstGeom>
            <a:solidFill>
              <a:srgbClr val="92D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Minus Sign 42">
              <a:extLst>
                <a:ext uri="{FF2B5EF4-FFF2-40B4-BE49-F238E27FC236}">
                  <a16:creationId xmlns:a16="http://schemas.microsoft.com/office/drawing/2014/main" id="{6A216B8B-3DA9-4375-80A2-A75E0B5AB2C1}"/>
                </a:ext>
              </a:extLst>
            </p:cNvPr>
            <p:cNvSpPr/>
            <p:nvPr/>
          </p:nvSpPr>
          <p:spPr>
            <a:xfrm>
              <a:off x="1504569" y="4468393"/>
              <a:ext cx="1141650" cy="309734"/>
            </a:xfrm>
            <a:prstGeom prst="mathMinus">
              <a:avLst/>
            </a:prstGeom>
            <a:solidFill>
              <a:srgbClr val="92D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Minus Sign 43">
              <a:extLst>
                <a:ext uri="{FF2B5EF4-FFF2-40B4-BE49-F238E27FC236}">
                  <a16:creationId xmlns:a16="http://schemas.microsoft.com/office/drawing/2014/main" id="{2167A1E6-A6E3-4CFA-9E59-96740D2836F3}"/>
                </a:ext>
              </a:extLst>
            </p:cNvPr>
            <p:cNvSpPr/>
            <p:nvPr/>
          </p:nvSpPr>
          <p:spPr>
            <a:xfrm rot="16200000">
              <a:off x="1982996" y="4033467"/>
              <a:ext cx="1141650" cy="309734"/>
            </a:xfrm>
            <a:prstGeom prst="mathMinus">
              <a:avLst/>
            </a:prstGeom>
            <a:solidFill>
              <a:srgbClr val="92D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5" name="Minus Sign 44">
            <a:extLst>
              <a:ext uri="{FF2B5EF4-FFF2-40B4-BE49-F238E27FC236}">
                <a16:creationId xmlns:a16="http://schemas.microsoft.com/office/drawing/2014/main" id="{0D0A15C1-ACFF-4351-8D25-7C2290A82242}"/>
              </a:ext>
            </a:extLst>
          </p:cNvPr>
          <p:cNvSpPr/>
          <p:nvPr/>
        </p:nvSpPr>
        <p:spPr>
          <a:xfrm rot="16200000">
            <a:off x="7075764" y="4588262"/>
            <a:ext cx="1141650" cy="309734"/>
          </a:xfrm>
          <a:prstGeom prst="mathMinus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Minus Sign 45">
            <a:extLst>
              <a:ext uri="{FF2B5EF4-FFF2-40B4-BE49-F238E27FC236}">
                <a16:creationId xmlns:a16="http://schemas.microsoft.com/office/drawing/2014/main" id="{95B88A9D-8323-4C6B-BB67-929B23B67367}"/>
              </a:ext>
            </a:extLst>
          </p:cNvPr>
          <p:cNvSpPr/>
          <p:nvPr/>
        </p:nvSpPr>
        <p:spPr>
          <a:xfrm rot="16200000">
            <a:off x="7075764" y="5507882"/>
            <a:ext cx="1141650" cy="309734"/>
          </a:xfrm>
          <a:prstGeom prst="mathMinus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Minus Sign 46">
            <a:extLst>
              <a:ext uri="{FF2B5EF4-FFF2-40B4-BE49-F238E27FC236}">
                <a16:creationId xmlns:a16="http://schemas.microsoft.com/office/drawing/2014/main" id="{139E2BE5-0C50-4515-9168-783BE02B2A74}"/>
              </a:ext>
            </a:extLst>
          </p:cNvPr>
          <p:cNvSpPr/>
          <p:nvPr/>
        </p:nvSpPr>
        <p:spPr>
          <a:xfrm rot="16200000">
            <a:off x="5220833" y="4588261"/>
            <a:ext cx="1141650" cy="309734"/>
          </a:xfrm>
          <a:prstGeom prst="mathMinus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Minus Sign 47">
            <a:extLst>
              <a:ext uri="{FF2B5EF4-FFF2-40B4-BE49-F238E27FC236}">
                <a16:creationId xmlns:a16="http://schemas.microsoft.com/office/drawing/2014/main" id="{6AB6782C-34A8-45EE-A3B3-9662D1B47D49}"/>
              </a:ext>
            </a:extLst>
          </p:cNvPr>
          <p:cNvSpPr/>
          <p:nvPr/>
        </p:nvSpPr>
        <p:spPr>
          <a:xfrm rot="16200000">
            <a:off x="5244979" y="5506967"/>
            <a:ext cx="1141650" cy="309734"/>
          </a:xfrm>
          <a:prstGeom prst="mathMinus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48130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-3.33333E-6 L 0.20295 0.00278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521" y="25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1.48148E-6 L 0.00556 0.28079 " pathEditMode="relative" rAng="0" ptsTypes="AA">
                                      <p:cBhvr>
                                        <p:cTn id="2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8" y="1402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33" grpId="0" animBg="1"/>
      <p:bldP spid="34" grpId="0" animBg="1"/>
      <p:bldP spid="35" grpId="0" animBg="1"/>
      <p:bldP spid="45" grpId="0" animBg="1"/>
      <p:bldP spid="46" grpId="0" animBg="1"/>
      <p:bldP spid="47" grpId="0" animBg="1"/>
      <p:bldP spid="4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1773"/>
          <a:stretch/>
        </p:blipFill>
        <p:spPr>
          <a:xfrm>
            <a:off x="1193" y="4547978"/>
            <a:ext cx="9152633" cy="2253335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2057165" y="2467122"/>
            <a:ext cx="5724860" cy="14811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Tạm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biệt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hẹn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gặp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>
              <a:lnSpc>
                <a:spcPct val="150000"/>
              </a:lnSpc>
            </a:pP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40237109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502174611"/>
  <p:tag name="MH_LIBRARY" val="GRAPHIC"/>
  <p:tag name="MH_TYPE" val="Other"/>
  <p:tag name="MH_ORDER" val="2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502174611"/>
  <p:tag name="MH_LIBRARY" val="GRAPHIC"/>
  <p:tag name="MH_TYPE" val="Other"/>
  <p:tag name="MH_ORDER" val="2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502174611"/>
  <p:tag name="MH_LIBRARY" val="GRAPHIC"/>
  <p:tag name="MH_TYPE" val="Other"/>
  <p:tag name="MH_ORDER" val="2"/>
</p:tagLst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1849</TotalTime>
  <Words>327</Words>
  <Application>Microsoft Office PowerPoint</Application>
  <PresentationFormat>On-screen Show (4:3)</PresentationFormat>
  <Paragraphs>34</Paragraphs>
  <Slides>5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5</vt:i4>
      </vt:variant>
    </vt:vector>
  </HeadingPairs>
  <TitlesOfParts>
    <vt:vector size="11" baseType="lpstr">
      <vt:lpstr>Arial</vt:lpstr>
      <vt:lpstr>Calibri</vt:lpstr>
      <vt:lpstr>Calibri Light</vt:lpstr>
      <vt:lpstr>Times New Roman</vt:lpstr>
      <vt:lpstr>Office 主题​​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HP</dc:creator>
  <cp:lastModifiedBy>Admin</cp:lastModifiedBy>
  <cp:revision>93</cp:revision>
  <dcterms:created xsi:type="dcterms:W3CDTF">2021-06-03T14:58:56Z</dcterms:created>
  <dcterms:modified xsi:type="dcterms:W3CDTF">2025-10-30T04:48:18Z</dcterms:modified>
</cp:coreProperties>
</file>