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9" r:id="rId3"/>
    <p:sldId id="260" r:id="rId4"/>
    <p:sldId id="261" r:id="rId5"/>
    <p:sldId id="277" r:id="rId6"/>
    <p:sldId id="264" r:id="rId7"/>
    <p:sldId id="278" r:id="rId8"/>
    <p:sldId id="279" r:id="rId9"/>
    <p:sldId id="265" r:id="rId10"/>
    <p:sldId id="289" r:id="rId11"/>
    <p:sldId id="2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7D3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4660"/>
  </p:normalViewPr>
  <p:slideViewPr>
    <p:cSldViewPr snapToGrid="0">
      <p:cViewPr varScale="1">
        <p:scale>
          <a:sx n="72" d="100"/>
          <a:sy n="72" d="100"/>
        </p:scale>
        <p:origin x="9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577D3-2B28-441D-9CCF-D3003CE2830B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76ACF-91F4-4D33-B80C-CA6579566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63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220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244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3929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768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294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034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3222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2437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636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EA4CD-A1E7-4535-B4E3-C9A8812F15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161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5825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59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2912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5"/>
          <a:srcRect l="5112" r="5112"/>
          <a:stretch/>
        </p:blipFill>
        <p:spPr>
          <a:xfrm>
            <a:off x="9831" y="0"/>
            <a:ext cx="12172338" cy="6857999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prstClr val="white">
                    <a:alpha val="0"/>
                  </a:prstClr>
                </a:solidFill>
                <a:latin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prstClr val="white">
                    <a:alpha val="0"/>
                  </a:prstClr>
                </a:solidFill>
                <a:latin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prstClr val="white">
                    <a:alpha val="0"/>
                  </a:prstClr>
                </a:solidFill>
                <a:latin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prstClr val="white">
                    <a:alpha val="0"/>
                  </a:prstClr>
                </a:solidFill>
                <a:latin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9F2C10E0-6CB2-4448-A529-AB7F769D7E3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8617" y="-92765"/>
            <a:ext cx="1569256" cy="156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69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683" y="1053419"/>
            <a:ext cx="2499577" cy="16033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F5AA47-E7CF-442C-9F08-BB9D2A6080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530" y="2293315"/>
            <a:ext cx="10187299" cy="184724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A7B5068-F8DF-280C-0099-61FCE2F5BBB6}"/>
              </a:ext>
            </a:extLst>
          </p:cNvPr>
          <p:cNvSpPr/>
          <p:nvPr/>
        </p:nvSpPr>
        <p:spPr>
          <a:xfrm>
            <a:off x="-1908313" y="-185530"/>
            <a:ext cx="1749287" cy="20596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57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EF6EC8-86BA-7BF8-5EB3-FFD18EAB0E1F}"/>
              </a:ext>
            </a:extLst>
          </p:cNvPr>
          <p:cNvSpPr txBox="1"/>
          <p:nvPr/>
        </p:nvSpPr>
        <p:spPr>
          <a:xfrm>
            <a:off x="973124" y="2541968"/>
            <a:ext cx="1063652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1: Con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bọ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ngựa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bò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xăng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mét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 + 14 + 14 + 7 = 42 (cm)</a:t>
            </a:r>
          </a:p>
          <a:p>
            <a:pPr algn="ctr"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42 cm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EB4B29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2052AE-1347-131A-0C5A-653108E7805F}"/>
              </a:ext>
            </a:extLst>
          </p:cNvPr>
          <p:cNvSpPr txBox="1"/>
          <p:nvPr/>
        </p:nvSpPr>
        <p:spPr>
          <a:xfrm>
            <a:off x="735910" y="4483937"/>
            <a:ext cx="1099889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2: Con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bọ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ngựa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bò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xăng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mét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 x 6= 42 (cm)</a:t>
            </a:r>
          </a:p>
          <a:p>
            <a:pPr algn="ctr"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42 cm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EB4B29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5102D5-20C5-E011-E9D5-F06EAE17B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57" y="0"/>
            <a:ext cx="5602884" cy="250542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A17CF2B-D59F-83A9-96D6-B4BCD0B9D37D}"/>
              </a:ext>
            </a:extLst>
          </p:cNvPr>
          <p:cNvSpPr/>
          <p:nvPr/>
        </p:nvSpPr>
        <p:spPr>
          <a:xfrm>
            <a:off x="-1908313" y="-185530"/>
            <a:ext cx="1749287" cy="20596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430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8743" y="1956688"/>
            <a:ext cx="6474513" cy="29446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52C6D3-D7DE-C08C-B381-4D227BECF3A7}"/>
              </a:ext>
            </a:extLst>
          </p:cNvPr>
          <p:cNvSpPr/>
          <p:nvPr/>
        </p:nvSpPr>
        <p:spPr>
          <a:xfrm>
            <a:off x="-1908313" y="-185530"/>
            <a:ext cx="1749287" cy="20596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63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193082"/>
            <a:ext cx="4068417" cy="2059669"/>
            <a:chOff x="1953208" y="67717"/>
            <a:chExt cx="2822539" cy="2198918"/>
          </a:xfrm>
        </p:grpSpPr>
        <p:pic>
          <p:nvPicPr>
            <p:cNvPr id="13" name="图片 2">
              <a:extLst>
                <a:ext uri="{FF2B5EF4-FFF2-40B4-BE49-F238E27FC236}">
                  <a16:creationId xmlns:a16="http://schemas.microsoft.com/office/drawing/2014/main" id="{CA2BE855-F9E0-4987-9F1F-4312E7789E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046" t="19088" r="19945" b="18632"/>
            <a:stretch/>
          </p:blipFill>
          <p:spPr>
            <a:xfrm>
              <a:off x="1953208" y="67717"/>
              <a:ext cx="2822539" cy="219891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829211" y="682181"/>
              <a:ext cx="167415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C4F2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Khám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C4F2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C4F2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phá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C4F2F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1488F0E7-2A6E-824D-21C9-39B93EFE05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807" y="1893459"/>
            <a:ext cx="11898385" cy="476316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188C9F7-48B6-0D15-006D-B2DF14E97BDA}"/>
              </a:ext>
            </a:extLst>
          </p:cNvPr>
          <p:cNvSpPr/>
          <p:nvPr/>
        </p:nvSpPr>
        <p:spPr>
          <a:xfrm>
            <a:off x="-1908313" y="-185530"/>
            <a:ext cx="1749287" cy="20596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006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97A7953-4FAD-4708-81D2-6B4C97CC0807}"/>
              </a:ext>
            </a:extLst>
          </p:cNvPr>
          <p:cNvSpPr/>
          <p:nvPr/>
        </p:nvSpPr>
        <p:spPr>
          <a:xfrm>
            <a:off x="568960" y="1757680"/>
            <a:ext cx="2814320" cy="28143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97D285F-3A92-491F-9DF8-AB346C4A7A88}"/>
              </a:ext>
            </a:extLst>
          </p:cNvPr>
          <p:cNvCxnSpPr>
            <a:cxnSpLocks/>
            <a:stCxn id="2" idx="2"/>
            <a:endCxn id="2" idx="6"/>
          </p:cNvCxnSpPr>
          <p:nvPr/>
        </p:nvCxnSpPr>
        <p:spPr>
          <a:xfrm>
            <a:off x="568960" y="3164840"/>
            <a:ext cx="281432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4E57148-1634-445C-9E4E-7A1B40942DC4}"/>
              </a:ext>
            </a:extLst>
          </p:cNvPr>
          <p:cNvCxnSpPr>
            <a:cxnSpLocks/>
            <a:stCxn id="2" idx="7"/>
          </p:cNvCxnSpPr>
          <p:nvPr/>
        </p:nvCxnSpPr>
        <p:spPr>
          <a:xfrm flipH="1">
            <a:off x="1899920" y="2169828"/>
            <a:ext cx="1071212" cy="9950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5B6031B-648E-4F1E-BA0A-98916B056F36}"/>
              </a:ext>
            </a:extLst>
          </p:cNvPr>
          <p:cNvSpPr txBox="1"/>
          <p:nvPr/>
        </p:nvSpPr>
        <p:spPr>
          <a:xfrm>
            <a:off x="304800" y="1215119"/>
            <a:ext cx="1033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041D30-0E27-437B-85A7-8AFD433ABDA1}"/>
              </a:ext>
            </a:extLst>
          </p:cNvPr>
          <p:cNvSpPr txBox="1"/>
          <p:nvPr/>
        </p:nvSpPr>
        <p:spPr>
          <a:xfrm>
            <a:off x="109104" y="2951500"/>
            <a:ext cx="55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13C1E0-8A21-457B-ADBA-EA94BBA85010}"/>
              </a:ext>
            </a:extLst>
          </p:cNvPr>
          <p:cNvSpPr txBox="1"/>
          <p:nvPr/>
        </p:nvSpPr>
        <p:spPr>
          <a:xfrm>
            <a:off x="1696720" y="3145137"/>
            <a:ext cx="55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AD0840-1CBD-4A30-B1F7-77799F534411}"/>
              </a:ext>
            </a:extLst>
          </p:cNvPr>
          <p:cNvSpPr txBox="1"/>
          <p:nvPr/>
        </p:nvSpPr>
        <p:spPr>
          <a:xfrm>
            <a:off x="3388360" y="2951500"/>
            <a:ext cx="55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FE2B64-C366-4E2E-B42D-7EA3093E90D5}"/>
              </a:ext>
            </a:extLst>
          </p:cNvPr>
          <p:cNvSpPr txBox="1"/>
          <p:nvPr/>
        </p:nvSpPr>
        <p:spPr>
          <a:xfrm>
            <a:off x="3030554" y="1882504"/>
            <a:ext cx="55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099E30E-657F-4B84-AB52-1CCBDE514D69}"/>
              </a:ext>
            </a:extLst>
          </p:cNvPr>
          <p:cNvSpPr/>
          <p:nvPr/>
        </p:nvSpPr>
        <p:spPr>
          <a:xfrm>
            <a:off x="3947160" y="1882504"/>
            <a:ext cx="8033686" cy="21583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tròn</a:t>
            </a:r>
            <a:r>
              <a:rPr lang="en-US" sz="2800" dirty="0"/>
              <a:t> </a:t>
            </a:r>
            <a:r>
              <a:rPr lang="en-US" sz="2800" dirty="0" err="1"/>
              <a:t>tâm</a:t>
            </a:r>
            <a:r>
              <a:rPr lang="en-US" sz="2800" dirty="0"/>
              <a:t> O,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Tâm</a:t>
            </a:r>
            <a:r>
              <a:rPr lang="en-US" sz="2800" dirty="0"/>
              <a:t> O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trung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kính</a:t>
            </a:r>
            <a:r>
              <a:rPr lang="en-US" sz="2800" dirty="0"/>
              <a:t> AB.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kính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lần</a:t>
            </a:r>
            <a:r>
              <a:rPr lang="en-US" sz="2800" dirty="0"/>
              <a:t> </a:t>
            </a:r>
            <a:r>
              <a:rPr lang="en-US" sz="2800" dirty="0" err="1"/>
              <a:t>bán</a:t>
            </a:r>
            <a:r>
              <a:rPr lang="en-US" sz="2800" dirty="0"/>
              <a:t> </a:t>
            </a:r>
            <a:r>
              <a:rPr lang="en-US" sz="2800" dirty="0" err="1"/>
              <a:t>kính</a:t>
            </a:r>
            <a:r>
              <a:rPr lang="en-US" sz="2800" dirty="0"/>
              <a:t>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CB9E1A4-C1DD-5254-EC6B-68B9962162D9}"/>
              </a:ext>
            </a:extLst>
          </p:cNvPr>
          <p:cNvSpPr/>
          <p:nvPr/>
        </p:nvSpPr>
        <p:spPr>
          <a:xfrm>
            <a:off x="1878597" y="3134359"/>
            <a:ext cx="82667" cy="6232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3B02B9-EE15-4622-5A37-82017B27D700}"/>
              </a:ext>
            </a:extLst>
          </p:cNvPr>
          <p:cNvSpPr txBox="1"/>
          <p:nvPr/>
        </p:nvSpPr>
        <p:spPr>
          <a:xfrm>
            <a:off x="7202465" y="2157366"/>
            <a:ext cx="22827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/>
              <a:t>bán</a:t>
            </a:r>
            <a:r>
              <a:rPr lang="en-US" sz="2800" dirty="0"/>
              <a:t> </a:t>
            </a:r>
            <a:r>
              <a:rPr lang="en-US" sz="2800" dirty="0" err="1"/>
              <a:t>kính</a:t>
            </a:r>
            <a:r>
              <a:rPr lang="en-US" sz="2800" dirty="0"/>
              <a:t> 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73FE83-1286-F85D-E38A-C583F9723B52}"/>
              </a:ext>
            </a:extLst>
          </p:cNvPr>
          <p:cNvSpPr txBox="1"/>
          <p:nvPr/>
        </p:nvSpPr>
        <p:spPr>
          <a:xfrm>
            <a:off x="9245266" y="2135982"/>
            <a:ext cx="31361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,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kính</a:t>
            </a:r>
            <a:r>
              <a:rPr lang="en-US" sz="2800" dirty="0"/>
              <a:t> AB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BA1A542-C3B5-2C58-D300-1596C5CC39A1}"/>
              </a:ext>
            </a:extLst>
          </p:cNvPr>
          <p:cNvSpPr/>
          <p:nvPr/>
        </p:nvSpPr>
        <p:spPr>
          <a:xfrm>
            <a:off x="2946734" y="2135982"/>
            <a:ext cx="45720" cy="457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63A7A15-D48F-159C-F884-7E0C88BC7665}"/>
              </a:ext>
            </a:extLst>
          </p:cNvPr>
          <p:cNvSpPr/>
          <p:nvPr/>
        </p:nvSpPr>
        <p:spPr>
          <a:xfrm>
            <a:off x="3328068" y="3134360"/>
            <a:ext cx="74262" cy="6232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E77ED9E-34EE-4FDE-0803-5D0E90206DA1}"/>
              </a:ext>
            </a:extLst>
          </p:cNvPr>
          <p:cNvSpPr/>
          <p:nvPr/>
        </p:nvSpPr>
        <p:spPr>
          <a:xfrm flipV="1">
            <a:off x="528721" y="3131819"/>
            <a:ext cx="70317" cy="6486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9AA293-EB15-7A5F-CEF8-EF9DC3E03AE1}"/>
              </a:ext>
            </a:extLst>
          </p:cNvPr>
          <p:cNvSpPr/>
          <p:nvPr/>
        </p:nvSpPr>
        <p:spPr>
          <a:xfrm>
            <a:off x="-1908313" y="-185530"/>
            <a:ext cx="1749287" cy="20596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4F24AC-C1C1-79E0-1874-B7CF8AB2578E}"/>
              </a:ext>
            </a:extLst>
          </p:cNvPr>
          <p:cNvSpPr txBox="1"/>
          <p:nvPr/>
        </p:nvSpPr>
        <p:spPr>
          <a:xfrm>
            <a:off x="1053239" y="4785340"/>
            <a:ext cx="104481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30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1789" y="259251"/>
            <a:ext cx="7251470" cy="1245666"/>
            <a:chOff x="442151" y="6050999"/>
            <a:chExt cx="6976534" cy="1199221"/>
          </a:xfrm>
        </p:grpSpPr>
        <p:sp>
          <p:nvSpPr>
            <p:cNvPr id="16" name="Rectangle: Rounded Corners 43">
              <a:extLst>
                <a:ext uri="{FF2B5EF4-FFF2-40B4-BE49-F238E27FC236}">
                  <a16:creationId xmlns:a16="http://schemas.microsoft.com/office/drawing/2014/main" id="{9D645240-D005-4810-AC9C-C05A048A4394}"/>
                </a:ext>
              </a:extLst>
            </p:cNvPr>
            <p:cNvSpPr/>
            <p:nvPr/>
          </p:nvSpPr>
          <p:spPr>
            <a:xfrm>
              <a:off x="656507" y="6050999"/>
              <a:ext cx="6762178" cy="1199221"/>
            </a:xfrm>
            <a:custGeom>
              <a:avLst/>
              <a:gdLst>
                <a:gd name="connsiteX0" fmla="*/ 0 w 6547824"/>
                <a:gd name="connsiteY0" fmla="*/ 220208 h 1321224"/>
                <a:gd name="connsiteX1" fmla="*/ 220208 w 6547824"/>
                <a:gd name="connsiteY1" fmla="*/ 0 h 1321224"/>
                <a:gd name="connsiteX2" fmla="*/ 836501 w 6547824"/>
                <a:gd name="connsiteY2" fmla="*/ 0 h 1321224"/>
                <a:gd name="connsiteX3" fmla="*/ 1269572 w 6547824"/>
                <a:gd name="connsiteY3" fmla="*/ 0 h 1321224"/>
                <a:gd name="connsiteX4" fmla="*/ 1702642 w 6547824"/>
                <a:gd name="connsiteY4" fmla="*/ 0 h 1321224"/>
                <a:gd name="connsiteX5" fmla="*/ 2380010 w 6547824"/>
                <a:gd name="connsiteY5" fmla="*/ 0 h 1321224"/>
                <a:gd name="connsiteX6" fmla="*/ 2996303 w 6547824"/>
                <a:gd name="connsiteY6" fmla="*/ 0 h 1321224"/>
                <a:gd name="connsiteX7" fmla="*/ 3368299 w 6547824"/>
                <a:gd name="connsiteY7" fmla="*/ 0 h 1321224"/>
                <a:gd name="connsiteX8" fmla="*/ 3862444 w 6547824"/>
                <a:gd name="connsiteY8" fmla="*/ 0 h 1321224"/>
                <a:gd name="connsiteX9" fmla="*/ 4478737 w 6547824"/>
                <a:gd name="connsiteY9" fmla="*/ 0 h 1321224"/>
                <a:gd name="connsiteX10" fmla="*/ 5095030 w 6547824"/>
                <a:gd name="connsiteY10" fmla="*/ 0 h 1321224"/>
                <a:gd name="connsiteX11" fmla="*/ 5467027 w 6547824"/>
                <a:gd name="connsiteY11" fmla="*/ 0 h 1321224"/>
                <a:gd name="connsiteX12" fmla="*/ 5839023 w 6547824"/>
                <a:gd name="connsiteY12" fmla="*/ 0 h 1321224"/>
                <a:gd name="connsiteX13" fmla="*/ 6327616 w 6547824"/>
                <a:gd name="connsiteY13" fmla="*/ 0 h 1321224"/>
                <a:gd name="connsiteX14" fmla="*/ 6547824 w 6547824"/>
                <a:gd name="connsiteY14" fmla="*/ 220208 h 1321224"/>
                <a:gd name="connsiteX15" fmla="*/ 6547824 w 6547824"/>
                <a:gd name="connsiteY15" fmla="*/ 634188 h 1321224"/>
                <a:gd name="connsiteX16" fmla="*/ 6547824 w 6547824"/>
                <a:gd name="connsiteY16" fmla="*/ 1101016 h 1321224"/>
                <a:gd name="connsiteX17" fmla="*/ 6327616 w 6547824"/>
                <a:gd name="connsiteY17" fmla="*/ 1321224 h 1321224"/>
                <a:gd name="connsiteX18" fmla="*/ 5894545 w 6547824"/>
                <a:gd name="connsiteY18" fmla="*/ 1321224 h 1321224"/>
                <a:gd name="connsiteX19" fmla="*/ 5339326 w 6547824"/>
                <a:gd name="connsiteY19" fmla="*/ 1321224 h 1321224"/>
                <a:gd name="connsiteX20" fmla="*/ 4906256 w 6547824"/>
                <a:gd name="connsiteY20" fmla="*/ 1321224 h 1321224"/>
                <a:gd name="connsiteX21" fmla="*/ 4412111 w 6547824"/>
                <a:gd name="connsiteY21" fmla="*/ 1321224 h 1321224"/>
                <a:gd name="connsiteX22" fmla="*/ 3856892 w 6547824"/>
                <a:gd name="connsiteY22" fmla="*/ 1321224 h 1321224"/>
                <a:gd name="connsiteX23" fmla="*/ 3301673 w 6547824"/>
                <a:gd name="connsiteY23" fmla="*/ 1321224 h 1321224"/>
                <a:gd name="connsiteX24" fmla="*/ 2624306 w 6547824"/>
                <a:gd name="connsiteY24" fmla="*/ 1321224 h 1321224"/>
                <a:gd name="connsiteX25" fmla="*/ 2008013 w 6547824"/>
                <a:gd name="connsiteY25" fmla="*/ 1321224 h 1321224"/>
                <a:gd name="connsiteX26" fmla="*/ 1636016 w 6547824"/>
                <a:gd name="connsiteY26" fmla="*/ 1321224 h 1321224"/>
                <a:gd name="connsiteX27" fmla="*/ 958649 w 6547824"/>
                <a:gd name="connsiteY27" fmla="*/ 1321224 h 1321224"/>
                <a:gd name="connsiteX28" fmla="*/ 220208 w 6547824"/>
                <a:gd name="connsiteY28" fmla="*/ 1321224 h 1321224"/>
                <a:gd name="connsiteX29" fmla="*/ 0 w 6547824"/>
                <a:gd name="connsiteY29" fmla="*/ 1101016 h 1321224"/>
                <a:gd name="connsiteX30" fmla="*/ 0 w 6547824"/>
                <a:gd name="connsiteY30" fmla="*/ 678228 h 1321224"/>
                <a:gd name="connsiteX31" fmla="*/ 0 w 6547824"/>
                <a:gd name="connsiteY31" fmla="*/ 220208 h 1321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547824" h="1321224" fill="none" extrusionOk="0">
                  <a:moveTo>
                    <a:pt x="0" y="220208"/>
                  </a:moveTo>
                  <a:cubicBezTo>
                    <a:pt x="23483" y="109139"/>
                    <a:pt x="110596" y="-392"/>
                    <a:pt x="220208" y="0"/>
                  </a:cubicBezTo>
                  <a:cubicBezTo>
                    <a:pt x="371161" y="-23441"/>
                    <a:pt x="701680" y="33568"/>
                    <a:pt x="836501" y="0"/>
                  </a:cubicBezTo>
                  <a:cubicBezTo>
                    <a:pt x="971322" y="-33568"/>
                    <a:pt x="1081096" y="19702"/>
                    <a:pt x="1269572" y="0"/>
                  </a:cubicBezTo>
                  <a:cubicBezTo>
                    <a:pt x="1458048" y="-19702"/>
                    <a:pt x="1533386" y="39069"/>
                    <a:pt x="1702642" y="0"/>
                  </a:cubicBezTo>
                  <a:cubicBezTo>
                    <a:pt x="1871898" y="-39069"/>
                    <a:pt x="2229462" y="70521"/>
                    <a:pt x="2380010" y="0"/>
                  </a:cubicBezTo>
                  <a:cubicBezTo>
                    <a:pt x="2530558" y="-70521"/>
                    <a:pt x="2851311" y="19834"/>
                    <a:pt x="2996303" y="0"/>
                  </a:cubicBezTo>
                  <a:cubicBezTo>
                    <a:pt x="3141295" y="-19834"/>
                    <a:pt x="3264073" y="17818"/>
                    <a:pt x="3368299" y="0"/>
                  </a:cubicBezTo>
                  <a:cubicBezTo>
                    <a:pt x="3472525" y="-17818"/>
                    <a:pt x="3759513" y="22817"/>
                    <a:pt x="3862444" y="0"/>
                  </a:cubicBezTo>
                  <a:cubicBezTo>
                    <a:pt x="3965376" y="-22817"/>
                    <a:pt x="4174949" y="30540"/>
                    <a:pt x="4478737" y="0"/>
                  </a:cubicBezTo>
                  <a:cubicBezTo>
                    <a:pt x="4782525" y="-30540"/>
                    <a:pt x="4875550" y="35980"/>
                    <a:pt x="5095030" y="0"/>
                  </a:cubicBezTo>
                  <a:cubicBezTo>
                    <a:pt x="5314510" y="-35980"/>
                    <a:pt x="5348264" y="25582"/>
                    <a:pt x="5467027" y="0"/>
                  </a:cubicBezTo>
                  <a:cubicBezTo>
                    <a:pt x="5585790" y="-25582"/>
                    <a:pt x="5738217" y="26848"/>
                    <a:pt x="5839023" y="0"/>
                  </a:cubicBezTo>
                  <a:cubicBezTo>
                    <a:pt x="5939829" y="-26848"/>
                    <a:pt x="6151211" y="32150"/>
                    <a:pt x="6327616" y="0"/>
                  </a:cubicBezTo>
                  <a:cubicBezTo>
                    <a:pt x="6469495" y="-9622"/>
                    <a:pt x="6551701" y="119724"/>
                    <a:pt x="6547824" y="220208"/>
                  </a:cubicBezTo>
                  <a:cubicBezTo>
                    <a:pt x="6575582" y="402050"/>
                    <a:pt x="6518794" y="435339"/>
                    <a:pt x="6547824" y="634188"/>
                  </a:cubicBezTo>
                  <a:cubicBezTo>
                    <a:pt x="6576854" y="833037"/>
                    <a:pt x="6520351" y="988816"/>
                    <a:pt x="6547824" y="1101016"/>
                  </a:cubicBezTo>
                  <a:cubicBezTo>
                    <a:pt x="6558806" y="1221884"/>
                    <a:pt x="6445913" y="1295207"/>
                    <a:pt x="6327616" y="1321224"/>
                  </a:cubicBezTo>
                  <a:cubicBezTo>
                    <a:pt x="6130160" y="1341020"/>
                    <a:pt x="5996021" y="1291700"/>
                    <a:pt x="5894545" y="1321224"/>
                  </a:cubicBezTo>
                  <a:cubicBezTo>
                    <a:pt x="5793069" y="1350748"/>
                    <a:pt x="5465480" y="1274718"/>
                    <a:pt x="5339326" y="1321224"/>
                  </a:cubicBezTo>
                  <a:cubicBezTo>
                    <a:pt x="5213172" y="1367730"/>
                    <a:pt x="5046303" y="1294251"/>
                    <a:pt x="4906256" y="1321224"/>
                  </a:cubicBezTo>
                  <a:cubicBezTo>
                    <a:pt x="4766209" y="1348197"/>
                    <a:pt x="4646796" y="1298017"/>
                    <a:pt x="4412111" y="1321224"/>
                  </a:cubicBezTo>
                  <a:cubicBezTo>
                    <a:pt x="4177426" y="1344431"/>
                    <a:pt x="4114490" y="1268102"/>
                    <a:pt x="3856892" y="1321224"/>
                  </a:cubicBezTo>
                  <a:cubicBezTo>
                    <a:pt x="3599294" y="1374346"/>
                    <a:pt x="3433743" y="1287950"/>
                    <a:pt x="3301673" y="1321224"/>
                  </a:cubicBezTo>
                  <a:cubicBezTo>
                    <a:pt x="3169603" y="1354498"/>
                    <a:pt x="2926676" y="1248752"/>
                    <a:pt x="2624306" y="1321224"/>
                  </a:cubicBezTo>
                  <a:cubicBezTo>
                    <a:pt x="2321936" y="1393696"/>
                    <a:pt x="2163187" y="1283709"/>
                    <a:pt x="2008013" y="1321224"/>
                  </a:cubicBezTo>
                  <a:cubicBezTo>
                    <a:pt x="1852839" y="1358739"/>
                    <a:pt x="1777113" y="1308886"/>
                    <a:pt x="1636016" y="1321224"/>
                  </a:cubicBezTo>
                  <a:cubicBezTo>
                    <a:pt x="1494919" y="1333562"/>
                    <a:pt x="1110703" y="1249708"/>
                    <a:pt x="958649" y="1321224"/>
                  </a:cubicBezTo>
                  <a:cubicBezTo>
                    <a:pt x="806595" y="1392740"/>
                    <a:pt x="447857" y="1300261"/>
                    <a:pt x="220208" y="1321224"/>
                  </a:cubicBezTo>
                  <a:cubicBezTo>
                    <a:pt x="71261" y="1336560"/>
                    <a:pt x="-18790" y="1233244"/>
                    <a:pt x="0" y="1101016"/>
                  </a:cubicBezTo>
                  <a:cubicBezTo>
                    <a:pt x="-45844" y="1015518"/>
                    <a:pt x="21136" y="842477"/>
                    <a:pt x="0" y="678228"/>
                  </a:cubicBezTo>
                  <a:cubicBezTo>
                    <a:pt x="-21136" y="513979"/>
                    <a:pt x="31051" y="435955"/>
                    <a:pt x="0" y="220208"/>
                  </a:cubicBezTo>
                  <a:close/>
                </a:path>
                <a:path w="6547824" h="1321224" stroke="0" extrusionOk="0">
                  <a:moveTo>
                    <a:pt x="0" y="220208"/>
                  </a:moveTo>
                  <a:cubicBezTo>
                    <a:pt x="-18458" y="93137"/>
                    <a:pt x="113888" y="11646"/>
                    <a:pt x="220208" y="0"/>
                  </a:cubicBezTo>
                  <a:cubicBezTo>
                    <a:pt x="353321" y="-1618"/>
                    <a:pt x="557339" y="49516"/>
                    <a:pt x="836501" y="0"/>
                  </a:cubicBezTo>
                  <a:cubicBezTo>
                    <a:pt x="1115663" y="-49516"/>
                    <a:pt x="1205364" y="14000"/>
                    <a:pt x="1452794" y="0"/>
                  </a:cubicBezTo>
                  <a:cubicBezTo>
                    <a:pt x="1700224" y="-14000"/>
                    <a:pt x="1903189" y="5749"/>
                    <a:pt x="2069087" y="0"/>
                  </a:cubicBezTo>
                  <a:cubicBezTo>
                    <a:pt x="2234985" y="-5749"/>
                    <a:pt x="2573153" y="21126"/>
                    <a:pt x="2746454" y="0"/>
                  </a:cubicBezTo>
                  <a:cubicBezTo>
                    <a:pt x="2919755" y="-21126"/>
                    <a:pt x="3058496" y="31272"/>
                    <a:pt x="3179525" y="0"/>
                  </a:cubicBezTo>
                  <a:cubicBezTo>
                    <a:pt x="3300554" y="-31272"/>
                    <a:pt x="3589232" y="61206"/>
                    <a:pt x="3734744" y="0"/>
                  </a:cubicBezTo>
                  <a:cubicBezTo>
                    <a:pt x="3880256" y="-61206"/>
                    <a:pt x="4024182" y="54201"/>
                    <a:pt x="4228889" y="0"/>
                  </a:cubicBezTo>
                  <a:cubicBezTo>
                    <a:pt x="4433597" y="-54201"/>
                    <a:pt x="4454762" y="33383"/>
                    <a:pt x="4661959" y="0"/>
                  </a:cubicBezTo>
                  <a:cubicBezTo>
                    <a:pt x="4869156" y="-33383"/>
                    <a:pt x="5105345" y="7376"/>
                    <a:pt x="5278252" y="0"/>
                  </a:cubicBezTo>
                  <a:cubicBezTo>
                    <a:pt x="5451159" y="-7376"/>
                    <a:pt x="5552675" y="6050"/>
                    <a:pt x="5650249" y="0"/>
                  </a:cubicBezTo>
                  <a:cubicBezTo>
                    <a:pt x="5747823" y="-6050"/>
                    <a:pt x="6119178" y="65031"/>
                    <a:pt x="6327616" y="0"/>
                  </a:cubicBezTo>
                  <a:cubicBezTo>
                    <a:pt x="6450126" y="-2960"/>
                    <a:pt x="6561058" y="72005"/>
                    <a:pt x="6547824" y="220208"/>
                  </a:cubicBezTo>
                  <a:cubicBezTo>
                    <a:pt x="6550057" y="430009"/>
                    <a:pt x="6504706" y="496962"/>
                    <a:pt x="6547824" y="660612"/>
                  </a:cubicBezTo>
                  <a:cubicBezTo>
                    <a:pt x="6590942" y="824262"/>
                    <a:pt x="6542989" y="944807"/>
                    <a:pt x="6547824" y="1101016"/>
                  </a:cubicBezTo>
                  <a:cubicBezTo>
                    <a:pt x="6533270" y="1232599"/>
                    <a:pt x="6460145" y="1298261"/>
                    <a:pt x="6327616" y="1321224"/>
                  </a:cubicBezTo>
                  <a:cubicBezTo>
                    <a:pt x="6109351" y="1333270"/>
                    <a:pt x="5926089" y="1300211"/>
                    <a:pt x="5772397" y="1321224"/>
                  </a:cubicBezTo>
                  <a:cubicBezTo>
                    <a:pt x="5618705" y="1342237"/>
                    <a:pt x="5394095" y="1312083"/>
                    <a:pt x="5278252" y="1321224"/>
                  </a:cubicBezTo>
                  <a:cubicBezTo>
                    <a:pt x="5162410" y="1330365"/>
                    <a:pt x="4959152" y="1310079"/>
                    <a:pt x="4661959" y="1321224"/>
                  </a:cubicBezTo>
                  <a:cubicBezTo>
                    <a:pt x="4364766" y="1332369"/>
                    <a:pt x="4355907" y="1270595"/>
                    <a:pt x="4228889" y="1321224"/>
                  </a:cubicBezTo>
                  <a:cubicBezTo>
                    <a:pt x="4101871" y="1371853"/>
                    <a:pt x="3953116" y="1300101"/>
                    <a:pt x="3795818" y="1321224"/>
                  </a:cubicBezTo>
                  <a:cubicBezTo>
                    <a:pt x="3638520" y="1342347"/>
                    <a:pt x="3442545" y="1320531"/>
                    <a:pt x="3240599" y="1321224"/>
                  </a:cubicBezTo>
                  <a:cubicBezTo>
                    <a:pt x="3038653" y="1321917"/>
                    <a:pt x="2881382" y="1298545"/>
                    <a:pt x="2685380" y="1321224"/>
                  </a:cubicBezTo>
                  <a:cubicBezTo>
                    <a:pt x="2489378" y="1343903"/>
                    <a:pt x="2496084" y="1283956"/>
                    <a:pt x="2313383" y="1321224"/>
                  </a:cubicBezTo>
                  <a:cubicBezTo>
                    <a:pt x="2130682" y="1358492"/>
                    <a:pt x="2033231" y="1290752"/>
                    <a:pt x="1880313" y="1321224"/>
                  </a:cubicBezTo>
                  <a:cubicBezTo>
                    <a:pt x="1727395" y="1351696"/>
                    <a:pt x="1664052" y="1283787"/>
                    <a:pt x="1508316" y="1321224"/>
                  </a:cubicBezTo>
                  <a:cubicBezTo>
                    <a:pt x="1352580" y="1358661"/>
                    <a:pt x="1237685" y="1319010"/>
                    <a:pt x="1075245" y="1321224"/>
                  </a:cubicBezTo>
                  <a:cubicBezTo>
                    <a:pt x="912805" y="1323438"/>
                    <a:pt x="508288" y="1247610"/>
                    <a:pt x="220208" y="1321224"/>
                  </a:cubicBezTo>
                  <a:cubicBezTo>
                    <a:pt x="89680" y="1334698"/>
                    <a:pt x="-15873" y="1227688"/>
                    <a:pt x="0" y="1101016"/>
                  </a:cubicBezTo>
                  <a:cubicBezTo>
                    <a:pt x="-4501" y="995851"/>
                    <a:pt x="53095" y="773865"/>
                    <a:pt x="0" y="651804"/>
                  </a:cubicBezTo>
                  <a:cubicBezTo>
                    <a:pt x="-53095" y="529743"/>
                    <a:pt x="45865" y="348649"/>
                    <a:pt x="0" y="220208"/>
                  </a:cubicBezTo>
                  <a:close/>
                </a:path>
              </a:pathLst>
            </a:cu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custGeom>
                      <a:avLst/>
                      <a:gdLst>
                        <a:gd name="connsiteX0" fmla="*/ 0 w 7028667"/>
                        <a:gd name="connsiteY0" fmla="*/ 207614 h 1245666"/>
                        <a:gd name="connsiteX1" fmla="*/ 236379 w 7028667"/>
                        <a:gd name="connsiteY1" fmla="*/ 0 h 1245666"/>
                        <a:gd name="connsiteX2" fmla="*/ 897929 w 7028667"/>
                        <a:gd name="connsiteY2" fmla="*/ 0 h 1245666"/>
                        <a:gd name="connsiteX3" fmla="*/ 1362803 w 7028667"/>
                        <a:gd name="connsiteY3" fmla="*/ 0 h 1245666"/>
                        <a:gd name="connsiteX4" fmla="*/ 1827676 w 7028667"/>
                        <a:gd name="connsiteY4" fmla="*/ 0 h 1245666"/>
                        <a:gd name="connsiteX5" fmla="*/ 2554787 w 7028667"/>
                        <a:gd name="connsiteY5" fmla="*/ 0 h 1245666"/>
                        <a:gd name="connsiteX6" fmla="*/ 3216338 w 7028667"/>
                        <a:gd name="connsiteY6" fmla="*/ 0 h 1245666"/>
                        <a:gd name="connsiteX7" fmla="*/ 3615651 w 7028667"/>
                        <a:gd name="connsiteY7" fmla="*/ 0 h 1245666"/>
                        <a:gd name="connsiteX8" fmla="*/ 4146084 w 7028667"/>
                        <a:gd name="connsiteY8" fmla="*/ 0 h 1245666"/>
                        <a:gd name="connsiteX9" fmla="*/ 4807635 w 7028667"/>
                        <a:gd name="connsiteY9" fmla="*/ 0 h 1245666"/>
                        <a:gd name="connsiteX10" fmla="*/ 5469186 w 7028667"/>
                        <a:gd name="connsiteY10" fmla="*/ 0 h 1245666"/>
                        <a:gd name="connsiteX11" fmla="*/ 5868501 w 7028667"/>
                        <a:gd name="connsiteY11" fmla="*/ 0 h 1245666"/>
                        <a:gd name="connsiteX12" fmla="*/ 6267814 w 7028667"/>
                        <a:gd name="connsiteY12" fmla="*/ 0 h 1245666"/>
                        <a:gd name="connsiteX13" fmla="*/ 6792287 w 7028667"/>
                        <a:gd name="connsiteY13" fmla="*/ 0 h 1245666"/>
                        <a:gd name="connsiteX14" fmla="*/ 7028667 w 7028667"/>
                        <a:gd name="connsiteY14" fmla="*/ 207614 h 1245666"/>
                        <a:gd name="connsiteX15" fmla="*/ 7028667 w 7028667"/>
                        <a:gd name="connsiteY15" fmla="*/ 597920 h 1245666"/>
                        <a:gd name="connsiteX16" fmla="*/ 7028667 w 7028667"/>
                        <a:gd name="connsiteY16" fmla="*/ 1038051 h 1245666"/>
                        <a:gd name="connsiteX17" fmla="*/ 6792287 w 7028667"/>
                        <a:gd name="connsiteY17" fmla="*/ 1245666 h 1245666"/>
                        <a:gd name="connsiteX18" fmla="*/ 6327414 w 7028667"/>
                        <a:gd name="connsiteY18" fmla="*/ 1245666 h 1245666"/>
                        <a:gd name="connsiteX19" fmla="*/ 5731422 w 7028667"/>
                        <a:gd name="connsiteY19" fmla="*/ 1245666 h 1245666"/>
                        <a:gd name="connsiteX20" fmla="*/ 5266549 w 7028667"/>
                        <a:gd name="connsiteY20" fmla="*/ 1245666 h 1245666"/>
                        <a:gd name="connsiteX21" fmla="*/ 4736116 w 7028667"/>
                        <a:gd name="connsiteY21" fmla="*/ 1245666 h 1245666"/>
                        <a:gd name="connsiteX22" fmla="*/ 4140124 w 7028667"/>
                        <a:gd name="connsiteY22" fmla="*/ 1245666 h 1245666"/>
                        <a:gd name="connsiteX23" fmla="*/ 3544133 w 7028667"/>
                        <a:gd name="connsiteY23" fmla="*/ 1245666 h 1245666"/>
                        <a:gd name="connsiteX24" fmla="*/ 2817023 w 7028667"/>
                        <a:gd name="connsiteY24" fmla="*/ 1245666 h 1245666"/>
                        <a:gd name="connsiteX25" fmla="*/ 2155472 w 7028667"/>
                        <a:gd name="connsiteY25" fmla="*/ 1245666 h 1245666"/>
                        <a:gd name="connsiteX26" fmla="*/ 1756157 w 7028667"/>
                        <a:gd name="connsiteY26" fmla="*/ 1245666 h 1245666"/>
                        <a:gd name="connsiteX27" fmla="*/ 1029047 w 7028667"/>
                        <a:gd name="connsiteY27" fmla="*/ 1245666 h 1245666"/>
                        <a:gd name="connsiteX28" fmla="*/ 236379 w 7028667"/>
                        <a:gd name="connsiteY28" fmla="*/ 1245666 h 1245666"/>
                        <a:gd name="connsiteX29" fmla="*/ 0 w 7028667"/>
                        <a:gd name="connsiteY29" fmla="*/ 1038051 h 1245666"/>
                        <a:gd name="connsiteX30" fmla="*/ 0 w 7028667"/>
                        <a:gd name="connsiteY30" fmla="*/ 639441 h 1245666"/>
                        <a:gd name="connsiteX31" fmla="*/ 0 w 7028667"/>
                        <a:gd name="connsiteY31" fmla="*/ 207614 h 1245666"/>
                        <a:gd name="connsiteX0" fmla="*/ 0 w 7028667"/>
                        <a:gd name="connsiteY0" fmla="*/ 207614 h 1245666"/>
                        <a:gd name="connsiteX1" fmla="*/ 236379 w 7028667"/>
                        <a:gd name="connsiteY1" fmla="*/ 0 h 1245666"/>
                        <a:gd name="connsiteX2" fmla="*/ 897929 w 7028667"/>
                        <a:gd name="connsiteY2" fmla="*/ 0 h 1245666"/>
                        <a:gd name="connsiteX3" fmla="*/ 1559480 w 7028667"/>
                        <a:gd name="connsiteY3" fmla="*/ 0 h 1245666"/>
                        <a:gd name="connsiteX4" fmla="*/ 2221031 w 7028667"/>
                        <a:gd name="connsiteY4" fmla="*/ 0 h 1245666"/>
                        <a:gd name="connsiteX5" fmla="*/ 2948141 w 7028667"/>
                        <a:gd name="connsiteY5" fmla="*/ 0 h 1245666"/>
                        <a:gd name="connsiteX6" fmla="*/ 3413015 w 7028667"/>
                        <a:gd name="connsiteY6" fmla="*/ 0 h 1245666"/>
                        <a:gd name="connsiteX7" fmla="*/ 4009006 w 7028667"/>
                        <a:gd name="connsiteY7" fmla="*/ 0 h 1245666"/>
                        <a:gd name="connsiteX8" fmla="*/ 4539439 w 7028667"/>
                        <a:gd name="connsiteY8" fmla="*/ 0 h 1245666"/>
                        <a:gd name="connsiteX9" fmla="*/ 5004312 w 7028667"/>
                        <a:gd name="connsiteY9" fmla="*/ 0 h 1245666"/>
                        <a:gd name="connsiteX10" fmla="*/ 5665863 w 7028667"/>
                        <a:gd name="connsiteY10" fmla="*/ 0 h 1245666"/>
                        <a:gd name="connsiteX11" fmla="*/ 6065178 w 7028667"/>
                        <a:gd name="connsiteY11" fmla="*/ 0 h 1245666"/>
                        <a:gd name="connsiteX12" fmla="*/ 6792287 w 7028667"/>
                        <a:gd name="connsiteY12" fmla="*/ 0 h 1245666"/>
                        <a:gd name="connsiteX13" fmla="*/ 7028667 w 7028667"/>
                        <a:gd name="connsiteY13" fmla="*/ 207614 h 1245666"/>
                        <a:gd name="connsiteX14" fmla="*/ 7028667 w 7028667"/>
                        <a:gd name="connsiteY14" fmla="*/ 622833 h 1245666"/>
                        <a:gd name="connsiteX15" fmla="*/ 7028667 w 7028667"/>
                        <a:gd name="connsiteY15" fmla="*/ 1038051 h 1245666"/>
                        <a:gd name="connsiteX16" fmla="*/ 6792287 w 7028667"/>
                        <a:gd name="connsiteY16" fmla="*/ 1245666 h 1245666"/>
                        <a:gd name="connsiteX17" fmla="*/ 6196296 w 7028667"/>
                        <a:gd name="connsiteY17" fmla="*/ 1245666 h 1245666"/>
                        <a:gd name="connsiteX18" fmla="*/ 5665863 w 7028667"/>
                        <a:gd name="connsiteY18" fmla="*/ 1245666 h 1245666"/>
                        <a:gd name="connsiteX19" fmla="*/ 5004312 w 7028667"/>
                        <a:gd name="connsiteY19" fmla="*/ 1245666 h 1245666"/>
                        <a:gd name="connsiteX20" fmla="*/ 4539439 w 7028667"/>
                        <a:gd name="connsiteY20" fmla="*/ 1245666 h 1245666"/>
                        <a:gd name="connsiteX21" fmla="*/ 4074565 w 7028667"/>
                        <a:gd name="connsiteY21" fmla="*/ 1245666 h 1245666"/>
                        <a:gd name="connsiteX22" fmla="*/ 3478574 w 7028667"/>
                        <a:gd name="connsiteY22" fmla="*/ 1245666 h 1245666"/>
                        <a:gd name="connsiteX23" fmla="*/ 2882582 w 7028667"/>
                        <a:gd name="connsiteY23" fmla="*/ 1245666 h 1245666"/>
                        <a:gd name="connsiteX24" fmla="*/ 2483267 w 7028667"/>
                        <a:gd name="connsiteY24" fmla="*/ 1245666 h 1245666"/>
                        <a:gd name="connsiteX25" fmla="*/ 2018394 w 7028667"/>
                        <a:gd name="connsiteY25" fmla="*/ 1245666 h 1245666"/>
                        <a:gd name="connsiteX26" fmla="*/ 1619080 w 7028667"/>
                        <a:gd name="connsiteY26" fmla="*/ 1245666 h 1245666"/>
                        <a:gd name="connsiteX27" fmla="*/ 1154206 w 7028667"/>
                        <a:gd name="connsiteY27" fmla="*/ 1245666 h 1245666"/>
                        <a:gd name="connsiteX28" fmla="*/ 236379 w 7028667"/>
                        <a:gd name="connsiteY28" fmla="*/ 1245666 h 1245666"/>
                        <a:gd name="connsiteX29" fmla="*/ 0 w 7028667"/>
                        <a:gd name="connsiteY29" fmla="*/ 1038051 h 1245666"/>
                        <a:gd name="connsiteX30" fmla="*/ 0 w 7028667"/>
                        <a:gd name="connsiteY30" fmla="*/ 614528 h 1245666"/>
                        <a:gd name="connsiteX31" fmla="*/ 0 w 7028667"/>
                        <a:gd name="connsiteY31" fmla="*/ 207614 h 12456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7028667" h="1245666" fill="none" extrusionOk="0">
                          <a:moveTo>
                            <a:pt x="0" y="207614"/>
                          </a:moveTo>
                          <a:cubicBezTo>
                            <a:pt x="45550" y="104390"/>
                            <a:pt x="107382" y="-9206"/>
                            <a:pt x="236379" y="0"/>
                          </a:cubicBezTo>
                          <a:cubicBezTo>
                            <a:pt x="407695" y="-59082"/>
                            <a:pt x="761294" y="110"/>
                            <a:pt x="897929" y="0"/>
                          </a:cubicBezTo>
                          <a:cubicBezTo>
                            <a:pt x="1048709" y="-8458"/>
                            <a:pt x="1163847" y="37521"/>
                            <a:pt x="1362803" y="0"/>
                          </a:cubicBezTo>
                          <a:cubicBezTo>
                            <a:pt x="1580955" y="-35881"/>
                            <a:pt x="1652390" y="42370"/>
                            <a:pt x="1827676" y="0"/>
                          </a:cubicBezTo>
                          <a:cubicBezTo>
                            <a:pt x="2009421" y="-81838"/>
                            <a:pt x="2350995" y="97160"/>
                            <a:pt x="2554787" y="0"/>
                          </a:cubicBezTo>
                          <a:cubicBezTo>
                            <a:pt x="2690551" y="-66515"/>
                            <a:pt x="3044104" y="38873"/>
                            <a:pt x="3216338" y="0"/>
                          </a:cubicBezTo>
                          <a:cubicBezTo>
                            <a:pt x="3377681" y="-26273"/>
                            <a:pt x="3492645" y="12043"/>
                            <a:pt x="3615651" y="0"/>
                          </a:cubicBezTo>
                          <a:cubicBezTo>
                            <a:pt x="3740550" y="-32124"/>
                            <a:pt x="4021715" y="17830"/>
                            <a:pt x="4146084" y="0"/>
                          </a:cubicBezTo>
                          <a:cubicBezTo>
                            <a:pt x="4242247" y="-12943"/>
                            <a:pt x="4545184" y="37942"/>
                            <a:pt x="4807635" y="0"/>
                          </a:cubicBezTo>
                          <a:cubicBezTo>
                            <a:pt x="5137681" y="-27708"/>
                            <a:pt x="5244546" y="52007"/>
                            <a:pt x="5469186" y="0"/>
                          </a:cubicBezTo>
                          <a:cubicBezTo>
                            <a:pt x="5724084" y="-30594"/>
                            <a:pt x="5738508" y="27610"/>
                            <a:pt x="5868501" y="0"/>
                          </a:cubicBezTo>
                          <a:cubicBezTo>
                            <a:pt x="5986923" y="-39311"/>
                            <a:pt x="6162562" y="13665"/>
                            <a:pt x="6267814" y="0"/>
                          </a:cubicBezTo>
                          <a:cubicBezTo>
                            <a:pt x="6369325" y="-26926"/>
                            <a:pt x="6589671" y="21512"/>
                            <a:pt x="6792287" y="0"/>
                          </a:cubicBezTo>
                          <a:cubicBezTo>
                            <a:pt x="6950223" y="-28193"/>
                            <a:pt x="7023954" y="122506"/>
                            <a:pt x="7028667" y="207614"/>
                          </a:cubicBezTo>
                          <a:cubicBezTo>
                            <a:pt x="7071031" y="367111"/>
                            <a:pt x="6991945" y="409879"/>
                            <a:pt x="7028667" y="597920"/>
                          </a:cubicBezTo>
                          <a:cubicBezTo>
                            <a:pt x="7060989" y="790751"/>
                            <a:pt x="6968457" y="927866"/>
                            <a:pt x="7028667" y="1038051"/>
                          </a:cubicBezTo>
                          <a:cubicBezTo>
                            <a:pt x="7060282" y="1174884"/>
                            <a:pt x="6921634" y="1213936"/>
                            <a:pt x="6792287" y="1245666"/>
                          </a:cubicBezTo>
                          <a:cubicBezTo>
                            <a:pt x="6591292" y="1277548"/>
                            <a:pt x="6454817" y="1213692"/>
                            <a:pt x="6327414" y="1245666"/>
                          </a:cubicBezTo>
                          <a:cubicBezTo>
                            <a:pt x="6250790" y="1273207"/>
                            <a:pt x="5852772" y="1209713"/>
                            <a:pt x="5731422" y="1245666"/>
                          </a:cubicBezTo>
                          <a:cubicBezTo>
                            <a:pt x="5586822" y="1294697"/>
                            <a:pt x="5397789" y="1207490"/>
                            <a:pt x="5266549" y="1245666"/>
                          </a:cubicBezTo>
                          <a:cubicBezTo>
                            <a:pt x="5126655" y="1293982"/>
                            <a:pt x="4982822" y="1227243"/>
                            <a:pt x="4736116" y="1245666"/>
                          </a:cubicBezTo>
                          <a:cubicBezTo>
                            <a:pt x="4494645" y="1241163"/>
                            <a:pt x="4393460" y="1199517"/>
                            <a:pt x="4140124" y="1245666"/>
                          </a:cubicBezTo>
                          <a:cubicBezTo>
                            <a:pt x="3854151" y="1332670"/>
                            <a:pt x="3679077" y="1208652"/>
                            <a:pt x="3544133" y="1245666"/>
                          </a:cubicBezTo>
                          <a:cubicBezTo>
                            <a:pt x="3385418" y="1271724"/>
                            <a:pt x="3183053" y="1186543"/>
                            <a:pt x="2817023" y="1245666"/>
                          </a:cubicBezTo>
                          <a:cubicBezTo>
                            <a:pt x="2528946" y="1307064"/>
                            <a:pt x="2341397" y="1209390"/>
                            <a:pt x="2155472" y="1245666"/>
                          </a:cubicBezTo>
                          <a:cubicBezTo>
                            <a:pt x="1994527" y="1276271"/>
                            <a:pt x="1902486" y="1228425"/>
                            <a:pt x="1756157" y="1245666"/>
                          </a:cubicBezTo>
                          <a:cubicBezTo>
                            <a:pt x="1627106" y="1278731"/>
                            <a:pt x="1183888" y="1213794"/>
                            <a:pt x="1029047" y="1245666"/>
                          </a:cubicBezTo>
                          <a:cubicBezTo>
                            <a:pt x="923469" y="1309725"/>
                            <a:pt x="446233" y="1179315"/>
                            <a:pt x="236379" y="1245666"/>
                          </a:cubicBezTo>
                          <a:cubicBezTo>
                            <a:pt x="72502" y="1258386"/>
                            <a:pt x="-25285" y="1194678"/>
                            <a:pt x="0" y="1038051"/>
                          </a:cubicBezTo>
                          <a:cubicBezTo>
                            <a:pt x="-87792" y="951753"/>
                            <a:pt x="1377" y="826742"/>
                            <a:pt x="0" y="639441"/>
                          </a:cubicBezTo>
                          <a:cubicBezTo>
                            <a:pt x="-10615" y="471907"/>
                            <a:pt x="41267" y="404228"/>
                            <a:pt x="0" y="207614"/>
                          </a:cubicBezTo>
                          <a:close/>
                        </a:path>
                        <a:path w="7028667" h="1245666" stroke="0" extrusionOk="0">
                          <a:moveTo>
                            <a:pt x="0" y="207614"/>
                          </a:moveTo>
                          <a:cubicBezTo>
                            <a:pt x="-2705" y="101144"/>
                            <a:pt x="143435" y="10638"/>
                            <a:pt x="236379" y="0"/>
                          </a:cubicBezTo>
                          <a:cubicBezTo>
                            <a:pt x="355885" y="-49532"/>
                            <a:pt x="634347" y="100277"/>
                            <a:pt x="897929" y="0"/>
                          </a:cubicBezTo>
                          <a:cubicBezTo>
                            <a:pt x="1197757" y="-26078"/>
                            <a:pt x="1314612" y="25370"/>
                            <a:pt x="1559480" y="0"/>
                          </a:cubicBezTo>
                          <a:cubicBezTo>
                            <a:pt x="1790532" y="-14100"/>
                            <a:pt x="2028908" y="5230"/>
                            <a:pt x="2221031" y="0"/>
                          </a:cubicBezTo>
                          <a:cubicBezTo>
                            <a:pt x="2400383" y="-24234"/>
                            <a:pt x="2761921" y="24198"/>
                            <a:pt x="2948141" y="0"/>
                          </a:cubicBezTo>
                          <a:cubicBezTo>
                            <a:pt x="3143853" y="-7577"/>
                            <a:pt x="3277481" y="20857"/>
                            <a:pt x="3413015" y="0"/>
                          </a:cubicBezTo>
                          <a:cubicBezTo>
                            <a:pt x="3574136" y="-53655"/>
                            <a:pt x="3880969" y="77673"/>
                            <a:pt x="4009006" y="0"/>
                          </a:cubicBezTo>
                          <a:cubicBezTo>
                            <a:pt x="4153256" y="-26977"/>
                            <a:pt x="4327353" y="64099"/>
                            <a:pt x="4539439" y="0"/>
                          </a:cubicBezTo>
                          <a:cubicBezTo>
                            <a:pt x="4769828" y="-59527"/>
                            <a:pt x="4778769" y="28113"/>
                            <a:pt x="5004312" y="0"/>
                          </a:cubicBezTo>
                          <a:cubicBezTo>
                            <a:pt x="5221008" y="-16469"/>
                            <a:pt x="5534031" y="242"/>
                            <a:pt x="5665863" y="0"/>
                          </a:cubicBezTo>
                          <a:cubicBezTo>
                            <a:pt x="5869143" y="3200"/>
                            <a:pt x="5979915" y="18586"/>
                            <a:pt x="6065178" y="0"/>
                          </a:cubicBezTo>
                          <a:cubicBezTo>
                            <a:pt x="6158567" y="18323"/>
                            <a:pt x="6512441" y="92555"/>
                            <a:pt x="6792287" y="0"/>
                          </a:cubicBezTo>
                          <a:cubicBezTo>
                            <a:pt x="6927585" y="-5821"/>
                            <a:pt x="7053813" y="77914"/>
                            <a:pt x="7028667" y="207614"/>
                          </a:cubicBezTo>
                          <a:cubicBezTo>
                            <a:pt x="7030136" y="415477"/>
                            <a:pt x="6980725" y="456335"/>
                            <a:pt x="7028667" y="622833"/>
                          </a:cubicBezTo>
                          <a:cubicBezTo>
                            <a:pt x="7076880" y="759920"/>
                            <a:pt x="6998016" y="916297"/>
                            <a:pt x="7028667" y="1038051"/>
                          </a:cubicBezTo>
                          <a:cubicBezTo>
                            <a:pt x="7005176" y="1174867"/>
                            <a:pt x="6939805" y="1251816"/>
                            <a:pt x="6792287" y="1245666"/>
                          </a:cubicBezTo>
                          <a:cubicBezTo>
                            <a:pt x="6557539" y="1270447"/>
                            <a:pt x="6363600" y="1244551"/>
                            <a:pt x="6196296" y="1245666"/>
                          </a:cubicBezTo>
                          <a:cubicBezTo>
                            <a:pt x="6028661" y="1277232"/>
                            <a:pt x="5787918" y="1239208"/>
                            <a:pt x="5665863" y="1245666"/>
                          </a:cubicBezTo>
                          <a:cubicBezTo>
                            <a:pt x="5509364" y="1288915"/>
                            <a:pt x="5300540" y="1229778"/>
                            <a:pt x="5004312" y="1245666"/>
                          </a:cubicBezTo>
                          <a:cubicBezTo>
                            <a:pt x="4690855" y="1255812"/>
                            <a:pt x="4677628" y="1207883"/>
                            <a:pt x="4539439" y="1245666"/>
                          </a:cubicBezTo>
                          <a:cubicBezTo>
                            <a:pt x="4420901" y="1278798"/>
                            <a:pt x="4242667" y="1245107"/>
                            <a:pt x="4074565" y="1245666"/>
                          </a:cubicBezTo>
                          <a:cubicBezTo>
                            <a:pt x="3899723" y="1256957"/>
                            <a:pt x="3677763" y="1203665"/>
                            <a:pt x="3478574" y="1245666"/>
                          </a:cubicBezTo>
                          <a:cubicBezTo>
                            <a:pt x="3271626" y="1241283"/>
                            <a:pt x="3118066" y="1226677"/>
                            <a:pt x="2882582" y="1245666"/>
                          </a:cubicBezTo>
                          <a:cubicBezTo>
                            <a:pt x="2661242" y="1276831"/>
                            <a:pt x="2686309" y="1204689"/>
                            <a:pt x="2483267" y="1245666"/>
                          </a:cubicBezTo>
                          <a:cubicBezTo>
                            <a:pt x="2303620" y="1303470"/>
                            <a:pt x="2179847" y="1215723"/>
                            <a:pt x="2018394" y="1245666"/>
                          </a:cubicBezTo>
                          <a:cubicBezTo>
                            <a:pt x="1871756" y="1276683"/>
                            <a:pt x="1774883" y="1220807"/>
                            <a:pt x="1619080" y="1245666"/>
                          </a:cubicBezTo>
                          <a:cubicBezTo>
                            <a:pt x="1447063" y="1275097"/>
                            <a:pt x="1323571" y="1251625"/>
                            <a:pt x="1154206" y="1245666"/>
                          </a:cubicBezTo>
                          <a:cubicBezTo>
                            <a:pt x="913305" y="1218344"/>
                            <a:pt x="553467" y="1156132"/>
                            <a:pt x="236379" y="1245666"/>
                          </a:cubicBezTo>
                          <a:cubicBezTo>
                            <a:pt x="104995" y="1286997"/>
                            <a:pt x="3053" y="1169585"/>
                            <a:pt x="0" y="1038051"/>
                          </a:cubicBezTo>
                          <a:cubicBezTo>
                            <a:pt x="-33328" y="937969"/>
                            <a:pt x="58688" y="741985"/>
                            <a:pt x="0" y="614528"/>
                          </a:cubicBezTo>
                          <a:cubicBezTo>
                            <a:pt x="-64727" y="471209"/>
                            <a:pt x="22499" y="319570"/>
                            <a:pt x="0" y="207614"/>
                          </a:cubicBezTo>
                          <a:close/>
                        </a:path>
                        <a:path w="7028667" h="1245666" fill="none" stroke="0" extrusionOk="0">
                          <a:moveTo>
                            <a:pt x="0" y="207614"/>
                          </a:moveTo>
                          <a:cubicBezTo>
                            <a:pt x="-1858" y="94901"/>
                            <a:pt x="129581" y="7901"/>
                            <a:pt x="236379" y="0"/>
                          </a:cubicBezTo>
                          <a:cubicBezTo>
                            <a:pt x="421090" y="-26154"/>
                            <a:pt x="784932" y="26525"/>
                            <a:pt x="897929" y="0"/>
                          </a:cubicBezTo>
                          <a:cubicBezTo>
                            <a:pt x="1031098" y="-19099"/>
                            <a:pt x="1161202" y="22281"/>
                            <a:pt x="1362803" y="0"/>
                          </a:cubicBezTo>
                          <a:cubicBezTo>
                            <a:pt x="1577821" y="-4715"/>
                            <a:pt x="1623636" y="30027"/>
                            <a:pt x="1827676" y="0"/>
                          </a:cubicBezTo>
                          <a:cubicBezTo>
                            <a:pt x="1988424" y="-49954"/>
                            <a:pt x="2364353" y="59646"/>
                            <a:pt x="2554787" y="0"/>
                          </a:cubicBezTo>
                          <a:cubicBezTo>
                            <a:pt x="2736486" y="-71801"/>
                            <a:pt x="3074705" y="-18860"/>
                            <a:pt x="3216338" y="0"/>
                          </a:cubicBezTo>
                          <a:cubicBezTo>
                            <a:pt x="3382412" y="-16569"/>
                            <a:pt x="3500149" y="15001"/>
                            <a:pt x="3615651" y="0"/>
                          </a:cubicBezTo>
                          <a:cubicBezTo>
                            <a:pt x="3734068" y="-30066"/>
                            <a:pt x="4037140" y="16914"/>
                            <a:pt x="4146084" y="0"/>
                          </a:cubicBezTo>
                          <a:cubicBezTo>
                            <a:pt x="4228318" y="-7629"/>
                            <a:pt x="4481042" y="-13586"/>
                            <a:pt x="4807635" y="0"/>
                          </a:cubicBezTo>
                          <a:cubicBezTo>
                            <a:pt x="5139296" y="-15028"/>
                            <a:pt x="5230180" y="51503"/>
                            <a:pt x="5469186" y="0"/>
                          </a:cubicBezTo>
                          <a:cubicBezTo>
                            <a:pt x="5708261" y="-39640"/>
                            <a:pt x="5746797" y="17380"/>
                            <a:pt x="5868501" y="0"/>
                          </a:cubicBezTo>
                          <a:cubicBezTo>
                            <a:pt x="6016152" y="-19983"/>
                            <a:pt x="6146722" y="36018"/>
                            <a:pt x="6267814" y="0"/>
                          </a:cubicBezTo>
                          <a:cubicBezTo>
                            <a:pt x="6398362" y="5038"/>
                            <a:pt x="6624209" y="25558"/>
                            <a:pt x="6792287" y="0"/>
                          </a:cubicBezTo>
                          <a:cubicBezTo>
                            <a:pt x="6947352" y="-12541"/>
                            <a:pt x="7040944" y="129548"/>
                            <a:pt x="7028667" y="207614"/>
                          </a:cubicBezTo>
                          <a:cubicBezTo>
                            <a:pt x="7056235" y="377519"/>
                            <a:pt x="7001204" y="404322"/>
                            <a:pt x="7028667" y="597920"/>
                          </a:cubicBezTo>
                          <a:cubicBezTo>
                            <a:pt x="7088466" y="770792"/>
                            <a:pt x="6998672" y="924109"/>
                            <a:pt x="7028667" y="1038051"/>
                          </a:cubicBezTo>
                          <a:cubicBezTo>
                            <a:pt x="7049931" y="1174996"/>
                            <a:pt x="6920456" y="1216191"/>
                            <a:pt x="6792287" y="1245666"/>
                          </a:cubicBezTo>
                          <a:cubicBezTo>
                            <a:pt x="6576205" y="1261722"/>
                            <a:pt x="6427786" y="1188313"/>
                            <a:pt x="6327414" y="1245666"/>
                          </a:cubicBezTo>
                          <a:cubicBezTo>
                            <a:pt x="6216948" y="1276839"/>
                            <a:pt x="5845818" y="1192479"/>
                            <a:pt x="5731422" y="1245666"/>
                          </a:cubicBezTo>
                          <a:cubicBezTo>
                            <a:pt x="5596954" y="1307409"/>
                            <a:pt x="5391822" y="1232639"/>
                            <a:pt x="5266549" y="1245666"/>
                          </a:cubicBezTo>
                          <a:cubicBezTo>
                            <a:pt x="5139322" y="1256192"/>
                            <a:pt x="5015149" y="1214211"/>
                            <a:pt x="4736116" y="1245666"/>
                          </a:cubicBezTo>
                          <a:cubicBezTo>
                            <a:pt x="4464821" y="1277690"/>
                            <a:pt x="4430619" y="1176009"/>
                            <a:pt x="4140124" y="1245666"/>
                          </a:cubicBezTo>
                          <a:cubicBezTo>
                            <a:pt x="3829203" y="1308031"/>
                            <a:pt x="3654054" y="1227467"/>
                            <a:pt x="3544133" y="1245666"/>
                          </a:cubicBezTo>
                          <a:cubicBezTo>
                            <a:pt x="3409423" y="1218455"/>
                            <a:pt x="3121274" y="1158614"/>
                            <a:pt x="2817023" y="1245666"/>
                          </a:cubicBezTo>
                          <a:cubicBezTo>
                            <a:pt x="2504571" y="1305352"/>
                            <a:pt x="2336364" y="1200529"/>
                            <a:pt x="2155472" y="1245666"/>
                          </a:cubicBezTo>
                          <a:cubicBezTo>
                            <a:pt x="1992442" y="1264796"/>
                            <a:pt x="1929820" y="1231211"/>
                            <a:pt x="1756157" y="1245666"/>
                          </a:cubicBezTo>
                          <a:cubicBezTo>
                            <a:pt x="1572558" y="1289972"/>
                            <a:pt x="1228999" y="1174545"/>
                            <a:pt x="1029047" y="1245666"/>
                          </a:cubicBezTo>
                          <a:cubicBezTo>
                            <a:pt x="837077" y="1259400"/>
                            <a:pt x="490729" y="1232086"/>
                            <a:pt x="236379" y="1245666"/>
                          </a:cubicBezTo>
                          <a:cubicBezTo>
                            <a:pt x="61719" y="1272089"/>
                            <a:pt x="12654" y="1180505"/>
                            <a:pt x="0" y="1038051"/>
                          </a:cubicBezTo>
                          <a:cubicBezTo>
                            <a:pt x="-32898" y="953700"/>
                            <a:pt x="11256" y="818502"/>
                            <a:pt x="0" y="639441"/>
                          </a:cubicBezTo>
                          <a:cubicBezTo>
                            <a:pt x="-29668" y="486040"/>
                            <a:pt x="33116" y="420664"/>
                            <a:pt x="0" y="207614"/>
                          </a:cubicBezTo>
                          <a:close/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微软雅黑"/>
                <a:cs typeface="Arial"/>
                <a:sym typeface="Arial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2151" y="6050999"/>
              <a:ext cx="6976534" cy="5629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b,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Dùng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com pa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vẽ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đường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tròn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tâm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O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955" y="3779081"/>
            <a:ext cx="3455774" cy="34557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E4F028-3A41-49FB-9C98-06429C342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543" y="2237970"/>
            <a:ext cx="5982064" cy="34557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B0127A5-ED39-018C-C8F0-2B4258A00BDC}"/>
              </a:ext>
            </a:extLst>
          </p:cNvPr>
          <p:cNvSpPr/>
          <p:nvPr/>
        </p:nvSpPr>
        <p:spPr>
          <a:xfrm>
            <a:off x="-1908313" y="-185530"/>
            <a:ext cx="1749287" cy="20596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499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92799" y="0"/>
            <a:ext cx="1898713" cy="1923568"/>
            <a:chOff x="1680828" y="-80180"/>
            <a:chExt cx="2822539" cy="2198918"/>
          </a:xfrm>
        </p:grpSpPr>
        <p:pic>
          <p:nvPicPr>
            <p:cNvPr id="13" name="图片 2">
              <a:extLst>
                <a:ext uri="{FF2B5EF4-FFF2-40B4-BE49-F238E27FC236}">
                  <a16:creationId xmlns:a16="http://schemas.microsoft.com/office/drawing/2014/main" id="{CA2BE855-F9E0-4987-9F1F-4312E7789E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046" t="19088" r="19945" b="18632"/>
            <a:stretch/>
          </p:blipFill>
          <p:spPr>
            <a:xfrm>
              <a:off x="1680828" y="-80180"/>
              <a:ext cx="2822539" cy="219891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609815" y="346373"/>
              <a:ext cx="167415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C4F2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Hoạt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C4F2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C4F2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động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C4F2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EA46D39-21CC-4FB0-B354-47EFA0E8D250}"/>
              </a:ext>
            </a:extLst>
          </p:cNvPr>
          <p:cNvSpPr txBox="1"/>
          <p:nvPr/>
        </p:nvSpPr>
        <p:spPr>
          <a:xfrm>
            <a:off x="1991512" y="141676"/>
            <a:ext cx="82578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vi-VN" sz="3200" b="1" dirty="0">
                <a:solidFill>
                  <a:srgbClr val="002060"/>
                </a:solidFill>
              </a:rPr>
              <a:t>Tìm tâm, bán kính, đường kính của mỗi hình tròn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97CAB2-A93B-B05B-5D99-0E0885B6B4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93" t="2299"/>
          <a:stretch/>
        </p:blipFill>
        <p:spPr>
          <a:xfrm>
            <a:off x="382654" y="1991807"/>
            <a:ext cx="5590891" cy="39467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924778-F80B-0B38-6944-A8A90C484FD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72"/>
          <a:stretch/>
        </p:blipFill>
        <p:spPr>
          <a:xfrm>
            <a:off x="5618479" y="1805270"/>
            <a:ext cx="5697517" cy="454433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6D777B1-4EB8-C62C-43C4-F390D4F6CDF3}"/>
              </a:ext>
            </a:extLst>
          </p:cNvPr>
          <p:cNvSpPr/>
          <p:nvPr/>
        </p:nvSpPr>
        <p:spPr>
          <a:xfrm>
            <a:off x="-1908313" y="-185530"/>
            <a:ext cx="1749287" cy="20596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965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7182396" y="1797447"/>
            <a:ext cx="5631678" cy="561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sz="2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Tâm</a:t>
            </a:r>
            <a:r>
              <a:rPr lang="en-US" sz="2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là</a:t>
            </a:r>
            <a:r>
              <a:rPr lang="en-US" sz="2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điểm</a:t>
            </a:r>
            <a:r>
              <a:rPr lang="en-US" sz="2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O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EC4F2F"/>
              </a:solidFill>
              <a:effectLst/>
              <a:uLnTx/>
              <a:uFillTx/>
              <a:latin typeface="+mj-lt"/>
              <a:ea typeface="微软雅黑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288908" y="4048730"/>
            <a:ext cx="54186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Đ</a:t>
            </a:r>
            <a:r>
              <a:rPr lang="vi-VN" sz="2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ường kính MN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Cambria" panose="02040503050406030204" pitchFamily="18" charset="0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238166" y="2893547"/>
            <a:ext cx="44764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Bán </a:t>
            </a:r>
            <a:r>
              <a:rPr lang="en-US" sz="2800" b="1" dirty="0" err="1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kính</a:t>
            </a:r>
            <a:r>
              <a:rPr lang="en-US" sz="28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 OP, OM, 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6201792" y="1707378"/>
            <a:ext cx="872778" cy="742025"/>
            <a:chOff x="4738314" y="1422898"/>
            <a:chExt cx="872778" cy="742025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3"/>
            <a:srcRect l="7988" t="19941" r="20413" b="19272"/>
            <a:stretch/>
          </p:blipFill>
          <p:spPr>
            <a:xfrm>
              <a:off x="4738314" y="1422898"/>
              <a:ext cx="872778" cy="742025"/>
            </a:xfrm>
            <a:prstGeom prst="rect">
              <a:avLst/>
            </a:prstGeom>
          </p:spPr>
        </p:pic>
        <p:sp>
          <p:nvSpPr>
            <p:cNvPr id="65" name="Rectangle 64"/>
            <p:cNvSpPr/>
            <p:nvPr/>
          </p:nvSpPr>
          <p:spPr>
            <a:xfrm>
              <a:off x="5047316" y="1433887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+mj-lt"/>
                  <a:ea typeface="微软雅黑"/>
                  <a:cs typeface="+mn-cs"/>
                </a:rPr>
                <a:t>1</a:t>
              </a:r>
              <a:endParaRPr kumimoji="0" lang="en-US" sz="9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+mj-lt"/>
                <a:ea typeface="微软雅黑"/>
                <a:cs typeface="+mn-cs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223685" y="2823353"/>
            <a:ext cx="872778" cy="742025"/>
            <a:chOff x="4760207" y="2538873"/>
            <a:chExt cx="872778" cy="742025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3"/>
            <a:srcRect l="7988" t="19941" r="20413" b="19272"/>
            <a:stretch/>
          </p:blipFill>
          <p:spPr>
            <a:xfrm>
              <a:off x="4760207" y="2538873"/>
              <a:ext cx="872778" cy="742025"/>
            </a:xfrm>
            <a:prstGeom prst="rect">
              <a:avLst/>
            </a:prstGeom>
          </p:spPr>
        </p:pic>
        <p:sp>
          <p:nvSpPr>
            <p:cNvPr id="67" name="Rectangle 66"/>
            <p:cNvSpPr/>
            <p:nvPr/>
          </p:nvSpPr>
          <p:spPr>
            <a:xfrm>
              <a:off x="5069209" y="2549862"/>
              <a:ext cx="42351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+mj-lt"/>
                  <a:ea typeface="微软雅黑"/>
                  <a:cs typeface="+mn-cs"/>
                </a:rPr>
                <a:t>2</a:t>
              </a:r>
              <a:endParaRPr kumimoji="0" lang="en-US" sz="9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+mj-lt"/>
                <a:ea typeface="微软雅黑"/>
                <a:cs typeface="+mn-cs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308055" y="3939328"/>
            <a:ext cx="872778" cy="742025"/>
            <a:chOff x="4760804" y="4104498"/>
            <a:chExt cx="872778" cy="742025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3"/>
            <a:srcRect l="7988" t="19941" r="20413" b="19272"/>
            <a:stretch/>
          </p:blipFill>
          <p:spPr>
            <a:xfrm>
              <a:off x="4760804" y="4104498"/>
              <a:ext cx="872778" cy="742025"/>
            </a:xfrm>
            <a:prstGeom prst="rect">
              <a:avLst/>
            </a:prstGeom>
          </p:spPr>
        </p:pic>
        <p:sp>
          <p:nvSpPr>
            <p:cNvPr id="69" name="Rectangle 68"/>
            <p:cNvSpPr/>
            <p:nvPr/>
          </p:nvSpPr>
          <p:spPr>
            <a:xfrm>
              <a:off x="5069806" y="4115487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+mj-lt"/>
                  <a:ea typeface="微软雅黑"/>
                  <a:cs typeface="+mn-cs"/>
                </a:rPr>
                <a:t>3</a:t>
              </a:r>
              <a:endParaRPr kumimoji="0" lang="en-US" sz="9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+mj-lt"/>
                <a:ea typeface="微软雅黑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43DAC8E-D174-2966-1C7A-0270CCCDEE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93" t="2299"/>
          <a:stretch/>
        </p:blipFill>
        <p:spPr>
          <a:xfrm>
            <a:off x="622713" y="1496593"/>
            <a:ext cx="4810037" cy="339554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C93AB1B-AB7E-4FC4-E7FC-158F7B4B858F}"/>
              </a:ext>
            </a:extLst>
          </p:cNvPr>
          <p:cNvSpPr/>
          <p:nvPr/>
        </p:nvSpPr>
        <p:spPr>
          <a:xfrm>
            <a:off x="-1908313" y="-185530"/>
            <a:ext cx="1749287" cy="20596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993AEE-2E40-07B5-7045-B4CE66236579}"/>
              </a:ext>
            </a:extLst>
          </p:cNvPr>
          <p:cNvSpPr txBox="1"/>
          <p:nvPr/>
        </p:nvSpPr>
        <p:spPr>
          <a:xfrm>
            <a:off x="775252" y="217451"/>
            <a:ext cx="10641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vi-VN" sz="3200" b="1" dirty="0">
                <a:solidFill>
                  <a:srgbClr val="002060"/>
                </a:solidFill>
              </a:rPr>
              <a:t>Tìm tâm, bán kính, đường kính của mỗi hình tròn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16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7424694" y="1518970"/>
            <a:ext cx="5631678" cy="561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Tâm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 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EC4F2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531206" y="3770253"/>
            <a:ext cx="54186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Đ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ường kính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AB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480464" y="2615070"/>
            <a:ext cx="44764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Bán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kính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mbria" panose="02040503050406030204" pitchFamily="18" charset="0"/>
                <a:cs typeface="+mn-cs"/>
              </a:rPr>
              <a:t> IA, IB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6444090" y="1428901"/>
            <a:ext cx="872778" cy="742025"/>
            <a:chOff x="4738314" y="1422898"/>
            <a:chExt cx="872778" cy="742025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3"/>
            <a:srcRect l="7988" t="19941" r="20413" b="19272"/>
            <a:stretch/>
          </p:blipFill>
          <p:spPr>
            <a:xfrm>
              <a:off x="4738314" y="1422898"/>
              <a:ext cx="872778" cy="742025"/>
            </a:xfrm>
            <a:prstGeom prst="rect">
              <a:avLst/>
            </a:prstGeom>
          </p:spPr>
        </p:pic>
        <p:sp>
          <p:nvSpPr>
            <p:cNvPr id="65" name="Rectangle 64"/>
            <p:cNvSpPr/>
            <p:nvPr/>
          </p:nvSpPr>
          <p:spPr>
            <a:xfrm>
              <a:off x="5047316" y="1433887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1</a:t>
              </a:r>
              <a:endParaRPr kumimoji="0" lang="en-US" sz="9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465983" y="2544876"/>
            <a:ext cx="872778" cy="742025"/>
            <a:chOff x="4760207" y="2538873"/>
            <a:chExt cx="872778" cy="742025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3"/>
            <a:srcRect l="7988" t="19941" r="20413" b="19272"/>
            <a:stretch/>
          </p:blipFill>
          <p:spPr>
            <a:xfrm>
              <a:off x="4760207" y="2538873"/>
              <a:ext cx="872778" cy="742025"/>
            </a:xfrm>
            <a:prstGeom prst="rect">
              <a:avLst/>
            </a:prstGeom>
          </p:spPr>
        </p:pic>
        <p:sp>
          <p:nvSpPr>
            <p:cNvPr id="67" name="Rectangle 66"/>
            <p:cNvSpPr/>
            <p:nvPr/>
          </p:nvSpPr>
          <p:spPr>
            <a:xfrm>
              <a:off x="5069209" y="2549862"/>
              <a:ext cx="42351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2</a:t>
              </a:r>
              <a:endParaRPr kumimoji="0" lang="en-US" sz="9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550353" y="3660851"/>
            <a:ext cx="872778" cy="742025"/>
            <a:chOff x="4760804" y="4104498"/>
            <a:chExt cx="872778" cy="742025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3"/>
            <a:srcRect l="7988" t="19941" r="20413" b="19272"/>
            <a:stretch/>
          </p:blipFill>
          <p:spPr>
            <a:xfrm>
              <a:off x="4760804" y="4104498"/>
              <a:ext cx="872778" cy="742025"/>
            </a:xfrm>
            <a:prstGeom prst="rect">
              <a:avLst/>
            </a:prstGeom>
          </p:spPr>
        </p:pic>
        <p:sp>
          <p:nvSpPr>
            <p:cNvPr id="69" name="Rectangle 68"/>
            <p:cNvSpPr/>
            <p:nvPr/>
          </p:nvSpPr>
          <p:spPr>
            <a:xfrm>
              <a:off x="5069806" y="4115487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solidFill>
                      <a:srgbClr val="FF0000"/>
                    </a:solidFill>
                  </a:ln>
                  <a:solidFill>
                    <a:srgbClr val="EC4F2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3</a:t>
              </a:r>
              <a:endParaRPr kumimoji="0" lang="en-US" sz="9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EC4F2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E187ED2-D3CA-479B-88A4-DA45E06256BF}"/>
              </a:ext>
            </a:extLst>
          </p:cNvPr>
          <p:cNvGrpSpPr/>
          <p:nvPr/>
        </p:nvGrpSpPr>
        <p:grpSpPr>
          <a:xfrm>
            <a:off x="2651760" y="4610051"/>
            <a:ext cx="5090160" cy="1327362"/>
            <a:chOff x="442151" y="5928996"/>
            <a:chExt cx="6970796" cy="1321224"/>
          </a:xfrm>
        </p:grpSpPr>
        <p:sp>
          <p:nvSpPr>
            <p:cNvPr id="28" name="Rectangle: Rounded Corners 43">
              <a:extLst>
                <a:ext uri="{FF2B5EF4-FFF2-40B4-BE49-F238E27FC236}">
                  <a16:creationId xmlns:a16="http://schemas.microsoft.com/office/drawing/2014/main" id="{5B23D43C-6913-4628-96E5-845DC2C785E6}"/>
                </a:ext>
              </a:extLst>
            </p:cNvPr>
            <p:cNvSpPr/>
            <p:nvPr/>
          </p:nvSpPr>
          <p:spPr>
            <a:xfrm>
              <a:off x="656507" y="5928996"/>
              <a:ext cx="6547824" cy="1321224"/>
            </a:xfrm>
            <a:custGeom>
              <a:avLst/>
              <a:gdLst>
                <a:gd name="connsiteX0" fmla="*/ 0 w 4781301"/>
                <a:gd name="connsiteY0" fmla="*/ 221231 h 1327362"/>
                <a:gd name="connsiteX1" fmla="*/ 221231 w 4781301"/>
                <a:gd name="connsiteY1" fmla="*/ 0 h 1327362"/>
                <a:gd name="connsiteX2" fmla="*/ 683446 w 4781301"/>
                <a:gd name="connsiteY2" fmla="*/ 0 h 1327362"/>
                <a:gd name="connsiteX3" fmla="*/ 1197018 w 4781301"/>
                <a:gd name="connsiteY3" fmla="*/ 0 h 1327362"/>
                <a:gd name="connsiteX4" fmla="*/ 1710590 w 4781301"/>
                <a:gd name="connsiteY4" fmla="*/ 0 h 1327362"/>
                <a:gd name="connsiteX5" fmla="*/ 2224163 w 4781301"/>
                <a:gd name="connsiteY5" fmla="*/ 0 h 1327362"/>
                <a:gd name="connsiteX6" fmla="*/ 2789092 w 4781301"/>
                <a:gd name="connsiteY6" fmla="*/ 0 h 1327362"/>
                <a:gd name="connsiteX7" fmla="*/ 2789092 w 4781301"/>
                <a:gd name="connsiteY7" fmla="*/ 0 h 1327362"/>
                <a:gd name="connsiteX8" fmla="*/ 3386755 w 4781301"/>
                <a:gd name="connsiteY8" fmla="*/ 0 h 1327362"/>
                <a:gd name="connsiteX9" fmla="*/ 3984418 w 4781301"/>
                <a:gd name="connsiteY9" fmla="*/ 0 h 1327362"/>
                <a:gd name="connsiteX10" fmla="*/ 4560070 w 4781301"/>
                <a:gd name="connsiteY10" fmla="*/ 0 h 1327362"/>
                <a:gd name="connsiteX11" fmla="*/ 4781301 w 4781301"/>
                <a:gd name="connsiteY11" fmla="*/ 221231 h 1327362"/>
                <a:gd name="connsiteX12" fmla="*/ 4781301 w 4781301"/>
                <a:gd name="connsiteY12" fmla="*/ 221227 h 1327362"/>
                <a:gd name="connsiteX13" fmla="*/ 5236290 w 4781301"/>
                <a:gd name="connsiteY13" fmla="*/ 440167 h 1327362"/>
                <a:gd name="connsiteX14" fmla="*/ 4781301 w 4781301"/>
                <a:gd name="connsiteY14" fmla="*/ 553068 h 1327362"/>
                <a:gd name="connsiteX15" fmla="*/ 4781301 w 4781301"/>
                <a:gd name="connsiteY15" fmla="*/ 1106131 h 1327362"/>
                <a:gd name="connsiteX16" fmla="*/ 4560070 w 4781301"/>
                <a:gd name="connsiteY16" fmla="*/ 1327362 h 1327362"/>
                <a:gd name="connsiteX17" fmla="*/ 3984418 w 4781301"/>
                <a:gd name="connsiteY17" fmla="*/ 1327362 h 1327362"/>
                <a:gd name="connsiteX18" fmla="*/ 3398708 w 4781301"/>
                <a:gd name="connsiteY18" fmla="*/ 1327362 h 1327362"/>
                <a:gd name="connsiteX19" fmla="*/ 2789092 w 4781301"/>
                <a:gd name="connsiteY19" fmla="*/ 1327362 h 1327362"/>
                <a:gd name="connsiteX20" fmla="*/ 2789092 w 4781301"/>
                <a:gd name="connsiteY20" fmla="*/ 1327362 h 1327362"/>
                <a:gd name="connsiteX21" fmla="*/ 2275520 w 4781301"/>
                <a:gd name="connsiteY21" fmla="*/ 1327362 h 1327362"/>
                <a:gd name="connsiteX22" fmla="*/ 1787626 w 4781301"/>
                <a:gd name="connsiteY22" fmla="*/ 1327362 h 1327362"/>
                <a:gd name="connsiteX23" fmla="*/ 1274054 w 4781301"/>
                <a:gd name="connsiteY23" fmla="*/ 1327362 h 1327362"/>
                <a:gd name="connsiteX24" fmla="*/ 786160 w 4781301"/>
                <a:gd name="connsiteY24" fmla="*/ 1327362 h 1327362"/>
                <a:gd name="connsiteX25" fmla="*/ 221231 w 4781301"/>
                <a:gd name="connsiteY25" fmla="*/ 1327362 h 1327362"/>
                <a:gd name="connsiteX26" fmla="*/ 0 w 4781301"/>
                <a:gd name="connsiteY26" fmla="*/ 1106131 h 1327362"/>
                <a:gd name="connsiteX27" fmla="*/ 0 w 4781301"/>
                <a:gd name="connsiteY27" fmla="*/ 553068 h 1327362"/>
                <a:gd name="connsiteX28" fmla="*/ 0 w 4781301"/>
                <a:gd name="connsiteY28" fmla="*/ 221227 h 1327362"/>
                <a:gd name="connsiteX29" fmla="*/ 0 w 4781301"/>
                <a:gd name="connsiteY29" fmla="*/ 221227 h 1327362"/>
                <a:gd name="connsiteX30" fmla="*/ 0 w 4781301"/>
                <a:gd name="connsiteY30" fmla="*/ 221231 h 1327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781301" h="1327362" fill="none" extrusionOk="0">
                  <a:moveTo>
                    <a:pt x="0" y="221231"/>
                  </a:moveTo>
                  <a:cubicBezTo>
                    <a:pt x="17504" y="87111"/>
                    <a:pt x="106404" y="-33752"/>
                    <a:pt x="221231" y="0"/>
                  </a:cubicBezTo>
                  <a:cubicBezTo>
                    <a:pt x="390183" y="-40586"/>
                    <a:pt x="587830" y="26898"/>
                    <a:pt x="683446" y="0"/>
                  </a:cubicBezTo>
                  <a:cubicBezTo>
                    <a:pt x="779063" y="-26898"/>
                    <a:pt x="1075695" y="29662"/>
                    <a:pt x="1197018" y="0"/>
                  </a:cubicBezTo>
                  <a:cubicBezTo>
                    <a:pt x="1318341" y="-29662"/>
                    <a:pt x="1574514" y="41683"/>
                    <a:pt x="1710590" y="0"/>
                  </a:cubicBezTo>
                  <a:cubicBezTo>
                    <a:pt x="1846666" y="-41683"/>
                    <a:pt x="2077066" y="5973"/>
                    <a:pt x="2224163" y="0"/>
                  </a:cubicBezTo>
                  <a:cubicBezTo>
                    <a:pt x="2371260" y="-5973"/>
                    <a:pt x="2644492" y="30290"/>
                    <a:pt x="2789092" y="0"/>
                  </a:cubicBezTo>
                  <a:lnTo>
                    <a:pt x="2789092" y="0"/>
                  </a:lnTo>
                  <a:cubicBezTo>
                    <a:pt x="3036686" y="-28886"/>
                    <a:pt x="3109542" y="16517"/>
                    <a:pt x="3386755" y="0"/>
                  </a:cubicBezTo>
                  <a:cubicBezTo>
                    <a:pt x="3663968" y="-16517"/>
                    <a:pt x="3780102" y="1449"/>
                    <a:pt x="3984418" y="0"/>
                  </a:cubicBezTo>
                  <a:cubicBezTo>
                    <a:pt x="4251665" y="-48646"/>
                    <a:pt x="4343117" y="48618"/>
                    <a:pt x="4560070" y="0"/>
                  </a:cubicBezTo>
                  <a:cubicBezTo>
                    <a:pt x="4686016" y="14404"/>
                    <a:pt x="4786606" y="128950"/>
                    <a:pt x="4781301" y="221231"/>
                  </a:cubicBezTo>
                  <a:lnTo>
                    <a:pt x="4781301" y="221227"/>
                  </a:lnTo>
                  <a:cubicBezTo>
                    <a:pt x="4963170" y="264227"/>
                    <a:pt x="5069714" y="373293"/>
                    <a:pt x="5236290" y="440167"/>
                  </a:cubicBezTo>
                  <a:cubicBezTo>
                    <a:pt x="5119399" y="516188"/>
                    <a:pt x="4944192" y="470023"/>
                    <a:pt x="4781301" y="553068"/>
                  </a:cubicBezTo>
                  <a:cubicBezTo>
                    <a:pt x="4808716" y="747422"/>
                    <a:pt x="4776728" y="874825"/>
                    <a:pt x="4781301" y="1106131"/>
                  </a:cubicBezTo>
                  <a:cubicBezTo>
                    <a:pt x="4791299" y="1227596"/>
                    <a:pt x="4704380" y="1300686"/>
                    <a:pt x="4560070" y="1327362"/>
                  </a:cubicBezTo>
                  <a:cubicBezTo>
                    <a:pt x="4428387" y="1332727"/>
                    <a:pt x="4128424" y="1325547"/>
                    <a:pt x="3984418" y="1327362"/>
                  </a:cubicBezTo>
                  <a:cubicBezTo>
                    <a:pt x="3800351" y="1370314"/>
                    <a:pt x="3607440" y="1282145"/>
                    <a:pt x="3398708" y="1327362"/>
                  </a:cubicBezTo>
                  <a:cubicBezTo>
                    <a:pt x="3189976" y="1372579"/>
                    <a:pt x="3071887" y="1254611"/>
                    <a:pt x="2789092" y="1327362"/>
                  </a:cubicBezTo>
                  <a:lnTo>
                    <a:pt x="2789092" y="1327362"/>
                  </a:lnTo>
                  <a:cubicBezTo>
                    <a:pt x="2563395" y="1328522"/>
                    <a:pt x="2451179" y="1315797"/>
                    <a:pt x="2275520" y="1327362"/>
                  </a:cubicBezTo>
                  <a:cubicBezTo>
                    <a:pt x="2099861" y="1338927"/>
                    <a:pt x="1924653" y="1269773"/>
                    <a:pt x="1787626" y="1327362"/>
                  </a:cubicBezTo>
                  <a:cubicBezTo>
                    <a:pt x="1650599" y="1384951"/>
                    <a:pt x="1450635" y="1321330"/>
                    <a:pt x="1274054" y="1327362"/>
                  </a:cubicBezTo>
                  <a:cubicBezTo>
                    <a:pt x="1097473" y="1333394"/>
                    <a:pt x="905977" y="1277474"/>
                    <a:pt x="786160" y="1327362"/>
                  </a:cubicBezTo>
                  <a:cubicBezTo>
                    <a:pt x="666343" y="1377250"/>
                    <a:pt x="467741" y="1268640"/>
                    <a:pt x="221231" y="1327362"/>
                  </a:cubicBezTo>
                  <a:cubicBezTo>
                    <a:pt x="133603" y="1328719"/>
                    <a:pt x="27571" y="1223629"/>
                    <a:pt x="0" y="1106131"/>
                  </a:cubicBezTo>
                  <a:cubicBezTo>
                    <a:pt x="-61240" y="890933"/>
                    <a:pt x="37227" y="754050"/>
                    <a:pt x="0" y="553068"/>
                  </a:cubicBezTo>
                  <a:cubicBezTo>
                    <a:pt x="-20508" y="470638"/>
                    <a:pt x="30448" y="295213"/>
                    <a:pt x="0" y="221227"/>
                  </a:cubicBezTo>
                  <a:lnTo>
                    <a:pt x="0" y="221227"/>
                  </a:lnTo>
                  <a:lnTo>
                    <a:pt x="0" y="221231"/>
                  </a:lnTo>
                  <a:close/>
                </a:path>
                <a:path w="4781301" h="1327362" stroke="0" extrusionOk="0">
                  <a:moveTo>
                    <a:pt x="0" y="221231"/>
                  </a:moveTo>
                  <a:cubicBezTo>
                    <a:pt x="-7012" y="96977"/>
                    <a:pt x="125915" y="20454"/>
                    <a:pt x="221231" y="0"/>
                  </a:cubicBezTo>
                  <a:cubicBezTo>
                    <a:pt x="387907" y="-43777"/>
                    <a:pt x="504936" y="27098"/>
                    <a:pt x="760482" y="0"/>
                  </a:cubicBezTo>
                  <a:cubicBezTo>
                    <a:pt x="1016028" y="-27098"/>
                    <a:pt x="1093740" y="46250"/>
                    <a:pt x="1299733" y="0"/>
                  </a:cubicBezTo>
                  <a:cubicBezTo>
                    <a:pt x="1505726" y="-46250"/>
                    <a:pt x="1578191" y="14038"/>
                    <a:pt x="1838983" y="0"/>
                  </a:cubicBezTo>
                  <a:cubicBezTo>
                    <a:pt x="2099775" y="-14038"/>
                    <a:pt x="2575380" y="36603"/>
                    <a:pt x="2789092" y="0"/>
                  </a:cubicBezTo>
                  <a:lnTo>
                    <a:pt x="2789092" y="0"/>
                  </a:lnTo>
                  <a:cubicBezTo>
                    <a:pt x="2977713" y="-19442"/>
                    <a:pt x="3157916" y="18817"/>
                    <a:pt x="3362848" y="0"/>
                  </a:cubicBezTo>
                  <a:cubicBezTo>
                    <a:pt x="3567780" y="-18817"/>
                    <a:pt x="3685811" y="8178"/>
                    <a:pt x="3984418" y="0"/>
                  </a:cubicBezTo>
                  <a:cubicBezTo>
                    <a:pt x="4135217" y="-26528"/>
                    <a:pt x="4302106" y="39480"/>
                    <a:pt x="4560070" y="0"/>
                  </a:cubicBezTo>
                  <a:cubicBezTo>
                    <a:pt x="4711185" y="3095"/>
                    <a:pt x="4786863" y="113194"/>
                    <a:pt x="4781301" y="221231"/>
                  </a:cubicBezTo>
                  <a:lnTo>
                    <a:pt x="4781301" y="221227"/>
                  </a:lnTo>
                  <a:cubicBezTo>
                    <a:pt x="4962735" y="254912"/>
                    <a:pt x="5059477" y="398310"/>
                    <a:pt x="5236290" y="440167"/>
                  </a:cubicBezTo>
                  <a:cubicBezTo>
                    <a:pt x="5142933" y="476374"/>
                    <a:pt x="4971853" y="505504"/>
                    <a:pt x="4781301" y="553068"/>
                  </a:cubicBezTo>
                  <a:cubicBezTo>
                    <a:pt x="4803482" y="697340"/>
                    <a:pt x="4737494" y="944421"/>
                    <a:pt x="4781301" y="1106131"/>
                  </a:cubicBezTo>
                  <a:cubicBezTo>
                    <a:pt x="4814551" y="1220887"/>
                    <a:pt x="4702894" y="1301487"/>
                    <a:pt x="4560070" y="1327362"/>
                  </a:cubicBezTo>
                  <a:cubicBezTo>
                    <a:pt x="4436349" y="1385026"/>
                    <a:pt x="4167943" y="1268338"/>
                    <a:pt x="3984418" y="1327362"/>
                  </a:cubicBezTo>
                  <a:cubicBezTo>
                    <a:pt x="3827079" y="1387935"/>
                    <a:pt x="3512074" y="1295372"/>
                    <a:pt x="3386755" y="1327362"/>
                  </a:cubicBezTo>
                  <a:cubicBezTo>
                    <a:pt x="3261436" y="1359352"/>
                    <a:pt x="3031743" y="1270424"/>
                    <a:pt x="2789092" y="1327362"/>
                  </a:cubicBezTo>
                  <a:lnTo>
                    <a:pt x="2789092" y="1327362"/>
                  </a:lnTo>
                  <a:cubicBezTo>
                    <a:pt x="2587346" y="1331752"/>
                    <a:pt x="2343466" y="1295078"/>
                    <a:pt x="2224163" y="1327362"/>
                  </a:cubicBezTo>
                  <a:cubicBezTo>
                    <a:pt x="2104860" y="1359646"/>
                    <a:pt x="1826333" y="1307444"/>
                    <a:pt x="1710590" y="1327362"/>
                  </a:cubicBezTo>
                  <a:cubicBezTo>
                    <a:pt x="1594847" y="1347280"/>
                    <a:pt x="1416361" y="1311597"/>
                    <a:pt x="1197018" y="1327362"/>
                  </a:cubicBezTo>
                  <a:cubicBezTo>
                    <a:pt x="977675" y="1343127"/>
                    <a:pt x="848135" y="1321385"/>
                    <a:pt x="760482" y="1327362"/>
                  </a:cubicBezTo>
                  <a:cubicBezTo>
                    <a:pt x="672829" y="1333339"/>
                    <a:pt x="472509" y="1272183"/>
                    <a:pt x="221231" y="1327362"/>
                  </a:cubicBezTo>
                  <a:cubicBezTo>
                    <a:pt x="83242" y="1335638"/>
                    <a:pt x="19723" y="1200702"/>
                    <a:pt x="0" y="1106131"/>
                  </a:cubicBezTo>
                  <a:cubicBezTo>
                    <a:pt x="-48793" y="944374"/>
                    <a:pt x="15723" y="689966"/>
                    <a:pt x="0" y="553068"/>
                  </a:cubicBezTo>
                  <a:cubicBezTo>
                    <a:pt x="-38029" y="408949"/>
                    <a:pt x="34636" y="323426"/>
                    <a:pt x="0" y="221227"/>
                  </a:cubicBezTo>
                  <a:lnTo>
                    <a:pt x="0" y="221227"/>
                  </a:lnTo>
                  <a:lnTo>
                    <a:pt x="0" y="221231"/>
                  </a:lnTo>
                  <a:close/>
                </a:path>
              </a:pathLst>
            </a:cu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prstGeom prst="wedgeRoundRectCallout">
                      <a:avLst>
                        <a:gd name="adj1" fmla="val 59516"/>
                        <a:gd name="adj2" fmla="val -16839"/>
                        <a:gd name="adj3" fmla="val 16667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微软雅黑"/>
                <a:cs typeface="Arial"/>
                <a:sym typeface="Arial"/>
              </a:endParaRPr>
            </a:p>
          </p:txBody>
        </p: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4BF28743-89DD-4936-9A1F-62EAB3E30F31}"/>
                </a:ext>
              </a:extLst>
            </p:cNvPr>
            <p:cNvSpPr/>
            <p:nvPr/>
          </p:nvSpPr>
          <p:spPr>
            <a:xfrm>
              <a:off x="442151" y="6050999"/>
              <a:ext cx="6970796" cy="1050726"/>
            </a:xfrm>
            <a:prstGeom prst="wedgeRoundRectCallout">
              <a:avLst>
                <a:gd name="adj1" fmla="val 59084"/>
                <a:gd name="adj2" fmla="val -12127"/>
                <a:gd name="adj3" fmla="val 16667"/>
              </a:avLst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 err="1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Tại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sao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CD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không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phải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đường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kính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của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đường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tròn</a:t>
              </a:r>
              <a:r>
                <a:rPr lang="en-US" sz="2800" dirty="0">
                  <a:solidFill>
                    <a:srgbClr val="FF0000"/>
                  </a:solidFill>
                  <a:effectLst/>
                  <a:latin typeface="+mj-lt"/>
                  <a:ea typeface="Times New Roman" panose="02020603050405020304" pitchFamily="18" charset="0"/>
                </a:rPr>
                <a:t>?</a:t>
              </a:r>
              <a:endParaRPr kumimoji="0" lang="en-US" sz="2800" b="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微软雅黑"/>
                <a:cs typeface="+mn-cs"/>
              </a:endParaRP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24F80126-0CB0-44F9-AF6A-620F502F1C4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109" y="4827688"/>
            <a:ext cx="2317367" cy="23173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296D33-D1AC-45C4-4D3B-5BC2DAECCEA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72"/>
          <a:stretch/>
        </p:blipFill>
        <p:spPr>
          <a:xfrm>
            <a:off x="700038" y="394167"/>
            <a:ext cx="5208879" cy="41545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CC4728F-D1B7-EBE9-18FA-36F28A9DAEAF}"/>
              </a:ext>
            </a:extLst>
          </p:cNvPr>
          <p:cNvSpPr/>
          <p:nvPr/>
        </p:nvSpPr>
        <p:spPr>
          <a:xfrm>
            <a:off x="-1908313" y="-185530"/>
            <a:ext cx="1749287" cy="20596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D047C6-E440-9B74-5D7E-19A27B7B42A2}"/>
              </a:ext>
            </a:extLst>
          </p:cNvPr>
          <p:cNvSpPr txBox="1"/>
          <p:nvPr/>
        </p:nvSpPr>
        <p:spPr>
          <a:xfrm>
            <a:off x="1473958" y="105750"/>
            <a:ext cx="10482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vi-VN" sz="3200" b="1" dirty="0">
                <a:solidFill>
                  <a:srgbClr val="002060"/>
                </a:solidFill>
              </a:rPr>
              <a:t>Tìm tâm, bán kính, đường kính của mỗi hình tròn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85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A4EC6A74-EF53-4C0D-AFA7-946B73405BA3}"/>
              </a:ext>
            </a:extLst>
          </p:cNvPr>
          <p:cNvSpPr/>
          <p:nvPr/>
        </p:nvSpPr>
        <p:spPr>
          <a:xfrm>
            <a:off x="6096000" y="2113064"/>
            <a:ext cx="1828800" cy="182880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0" y="-193082"/>
            <a:ext cx="2822539" cy="2198918"/>
            <a:chOff x="1953208" y="67717"/>
            <a:chExt cx="2822539" cy="2198918"/>
          </a:xfrm>
        </p:grpSpPr>
        <p:pic>
          <p:nvPicPr>
            <p:cNvPr id="13" name="图片 2">
              <a:extLst>
                <a:ext uri="{FF2B5EF4-FFF2-40B4-BE49-F238E27FC236}">
                  <a16:creationId xmlns:a16="http://schemas.microsoft.com/office/drawing/2014/main" id="{CA2BE855-F9E0-4987-9F1F-4312E7789E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046" t="19088" r="19945" b="18632"/>
            <a:stretch/>
          </p:blipFill>
          <p:spPr>
            <a:xfrm>
              <a:off x="1953208" y="67717"/>
              <a:ext cx="2822539" cy="219891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829211" y="682181"/>
              <a:ext cx="167415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C4F2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Luyện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C4F2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C4F2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tập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C4F2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EA46D39-21CC-4FB0-B354-47EFA0E8D250}"/>
              </a:ext>
            </a:extLst>
          </p:cNvPr>
          <p:cNvSpPr txBox="1"/>
          <p:nvPr/>
        </p:nvSpPr>
        <p:spPr>
          <a:xfrm>
            <a:off x="2822539" y="667603"/>
            <a:ext cx="8257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1. a.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Vẽ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đường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tròn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tâm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1734185-573A-4450-9B0A-2C9CCB6D42AC}"/>
              </a:ext>
            </a:extLst>
          </p:cNvPr>
          <p:cNvGrpSpPr/>
          <p:nvPr/>
        </p:nvGrpSpPr>
        <p:grpSpPr>
          <a:xfrm>
            <a:off x="876003" y="2620300"/>
            <a:ext cx="1828800" cy="7315200"/>
            <a:chOff x="5192536" y="2415743"/>
            <a:chExt cx="1828800" cy="73152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37045C4-0BD4-4E42-A5BA-F13B4D168809}"/>
                </a:ext>
              </a:extLst>
            </p:cNvPr>
            <p:cNvGrpSpPr/>
            <p:nvPr/>
          </p:nvGrpSpPr>
          <p:grpSpPr>
            <a:xfrm>
              <a:off x="6106936" y="2415743"/>
              <a:ext cx="914400" cy="3657600"/>
              <a:chOff x="5466080" y="1999992"/>
              <a:chExt cx="1524000" cy="4155699"/>
            </a:xfrm>
          </p:grpSpPr>
          <p:sp>
            <p:nvSpPr>
              <p:cNvPr id="3" name="Isosceles Triangle 2">
                <a:extLst>
                  <a:ext uri="{FF2B5EF4-FFF2-40B4-BE49-F238E27FC236}">
                    <a16:creationId xmlns:a16="http://schemas.microsoft.com/office/drawing/2014/main" id="{C2860936-1652-4E30-BBED-088002813499}"/>
                  </a:ext>
                </a:extLst>
              </p:cNvPr>
              <p:cNvSpPr/>
              <p:nvPr/>
            </p:nvSpPr>
            <p:spPr>
              <a:xfrm>
                <a:off x="5466080" y="2692400"/>
                <a:ext cx="1524000" cy="3463291"/>
              </a:xfrm>
              <a:custGeom>
                <a:avLst/>
                <a:gdLst>
                  <a:gd name="connsiteX0" fmla="*/ 0 w 1524000"/>
                  <a:gd name="connsiteY0" fmla="*/ 3463291 h 3463291"/>
                  <a:gd name="connsiteX1" fmla="*/ 762000 w 1524000"/>
                  <a:gd name="connsiteY1" fmla="*/ 0 h 3463291"/>
                  <a:gd name="connsiteX2" fmla="*/ 1524000 w 1524000"/>
                  <a:gd name="connsiteY2" fmla="*/ 3463291 h 3463291"/>
                  <a:gd name="connsiteX3" fmla="*/ 0 w 1524000"/>
                  <a:gd name="connsiteY3" fmla="*/ 3463291 h 3463291"/>
                  <a:gd name="connsiteX0" fmla="*/ 0 w 1524000"/>
                  <a:gd name="connsiteY0" fmla="*/ 3463291 h 3463291"/>
                  <a:gd name="connsiteX1" fmla="*/ 762000 w 1524000"/>
                  <a:gd name="connsiteY1" fmla="*/ 0 h 3463291"/>
                  <a:gd name="connsiteX2" fmla="*/ 1524000 w 1524000"/>
                  <a:gd name="connsiteY2" fmla="*/ 3463291 h 3463291"/>
                  <a:gd name="connsiteX3" fmla="*/ 772160 w 1524000"/>
                  <a:gd name="connsiteY3" fmla="*/ 863817 h 3463291"/>
                  <a:gd name="connsiteX4" fmla="*/ 0 w 1524000"/>
                  <a:gd name="connsiteY4" fmla="*/ 3463291 h 3463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0" h="3463291">
                    <a:moveTo>
                      <a:pt x="0" y="3463291"/>
                    </a:moveTo>
                    <a:lnTo>
                      <a:pt x="762000" y="0"/>
                    </a:lnTo>
                    <a:lnTo>
                      <a:pt x="1524000" y="3463291"/>
                    </a:lnTo>
                    <a:cubicBezTo>
                      <a:pt x="1293707" y="3460400"/>
                      <a:pt x="1002453" y="866708"/>
                      <a:pt x="772160" y="863817"/>
                    </a:cubicBezTo>
                    <a:lnTo>
                      <a:pt x="0" y="3463291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895D1222-75EA-4D7F-81BE-14BD3780FA6F}"/>
                  </a:ext>
                </a:extLst>
              </p:cNvPr>
              <p:cNvSpPr/>
              <p:nvPr/>
            </p:nvSpPr>
            <p:spPr>
              <a:xfrm>
                <a:off x="6046493" y="1999992"/>
                <a:ext cx="345440" cy="1046480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77E498F5-34FC-41DA-83CE-3EEE0C16312A}"/>
                  </a:ext>
                </a:extLst>
              </p:cNvPr>
              <p:cNvSpPr/>
              <p:nvPr/>
            </p:nvSpPr>
            <p:spPr>
              <a:xfrm>
                <a:off x="5904253" y="2584767"/>
                <a:ext cx="629920" cy="584775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96087E8-4317-4590-92FE-7004414DA2B5}"/>
                  </a:ext>
                </a:extLst>
              </p:cNvPr>
              <p:cNvSpPr/>
              <p:nvPr/>
            </p:nvSpPr>
            <p:spPr>
              <a:xfrm>
                <a:off x="6046493" y="2741672"/>
                <a:ext cx="345440" cy="3048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201A1D0-698B-45DB-AD67-5DD5A8BA1865}"/>
                </a:ext>
              </a:extLst>
            </p:cNvPr>
            <p:cNvSpPr/>
            <p:nvPr/>
          </p:nvSpPr>
          <p:spPr>
            <a:xfrm>
              <a:off x="5192536" y="6073343"/>
              <a:ext cx="1828800" cy="3657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1CFA134E-C8B6-495D-8577-8A3F470DFF02}"/>
              </a:ext>
            </a:extLst>
          </p:cNvPr>
          <p:cNvSpPr/>
          <p:nvPr/>
        </p:nvSpPr>
        <p:spPr>
          <a:xfrm>
            <a:off x="7008541" y="2965386"/>
            <a:ext cx="78059" cy="12415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A9D57C-3DA5-4F97-96E5-D148AD3F63EC}"/>
              </a:ext>
            </a:extLst>
          </p:cNvPr>
          <p:cNvSpPr txBox="1"/>
          <p:nvPr/>
        </p:nvSpPr>
        <p:spPr>
          <a:xfrm>
            <a:off x="6838484" y="3134984"/>
            <a:ext cx="34011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7BAAD9-D320-40F6-A62E-C9155A2898E9}"/>
              </a:ext>
            </a:extLst>
          </p:cNvPr>
          <p:cNvSpPr txBox="1"/>
          <p:nvPr/>
        </p:nvSpPr>
        <p:spPr>
          <a:xfrm>
            <a:off x="3391499" y="5605622"/>
            <a:ext cx="82578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b) Vẽ bán kính OA, đường kính CD của đường tròn đó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F3DB321-FE5C-4596-B614-70A523BE19CB}"/>
              </a:ext>
            </a:extLst>
          </p:cNvPr>
          <p:cNvCxnSpPr>
            <a:cxnSpLocks/>
            <a:stCxn id="18" idx="6"/>
            <a:endCxn id="17" idx="7"/>
          </p:cNvCxnSpPr>
          <p:nvPr/>
        </p:nvCxnSpPr>
        <p:spPr>
          <a:xfrm flipV="1">
            <a:off x="7086600" y="2380886"/>
            <a:ext cx="570378" cy="64657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64DA517-E23C-4213-B06B-E7531197561F}"/>
              </a:ext>
            </a:extLst>
          </p:cNvPr>
          <p:cNvSpPr txBox="1"/>
          <p:nvPr/>
        </p:nvSpPr>
        <p:spPr>
          <a:xfrm>
            <a:off x="7701280" y="1845444"/>
            <a:ext cx="714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2D5123D-51D2-4629-932A-53CFA510389D}"/>
              </a:ext>
            </a:extLst>
          </p:cNvPr>
          <p:cNvCxnSpPr>
            <a:cxnSpLocks/>
            <a:stCxn id="17" idx="2"/>
            <a:endCxn id="17" idx="6"/>
          </p:cNvCxnSpPr>
          <p:nvPr/>
        </p:nvCxnSpPr>
        <p:spPr>
          <a:xfrm>
            <a:off x="6096000" y="3027464"/>
            <a:ext cx="18288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7314BD5-BD5D-443B-B770-A8C8C1241B07}"/>
              </a:ext>
            </a:extLst>
          </p:cNvPr>
          <p:cNvSpPr txBox="1"/>
          <p:nvPr/>
        </p:nvSpPr>
        <p:spPr>
          <a:xfrm>
            <a:off x="5543084" y="2735075"/>
            <a:ext cx="714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AC764E8-23F0-4AA9-BC3E-7ED107DB425F}"/>
              </a:ext>
            </a:extLst>
          </p:cNvPr>
          <p:cNvSpPr txBox="1"/>
          <p:nvPr/>
        </p:nvSpPr>
        <p:spPr>
          <a:xfrm>
            <a:off x="7879750" y="2735075"/>
            <a:ext cx="714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45C894-3818-08B7-EB6D-0A2B2681200C}"/>
              </a:ext>
            </a:extLst>
          </p:cNvPr>
          <p:cNvSpPr/>
          <p:nvPr/>
        </p:nvSpPr>
        <p:spPr>
          <a:xfrm>
            <a:off x="-1908313" y="-185530"/>
            <a:ext cx="1749287" cy="20596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43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0.42891 -0.472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45" y="-236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/>
      <p:bldP spid="27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5786" y="5681691"/>
            <a:ext cx="1749287" cy="1544008"/>
          </a:xfrm>
          <a:prstGeom prst="rect">
            <a:avLst/>
          </a:prstGeom>
        </p:spPr>
      </p:pic>
      <p:sp>
        <p:nvSpPr>
          <p:cNvPr id="14" name="Rectangle: Rounded Corners 43">
            <a:extLst>
              <a:ext uri="{FF2B5EF4-FFF2-40B4-BE49-F238E27FC236}">
                <a16:creationId xmlns:a16="http://schemas.microsoft.com/office/drawing/2014/main" id="{9D645240-D005-4810-AC9C-C05A048A4394}"/>
              </a:ext>
            </a:extLst>
          </p:cNvPr>
          <p:cNvSpPr/>
          <p:nvPr/>
        </p:nvSpPr>
        <p:spPr>
          <a:xfrm>
            <a:off x="1666108" y="141113"/>
            <a:ext cx="9209620" cy="1200329"/>
          </a:xfrm>
          <a:custGeom>
            <a:avLst/>
            <a:gdLst>
              <a:gd name="connsiteX0" fmla="*/ 0 w 9209620"/>
              <a:gd name="connsiteY0" fmla="*/ 200059 h 1200329"/>
              <a:gd name="connsiteX1" fmla="*/ 200059 w 9209620"/>
              <a:gd name="connsiteY1" fmla="*/ 0 h 1200329"/>
              <a:gd name="connsiteX2" fmla="*/ 611169 w 9209620"/>
              <a:gd name="connsiteY2" fmla="*/ 0 h 1200329"/>
              <a:gd name="connsiteX3" fmla="*/ 934184 w 9209620"/>
              <a:gd name="connsiteY3" fmla="*/ 0 h 1200329"/>
              <a:gd name="connsiteX4" fmla="*/ 1345294 w 9209620"/>
              <a:gd name="connsiteY4" fmla="*/ 0 h 1200329"/>
              <a:gd name="connsiteX5" fmla="*/ 2020689 w 9209620"/>
              <a:gd name="connsiteY5" fmla="*/ 0 h 1200329"/>
              <a:gd name="connsiteX6" fmla="*/ 2343704 w 9209620"/>
              <a:gd name="connsiteY6" fmla="*/ 0 h 1200329"/>
              <a:gd name="connsiteX7" fmla="*/ 2842910 w 9209620"/>
              <a:gd name="connsiteY7" fmla="*/ 0 h 1200329"/>
              <a:gd name="connsiteX8" fmla="*/ 3254020 w 9209620"/>
              <a:gd name="connsiteY8" fmla="*/ 0 h 1200329"/>
              <a:gd name="connsiteX9" fmla="*/ 3753225 w 9209620"/>
              <a:gd name="connsiteY9" fmla="*/ 0 h 1200329"/>
              <a:gd name="connsiteX10" fmla="*/ 4164335 w 9209620"/>
              <a:gd name="connsiteY10" fmla="*/ 0 h 1200329"/>
              <a:gd name="connsiteX11" fmla="*/ 4751635 w 9209620"/>
              <a:gd name="connsiteY11" fmla="*/ 0 h 1200329"/>
              <a:gd name="connsiteX12" fmla="*/ 5162745 w 9209620"/>
              <a:gd name="connsiteY12" fmla="*/ 0 h 1200329"/>
              <a:gd name="connsiteX13" fmla="*/ 5661950 w 9209620"/>
              <a:gd name="connsiteY13" fmla="*/ 0 h 1200329"/>
              <a:gd name="connsiteX14" fmla="*/ 6249250 w 9209620"/>
              <a:gd name="connsiteY14" fmla="*/ 0 h 1200329"/>
              <a:gd name="connsiteX15" fmla="*/ 6836551 w 9209620"/>
              <a:gd name="connsiteY15" fmla="*/ 0 h 1200329"/>
              <a:gd name="connsiteX16" fmla="*/ 7600041 w 9209620"/>
              <a:gd name="connsiteY16" fmla="*/ 0 h 1200329"/>
              <a:gd name="connsiteX17" fmla="*/ 8275436 w 9209620"/>
              <a:gd name="connsiteY17" fmla="*/ 0 h 1200329"/>
              <a:gd name="connsiteX18" fmla="*/ 9009561 w 9209620"/>
              <a:gd name="connsiteY18" fmla="*/ 0 h 1200329"/>
              <a:gd name="connsiteX19" fmla="*/ 9209620 w 9209620"/>
              <a:gd name="connsiteY19" fmla="*/ 200059 h 1200329"/>
              <a:gd name="connsiteX20" fmla="*/ 9209620 w 9209620"/>
              <a:gd name="connsiteY20" fmla="*/ 616169 h 1200329"/>
              <a:gd name="connsiteX21" fmla="*/ 9209620 w 9209620"/>
              <a:gd name="connsiteY21" fmla="*/ 1000270 h 1200329"/>
              <a:gd name="connsiteX22" fmla="*/ 9009561 w 9209620"/>
              <a:gd name="connsiteY22" fmla="*/ 1200329 h 1200329"/>
              <a:gd name="connsiteX23" fmla="*/ 8334166 w 9209620"/>
              <a:gd name="connsiteY23" fmla="*/ 1200329 h 1200329"/>
              <a:gd name="connsiteX24" fmla="*/ 7570676 w 9209620"/>
              <a:gd name="connsiteY24" fmla="*/ 1200329 h 1200329"/>
              <a:gd name="connsiteX25" fmla="*/ 6895281 w 9209620"/>
              <a:gd name="connsiteY25" fmla="*/ 1200329 h 1200329"/>
              <a:gd name="connsiteX26" fmla="*/ 6131790 w 9209620"/>
              <a:gd name="connsiteY26" fmla="*/ 1200329 h 1200329"/>
              <a:gd name="connsiteX27" fmla="*/ 5544490 w 9209620"/>
              <a:gd name="connsiteY27" fmla="*/ 1200329 h 1200329"/>
              <a:gd name="connsiteX28" fmla="*/ 4869095 w 9209620"/>
              <a:gd name="connsiteY28" fmla="*/ 1200329 h 1200329"/>
              <a:gd name="connsiteX29" fmla="*/ 4369890 w 9209620"/>
              <a:gd name="connsiteY29" fmla="*/ 1200329 h 1200329"/>
              <a:gd name="connsiteX30" fmla="*/ 4046875 w 9209620"/>
              <a:gd name="connsiteY30" fmla="*/ 1200329 h 1200329"/>
              <a:gd name="connsiteX31" fmla="*/ 3723860 w 9209620"/>
              <a:gd name="connsiteY31" fmla="*/ 1200329 h 1200329"/>
              <a:gd name="connsiteX32" fmla="*/ 3312750 w 9209620"/>
              <a:gd name="connsiteY32" fmla="*/ 1200329 h 1200329"/>
              <a:gd name="connsiteX33" fmla="*/ 2901640 w 9209620"/>
              <a:gd name="connsiteY33" fmla="*/ 1200329 h 1200329"/>
              <a:gd name="connsiteX34" fmla="*/ 2490530 w 9209620"/>
              <a:gd name="connsiteY34" fmla="*/ 1200329 h 1200329"/>
              <a:gd name="connsiteX35" fmla="*/ 1727039 w 9209620"/>
              <a:gd name="connsiteY35" fmla="*/ 1200329 h 1200329"/>
              <a:gd name="connsiteX36" fmla="*/ 1051644 w 9209620"/>
              <a:gd name="connsiteY36" fmla="*/ 1200329 h 1200329"/>
              <a:gd name="connsiteX37" fmla="*/ 200059 w 9209620"/>
              <a:gd name="connsiteY37" fmla="*/ 1200329 h 1200329"/>
              <a:gd name="connsiteX38" fmla="*/ 0 w 9209620"/>
              <a:gd name="connsiteY38" fmla="*/ 1000270 h 1200329"/>
              <a:gd name="connsiteX39" fmla="*/ 0 w 9209620"/>
              <a:gd name="connsiteY39" fmla="*/ 600165 h 1200329"/>
              <a:gd name="connsiteX40" fmla="*/ 0 w 9209620"/>
              <a:gd name="connsiteY40" fmla="*/ 200059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209620" h="1200329" fill="none" extrusionOk="0">
                <a:moveTo>
                  <a:pt x="0" y="200059"/>
                </a:moveTo>
                <a:cubicBezTo>
                  <a:pt x="-24854" y="69217"/>
                  <a:pt x="95357" y="11666"/>
                  <a:pt x="200059" y="0"/>
                </a:cubicBezTo>
                <a:cubicBezTo>
                  <a:pt x="331309" y="-11090"/>
                  <a:pt x="497861" y="14284"/>
                  <a:pt x="611169" y="0"/>
                </a:cubicBezTo>
                <a:cubicBezTo>
                  <a:pt x="724477" y="-14284"/>
                  <a:pt x="845005" y="194"/>
                  <a:pt x="934184" y="0"/>
                </a:cubicBezTo>
                <a:cubicBezTo>
                  <a:pt x="1023363" y="-194"/>
                  <a:pt x="1197227" y="19876"/>
                  <a:pt x="1345294" y="0"/>
                </a:cubicBezTo>
                <a:cubicBezTo>
                  <a:pt x="1493361" y="-19876"/>
                  <a:pt x="1713092" y="19679"/>
                  <a:pt x="2020689" y="0"/>
                </a:cubicBezTo>
                <a:cubicBezTo>
                  <a:pt x="2328287" y="-19679"/>
                  <a:pt x="2241759" y="38636"/>
                  <a:pt x="2343704" y="0"/>
                </a:cubicBezTo>
                <a:cubicBezTo>
                  <a:pt x="2445650" y="-38636"/>
                  <a:pt x="2601911" y="6374"/>
                  <a:pt x="2842910" y="0"/>
                </a:cubicBezTo>
                <a:cubicBezTo>
                  <a:pt x="3083909" y="-6374"/>
                  <a:pt x="3077049" y="25001"/>
                  <a:pt x="3254020" y="0"/>
                </a:cubicBezTo>
                <a:cubicBezTo>
                  <a:pt x="3430991" y="-25001"/>
                  <a:pt x="3553437" y="9828"/>
                  <a:pt x="3753225" y="0"/>
                </a:cubicBezTo>
                <a:cubicBezTo>
                  <a:pt x="3953014" y="-9828"/>
                  <a:pt x="4027052" y="10625"/>
                  <a:pt x="4164335" y="0"/>
                </a:cubicBezTo>
                <a:cubicBezTo>
                  <a:pt x="4301618" y="-10625"/>
                  <a:pt x="4466584" y="37629"/>
                  <a:pt x="4751635" y="0"/>
                </a:cubicBezTo>
                <a:cubicBezTo>
                  <a:pt x="5036686" y="-37629"/>
                  <a:pt x="5013652" y="5302"/>
                  <a:pt x="5162745" y="0"/>
                </a:cubicBezTo>
                <a:cubicBezTo>
                  <a:pt x="5311838" y="-5302"/>
                  <a:pt x="5447963" y="48458"/>
                  <a:pt x="5661950" y="0"/>
                </a:cubicBezTo>
                <a:cubicBezTo>
                  <a:pt x="5875937" y="-48458"/>
                  <a:pt x="5961551" y="8018"/>
                  <a:pt x="6249250" y="0"/>
                </a:cubicBezTo>
                <a:cubicBezTo>
                  <a:pt x="6536949" y="-8018"/>
                  <a:pt x="6711935" y="10388"/>
                  <a:pt x="6836551" y="0"/>
                </a:cubicBezTo>
                <a:cubicBezTo>
                  <a:pt x="6961167" y="-10388"/>
                  <a:pt x="7275302" y="42588"/>
                  <a:pt x="7600041" y="0"/>
                </a:cubicBezTo>
                <a:cubicBezTo>
                  <a:pt x="7924780" y="-42588"/>
                  <a:pt x="8139222" y="56954"/>
                  <a:pt x="8275436" y="0"/>
                </a:cubicBezTo>
                <a:cubicBezTo>
                  <a:pt x="8411650" y="-56954"/>
                  <a:pt x="8642757" y="16018"/>
                  <a:pt x="9009561" y="0"/>
                </a:cubicBezTo>
                <a:cubicBezTo>
                  <a:pt x="9133120" y="15762"/>
                  <a:pt x="9217402" y="87826"/>
                  <a:pt x="9209620" y="200059"/>
                </a:cubicBezTo>
                <a:cubicBezTo>
                  <a:pt x="9213359" y="367570"/>
                  <a:pt x="9173671" y="409917"/>
                  <a:pt x="9209620" y="616169"/>
                </a:cubicBezTo>
                <a:cubicBezTo>
                  <a:pt x="9245569" y="822421"/>
                  <a:pt x="9179473" y="885157"/>
                  <a:pt x="9209620" y="1000270"/>
                </a:cubicBezTo>
                <a:cubicBezTo>
                  <a:pt x="9212616" y="1117330"/>
                  <a:pt x="9102316" y="1212090"/>
                  <a:pt x="9009561" y="1200329"/>
                </a:cubicBezTo>
                <a:cubicBezTo>
                  <a:pt x="8725628" y="1249754"/>
                  <a:pt x="8482420" y="1199868"/>
                  <a:pt x="8334166" y="1200329"/>
                </a:cubicBezTo>
                <a:cubicBezTo>
                  <a:pt x="8185912" y="1200790"/>
                  <a:pt x="7906521" y="1196922"/>
                  <a:pt x="7570676" y="1200329"/>
                </a:cubicBezTo>
                <a:cubicBezTo>
                  <a:pt x="7234831" y="1203736"/>
                  <a:pt x="7107580" y="1155585"/>
                  <a:pt x="6895281" y="1200329"/>
                </a:cubicBezTo>
                <a:cubicBezTo>
                  <a:pt x="6682983" y="1245073"/>
                  <a:pt x="6513136" y="1187969"/>
                  <a:pt x="6131790" y="1200329"/>
                </a:cubicBezTo>
                <a:cubicBezTo>
                  <a:pt x="5750444" y="1212689"/>
                  <a:pt x="5763058" y="1189139"/>
                  <a:pt x="5544490" y="1200329"/>
                </a:cubicBezTo>
                <a:cubicBezTo>
                  <a:pt x="5325922" y="1211519"/>
                  <a:pt x="5083437" y="1175410"/>
                  <a:pt x="4869095" y="1200329"/>
                </a:cubicBezTo>
                <a:cubicBezTo>
                  <a:pt x="4654753" y="1225248"/>
                  <a:pt x="4544512" y="1184652"/>
                  <a:pt x="4369890" y="1200329"/>
                </a:cubicBezTo>
                <a:cubicBezTo>
                  <a:pt x="4195269" y="1216006"/>
                  <a:pt x="4136040" y="1191965"/>
                  <a:pt x="4046875" y="1200329"/>
                </a:cubicBezTo>
                <a:cubicBezTo>
                  <a:pt x="3957710" y="1208693"/>
                  <a:pt x="3865082" y="1184734"/>
                  <a:pt x="3723860" y="1200329"/>
                </a:cubicBezTo>
                <a:cubicBezTo>
                  <a:pt x="3582639" y="1215924"/>
                  <a:pt x="3438891" y="1159976"/>
                  <a:pt x="3312750" y="1200329"/>
                </a:cubicBezTo>
                <a:cubicBezTo>
                  <a:pt x="3186609" y="1240682"/>
                  <a:pt x="3051599" y="1162887"/>
                  <a:pt x="2901640" y="1200329"/>
                </a:cubicBezTo>
                <a:cubicBezTo>
                  <a:pt x="2751681" y="1237771"/>
                  <a:pt x="2574484" y="1187154"/>
                  <a:pt x="2490530" y="1200329"/>
                </a:cubicBezTo>
                <a:cubicBezTo>
                  <a:pt x="2406576" y="1213504"/>
                  <a:pt x="1983484" y="1115871"/>
                  <a:pt x="1727039" y="1200329"/>
                </a:cubicBezTo>
                <a:cubicBezTo>
                  <a:pt x="1470594" y="1284787"/>
                  <a:pt x="1193372" y="1189880"/>
                  <a:pt x="1051644" y="1200329"/>
                </a:cubicBezTo>
                <a:cubicBezTo>
                  <a:pt x="909917" y="1210778"/>
                  <a:pt x="379813" y="1118451"/>
                  <a:pt x="200059" y="1200329"/>
                </a:cubicBezTo>
                <a:cubicBezTo>
                  <a:pt x="88405" y="1208459"/>
                  <a:pt x="-26311" y="1090864"/>
                  <a:pt x="0" y="1000270"/>
                </a:cubicBezTo>
                <a:cubicBezTo>
                  <a:pt x="-25653" y="902135"/>
                  <a:pt x="11028" y="718922"/>
                  <a:pt x="0" y="600165"/>
                </a:cubicBezTo>
                <a:cubicBezTo>
                  <a:pt x="-11028" y="481408"/>
                  <a:pt x="39179" y="355938"/>
                  <a:pt x="0" y="200059"/>
                </a:cubicBezTo>
                <a:close/>
              </a:path>
              <a:path w="9209620" h="1200329" stroke="0" extrusionOk="0">
                <a:moveTo>
                  <a:pt x="0" y="200059"/>
                </a:moveTo>
                <a:cubicBezTo>
                  <a:pt x="-24420" y="82355"/>
                  <a:pt x="110345" y="15816"/>
                  <a:pt x="200059" y="0"/>
                </a:cubicBezTo>
                <a:cubicBezTo>
                  <a:pt x="516279" y="-22106"/>
                  <a:pt x="556262" y="11471"/>
                  <a:pt x="875454" y="0"/>
                </a:cubicBezTo>
                <a:cubicBezTo>
                  <a:pt x="1194647" y="-11471"/>
                  <a:pt x="1258814" y="58995"/>
                  <a:pt x="1550849" y="0"/>
                </a:cubicBezTo>
                <a:cubicBezTo>
                  <a:pt x="1842884" y="-58995"/>
                  <a:pt x="2052540" y="16155"/>
                  <a:pt x="2226244" y="0"/>
                </a:cubicBezTo>
                <a:cubicBezTo>
                  <a:pt x="2399948" y="-16155"/>
                  <a:pt x="2615918" y="81601"/>
                  <a:pt x="2989735" y="0"/>
                </a:cubicBezTo>
                <a:cubicBezTo>
                  <a:pt x="3363552" y="-81601"/>
                  <a:pt x="3252869" y="31874"/>
                  <a:pt x="3400845" y="0"/>
                </a:cubicBezTo>
                <a:cubicBezTo>
                  <a:pt x="3548821" y="-31874"/>
                  <a:pt x="3728141" y="49926"/>
                  <a:pt x="3988145" y="0"/>
                </a:cubicBezTo>
                <a:cubicBezTo>
                  <a:pt x="4248149" y="-49926"/>
                  <a:pt x="4271961" y="42020"/>
                  <a:pt x="4487350" y="0"/>
                </a:cubicBezTo>
                <a:cubicBezTo>
                  <a:pt x="4702739" y="-42020"/>
                  <a:pt x="4775169" y="48113"/>
                  <a:pt x="4898460" y="0"/>
                </a:cubicBezTo>
                <a:cubicBezTo>
                  <a:pt x="5021751" y="-48113"/>
                  <a:pt x="5345751" y="30100"/>
                  <a:pt x="5573855" y="0"/>
                </a:cubicBezTo>
                <a:cubicBezTo>
                  <a:pt x="5801960" y="-30100"/>
                  <a:pt x="5818654" y="19604"/>
                  <a:pt x="5896870" y="0"/>
                </a:cubicBezTo>
                <a:cubicBezTo>
                  <a:pt x="5975086" y="-19604"/>
                  <a:pt x="6070636" y="11833"/>
                  <a:pt x="6219885" y="0"/>
                </a:cubicBezTo>
                <a:cubicBezTo>
                  <a:pt x="6369134" y="-11833"/>
                  <a:pt x="6742820" y="11285"/>
                  <a:pt x="6895281" y="0"/>
                </a:cubicBezTo>
                <a:cubicBezTo>
                  <a:pt x="7047742" y="-11285"/>
                  <a:pt x="7150937" y="15407"/>
                  <a:pt x="7306391" y="0"/>
                </a:cubicBezTo>
                <a:cubicBezTo>
                  <a:pt x="7461845" y="-15407"/>
                  <a:pt x="7514359" y="22572"/>
                  <a:pt x="7717501" y="0"/>
                </a:cubicBezTo>
                <a:cubicBezTo>
                  <a:pt x="7920643" y="-22572"/>
                  <a:pt x="8195194" y="27736"/>
                  <a:pt x="8480991" y="0"/>
                </a:cubicBezTo>
                <a:cubicBezTo>
                  <a:pt x="8766788" y="-27736"/>
                  <a:pt x="8885768" y="35878"/>
                  <a:pt x="9009561" y="0"/>
                </a:cubicBezTo>
                <a:cubicBezTo>
                  <a:pt x="9129211" y="18815"/>
                  <a:pt x="9200807" y="83486"/>
                  <a:pt x="9209620" y="200059"/>
                </a:cubicBezTo>
                <a:cubicBezTo>
                  <a:pt x="9215782" y="293092"/>
                  <a:pt x="9172653" y="466732"/>
                  <a:pt x="9209620" y="592162"/>
                </a:cubicBezTo>
                <a:cubicBezTo>
                  <a:pt x="9246587" y="717592"/>
                  <a:pt x="9200140" y="819238"/>
                  <a:pt x="9209620" y="1000270"/>
                </a:cubicBezTo>
                <a:cubicBezTo>
                  <a:pt x="9213791" y="1093334"/>
                  <a:pt x="9114542" y="1196849"/>
                  <a:pt x="9009561" y="1200329"/>
                </a:cubicBezTo>
                <a:cubicBezTo>
                  <a:pt x="8786913" y="1219681"/>
                  <a:pt x="8471857" y="1159324"/>
                  <a:pt x="8334166" y="1200329"/>
                </a:cubicBezTo>
                <a:cubicBezTo>
                  <a:pt x="8196476" y="1241334"/>
                  <a:pt x="7930895" y="1163286"/>
                  <a:pt x="7746866" y="1200329"/>
                </a:cubicBezTo>
                <a:cubicBezTo>
                  <a:pt x="7562837" y="1237372"/>
                  <a:pt x="7529371" y="1163094"/>
                  <a:pt x="7423851" y="1200329"/>
                </a:cubicBezTo>
                <a:cubicBezTo>
                  <a:pt x="7318331" y="1237564"/>
                  <a:pt x="7216059" y="1185150"/>
                  <a:pt x="7012741" y="1200329"/>
                </a:cubicBezTo>
                <a:cubicBezTo>
                  <a:pt x="6809423" y="1215508"/>
                  <a:pt x="6764979" y="1171687"/>
                  <a:pt x="6689725" y="1200329"/>
                </a:cubicBezTo>
                <a:cubicBezTo>
                  <a:pt x="6614471" y="1228971"/>
                  <a:pt x="6422144" y="1162415"/>
                  <a:pt x="6278615" y="1200329"/>
                </a:cubicBezTo>
                <a:cubicBezTo>
                  <a:pt x="6135086" y="1238243"/>
                  <a:pt x="5773973" y="1194981"/>
                  <a:pt x="5603220" y="1200329"/>
                </a:cubicBezTo>
                <a:cubicBezTo>
                  <a:pt x="5432468" y="1205677"/>
                  <a:pt x="5355596" y="1155563"/>
                  <a:pt x="5192110" y="1200329"/>
                </a:cubicBezTo>
                <a:cubicBezTo>
                  <a:pt x="5028624" y="1245095"/>
                  <a:pt x="4853737" y="1155421"/>
                  <a:pt x="4604810" y="1200329"/>
                </a:cubicBezTo>
                <a:cubicBezTo>
                  <a:pt x="4355883" y="1245237"/>
                  <a:pt x="4213392" y="1165119"/>
                  <a:pt x="4105605" y="1200329"/>
                </a:cubicBezTo>
                <a:cubicBezTo>
                  <a:pt x="3997818" y="1235539"/>
                  <a:pt x="3815901" y="1169304"/>
                  <a:pt x="3694495" y="1200329"/>
                </a:cubicBezTo>
                <a:cubicBezTo>
                  <a:pt x="3573089" y="1231354"/>
                  <a:pt x="3231374" y="1181070"/>
                  <a:pt x="2931005" y="1200329"/>
                </a:cubicBezTo>
                <a:cubicBezTo>
                  <a:pt x="2630636" y="1219588"/>
                  <a:pt x="2658320" y="1194258"/>
                  <a:pt x="2519895" y="1200329"/>
                </a:cubicBezTo>
                <a:cubicBezTo>
                  <a:pt x="2381470" y="1206400"/>
                  <a:pt x="2112114" y="1185483"/>
                  <a:pt x="1844499" y="1200329"/>
                </a:cubicBezTo>
                <a:cubicBezTo>
                  <a:pt x="1576884" y="1215175"/>
                  <a:pt x="1518663" y="1194048"/>
                  <a:pt x="1433389" y="1200329"/>
                </a:cubicBezTo>
                <a:cubicBezTo>
                  <a:pt x="1348115" y="1206610"/>
                  <a:pt x="1118115" y="1192915"/>
                  <a:pt x="1022279" y="1200329"/>
                </a:cubicBezTo>
                <a:cubicBezTo>
                  <a:pt x="926443" y="1207743"/>
                  <a:pt x="554452" y="1119890"/>
                  <a:pt x="200059" y="1200329"/>
                </a:cubicBezTo>
                <a:cubicBezTo>
                  <a:pt x="92728" y="1230563"/>
                  <a:pt x="-150" y="1105883"/>
                  <a:pt x="0" y="1000270"/>
                </a:cubicBezTo>
                <a:cubicBezTo>
                  <a:pt x="-9709" y="811836"/>
                  <a:pt x="42046" y="780279"/>
                  <a:pt x="0" y="600165"/>
                </a:cubicBezTo>
                <a:cubicBezTo>
                  <a:pt x="-42046" y="420052"/>
                  <a:pt x="14677" y="366493"/>
                  <a:pt x="0" y="200059"/>
                </a:cubicBezTo>
                <a:close/>
              </a:path>
            </a:pathLst>
          </a:cu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FFC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微软雅黑"/>
              <a:cs typeface="Arial"/>
              <a:sym typeface="Arial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31824" y="214758"/>
            <a:ext cx="680720" cy="654984"/>
            <a:chOff x="599440" y="1433941"/>
            <a:chExt cx="680720" cy="654984"/>
          </a:xfrm>
        </p:grpSpPr>
        <p:sp>
          <p:nvSpPr>
            <p:cNvPr id="26" name="Isosceles Triangle 25"/>
            <p:cNvSpPr/>
            <p:nvPr/>
          </p:nvSpPr>
          <p:spPr>
            <a:xfrm>
              <a:off x="599440" y="1433941"/>
              <a:ext cx="680720" cy="604526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25639" y="1504150"/>
              <a:ext cx="42832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6B91909C-3A4A-4331-9398-B9D1D8CA08E2}"/>
              </a:ext>
            </a:extLst>
          </p:cNvPr>
          <p:cNvSpPr txBox="1"/>
          <p:nvPr/>
        </p:nvSpPr>
        <p:spPr>
          <a:xfrm>
            <a:off x="1863750" y="141113"/>
            <a:ext cx="89003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/>
              <a:t>Trong bức tranh sau, mỗi hình tròn đều có bán kính 7 cm. Bọ ngựa đang ở điểm A bò theo đường gấp khúc ABCD để đến chỗ vòi voi ở điểm D. Hỏi bọ ngựa phải bò bao nhiêu xăng-ti-mét?</a:t>
            </a:r>
            <a:endParaRPr lang="en-US" sz="24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62F23BA-48DF-473E-A2DE-A9B7132EAF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3750" y="1598372"/>
            <a:ext cx="8650936" cy="3868412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8DD0D37-C1FC-4E35-A01B-F5610E39C804}"/>
              </a:ext>
            </a:extLst>
          </p:cNvPr>
          <p:cNvCxnSpPr>
            <a:cxnSpLocks/>
          </p:cNvCxnSpPr>
          <p:nvPr/>
        </p:nvCxnSpPr>
        <p:spPr>
          <a:xfrm>
            <a:off x="5080000" y="518160"/>
            <a:ext cx="50088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EA31FDD-48DE-4CED-BB06-DD8DCEE31A12}"/>
              </a:ext>
            </a:extLst>
          </p:cNvPr>
          <p:cNvCxnSpPr>
            <a:cxnSpLocks/>
          </p:cNvCxnSpPr>
          <p:nvPr/>
        </p:nvCxnSpPr>
        <p:spPr>
          <a:xfrm>
            <a:off x="2733040" y="869742"/>
            <a:ext cx="63195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17D8603-252B-445D-BCBA-65BF1EF33F38}"/>
              </a:ext>
            </a:extLst>
          </p:cNvPr>
          <p:cNvCxnSpPr>
            <a:cxnSpLocks/>
          </p:cNvCxnSpPr>
          <p:nvPr/>
        </p:nvCxnSpPr>
        <p:spPr>
          <a:xfrm>
            <a:off x="9560560" y="869742"/>
            <a:ext cx="11179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7DF3FAD-77C4-4DEC-B2AD-7D0830F64930}"/>
              </a:ext>
            </a:extLst>
          </p:cNvPr>
          <p:cNvCxnSpPr>
            <a:cxnSpLocks/>
          </p:cNvCxnSpPr>
          <p:nvPr/>
        </p:nvCxnSpPr>
        <p:spPr>
          <a:xfrm>
            <a:off x="1991360" y="1286561"/>
            <a:ext cx="218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2C441CD-0E36-4FDF-8E5C-FDA07F40550C}"/>
              </a:ext>
            </a:extLst>
          </p:cNvPr>
          <p:cNvCxnSpPr>
            <a:cxnSpLocks/>
          </p:cNvCxnSpPr>
          <p:nvPr/>
        </p:nvCxnSpPr>
        <p:spPr>
          <a:xfrm flipV="1">
            <a:off x="4923738" y="1286561"/>
            <a:ext cx="5165142" cy="104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165508F6-042E-7453-5854-1F8AFD2809DE}"/>
              </a:ext>
            </a:extLst>
          </p:cNvPr>
          <p:cNvSpPr/>
          <p:nvPr/>
        </p:nvSpPr>
        <p:spPr>
          <a:xfrm>
            <a:off x="-1908313" y="-185530"/>
            <a:ext cx="1749287" cy="20596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213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0" grpId="0"/>
    </p:bldLst>
  </p:timing>
</p:sld>
</file>

<file path=ppt/theme/theme1.xml><?xml version="1.0" encoding="utf-8"?>
<a:theme xmlns:a="http://schemas.openxmlformats.org/drawingml/2006/main" name="包图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324</Words>
  <Application>Microsoft Office PowerPoint</Application>
  <PresentationFormat>Widescreen</PresentationFormat>
  <Paragraphs>57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等线</vt:lpstr>
      <vt:lpstr>微软雅黑</vt:lpstr>
      <vt:lpstr>Arial</vt:lpstr>
      <vt:lpstr>Calibri</vt:lpstr>
      <vt:lpstr>Cambria</vt:lpstr>
      <vt:lpstr>Times New Roman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53</cp:revision>
  <dcterms:created xsi:type="dcterms:W3CDTF">2022-07-04T01:34:37Z</dcterms:created>
  <dcterms:modified xsi:type="dcterms:W3CDTF">2025-10-22T01:52:43Z</dcterms:modified>
</cp:coreProperties>
</file>