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9"/>
  </p:notesMasterIdLst>
  <p:sldIdLst>
    <p:sldId id="257" r:id="rId3"/>
    <p:sldId id="347" r:id="rId4"/>
    <p:sldId id="278" r:id="rId5"/>
    <p:sldId id="350" r:id="rId6"/>
    <p:sldId id="1159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52" y="-16336"/>
            <a:ext cx="9412097" cy="59383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78E8DD-7F8C-9AB4-E3AF-96FDD1AB5CC0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rồi trả lời câu hỏi.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24632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811192" y="5170497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7938745" y="503519"/>
            <a:ext cx="199442" cy="4413249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377483" y="5905875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7CBE1-9FC1-619C-2DAC-9A0464972DF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253992" y="254766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Xác định trung điểm của đoạn thẳng MN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4735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9725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90144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364120" y="4104028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3789678" y="870950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525878" y="1394559"/>
            <a:ext cx="271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2158999" y="4745204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2158999" y="5565126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9DD628F-52C3-9FD8-424D-4D384E52FEBA}"/>
              </a:ext>
            </a:extLst>
          </p:cNvPr>
          <p:cNvSpPr/>
          <p:nvPr/>
        </p:nvSpPr>
        <p:spPr>
          <a:xfrm>
            <a:off x="3978613" y="2539858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70320EE-D255-E06B-263B-9C4FBBDF7F6B}"/>
              </a:ext>
            </a:extLst>
          </p:cNvPr>
          <p:cNvSpPr/>
          <p:nvPr/>
        </p:nvSpPr>
        <p:spPr>
          <a:xfrm>
            <a:off x="3978613" y="3307683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60440F0-B41D-40D4-ECFB-B83902597BD9}"/>
              </a:ext>
            </a:extLst>
          </p:cNvPr>
          <p:cNvSpPr/>
          <p:nvPr/>
        </p:nvSpPr>
        <p:spPr>
          <a:xfrm rot="5400000">
            <a:off x="5202274" y="318216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CE00C36-1C5A-451D-C4C1-C409AF42EAA8}"/>
              </a:ext>
            </a:extLst>
          </p:cNvPr>
          <p:cNvSpPr/>
          <p:nvPr/>
        </p:nvSpPr>
        <p:spPr>
          <a:xfrm rot="5400000">
            <a:off x="6736432" y="315260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5FD14-8D02-03FF-8886-CC65C48626E5}"/>
              </a:ext>
            </a:extLst>
          </p:cNvPr>
          <p:cNvSpPr txBox="1"/>
          <p:nvPr/>
        </p:nvSpPr>
        <p:spPr>
          <a:xfrm rot="16200000">
            <a:off x="3365265" y="2435996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FB28A-3C79-2862-0129-CB9EF1573248}"/>
              </a:ext>
            </a:extLst>
          </p:cNvPr>
          <p:cNvSpPr txBox="1"/>
          <p:nvPr/>
        </p:nvSpPr>
        <p:spPr>
          <a:xfrm rot="16200000">
            <a:off x="3364476" y="3238452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C4BE2-28A4-8312-E782-D24F68919CBD}"/>
              </a:ext>
            </a:extLst>
          </p:cNvPr>
          <p:cNvSpPr txBox="1"/>
          <p:nvPr/>
        </p:nvSpPr>
        <p:spPr>
          <a:xfrm>
            <a:off x="6548087" y="34301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ED57C9-81B9-5117-0A5B-92678DC5FB65}"/>
              </a:ext>
            </a:extLst>
          </p:cNvPr>
          <p:cNvSpPr txBox="1"/>
          <p:nvPr/>
        </p:nvSpPr>
        <p:spPr>
          <a:xfrm>
            <a:off x="5025622" y="34134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15977-040E-AA5C-E0F8-F0BD93B7197B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67DBF-02DB-8F57-E969-906C2D7CBD01}"/>
              </a:ext>
            </a:extLst>
          </p:cNvPr>
          <p:cNvSpPr txBox="1"/>
          <p:nvPr/>
        </p:nvSpPr>
        <p:spPr>
          <a:xfrm>
            <a:off x="4149966" y="2180495"/>
            <a:ext cx="4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8302A-27BB-D5A1-A0A0-F9CFFCDEC2C2}"/>
              </a:ext>
            </a:extLst>
          </p:cNvPr>
          <p:cNvSpPr txBox="1"/>
          <p:nvPr/>
        </p:nvSpPr>
        <p:spPr>
          <a:xfrm>
            <a:off x="4202709" y="294705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" grpId="0" animBg="1"/>
      <p:bldP spid="4" grpId="0" animBg="1"/>
      <p:bldP spid="6" grpId="0" animBg="1"/>
      <p:bldP spid="7" grpId="0" animBg="1"/>
      <p:bldP spid="15" grpId="0"/>
      <p:bldP spid="17" grpId="0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DFCCAC-C838-7148-A42E-D0E52B43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2" y="2331737"/>
            <a:ext cx="11433296" cy="1612384"/>
          </a:xfrm>
          <a:prstGeom prst="rect">
            <a:avLst/>
          </a:prstGeom>
        </p:spPr>
      </p:pic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3.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Quan sát tranh rồi trả lời.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Cào cào cần nhảy thêm mấy bước để đến trung điểm của đoạn thẳng AB?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8374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46674" y="1205382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1509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 flipV="1">
            <a:off x="6061189" y="2942844"/>
            <a:ext cx="45720" cy="45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Cào cào cần nhảy thêm 2 bước để đến trung điểm của đoạn thẳng AB.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EFD564-671B-B5D4-27E8-35AD8C54A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59" y="2355882"/>
            <a:ext cx="7076728" cy="632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7F69E-C57D-E5F6-E22B-0B9037090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31" y="1989095"/>
            <a:ext cx="1219202" cy="96570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4B48958-EFE5-6E5D-D124-0AD1FF2E12A3}"/>
              </a:ext>
            </a:extLst>
          </p:cNvPr>
          <p:cNvSpPr/>
          <p:nvPr/>
        </p:nvSpPr>
        <p:spPr>
          <a:xfrm>
            <a:off x="5976325" y="2971951"/>
            <a:ext cx="130584" cy="1305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A6F4C-DBDB-D60A-F443-5B77DF396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690" y="2022616"/>
            <a:ext cx="1219202" cy="96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44AAE-3157-F7DC-1B58-E18CFDE86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177" y="2058089"/>
            <a:ext cx="1219202" cy="96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90466-16C2-6BBA-C8ED-BCBA3ECA0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5090" y="2022616"/>
            <a:ext cx="1219202" cy="965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AD16A-D41E-74F2-4E59-4ABB8955CD5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2682 -0.03773 C 0.03229 -0.04584 0.04075 -0.0507 0.04948 -0.0507 C 0.0595 -0.0507 0.06757 -0.04584 0.07317 -0.03773 L 0.1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2682 -0.03773 C 0.03229 -0.04584 0.04075 -0.0507 0.04948 -0.0507 C 0.0595 -0.0507 0.06758 -0.04584 0.07318 -0.03773 L 0.1 2.22222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6D83E-3658-23F5-D3C5-8B7289CC5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3"/>
          <a:stretch/>
        </p:blipFill>
        <p:spPr>
          <a:xfrm>
            <a:off x="7663070" y="2353750"/>
            <a:ext cx="3863449" cy="3794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17937-7B9D-0E65-29AB-A339A376E9C1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HẸN GẶP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30CB9-007A-17F6-E78D-935AA7658B5E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265</Words>
  <Application>Microsoft Office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Bubblegum Sans</vt:lpstr>
      <vt:lpstr>Calibri</vt:lpstr>
      <vt:lpstr>Calibri Light</vt:lpstr>
      <vt:lpstr>Times New Roman</vt:lpstr>
      <vt:lpstr>Office 主题​​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2022-07-03T12:31:21Z</dcterms:created>
  <dcterms:modified xsi:type="dcterms:W3CDTF">2025-10-22T01:45:35Z</dcterms:modified>
</cp:coreProperties>
</file>