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  <p:sldMasterId id="2147483721" r:id="rId3"/>
  </p:sldMasterIdLst>
  <p:notesMasterIdLst>
    <p:notesMasterId r:id="rId12"/>
  </p:notesMasterIdLst>
  <p:sldIdLst>
    <p:sldId id="318" r:id="rId4"/>
    <p:sldId id="2652" r:id="rId5"/>
    <p:sldId id="2653" r:id="rId6"/>
    <p:sldId id="2654" r:id="rId7"/>
    <p:sldId id="2655" r:id="rId8"/>
    <p:sldId id="2657" r:id="rId9"/>
    <p:sldId id="2656" r:id="rId10"/>
    <p:sldId id="3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61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2025/10/14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772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92483-9231-A0B1-0B5D-DBA7D70D9616}"/>
              </a:ext>
            </a:extLst>
          </p:cNvPr>
          <p:cNvSpPr txBox="1"/>
          <p:nvPr/>
        </p:nvSpPr>
        <p:spPr>
          <a:xfrm>
            <a:off x="701878" y="892501"/>
            <a:ext cx="107882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EFCB8-F186-1E4D-D7D6-04A260C8D6D8}"/>
              </a:ext>
            </a:extLst>
          </p:cNvPr>
          <p:cNvSpPr txBox="1"/>
          <p:nvPr/>
        </p:nvSpPr>
        <p:spPr>
          <a:xfrm>
            <a:off x="2279374" y="3429001"/>
            <a:ext cx="8242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MỘT PHẦN MẤY </a:t>
            </a:r>
          </a:p>
          <a:p>
            <a:pPr algn="ctr"/>
            <a:r>
              <a:rPr lang="en-US" sz="5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5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  <a:endParaRPr lang="vi-VN" sz="5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8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332922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7779026" y="-1"/>
            <a:ext cx="4236082" cy="1785329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EEFB3-2632-C83C-7DCF-97006D12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616"/>
            <a:ext cx="2158133" cy="84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1015545" y="1168250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</p:cNvCxnSpPr>
          <p:nvPr/>
        </p:nvCxnSpPr>
        <p:spPr>
          <a:xfrm>
            <a:off x="2006145" y="116824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991901" y="1166054"/>
            <a:ext cx="2004641" cy="1981200"/>
            <a:chOff x="3524866" y="411178"/>
            <a:chExt cx="2004641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3524866" y="411178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3538782" y="1443907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1133007" y="4103555"/>
            <a:ext cx="1981197" cy="19907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1168799" y="5098915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</p:cNvCxnSpPr>
          <p:nvPr/>
        </p:nvCxnSpPr>
        <p:spPr>
          <a:xfrm flipH="1">
            <a:off x="1115345" y="5149702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1122893" y="4122339"/>
            <a:ext cx="2053453" cy="2049148"/>
            <a:chOff x="5566787" y="5954048"/>
            <a:chExt cx="1990724" cy="1943220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5590539" y="5930296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0887" y="6913782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8EEFB3-2632-C83C-7DCF-97006D12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59" y="85723"/>
            <a:ext cx="2158133" cy="84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" name="Group 29"/>
          <p:cNvGrpSpPr/>
          <p:nvPr/>
        </p:nvGrpSpPr>
        <p:grpSpPr>
          <a:xfrm>
            <a:off x="3772012" y="1077607"/>
            <a:ext cx="6753224" cy="2351394"/>
            <a:chOff x="3772012" y="1077607"/>
            <a:chExt cx="6753224" cy="235139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E7EBAA9-D346-4FA8-93B0-A26CCCA7F543}"/>
                </a:ext>
              </a:extLst>
            </p:cNvPr>
            <p:cNvSpPr/>
            <p:nvPr/>
          </p:nvSpPr>
          <p:spPr>
            <a:xfrm>
              <a:off x="3772012" y="1077607"/>
              <a:ext cx="6753224" cy="23513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8298" y="1333499"/>
              <a:ext cx="636754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48298" y="2259239"/>
            <a:ext cx="6458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48298" y="2748308"/>
                <a:ext cx="3803926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98" y="2748308"/>
                <a:ext cx="3803926" cy="712631"/>
              </a:xfrm>
              <a:prstGeom prst="rect">
                <a:avLst/>
              </a:prstGeom>
              <a:blipFill>
                <a:blip r:embed="rId3"/>
                <a:stretch>
                  <a:fillRect l="-2885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772012" y="4046775"/>
            <a:ext cx="6753224" cy="2200275"/>
            <a:chOff x="3772012" y="4046775"/>
            <a:chExt cx="6753224" cy="2200275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57BA757-1690-4F47-831E-89E67FB1BE39}"/>
                </a:ext>
              </a:extLst>
            </p:cNvPr>
            <p:cNvSpPr/>
            <p:nvPr/>
          </p:nvSpPr>
          <p:spPr>
            <a:xfrm>
              <a:off x="3772012" y="4046775"/>
              <a:ext cx="6753224" cy="220027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08679" y="4074827"/>
              <a:ext cx="652839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948795" y="5458857"/>
                <a:ext cx="6096000" cy="7126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95" y="5458857"/>
                <a:ext cx="6096000" cy="712631"/>
              </a:xfrm>
              <a:prstGeom prst="rect">
                <a:avLst/>
              </a:prstGeom>
              <a:blipFill>
                <a:blip r:embed="rId4"/>
                <a:stretch>
                  <a:fillRect l="-180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948795" y="501697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A94308-7ED5-1E0E-293C-322C44094520}"/>
              </a:ext>
            </a:extLst>
          </p:cNvPr>
          <p:cNvSpPr txBox="1"/>
          <p:nvPr/>
        </p:nvSpPr>
        <p:spPr>
          <a:xfrm>
            <a:off x="252205" y="1333499"/>
            <a:ext cx="73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93AB6-ADEE-01AB-A163-5953D3F5215E}"/>
              </a:ext>
            </a:extLst>
          </p:cNvPr>
          <p:cNvSpPr txBox="1"/>
          <p:nvPr/>
        </p:nvSpPr>
        <p:spPr>
          <a:xfrm>
            <a:off x="381878" y="4110742"/>
            <a:ext cx="73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8" grpId="0" animBg="1"/>
      <p:bldP spid="15" grpId="0"/>
      <p:bldP spid="16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1112205" y="548635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1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2127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2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1840624" y="346903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4" y="346903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214" b="-113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198925" y="508366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78" y="2078149"/>
            <a:ext cx="9048415" cy="1774984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393" y="2462197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4795079" y="1044049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09832" y="1733541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211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Cambria Math</vt:lpstr>
      <vt:lpstr>ITC Avant Garde Std Bk</vt:lpstr>
      <vt:lpstr>Times New Roman</vt:lpstr>
      <vt:lpstr>庞门正道标题体</vt:lpstr>
      <vt:lpstr>千图网海量PPT模板www.58pic.com​​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59</cp:revision>
  <dcterms:created xsi:type="dcterms:W3CDTF">2022-07-01T08:54:55Z</dcterms:created>
  <dcterms:modified xsi:type="dcterms:W3CDTF">2025-10-14T05:23:39Z</dcterms:modified>
</cp:coreProperties>
</file>