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0" r:id="rId2"/>
    <p:sldId id="356" r:id="rId3"/>
    <p:sldId id="359" r:id="rId4"/>
    <p:sldId id="286" r:id="rId5"/>
    <p:sldId id="360" r:id="rId6"/>
    <p:sldId id="361" r:id="rId7"/>
    <p:sldId id="362" r:id="rId8"/>
    <p:sldId id="3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021"/>
    <a:srgbClr val="D0E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FAC5E-C026-4A51-8B68-E129AA6FEC9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CDB58-4C8A-4D34-AA48-5AFA9517F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6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102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0066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16436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7200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2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4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26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0"/>
            <a:ext cx="12193057" cy="6858595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2D96B62F-BC2C-4F44-9CA0-469865CAF3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342900"/>
            <a:ext cx="1218902" cy="12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8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1"/>
            <a:ext cx="1066347" cy="6374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353131-0F46-4685-B7C2-01DDFAD6047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9081" y="1095337"/>
            <a:ext cx="2699628" cy="7566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94E33D-2447-E771-D438-D2A926A0F379}"/>
              </a:ext>
            </a:extLst>
          </p:cNvPr>
          <p:cNvSpPr txBox="1"/>
          <p:nvPr/>
        </p:nvSpPr>
        <p:spPr>
          <a:xfrm>
            <a:off x="2028829" y="2078504"/>
            <a:ext cx="89529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 44. ÔN TẬP CHUNG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( TIẾT 1 – TR. 120)</a:t>
            </a:r>
          </a:p>
        </p:txBody>
      </p:sp>
    </p:spTree>
    <p:extLst>
      <p:ext uri="{BB962C8B-B14F-4D97-AF65-F5344CB8AC3E}">
        <p14:creationId xmlns:p14="http://schemas.microsoft.com/office/powerpoint/2010/main" val="37045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1380467" y="421598"/>
            <a:ext cx="410593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altLang="zh-CN" sz="3733" b="1" dirty="0" err="1"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Đặt</a:t>
            </a:r>
            <a:r>
              <a:rPr lang="en-US" altLang="zh-CN" sz="3733" b="1" dirty="0"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</a:t>
            </a:r>
            <a:r>
              <a:rPr lang="en-US" altLang="zh-CN" sz="3733" b="1" dirty="0"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rồi</a:t>
            </a:r>
            <a:r>
              <a:rPr lang="en-US" altLang="zh-CN" sz="3733" b="1" dirty="0"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</a:t>
            </a:r>
            <a:r>
              <a:rPr lang="en-US" altLang="zh-CN" sz="3733" b="1" dirty="0"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.</a:t>
            </a:r>
            <a:endParaRPr lang="zh-CN" altLang="en-US" sz="3733" b="1" dirty="0"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828674" y="42862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B6C957-9AA2-4594-8F5A-F326650E872C}"/>
              </a:ext>
            </a:extLst>
          </p:cNvPr>
          <p:cNvSpPr/>
          <p:nvPr/>
        </p:nvSpPr>
        <p:spPr>
          <a:xfrm>
            <a:off x="1219200" y="1571625"/>
            <a:ext cx="28098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213 x 3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7BD1EF9-3450-4BAF-A80C-C23641333A6B}"/>
              </a:ext>
            </a:extLst>
          </p:cNvPr>
          <p:cNvSpPr/>
          <p:nvPr/>
        </p:nvSpPr>
        <p:spPr>
          <a:xfrm>
            <a:off x="5019675" y="1533525"/>
            <a:ext cx="28098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217 x 4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1C9686D-89F8-4E04-896F-8D8A2DAB3361}"/>
              </a:ext>
            </a:extLst>
          </p:cNvPr>
          <p:cNvSpPr/>
          <p:nvPr/>
        </p:nvSpPr>
        <p:spPr>
          <a:xfrm>
            <a:off x="8924925" y="1485900"/>
            <a:ext cx="28098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161 x 5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F6D9B0-31FE-4940-913C-01BB192F7D00}"/>
              </a:ext>
            </a:extLst>
          </p:cNvPr>
          <p:cNvGrpSpPr/>
          <p:nvPr/>
        </p:nvGrpSpPr>
        <p:grpSpPr>
          <a:xfrm>
            <a:off x="1075627" y="3234861"/>
            <a:ext cx="2228850" cy="1446550"/>
            <a:chOff x="1400175" y="3105150"/>
            <a:chExt cx="2228850" cy="144655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A31D597-E22E-48D1-B9A7-3D28D273E7F7}"/>
                </a:ext>
              </a:extLst>
            </p:cNvPr>
            <p:cNvSpPr txBox="1"/>
            <p:nvPr/>
          </p:nvSpPr>
          <p:spPr>
            <a:xfrm>
              <a:off x="1532862" y="3105150"/>
              <a:ext cx="209616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 </a:t>
              </a:r>
              <a:r>
                <a:rPr lang="en-US" sz="4400" b="1" dirty="0"/>
                <a:t>213</a:t>
              </a:r>
            </a:p>
            <a:p>
              <a:r>
                <a:rPr lang="en-US" sz="4400" b="1" dirty="0"/>
                <a:t>      3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2856D24-190E-45AF-9962-1C8B1B93E2F7}"/>
                </a:ext>
              </a:extLst>
            </p:cNvPr>
            <p:cNvCxnSpPr>
              <a:cxnSpLocks/>
            </p:cNvCxnSpPr>
            <p:nvPr/>
          </p:nvCxnSpPr>
          <p:spPr>
            <a:xfrm>
              <a:off x="1838325" y="4410075"/>
              <a:ext cx="10579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9185F78-850F-4AAD-A5FC-13D6AC8DC08E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x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1CCC005-3FAE-46C6-9E1F-F5634371660D}"/>
              </a:ext>
            </a:extLst>
          </p:cNvPr>
          <p:cNvSpPr txBox="1"/>
          <p:nvPr/>
        </p:nvSpPr>
        <p:spPr>
          <a:xfrm>
            <a:off x="2126700" y="4501243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CB091B6-C916-4320-B858-0CF431F6DA12}"/>
              </a:ext>
            </a:extLst>
          </p:cNvPr>
          <p:cNvSpPr txBox="1"/>
          <p:nvPr/>
        </p:nvSpPr>
        <p:spPr>
          <a:xfrm>
            <a:off x="1810159" y="4500136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A19158-08F1-4468-BEAC-4E5055BEBEEC}"/>
              </a:ext>
            </a:extLst>
          </p:cNvPr>
          <p:cNvSpPr txBox="1"/>
          <p:nvPr/>
        </p:nvSpPr>
        <p:spPr>
          <a:xfrm>
            <a:off x="1502637" y="4511022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7A30C64-E3B0-4F2A-8038-EAC701E93145}"/>
              </a:ext>
            </a:extLst>
          </p:cNvPr>
          <p:cNvGrpSpPr/>
          <p:nvPr/>
        </p:nvGrpSpPr>
        <p:grpSpPr>
          <a:xfrm>
            <a:off x="5457127" y="3139611"/>
            <a:ext cx="2228850" cy="1446550"/>
            <a:chOff x="1400175" y="3105150"/>
            <a:chExt cx="2228850" cy="144655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9CC233E-6988-40F4-925E-5D52304B3273}"/>
                </a:ext>
              </a:extLst>
            </p:cNvPr>
            <p:cNvSpPr txBox="1"/>
            <p:nvPr/>
          </p:nvSpPr>
          <p:spPr>
            <a:xfrm>
              <a:off x="1532862" y="3105150"/>
              <a:ext cx="209616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 </a:t>
              </a:r>
              <a:r>
                <a:rPr lang="en-US" sz="4400" b="1" dirty="0"/>
                <a:t>217</a:t>
              </a:r>
            </a:p>
            <a:p>
              <a:r>
                <a:rPr lang="en-US" sz="4400" b="1" dirty="0"/>
                <a:t>      4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772D50C-E9B7-4ADF-9AEA-5CBFF918A69A}"/>
                </a:ext>
              </a:extLst>
            </p:cNvPr>
            <p:cNvCxnSpPr>
              <a:cxnSpLocks/>
            </p:cNvCxnSpPr>
            <p:nvPr/>
          </p:nvCxnSpPr>
          <p:spPr>
            <a:xfrm>
              <a:off x="1838325" y="4410075"/>
              <a:ext cx="10579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D36F8AB-1DED-47BE-9E5B-C135A08AC31B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x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1A3CBDA-7161-4489-A991-9906E1540112}"/>
              </a:ext>
            </a:extLst>
          </p:cNvPr>
          <p:cNvSpPr txBox="1"/>
          <p:nvPr/>
        </p:nvSpPr>
        <p:spPr>
          <a:xfrm>
            <a:off x="6527250" y="4405993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7EE4F8-B4B2-4D7D-8753-691D3CF96502}"/>
              </a:ext>
            </a:extLst>
          </p:cNvPr>
          <p:cNvSpPr txBox="1"/>
          <p:nvPr/>
        </p:nvSpPr>
        <p:spPr>
          <a:xfrm>
            <a:off x="6210709" y="4404886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7900D0F-8009-4C14-BCFE-7EE0F33510DF}"/>
              </a:ext>
            </a:extLst>
          </p:cNvPr>
          <p:cNvSpPr txBox="1"/>
          <p:nvPr/>
        </p:nvSpPr>
        <p:spPr>
          <a:xfrm>
            <a:off x="5903187" y="4415772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B2384A3-3947-4CC5-894B-09B8B712BE02}"/>
              </a:ext>
            </a:extLst>
          </p:cNvPr>
          <p:cNvGrpSpPr/>
          <p:nvPr/>
        </p:nvGrpSpPr>
        <p:grpSpPr>
          <a:xfrm>
            <a:off x="9095677" y="2987211"/>
            <a:ext cx="2228850" cy="1446550"/>
            <a:chOff x="1400175" y="3105150"/>
            <a:chExt cx="2228850" cy="144655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C0004AA-C79E-4B4F-A52F-D3347A8CD0BB}"/>
                </a:ext>
              </a:extLst>
            </p:cNvPr>
            <p:cNvSpPr txBox="1"/>
            <p:nvPr/>
          </p:nvSpPr>
          <p:spPr>
            <a:xfrm>
              <a:off x="1532862" y="3105150"/>
              <a:ext cx="209616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 </a:t>
              </a:r>
              <a:r>
                <a:rPr lang="en-US" sz="4400" b="1" dirty="0"/>
                <a:t>161</a:t>
              </a:r>
            </a:p>
            <a:p>
              <a:r>
                <a:rPr lang="en-US" sz="4400" b="1" dirty="0"/>
                <a:t>      5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B9718DC-4C6A-420A-A953-C9C4475678DC}"/>
                </a:ext>
              </a:extLst>
            </p:cNvPr>
            <p:cNvCxnSpPr>
              <a:cxnSpLocks/>
            </p:cNvCxnSpPr>
            <p:nvPr/>
          </p:nvCxnSpPr>
          <p:spPr>
            <a:xfrm>
              <a:off x="1838325" y="4410075"/>
              <a:ext cx="10579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6BCF2AF-809B-4A9A-BBBB-7D46358DC484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x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54113A93-56EB-4B32-905E-D6EA1A2AF2CC}"/>
              </a:ext>
            </a:extLst>
          </p:cNvPr>
          <p:cNvSpPr txBox="1"/>
          <p:nvPr/>
        </p:nvSpPr>
        <p:spPr>
          <a:xfrm>
            <a:off x="10137225" y="4244068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300692E-95A2-4ED1-9F93-96D210C86CDF}"/>
              </a:ext>
            </a:extLst>
          </p:cNvPr>
          <p:cNvSpPr txBox="1"/>
          <p:nvPr/>
        </p:nvSpPr>
        <p:spPr>
          <a:xfrm>
            <a:off x="9820684" y="4242961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2214DE8-7AE8-40D3-9A90-DAE8A0446693}"/>
              </a:ext>
            </a:extLst>
          </p:cNvPr>
          <p:cNvSpPr txBox="1"/>
          <p:nvPr/>
        </p:nvSpPr>
        <p:spPr>
          <a:xfrm>
            <a:off x="9513162" y="4253847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1E5E03-F5B3-0B95-2828-9937F924A84A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796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39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1380467" y="421598"/>
            <a:ext cx="203900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</a:t>
            </a:r>
            <a:endParaRPr kumimoji="0" lang="zh-CN" altLang="en-US" sz="3733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828674" y="48577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18809B-C56E-4215-9000-B7467C135245}"/>
              </a:ext>
            </a:extLst>
          </p:cNvPr>
          <p:cNvGrpSpPr/>
          <p:nvPr/>
        </p:nvGrpSpPr>
        <p:grpSpPr>
          <a:xfrm>
            <a:off x="1252537" y="2233612"/>
            <a:ext cx="2257425" cy="2381251"/>
            <a:chOff x="1219200" y="1571624"/>
            <a:chExt cx="2257425" cy="238125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2B6C957-9AA2-4594-8F5A-F326650E872C}"/>
                </a:ext>
              </a:extLst>
            </p:cNvPr>
            <p:cNvSpPr/>
            <p:nvPr/>
          </p:nvSpPr>
          <p:spPr>
            <a:xfrm>
              <a:off x="1219200" y="1571624"/>
              <a:ext cx="2257425" cy="2381251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28" name="TextBox 43">
              <a:extLst>
                <a:ext uri="{FF2B5EF4-FFF2-40B4-BE49-F238E27FC236}">
                  <a16:creationId xmlns:a16="http://schemas.microsoft.com/office/drawing/2014/main" id="{AFC9118A-5DFC-4416-9E8B-0BD9411DE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949" y="1779843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9" name="TextBox 49">
              <a:extLst>
                <a:ext uri="{FF2B5EF4-FFF2-40B4-BE49-F238E27FC236}">
                  <a16:creationId xmlns:a16="http://schemas.microsoft.com/office/drawing/2014/main" id="{0D6DE430-31DB-4805-9BF4-37B6EB434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023" y="1774011"/>
              <a:ext cx="1028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69</a:t>
              </a:r>
            </a:p>
          </p:txBody>
        </p:sp>
        <p:grpSp>
          <p:nvGrpSpPr>
            <p:cNvPr id="30" name="Group 66">
              <a:extLst>
                <a:ext uri="{FF2B5EF4-FFF2-40B4-BE49-F238E27FC236}">
                  <a16:creationId xmlns:a16="http://schemas.microsoft.com/office/drawing/2014/main" id="{91771018-E8C3-493A-9F74-FBC1E24C3D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5130" y="1829494"/>
              <a:ext cx="819151" cy="1431301"/>
              <a:chOff x="2299" y="1252"/>
              <a:chExt cx="516" cy="656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0014D19-7B06-4122-B25C-50F433D64B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51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212CDBF-0786-43FC-8F7C-6DF085B3C01B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849CE88-5D7F-4812-AF96-405D32839D78}"/>
              </a:ext>
            </a:extLst>
          </p:cNvPr>
          <p:cNvGrpSpPr/>
          <p:nvPr/>
        </p:nvGrpSpPr>
        <p:grpSpPr>
          <a:xfrm>
            <a:off x="4967287" y="2214562"/>
            <a:ext cx="2257425" cy="2428876"/>
            <a:chOff x="1219200" y="1571624"/>
            <a:chExt cx="2257425" cy="2428876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6124CB43-9CFD-4B20-8D55-5853692C38E4}"/>
                </a:ext>
              </a:extLst>
            </p:cNvPr>
            <p:cNvSpPr/>
            <p:nvPr/>
          </p:nvSpPr>
          <p:spPr>
            <a:xfrm>
              <a:off x="1219200" y="1571624"/>
              <a:ext cx="2257425" cy="242887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64" name="TextBox 43">
              <a:extLst>
                <a:ext uri="{FF2B5EF4-FFF2-40B4-BE49-F238E27FC236}">
                  <a16:creationId xmlns:a16="http://schemas.microsoft.com/office/drawing/2014/main" id="{D075596E-5855-4AC0-9D7E-672E33E8D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949" y="1779843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5" name="TextBox 49">
              <a:extLst>
                <a:ext uri="{FF2B5EF4-FFF2-40B4-BE49-F238E27FC236}">
                  <a16:creationId xmlns:a16="http://schemas.microsoft.com/office/drawing/2014/main" id="{A0A7AD55-81D9-43CF-8B24-78FBF8A84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023" y="1774011"/>
              <a:ext cx="1028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68</a:t>
              </a:r>
            </a:p>
          </p:txBody>
        </p:sp>
        <p:grpSp>
          <p:nvGrpSpPr>
            <p:cNvPr id="66" name="Group 66">
              <a:extLst>
                <a:ext uri="{FF2B5EF4-FFF2-40B4-BE49-F238E27FC236}">
                  <a16:creationId xmlns:a16="http://schemas.microsoft.com/office/drawing/2014/main" id="{B28F76C5-5E45-4950-BE85-78096A6BA7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5130" y="1829494"/>
              <a:ext cx="819151" cy="1431301"/>
              <a:chOff x="2299" y="1252"/>
              <a:chExt cx="516" cy="656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CBFA09F-0F59-46F2-A10C-BDA589E8C8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51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9C19C3B5-C3ED-4B97-AE6B-4FB11537FA71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13625B-7080-4D0C-917D-00B7DDE08A94}"/>
              </a:ext>
            </a:extLst>
          </p:cNvPr>
          <p:cNvGrpSpPr/>
          <p:nvPr/>
        </p:nvGrpSpPr>
        <p:grpSpPr>
          <a:xfrm>
            <a:off x="8605837" y="2185987"/>
            <a:ext cx="2257425" cy="2466976"/>
            <a:chOff x="1219200" y="1571624"/>
            <a:chExt cx="2257425" cy="2466976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6BCA9651-F5BF-456E-89D0-9F8D474370A4}"/>
                </a:ext>
              </a:extLst>
            </p:cNvPr>
            <p:cNvSpPr/>
            <p:nvPr/>
          </p:nvSpPr>
          <p:spPr>
            <a:xfrm>
              <a:off x="1219200" y="1571624"/>
              <a:ext cx="2257425" cy="246697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71" name="TextBox 43">
              <a:extLst>
                <a:ext uri="{FF2B5EF4-FFF2-40B4-BE49-F238E27FC236}">
                  <a16:creationId xmlns:a16="http://schemas.microsoft.com/office/drawing/2014/main" id="{D7FFFE86-DC19-44F4-870F-5A5B2B89F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949" y="1779843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2" name="TextBox 49">
              <a:extLst>
                <a:ext uri="{FF2B5EF4-FFF2-40B4-BE49-F238E27FC236}">
                  <a16:creationId xmlns:a16="http://schemas.microsoft.com/office/drawing/2014/main" id="{00895DC2-54F3-4184-A6BC-9A5EB07AD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023" y="1774011"/>
              <a:ext cx="1028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80</a:t>
              </a:r>
            </a:p>
          </p:txBody>
        </p:sp>
        <p:grpSp>
          <p:nvGrpSpPr>
            <p:cNvPr id="73" name="Group 66">
              <a:extLst>
                <a:ext uri="{FF2B5EF4-FFF2-40B4-BE49-F238E27FC236}">
                  <a16:creationId xmlns:a16="http://schemas.microsoft.com/office/drawing/2014/main" id="{2F931E04-B1D5-46AD-96E9-1FBFD0DA5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5130" y="1829494"/>
              <a:ext cx="819151" cy="1431301"/>
              <a:chOff x="2299" y="1252"/>
              <a:chExt cx="516" cy="656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2C77E90-BDF1-48B3-A56C-8663A0EE03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51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6F87F6D9-F773-48B5-8506-7BE227131957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76" name="TextBox 36">
            <a:extLst>
              <a:ext uri="{FF2B5EF4-FFF2-40B4-BE49-F238E27FC236}">
                <a16:creationId xmlns:a16="http://schemas.microsoft.com/office/drawing/2014/main" id="{57187936-4C99-4B25-A129-B4FF1A0F2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836" y="30407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7" name="TextBox 36">
            <a:extLst>
              <a:ext uri="{FF2B5EF4-FFF2-40B4-BE49-F238E27FC236}">
                <a16:creationId xmlns:a16="http://schemas.microsoft.com/office/drawing/2014/main" id="{EA9EFCB6-DD22-4D32-BAED-AD7CD1A2C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286" y="30153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8" name="TextBox 36">
            <a:extLst>
              <a:ext uri="{FF2B5EF4-FFF2-40B4-BE49-F238E27FC236}">
                <a16:creationId xmlns:a16="http://schemas.microsoft.com/office/drawing/2014/main" id="{8AC42A1C-AC05-4424-8FA1-73872F256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086" y="30153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9" name="TextBox 36">
            <a:extLst>
              <a:ext uri="{FF2B5EF4-FFF2-40B4-BE49-F238E27FC236}">
                <a16:creationId xmlns:a16="http://schemas.microsoft.com/office/drawing/2014/main" id="{AD517076-93E8-458E-9BDF-6C796A585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586" y="30407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:a16="http://schemas.microsoft.com/office/drawing/2014/main" id="{09939DB4-8046-4733-998D-091B63DE3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611" y="3501102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Box 36">
            <a:extLst>
              <a:ext uri="{FF2B5EF4-FFF2-40B4-BE49-F238E27FC236}">
                <a16:creationId xmlns:a16="http://schemas.microsoft.com/office/drawing/2014/main" id="{82037674-0ABE-4DF6-9C51-73853A3EC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486" y="30407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2" name="TextBox 36">
            <a:extLst>
              <a:ext uri="{FF2B5EF4-FFF2-40B4-BE49-F238E27FC236}">
                <a16:creationId xmlns:a16="http://schemas.microsoft.com/office/drawing/2014/main" id="{EFA6637D-C849-4AAD-8A86-7A3900B41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086" y="30280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3" name="TextBox 36">
            <a:extLst>
              <a:ext uri="{FF2B5EF4-FFF2-40B4-BE49-F238E27FC236}">
                <a16:creationId xmlns:a16="http://schemas.microsoft.com/office/drawing/2014/main" id="{684199FF-D52B-4D7F-89B9-E6C8D2022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786" y="30280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483FE435-5548-4752-A8EB-B0D247786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711" y="3050252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5" name="TextBox 36">
            <a:extLst>
              <a:ext uri="{FF2B5EF4-FFF2-40B4-BE49-F238E27FC236}">
                <a16:creationId xmlns:a16="http://schemas.microsoft.com/office/drawing/2014/main" id="{566216D7-8565-422B-BED0-5D8D726D7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311" y="34852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6" name="TextBox 36">
            <a:extLst>
              <a:ext uri="{FF2B5EF4-FFF2-40B4-BE49-F238E27FC236}">
                <a16:creationId xmlns:a16="http://schemas.microsoft.com/office/drawing/2014/main" id="{4920C06B-0C73-431D-99CD-40AD2294D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6511" y="302167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36">
            <a:extLst>
              <a:ext uri="{FF2B5EF4-FFF2-40B4-BE49-F238E27FC236}">
                <a16:creationId xmlns:a16="http://schemas.microsoft.com/office/drawing/2014/main" id="{310948C6-E3EF-4555-BD5A-BA4930C74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2111" y="3012152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8" name="TextBox 36">
            <a:extLst>
              <a:ext uri="{FF2B5EF4-FFF2-40B4-BE49-F238E27FC236}">
                <a16:creationId xmlns:a16="http://schemas.microsoft.com/office/drawing/2014/main" id="{C26C3ACB-01FF-4D40-909A-D6602EF58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7861" y="3012152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9" name="TextBox 36">
            <a:extLst>
              <a:ext uri="{FF2B5EF4-FFF2-40B4-BE49-F238E27FC236}">
                <a16:creationId xmlns:a16="http://schemas.microsoft.com/office/drawing/2014/main" id="{B4986022-58C8-47C8-8476-20544422B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3686" y="3031202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0" name="TextBox 36">
            <a:extLst>
              <a:ext uri="{FF2B5EF4-FFF2-40B4-BE49-F238E27FC236}">
                <a16:creationId xmlns:a16="http://schemas.microsoft.com/office/drawing/2014/main" id="{2997B46B-5B29-441E-A257-8740F778F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6911" y="35360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7EB02F-EF89-61CB-B92A-65EB28307A93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83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/>
          <p:nvPr/>
        </p:nvSpPr>
        <p:spPr>
          <a:xfrm>
            <a:off x="971549" y="0"/>
            <a:ext cx="110013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189"/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Trong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hình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bên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:</a:t>
            </a:r>
          </a:p>
          <a:p>
            <a:pPr algn="just" defTabSz="457189"/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a)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Nêu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tên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trung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điểm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của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các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đoạn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thẳng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BC, ED, BM, ND.</a:t>
            </a:r>
          </a:p>
          <a:p>
            <a:pPr algn="just" defTabSz="457189"/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b)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Có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mấy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góc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vuông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?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Nêu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tên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đỉnh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và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cạnh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của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mỗi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góc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vuông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đó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A83D5-9C33-4097-A1F8-5C02AB3B8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120"/>
            <a:ext cx="851503" cy="8515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63D1D9-7C8A-461F-9290-B0554449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743074"/>
            <a:ext cx="3981450" cy="44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A32B832-4E22-9E06-FF6B-76FFDB9606D8}"/>
              </a:ext>
            </a:extLst>
          </p:cNvPr>
          <p:cNvCxnSpPr/>
          <p:nvPr/>
        </p:nvCxnSpPr>
        <p:spPr>
          <a:xfrm>
            <a:off x="2261937" y="970897"/>
            <a:ext cx="2473692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B65837-D6E1-928D-34E8-6B35ACB23E29}"/>
              </a:ext>
            </a:extLst>
          </p:cNvPr>
          <p:cNvCxnSpPr>
            <a:cxnSpLocks/>
          </p:cNvCxnSpPr>
          <p:nvPr/>
        </p:nvCxnSpPr>
        <p:spPr>
          <a:xfrm>
            <a:off x="6256421" y="970897"/>
            <a:ext cx="4456497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A4F9C2-5559-F926-AA14-A8E27C6C1184}"/>
              </a:ext>
            </a:extLst>
          </p:cNvPr>
          <p:cNvCxnSpPr/>
          <p:nvPr/>
        </p:nvCxnSpPr>
        <p:spPr>
          <a:xfrm>
            <a:off x="2059806" y="1471411"/>
            <a:ext cx="2473692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D7F83C-E39B-BEFC-0119-A61D5D183ADB}"/>
              </a:ext>
            </a:extLst>
          </p:cNvPr>
          <p:cNvCxnSpPr>
            <a:cxnSpLocks/>
          </p:cNvCxnSpPr>
          <p:nvPr/>
        </p:nvCxnSpPr>
        <p:spPr>
          <a:xfrm>
            <a:off x="4937760" y="1456904"/>
            <a:ext cx="3599848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112E4D-1078-DE02-2B94-A7AE53C12B3F}"/>
              </a:ext>
            </a:extLst>
          </p:cNvPr>
          <p:cNvCxnSpPr>
            <a:cxnSpLocks/>
          </p:cNvCxnSpPr>
          <p:nvPr/>
        </p:nvCxnSpPr>
        <p:spPr>
          <a:xfrm>
            <a:off x="9461634" y="1470156"/>
            <a:ext cx="2415439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0E619E-B03B-3FA2-1EAA-5D5C39E93D3C}"/>
              </a:ext>
            </a:extLst>
          </p:cNvPr>
          <p:cNvCxnSpPr>
            <a:cxnSpLocks/>
          </p:cNvCxnSpPr>
          <p:nvPr/>
        </p:nvCxnSpPr>
        <p:spPr>
          <a:xfrm>
            <a:off x="1054217" y="1929583"/>
            <a:ext cx="447324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D001EC9-F5AB-296F-4349-5F59CB3850D7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583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/>
          <p:nvPr/>
        </p:nvSpPr>
        <p:spPr>
          <a:xfrm>
            <a:off x="981074" y="57150"/>
            <a:ext cx="110013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Trong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hình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bên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:</a:t>
            </a:r>
          </a:p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a)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Nêu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tên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trung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điểm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của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các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đoạn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thẳng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BC, ED, BM, ND.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A83D5-9C33-4097-A1F8-5C02AB3B8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120"/>
            <a:ext cx="851503" cy="8515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63D1D9-7C8A-461F-9290-B0554449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1628774"/>
            <a:ext cx="3981450" cy="44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81A88DE-631D-4FF6-AA48-FC972F06CC12}"/>
              </a:ext>
            </a:extLst>
          </p:cNvPr>
          <p:cNvSpPr/>
          <p:nvPr/>
        </p:nvSpPr>
        <p:spPr>
          <a:xfrm>
            <a:off x="9220200" y="3114675"/>
            <a:ext cx="219075" cy="2381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AD9E2-87F4-4BD6-B6D1-C160069A28CE}"/>
              </a:ext>
            </a:extLst>
          </p:cNvPr>
          <p:cNvSpPr txBox="1"/>
          <p:nvPr/>
        </p:nvSpPr>
        <p:spPr>
          <a:xfrm>
            <a:off x="142874" y="177165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611436-CF9F-47CE-BC3A-640E58D6F2C3}"/>
              </a:ext>
            </a:extLst>
          </p:cNvPr>
          <p:cNvSpPr/>
          <p:nvPr/>
        </p:nvSpPr>
        <p:spPr>
          <a:xfrm>
            <a:off x="9229725" y="5495925"/>
            <a:ext cx="219075" cy="2381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2E524-61CB-4DC8-83AA-BFAC9525CA28}"/>
              </a:ext>
            </a:extLst>
          </p:cNvPr>
          <p:cNvSpPr txBox="1"/>
          <p:nvPr/>
        </p:nvSpPr>
        <p:spPr>
          <a:xfrm>
            <a:off x="142874" y="260032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71E73B-9E51-4A0A-98FF-EF3CF1247304}"/>
              </a:ext>
            </a:extLst>
          </p:cNvPr>
          <p:cNvSpPr/>
          <p:nvPr/>
        </p:nvSpPr>
        <p:spPr>
          <a:xfrm>
            <a:off x="8439150" y="3124200"/>
            <a:ext cx="219075" cy="2381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2D331F-F93C-4F6D-8E32-D620D2ECB0A3}"/>
              </a:ext>
            </a:extLst>
          </p:cNvPr>
          <p:cNvSpPr txBox="1"/>
          <p:nvPr/>
        </p:nvSpPr>
        <p:spPr>
          <a:xfrm>
            <a:off x="200024" y="339090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4637D5-EF85-48A4-827E-8919D86C6376}"/>
              </a:ext>
            </a:extLst>
          </p:cNvPr>
          <p:cNvSpPr/>
          <p:nvPr/>
        </p:nvSpPr>
        <p:spPr>
          <a:xfrm>
            <a:off x="10048875" y="5524500"/>
            <a:ext cx="219075" cy="2381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593E1B-329E-4DA8-9862-58BD39FCA9DF}"/>
              </a:ext>
            </a:extLst>
          </p:cNvPr>
          <p:cNvSpPr txBox="1"/>
          <p:nvPr/>
        </p:nvSpPr>
        <p:spPr>
          <a:xfrm>
            <a:off x="276224" y="431482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6BF2FD-3748-253E-662F-4C55ED3E78B1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79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3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/>
          <p:nvPr/>
        </p:nvSpPr>
        <p:spPr>
          <a:xfrm>
            <a:off x="971549" y="0"/>
            <a:ext cx="11001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Trong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hình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bên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:</a:t>
            </a:r>
          </a:p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b)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Có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mấy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góc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vuông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?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Nêu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tên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đỉnh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và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cạnh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của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mỗi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góc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vuông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đó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A83D5-9C33-4097-A1F8-5C02AB3B8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120"/>
            <a:ext cx="851503" cy="8515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63D1D9-7C8A-461F-9290-B0554449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1495424"/>
            <a:ext cx="3981450" cy="44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8D2875-40D9-4DAE-A831-00C886ABC9CF}"/>
              </a:ext>
            </a:extLst>
          </p:cNvPr>
          <p:cNvSpPr/>
          <p:nvPr/>
        </p:nvSpPr>
        <p:spPr>
          <a:xfrm>
            <a:off x="7934325" y="3143250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290F5-C0C5-4486-BE2F-ACACD62970E4}"/>
              </a:ext>
            </a:extLst>
          </p:cNvPr>
          <p:cNvSpPr txBox="1"/>
          <p:nvPr/>
        </p:nvSpPr>
        <p:spPr>
          <a:xfrm>
            <a:off x="1600199" y="179070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Có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4 </a:t>
            </a:r>
            <a:r>
              <a:rPr lang="fr-FR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fr-FR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là:</a:t>
            </a:r>
            <a:endParaRPr lang="en-US" sz="33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B2590-6D08-47B0-8F31-88D892945A8D}"/>
              </a:ext>
            </a:extLst>
          </p:cNvPr>
          <p:cNvSpPr txBox="1"/>
          <p:nvPr/>
        </p:nvSpPr>
        <p:spPr>
          <a:xfrm>
            <a:off x="152399" y="246697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đỉnh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B;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cạnh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BC, BE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95705-7F2D-49D0-A8D2-7046AACE7B1C}"/>
              </a:ext>
            </a:extLst>
          </p:cNvPr>
          <p:cNvSpPr/>
          <p:nvPr/>
        </p:nvSpPr>
        <p:spPr>
          <a:xfrm>
            <a:off x="10801350" y="3152775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58E1D6-DA18-4199-9994-A10D73A4A3F7}"/>
              </a:ext>
            </a:extLst>
          </p:cNvPr>
          <p:cNvSpPr txBox="1"/>
          <p:nvPr/>
        </p:nvSpPr>
        <p:spPr>
          <a:xfrm>
            <a:off x="133349" y="326707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đỉnh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C;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cạnh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CB, CD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3199A3-51B1-425A-8B0A-487295C33B96}"/>
              </a:ext>
            </a:extLst>
          </p:cNvPr>
          <p:cNvSpPr/>
          <p:nvPr/>
        </p:nvSpPr>
        <p:spPr>
          <a:xfrm>
            <a:off x="7943850" y="5191125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F10535-057B-4000-8F38-095B9A75D265}"/>
              </a:ext>
            </a:extLst>
          </p:cNvPr>
          <p:cNvSpPr txBox="1"/>
          <p:nvPr/>
        </p:nvSpPr>
        <p:spPr>
          <a:xfrm>
            <a:off x="95249" y="404812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đỉnh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E;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cạnh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EB, 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8F98F1-8F4D-4F6D-AC07-C32C45D2CE05}"/>
              </a:ext>
            </a:extLst>
          </p:cNvPr>
          <p:cNvSpPr/>
          <p:nvPr/>
        </p:nvSpPr>
        <p:spPr>
          <a:xfrm>
            <a:off x="10829925" y="5191125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C25FD0-D8A1-419B-AAFF-C677F0FCFFA3}"/>
              </a:ext>
            </a:extLst>
          </p:cNvPr>
          <p:cNvSpPr txBox="1"/>
          <p:nvPr/>
        </p:nvSpPr>
        <p:spPr>
          <a:xfrm>
            <a:off x="123824" y="491490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 vuông đỉnh D; cạnh DC, DE</a:t>
            </a:r>
            <a:endParaRPr lang="en-US" sz="33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5CD1C3-B7B7-1D75-B2A3-E0E292B434AD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29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7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1409700" y="497798"/>
            <a:ext cx="661034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189"/>
            <a:r>
              <a:rPr lang="en-US" altLang="zh-CN" sz="3733" b="1" dirty="0" err="1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</a:t>
            </a:r>
            <a:r>
              <a:rPr lang="en-US" altLang="zh-CN" sz="3733" b="1" dirty="0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giá</a:t>
            </a:r>
            <a:r>
              <a:rPr lang="en-US" altLang="zh-CN" sz="3733" b="1" dirty="0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trị</a:t>
            </a:r>
            <a:r>
              <a:rPr lang="en-US" altLang="zh-CN" sz="3733" b="1" dirty="0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của</a:t>
            </a:r>
            <a:r>
              <a:rPr lang="en-US" altLang="zh-CN" sz="3733" b="1" dirty="0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biểu</a:t>
            </a:r>
            <a:r>
              <a:rPr lang="en-US" altLang="zh-CN" sz="3733" b="1" dirty="0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thức</a:t>
            </a:r>
            <a:r>
              <a:rPr lang="en-US" altLang="zh-CN" sz="3733" b="1" dirty="0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.</a:t>
            </a:r>
            <a:endParaRPr kumimoji="0" lang="zh-CN" altLang="en-US" sz="3733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828674" y="48577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A55FF04-DFBB-4093-9524-F41A1BD09A3D}"/>
              </a:ext>
            </a:extLst>
          </p:cNvPr>
          <p:cNvSpPr/>
          <p:nvPr/>
        </p:nvSpPr>
        <p:spPr>
          <a:xfrm>
            <a:off x="1219199" y="1571625"/>
            <a:ext cx="41052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a) 175 + 42 – 75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64CBBA4-5D03-4953-83C1-AABCE7E9082F}"/>
              </a:ext>
            </a:extLst>
          </p:cNvPr>
          <p:cNvSpPr/>
          <p:nvPr/>
        </p:nvSpPr>
        <p:spPr>
          <a:xfrm>
            <a:off x="7200900" y="1457325"/>
            <a:ext cx="4076700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latin typeface="Calibri" panose="020F0502020204030204" pitchFamily="34" charset="0"/>
                <a:cs typeface="Calibri" panose="020F0502020204030204" pitchFamily="34" charset="0"/>
              </a:rPr>
              <a:t>b) 12 x (12 – 9)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1B8856-DDC7-47DD-A0D8-F032A0DB3AEE}"/>
              </a:ext>
            </a:extLst>
          </p:cNvPr>
          <p:cNvSpPr txBox="1"/>
          <p:nvPr/>
        </p:nvSpPr>
        <p:spPr>
          <a:xfrm>
            <a:off x="1781175" y="2753350"/>
            <a:ext cx="5030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    217   – 75           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566AD7-DEEA-4391-B690-06B9D6BA2590}"/>
              </a:ext>
            </a:extLst>
          </p:cNvPr>
          <p:cNvSpPr txBox="1"/>
          <p:nvPr/>
        </p:nvSpPr>
        <p:spPr>
          <a:xfrm>
            <a:off x="1781175" y="3495675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142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122106-C692-46A2-8EA0-D05A523F35D7}"/>
              </a:ext>
            </a:extLst>
          </p:cNvPr>
          <p:cNvSpPr txBox="1"/>
          <p:nvPr/>
        </p:nvSpPr>
        <p:spPr>
          <a:xfrm>
            <a:off x="7277100" y="2733675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  12 x      3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EC31B8-0AB4-4628-9530-068F06969A85}"/>
              </a:ext>
            </a:extLst>
          </p:cNvPr>
          <p:cNvSpPr txBox="1"/>
          <p:nvPr/>
        </p:nvSpPr>
        <p:spPr>
          <a:xfrm>
            <a:off x="7277100" y="3476625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36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702BE5-878D-AE1E-24FF-F0EC6F5F6656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50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41" grpId="0" animBg="1"/>
      <p:bldP spid="42" grpId="0" animBg="1"/>
      <p:bldP spid="6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790575" y="278723"/>
            <a:ext cx="107727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189"/>
            <a:r>
              <a:rPr lang="vi-VN" altLang="zh-CN" sz="3200" b="1" dirty="0">
                <a:solidFill>
                  <a:srgbClr val="002060"/>
                </a:solidFill>
                <a:latin typeface="+mj-lt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Cửa hàng nhà bà Năm có 1 thùng đựng 100</a:t>
            </a:r>
            <a:r>
              <a:rPr lang="en-US" altLang="zh-CN" sz="4000" dirty="0">
                <a:solidFill>
                  <a:srgbClr val="002060"/>
                </a:solidFill>
                <a:latin typeface="+mj-lt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Brush Script MT" panose="03060802040406070304" pitchFamily="66" charset="0"/>
                <a:cs typeface="Calibri" panose="020F0502020204030204" pitchFamily="34" charset="0"/>
              </a:rPr>
              <a:t>l</a:t>
            </a:r>
            <a:r>
              <a:rPr lang="en-US" altLang="zh-CN" sz="4000" dirty="0">
                <a:solidFill>
                  <a:srgbClr val="002060"/>
                </a:solidFill>
                <a:latin typeface="+mj-lt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vi-VN" altLang="zh-CN" sz="3200" b="1" dirty="0">
                <a:solidFill>
                  <a:srgbClr val="002060"/>
                </a:solidFill>
                <a:latin typeface="+mj-lt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nước mắm và 5 can, mỗi can đựng 10</a:t>
            </a:r>
            <a:r>
              <a:rPr lang="en-US" altLang="zh-CN" sz="3200" dirty="0">
                <a:solidFill>
                  <a:srgbClr val="002060"/>
                </a:solidFill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Brush Script MT" panose="03060802040406070304" pitchFamily="66" charset="0"/>
                <a:cs typeface="Calibri" panose="020F0502020204030204" pitchFamily="34" charset="0"/>
              </a:rPr>
              <a:t>l</a:t>
            </a:r>
            <a:r>
              <a:rPr lang="en-US" altLang="zh-CN" sz="3200" dirty="0">
                <a:solidFill>
                  <a:srgbClr val="002060"/>
                </a:solidFill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vi-VN" altLang="zh-CN" sz="3200" b="1" dirty="0">
                <a:solidFill>
                  <a:srgbClr val="002060"/>
                </a:solidFill>
                <a:latin typeface="+mj-lt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nước mắm. Hỏi cửa hàng nhà bà Năm có tất cả bao nhiêu lít nước mắm?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0" y="42862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2F0677-B912-4F19-AD40-AAE9F8BEB0F9}"/>
              </a:ext>
            </a:extLst>
          </p:cNvPr>
          <p:cNvSpPr txBox="1"/>
          <p:nvPr/>
        </p:nvSpPr>
        <p:spPr>
          <a:xfrm>
            <a:off x="466411" y="2176268"/>
            <a:ext cx="42381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u="sng" dirty="0" err="1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Tóm</a:t>
            </a:r>
            <a:r>
              <a:rPr lang="en-US" sz="3200" b="1" i="1" u="sng" dirty="0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tắt</a:t>
            </a:r>
            <a:r>
              <a:rPr lang="en-US" sz="3200" b="1" i="1" u="sng" dirty="0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1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thùng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: 100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lít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l"/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 can: 10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lít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l"/>
            <a:r>
              <a:rPr lang="en-US" sz="32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5 can    :…</a:t>
            </a:r>
            <a:r>
              <a:rPr lang="en-US" sz="32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lít</a:t>
            </a:r>
            <a:r>
              <a:rPr lang="en-US" sz="32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?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l"/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Tất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cả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: ….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lít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E3A937-E18A-489C-8018-F0136653785B}"/>
              </a:ext>
            </a:extLst>
          </p:cNvPr>
          <p:cNvSpPr txBox="1"/>
          <p:nvPr/>
        </p:nvSpPr>
        <p:spPr>
          <a:xfrm>
            <a:off x="4439478" y="2728028"/>
            <a:ext cx="775252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Bài giải</a:t>
            </a:r>
          </a:p>
          <a:p>
            <a:r>
              <a:rPr lang="vi-VN" sz="3200" dirty="0">
                <a:latin typeface="+mj-lt"/>
                <a:cs typeface="Calibri" panose="020F0502020204030204" pitchFamily="34" charset="0"/>
              </a:rPr>
              <a:t>Số lít nước mắm 5 can có là</a:t>
            </a:r>
            <a:r>
              <a:rPr lang="en-US" sz="3200" dirty="0">
                <a:latin typeface="+mj-lt"/>
                <a:cs typeface="Calibri" panose="020F0502020204030204" pitchFamily="34" charset="0"/>
              </a:rPr>
              <a:t>:</a:t>
            </a:r>
            <a:endParaRPr lang="vi-VN" sz="3200" dirty="0">
              <a:latin typeface="+mj-lt"/>
              <a:cs typeface="Calibri" panose="020F0502020204030204" pitchFamily="34" charset="0"/>
            </a:endParaRPr>
          </a:p>
          <a:p>
            <a:r>
              <a:rPr lang="vi-VN" sz="3200" dirty="0">
                <a:latin typeface="+mj-lt"/>
                <a:cs typeface="Calibri" panose="020F0502020204030204" pitchFamily="34" charset="0"/>
              </a:rPr>
              <a:t>                  10 x 5 = 50 (</a:t>
            </a:r>
            <a:r>
              <a:rPr lang="en-US" sz="3200" dirty="0">
                <a:latin typeface="Brush Script MT" panose="03060802040406070304" pitchFamily="66" charset="0"/>
                <a:cs typeface="Calibri" panose="020F0502020204030204" pitchFamily="34" charset="0"/>
              </a:rPr>
              <a:t>l</a:t>
            </a:r>
            <a:r>
              <a:rPr lang="vi-VN" sz="3200" dirty="0">
                <a:latin typeface="+mj-lt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vi-VN" sz="3200" dirty="0">
                <a:latin typeface="+mj-lt"/>
                <a:cs typeface="Calibri" panose="020F0502020204030204" pitchFamily="34" charset="0"/>
              </a:rPr>
              <a:t>Cửa hàng có tất cả số lít nước mắm là</a:t>
            </a:r>
            <a:r>
              <a:rPr lang="en-US" sz="3200" dirty="0">
                <a:latin typeface="+mj-lt"/>
                <a:cs typeface="Calibri" panose="020F0502020204030204" pitchFamily="34" charset="0"/>
              </a:rPr>
              <a:t>:</a:t>
            </a:r>
            <a:r>
              <a:rPr lang="vi-VN" sz="3200" dirty="0">
                <a:latin typeface="+mj-lt"/>
                <a:cs typeface="Calibri" panose="020F0502020204030204" pitchFamily="34" charset="0"/>
              </a:rPr>
              <a:t>             100 + 50 = 150 (</a:t>
            </a:r>
            <a:r>
              <a:rPr lang="en-US" sz="3200" dirty="0">
                <a:latin typeface="Brush Script MT" panose="03060802040406070304" pitchFamily="66" charset="0"/>
                <a:cs typeface="Calibri" panose="020F0502020204030204" pitchFamily="34" charset="0"/>
              </a:rPr>
              <a:t>l</a:t>
            </a:r>
            <a:r>
              <a:rPr lang="vi-VN" sz="3200" dirty="0">
                <a:latin typeface="+mj-lt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vi-VN" sz="3200" dirty="0">
                <a:latin typeface="+mj-lt"/>
                <a:cs typeface="Calibri" panose="020F0502020204030204" pitchFamily="34" charset="0"/>
              </a:rPr>
              <a:t>                         Đáp </a:t>
            </a:r>
            <a:r>
              <a:rPr lang="vi-VN" sz="3200">
                <a:latin typeface="+mj-lt"/>
                <a:cs typeface="Calibri" panose="020F0502020204030204" pitchFamily="34" charset="0"/>
              </a:rPr>
              <a:t>số:150 </a:t>
            </a:r>
            <a:r>
              <a:rPr lang="en-US" sz="3200" dirty="0">
                <a:latin typeface="Brush Script MT" panose="03060802040406070304" pitchFamily="66" charset="0"/>
                <a:cs typeface="Calibri" panose="020F0502020204030204" pitchFamily="34" charset="0"/>
              </a:rPr>
              <a:t>l</a:t>
            </a:r>
            <a:r>
              <a:rPr lang="en-US" sz="3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+mj-lt"/>
                <a:cs typeface="Calibri" panose="020F0502020204030204" pitchFamily="34" charset="0"/>
              </a:rPr>
              <a:t>nước</a:t>
            </a:r>
            <a:r>
              <a:rPr lang="en-US" sz="3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+mj-lt"/>
                <a:cs typeface="Calibri" panose="020F0502020204030204" pitchFamily="34" charset="0"/>
              </a:rPr>
              <a:t>mắm</a:t>
            </a:r>
            <a:endParaRPr lang="vi-VN" sz="3200" dirty="0"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BB7F41-6FE9-AAD0-3285-123A6172451B}"/>
              </a:ext>
            </a:extLst>
          </p:cNvPr>
          <p:cNvCxnSpPr>
            <a:cxnSpLocks/>
          </p:cNvCxnSpPr>
          <p:nvPr/>
        </p:nvCxnSpPr>
        <p:spPr>
          <a:xfrm>
            <a:off x="6388803" y="822053"/>
            <a:ext cx="530352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D244B8-B088-2618-6095-595E7C5EA8A2}"/>
              </a:ext>
            </a:extLst>
          </p:cNvPr>
          <p:cNvCxnSpPr>
            <a:cxnSpLocks/>
          </p:cNvCxnSpPr>
          <p:nvPr/>
        </p:nvCxnSpPr>
        <p:spPr>
          <a:xfrm>
            <a:off x="935355" y="1349677"/>
            <a:ext cx="8736965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4C1B4-9CC5-CBA7-741E-9D080C9315D8}"/>
              </a:ext>
            </a:extLst>
          </p:cNvPr>
          <p:cNvCxnSpPr>
            <a:cxnSpLocks/>
          </p:cNvCxnSpPr>
          <p:nvPr/>
        </p:nvCxnSpPr>
        <p:spPr>
          <a:xfrm>
            <a:off x="4974223" y="1852226"/>
            <a:ext cx="5836017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47C4C8A-36B3-6E34-4CE3-CD8F56BA36D6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200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386</Words>
  <Application>Microsoft Office PowerPoint</Application>
  <PresentationFormat>Widescreen</PresentationFormat>
  <Paragraphs>88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Arial</vt:lpstr>
      <vt:lpstr>Brush Script MT</vt:lpstr>
      <vt:lpstr>Calibri</vt:lpstr>
      <vt:lpstr>字魂27号-布丁体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41</cp:revision>
  <dcterms:created xsi:type="dcterms:W3CDTF">2022-09-25T08:19:11Z</dcterms:created>
  <dcterms:modified xsi:type="dcterms:W3CDTF">2025-01-08T02:35:19Z</dcterms:modified>
</cp:coreProperties>
</file>