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361" r:id="rId2"/>
    <p:sldId id="388" r:id="rId3"/>
    <p:sldId id="429" r:id="rId4"/>
    <p:sldId id="369" r:id="rId5"/>
    <p:sldId id="403" r:id="rId6"/>
    <p:sldId id="42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931F1B-DAED-496F-9492-C884FBAAC3B0}" type="datetimeFigureOut">
              <a:rPr lang="en-US" smtClean="0"/>
              <a:t>1/2/2025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54672D-CA4A-46D5-89C4-D49B205B4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2496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54672D-CA4A-46D5-89C4-D49B205B48F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1716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r>
              <a:rPr lang="vi-VN" dirty="0" err="1"/>
              <a:t>Đã</a:t>
            </a:r>
            <a:r>
              <a:rPr lang="vi-VN" dirty="0"/>
              <a:t> </a:t>
            </a:r>
            <a:r>
              <a:rPr lang="vi-VN" dirty="0" err="1"/>
              <a:t>bỏ</a:t>
            </a:r>
            <a:r>
              <a:rPr lang="vi-VN" dirty="0"/>
              <a:t> </a:t>
            </a:r>
            <a:r>
              <a:rPr lang="vi-VN" dirty="0" err="1"/>
              <a:t>hyperlink</a:t>
            </a:r>
            <a:endParaRPr lang="vi-VN" dirty="0"/>
          </a:p>
          <a:p>
            <a:pPr marL="15875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95210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66879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51532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bg>
      <p:bgPr>
        <a:solidFill>
          <a:schemeClr val="accent2"/>
        </a:solidFill>
        <a:effectLst/>
      </p:bgPr>
    </p:bg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2" name="Google Shape;162;p10"/>
          <p:cNvGrpSpPr/>
          <p:nvPr/>
        </p:nvGrpSpPr>
        <p:grpSpPr>
          <a:xfrm>
            <a:off x="1507146" y="886554"/>
            <a:ext cx="9177705" cy="5084869"/>
            <a:chOff x="1130359" y="664915"/>
            <a:chExt cx="6883279" cy="3813652"/>
          </a:xfrm>
        </p:grpSpPr>
        <p:sp>
          <p:nvSpPr>
            <p:cNvPr id="163" name="Google Shape;163;p10"/>
            <p:cNvSpPr/>
            <p:nvPr/>
          </p:nvSpPr>
          <p:spPr>
            <a:xfrm rot="5400000">
              <a:off x="7611455" y="4179633"/>
              <a:ext cx="56604" cy="541265"/>
            </a:xfrm>
            <a:custGeom>
              <a:avLst/>
              <a:gdLst/>
              <a:ahLst/>
              <a:cxnLst/>
              <a:rect l="l" t="t" r="r" b="b"/>
              <a:pathLst>
                <a:path w="2582" h="21396" extrusionOk="0">
                  <a:moveTo>
                    <a:pt x="1340" y="0"/>
                  </a:moveTo>
                  <a:cubicBezTo>
                    <a:pt x="691" y="0"/>
                    <a:pt x="1" y="451"/>
                    <a:pt x="5" y="1289"/>
                  </a:cubicBezTo>
                  <a:cubicBezTo>
                    <a:pt x="38" y="7629"/>
                    <a:pt x="65" y="13969"/>
                    <a:pt x="129" y="20309"/>
                  </a:cubicBezTo>
                  <a:cubicBezTo>
                    <a:pt x="136" y="21048"/>
                    <a:pt x="674" y="21396"/>
                    <a:pt x="1244" y="21396"/>
                  </a:cubicBezTo>
                  <a:cubicBezTo>
                    <a:pt x="1892" y="21396"/>
                    <a:pt x="2582" y="20944"/>
                    <a:pt x="2574" y="20107"/>
                  </a:cubicBezTo>
                  <a:cubicBezTo>
                    <a:pt x="2509" y="13769"/>
                    <a:pt x="2483" y="7428"/>
                    <a:pt x="2452" y="1088"/>
                  </a:cubicBezTo>
                  <a:cubicBezTo>
                    <a:pt x="2447" y="348"/>
                    <a:pt x="1909" y="0"/>
                    <a:pt x="134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4" name="Google Shape;164;p10"/>
            <p:cNvSpPr/>
            <p:nvPr/>
          </p:nvSpPr>
          <p:spPr>
            <a:xfrm rot="5400000">
              <a:off x="7949183" y="4411964"/>
              <a:ext cx="62479" cy="66431"/>
            </a:xfrm>
            <a:custGeom>
              <a:avLst/>
              <a:gdLst/>
              <a:ahLst/>
              <a:cxnLst/>
              <a:rect l="l" t="t" r="r" b="b"/>
              <a:pathLst>
                <a:path w="2850" h="2626" extrusionOk="0">
                  <a:moveTo>
                    <a:pt x="1421" y="1"/>
                  </a:moveTo>
                  <a:cubicBezTo>
                    <a:pt x="803" y="1"/>
                    <a:pt x="253" y="440"/>
                    <a:pt x="135" y="1070"/>
                  </a:cubicBezTo>
                  <a:cubicBezTo>
                    <a:pt x="0" y="1783"/>
                    <a:pt x="469" y="2468"/>
                    <a:pt x="1182" y="2603"/>
                  </a:cubicBezTo>
                  <a:cubicBezTo>
                    <a:pt x="1264" y="2618"/>
                    <a:pt x="1346" y="2626"/>
                    <a:pt x="1427" y="2626"/>
                  </a:cubicBezTo>
                  <a:cubicBezTo>
                    <a:pt x="2045" y="2626"/>
                    <a:pt x="2596" y="2186"/>
                    <a:pt x="2714" y="1556"/>
                  </a:cubicBezTo>
                  <a:cubicBezTo>
                    <a:pt x="2850" y="843"/>
                    <a:pt x="2381" y="158"/>
                    <a:pt x="1667" y="24"/>
                  </a:cubicBezTo>
                  <a:cubicBezTo>
                    <a:pt x="1585" y="8"/>
                    <a:pt x="1502" y="1"/>
                    <a:pt x="142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5" name="Google Shape;165;p10"/>
            <p:cNvSpPr/>
            <p:nvPr/>
          </p:nvSpPr>
          <p:spPr>
            <a:xfrm rot="10800000">
              <a:off x="1130359" y="3834028"/>
              <a:ext cx="56604" cy="541265"/>
            </a:xfrm>
            <a:custGeom>
              <a:avLst/>
              <a:gdLst/>
              <a:ahLst/>
              <a:cxnLst/>
              <a:rect l="l" t="t" r="r" b="b"/>
              <a:pathLst>
                <a:path w="2582" h="21396" extrusionOk="0">
                  <a:moveTo>
                    <a:pt x="1340" y="0"/>
                  </a:moveTo>
                  <a:cubicBezTo>
                    <a:pt x="691" y="0"/>
                    <a:pt x="1" y="451"/>
                    <a:pt x="5" y="1289"/>
                  </a:cubicBezTo>
                  <a:cubicBezTo>
                    <a:pt x="38" y="7629"/>
                    <a:pt x="65" y="13969"/>
                    <a:pt x="129" y="20309"/>
                  </a:cubicBezTo>
                  <a:cubicBezTo>
                    <a:pt x="136" y="21048"/>
                    <a:pt x="674" y="21396"/>
                    <a:pt x="1244" y="21396"/>
                  </a:cubicBezTo>
                  <a:cubicBezTo>
                    <a:pt x="1892" y="21396"/>
                    <a:pt x="2582" y="20944"/>
                    <a:pt x="2574" y="20107"/>
                  </a:cubicBezTo>
                  <a:cubicBezTo>
                    <a:pt x="2509" y="13769"/>
                    <a:pt x="2483" y="7428"/>
                    <a:pt x="2452" y="1088"/>
                  </a:cubicBezTo>
                  <a:cubicBezTo>
                    <a:pt x="2447" y="348"/>
                    <a:pt x="1909" y="0"/>
                    <a:pt x="134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6" name="Google Shape;166;p10"/>
            <p:cNvSpPr/>
            <p:nvPr/>
          </p:nvSpPr>
          <p:spPr>
            <a:xfrm rot="10800000">
              <a:off x="1132507" y="4412111"/>
              <a:ext cx="62479" cy="66431"/>
            </a:xfrm>
            <a:custGeom>
              <a:avLst/>
              <a:gdLst/>
              <a:ahLst/>
              <a:cxnLst/>
              <a:rect l="l" t="t" r="r" b="b"/>
              <a:pathLst>
                <a:path w="2850" h="2626" extrusionOk="0">
                  <a:moveTo>
                    <a:pt x="1421" y="1"/>
                  </a:moveTo>
                  <a:cubicBezTo>
                    <a:pt x="803" y="1"/>
                    <a:pt x="253" y="440"/>
                    <a:pt x="135" y="1070"/>
                  </a:cubicBezTo>
                  <a:cubicBezTo>
                    <a:pt x="0" y="1783"/>
                    <a:pt x="469" y="2468"/>
                    <a:pt x="1182" y="2603"/>
                  </a:cubicBezTo>
                  <a:cubicBezTo>
                    <a:pt x="1264" y="2618"/>
                    <a:pt x="1346" y="2626"/>
                    <a:pt x="1427" y="2626"/>
                  </a:cubicBezTo>
                  <a:cubicBezTo>
                    <a:pt x="2045" y="2626"/>
                    <a:pt x="2596" y="2186"/>
                    <a:pt x="2714" y="1556"/>
                  </a:cubicBezTo>
                  <a:cubicBezTo>
                    <a:pt x="2850" y="843"/>
                    <a:pt x="2381" y="158"/>
                    <a:pt x="1667" y="24"/>
                  </a:cubicBezTo>
                  <a:cubicBezTo>
                    <a:pt x="1585" y="8"/>
                    <a:pt x="1502" y="1"/>
                    <a:pt x="142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7" name="Google Shape;167;p10"/>
            <p:cNvSpPr/>
            <p:nvPr/>
          </p:nvSpPr>
          <p:spPr>
            <a:xfrm rot="5400000">
              <a:off x="1372705" y="430608"/>
              <a:ext cx="56604" cy="541265"/>
            </a:xfrm>
            <a:custGeom>
              <a:avLst/>
              <a:gdLst/>
              <a:ahLst/>
              <a:cxnLst/>
              <a:rect l="l" t="t" r="r" b="b"/>
              <a:pathLst>
                <a:path w="2582" h="21396" extrusionOk="0">
                  <a:moveTo>
                    <a:pt x="1340" y="0"/>
                  </a:moveTo>
                  <a:cubicBezTo>
                    <a:pt x="691" y="0"/>
                    <a:pt x="1" y="451"/>
                    <a:pt x="5" y="1289"/>
                  </a:cubicBezTo>
                  <a:cubicBezTo>
                    <a:pt x="38" y="7629"/>
                    <a:pt x="65" y="13969"/>
                    <a:pt x="129" y="20309"/>
                  </a:cubicBezTo>
                  <a:cubicBezTo>
                    <a:pt x="136" y="21048"/>
                    <a:pt x="674" y="21396"/>
                    <a:pt x="1244" y="21396"/>
                  </a:cubicBezTo>
                  <a:cubicBezTo>
                    <a:pt x="1892" y="21396"/>
                    <a:pt x="2582" y="20944"/>
                    <a:pt x="2574" y="20107"/>
                  </a:cubicBezTo>
                  <a:cubicBezTo>
                    <a:pt x="2509" y="13769"/>
                    <a:pt x="2483" y="7428"/>
                    <a:pt x="2452" y="1088"/>
                  </a:cubicBezTo>
                  <a:cubicBezTo>
                    <a:pt x="2447" y="348"/>
                    <a:pt x="1909" y="0"/>
                    <a:pt x="134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8" name="Google Shape;168;p10"/>
            <p:cNvSpPr/>
            <p:nvPr/>
          </p:nvSpPr>
          <p:spPr>
            <a:xfrm rot="5400000">
              <a:off x="1710433" y="662939"/>
              <a:ext cx="62479" cy="66431"/>
            </a:xfrm>
            <a:custGeom>
              <a:avLst/>
              <a:gdLst/>
              <a:ahLst/>
              <a:cxnLst/>
              <a:rect l="l" t="t" r="r" b="b"/>
              <a:pathLst>
                <a:path w="2850" h="2626" extrusionOk="0">
                  <a:moveTo>
                    <a:pt x="1421" y="1"/>
                  </a:moveTo>
                  <a:cubicBezTo>
                    <a:pt x="803" y="1"/>
                    <a:pt x="253" y="440"/>
                    <a:pt x="135" y="1070"/>
                  </a:cubicBezTo>
                  <a:cubicBezTo>
                    <a:pt x="0" y="1783"/>
                    <a:pt x="469" y="2468"/>
                    <a:pt x="1182" y="2603"/>
                  </a:cubicBezTo>
                  <a:cubicBezTo>
                    <a:pt x="1264" y="2618"/>
                    <a:pt x="1346" y="2626"/>
                    <a:pt x="1427" y="2626"/>
                  </a:cubicBezTo>
                  <a:cubicBezTo>
                    <a:pt x="2045" y="2626"/>
                    <a:pt x="2596" y="2186"/>
                    <a:pt x="2714" y="1556"/>
                  </a:cubicBezTo>
                  <a:cubicBezTo>
                    <a:pt x="2850" y="843"/>
                    <a:pt x="2381" y="158"/>
                    <a:pt x="1667" y="24"/>
                  </a:cubicBezTo>
                  <a:cubicBezTo>
                    <a:pt x="1585" y="8"/>
                    <a:pt x="1502" y="1"/>
                    <a:pt x="142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9" name="Google Shape;169;p10"/>
            <p:cNvSpPr/>
            <p:nvPr/>
          </p:nvSpPr>
          <p:spPr>
            <a:xfrm rot="10800000">
              <a:off x="7948934" y="664928"/>
              <a:ext cx="56604" cy="541265"/>
            </a:xfrm>
            <a:custGeom>
              <a:avLst/>
              <a:gdLst/>
              <a:ahLst/>
              <a:cxnLst/>
              <a:rect l="l" t="t" r="r" b="b"/>
              <a:pathLst>
                <a:path w="2582" h="21396" extrusionOk="0">
                  <a:moveTo>
                    <a:pt x="1340" y="0"/>
                  </a:moveTo>
                  <a:cubicBezTo>
                    <a:pt x="691" y="0"/>
                    <a:pt x="1" y="451"/>
                    <a:pt x="5" y="1289"/>
                  </a:cubicBezTo>
                  <a:cubicBezTo>
                    <a:pt x="38" y="7629"/>
                    <a:pt x="65" y="13969"/>
                    <a:pt x="129" y="20309"/>
                  </a:cubicBezTo>
                  <a:cubicBezTo>
                    <a:pt x="136" y="21048"/>
                    <a:pt x="674" y="21396"/>
                    <a:pt x="1244" y="21396"/>
                  </a:cubicBezTo>
                  <a:cubicBezTo>
                    <a:pt x="1892" y="21396"/>
                    <a:pt x="2582" y="20944"/>
                    <a:pt x="2574" y="20107"/>
                  </a:cubicBezTo>
                  <a:cubicBezTo>
                    <a:pt x="2509" y="13769"/>
                    <a:pt x="2483" y="7428"/>
                    <a:pt x="2452" y="1088"/>
                  </a:cubicBezTo>
                  <a:cubicBezTo>
                    <a:pt x="2447" y="348"/>
                    <a:pt x="1909" y="0"/>
                    <a:pt x="134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0" name="Google Shape;170;p10"/>
            <p:cNvSpPr/>
            <p:nvPr/>
          </p:nvSpPr>
          <p:spPr>
            <a:xfrm rot="10800000">
              <a:off x="7951082" y="1243011"/>
              <a:ext cx="62479" cy="66431"/>
            </a:xfrm>
            <a:custGeom>
              <a:avLst/>
              <a:gdLst/>
              <a:ahLst/>
              <a:cxnLst/>
              <a:rect l="l" t="t" r="r" b="b"/>
              <a:pathLst>
                <a:path w="2850" h="2626" extrusionOk="0">
                  <a:moveTo>
                    <a:pt x="1421" y="1"/>
                  </a:moveTo>
                  <a:cubicBezTo>
                    <a:pt x="803" y="1"/>
                    <a:pt x="253" y="440"/>
                    <a:pt x="135" y="1070"/>
                  </a:cubicBezTo>
                  <a:cubicBezTo>
                    <a:pt x="0" y="1783"/>
                    <a:pt x="469" y="2468"/>
                    <a:pt x="1182" y="2603"/>
                  </a:cubicBezTo>
                  <a:cubicBezTo>
                    <a:pt x="1264" y="2618"/>
                    <a:pt x="1346" y="2626"/>
                    <a:pt x="1427" y="2626"/>
                  </a:cubicBezTo>
                  <a:cubicBezTo>
                    <a:pt x="2045" y="2626"/>
                    <a:pt x="2596" y="2186"/>
                    <a:pt x="2714" y="1556"/>
                  </a:cubicBezTo>
                  <a:cubicBezTo>
                    <a:pt x="2850" y="843"/>
                    <a:pt x="2381" y="158"/>
                    <a:pt x="1667" y="24"/>
                  </a:cubicBezTo>
                  <a:cubicBezTo>
                    <a:pt x="1585" y="8"/>
                    <a:pt x="1502" y="1"/>
                    <a:pt x="142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71" name="Google Shape;171;p10"/>
          <p:cNvSpPr txBox="1">
            <a:spLocks noGrp="1"/>
          </p:cNvSpPr>
          <p:nvPr>
            <p:ph type="title"/>
          </p:nvPr>
        </p:nvSpPr>
        <p:spPr>
          <a:xfrm>
            <a:off x="960000" y="1925200"/>
            <a:ext cx="5680400" cy="300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300"/>
              <a:buNone/>
              <a:defRPr sz="7066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300"/>
              <a:buNone/>
              <a:defRPr sz="7066"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300"/>
              <a:buNone/>
              <a:defRPr sz="7066"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300"/>
              <a:buNone/>
              <a:defRPr sz="7066"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300"/>
              <a:buNone/>
              <a:defRPr sz="7066"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300"/>
              <a:buNone/>
              <a:defRPr sz="7066"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300"/>
              <a:buNone/>
              <a:defRPr sz="7066"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300"/>
              <a:buNone/>
              <a:defRPr sz="7066"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300"/>
              <a:buNone/>
              <a:defRPr sz="7066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2576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98647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ackground 1">
    <p:bg>
      <p:bgPr>
        <a:solidFill>
          <a:schemeClr val="dk2"/>
        </a:solidFill>
        <a:effectLst/>
      </p:bgPr>
    </p:bg>
    <p:spTree>
      <p:nvGrpSpPr>
        <p:cNvPr id="1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38203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Background 2">
    <p:bg>
      <p:bgPr>
        <a:solidFill>
          <a:schemeClr val="accent2"/>
        </a:solidFill>
        <a:effectLst/>
      </p:bgPr>
    </p:bg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83413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Background 3">
    <p:bg>
      <p:bgPr>
        <a:solidFill>
          <a:schemeClr val="accent1"/>
        </a:solidFill>
        <a:effectLst/>
      </p:bgPr>
    </p:bg>
    <p:spTree>
      <p:nvGrpSpPr>
        <p:cNvPr id="1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30983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4">
  <p:cSld name="Background 4">
    <p:bg>
      <p:bgPr>
        <a:solidFill>
          <a:schemeClr val="accent2"/>
        </a:solidFill>
        <a:effectLst/>
      </p:bgPr>
    </p:bg>
    <p:spTree>
      <p:nvGrpSpPr>
        <p:cNvPr id="1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6" name="Google Shape;356;p23"/>
          <p:cNvGrpSpPr/>
          <p:nvPr/>
        </p:nvGrpSpPr>
        <p:grpSpPr>
          <a:xfrm>
            <a:off x="314401" y="284734"/>
            <a:ext cx="11563191" cy="6288533"/>
            <a:chOff x="235800" y="213550"/>
            <a:chExt cx="8672393" cy="4716400"/>
          </a:xfrm>
        </p:grpSpPr>
        <p:sp>
          <p:nvSpPr>
            <p:cNvPr id="357" name="Google Shape;357;p23"/>
            <p:cNvSpPr/>
            <p:nvPr/>
          </p:nvSpPr>
          <p:spPr>
            <a:xfrm>
              <a:off x="420024" y="213550"/>
              <a:ext cx="8311596" cy="4715505"/>
            </a:xfrm>
            <a:custGeom>
              <a:avLst/>
              <a:gdLst/>
              <a:ahLst/>
              <a:cxnLst/>
              <a:rect l="l" t="t" r="r" b="b"/>
              <a:pathLst>
                <a:path w="141824" h="89559" extrusionOk="0">
                  <a:moveTo>
                    <a:pt x="9819" y="0"/>
                  </a:moveTo>
                  <a:cubicBezTo>
                    <a:pt x="4591" y="0"/>
                    <a:pt x="304" y="4267"/>
                    <a:pt x="285" y="9500"/>
                  </a:cubicBezTo>
                  <a:lnTo>
                    <a:pt x="20" y="79757"/>
                  </a:lnTo>
                  <a:cubicBezTo>
                    <a:pt x="1" y="85001"/>
                    <a:pt x="4276" y="89308"/>
                    <a:pt x="9520" y="89327"/>
                  </a:cubicBezTo>
                  <a:lnTo>
                    <a:pt x="40300" y="89442"/>
                  </a:lnTo>
                  <a:lnTo>
                    <a:pt x="135808" y="89551"/>
                  </a:lnTo>
                  <a:lnTo>
                    <a:pt x="137983" y="89559"/>
                  </a:lnTo>
                  <a:cubicBezTo>
                    <a:pt x="137987" y="89559"/>
                    <a:pt x="137992" y="89559"/>
                    <a:pt x="137996" y="89559"/>
                  </a:cubicBezTo>
                  <a:cubicBezTo>
                    <a:pt x="139922" y="89559"/>
                    <a:pt x="141502" y="87986"/>
                    <a:pt x="141510" y="86060"/>
                  </a:cubicBezTo>
                  <a:lnTo>
                    <a:pt x="141818" y="3758"/>
                  </a:lnTo>
                  <a:cubicBezTo>
                    <a:pt x="141823" y="1829"/>
                    <a:pt x="140249" y="242"/>
                    <a:pt x="138319" y="235"/>
                  </a:cubicBezTo>
                  <a:lnTo>
                    <a:pt x="136144" y="225"/>
                  </a:lnTo>
                  <a:lnTo>
                    <a:pt x="40635" y="116"/>
                  </a:lnTo>
                  <a:lnTo>
                    <a:pt x="9855" y="0"/>
                  </a:lnTo>
                  <a:cubicBezTo>
                    <a:pt x="9843" y="0"/>
                    <a:pt x="9831" y="0"/>
                    <a:pt x="981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8" name="Google Shape;358;p23"/>
            <p:cNvSpPr/>
            <p:nvPr/>
          </p:nvSpPr>
          <p:spPr>
            <a:xfrm>
              <a:off x="596481" y="214234"/>
              <a:ext cx="8311713" cy="4715716"/>
            </a:xfrm>
            <a:custGeom>
              <a:avLst/>
              <a:gdLst/>
              <a:ahLst/>
              <a:cxnLst/>
              <a:rect l="l" t="t" r="r" b="b"/>
              <a:pathLst>
                <a:path w="141826" h="89563" extrusionOk="0">
                  <a:moveTo>
                    <a:pt x="9822" y="1"/>
                  </a:moveTo>
                  <a:cubicBezTo>
                    <a:pt x="4592" y="1"/>
                    <a:pt x="306" y="4268"/>
                    <a:pt x="285" y="9501"/>
                  </a:cubicBezTo>
                  <a:lnTo>
                    <a:pt x="21" y="79759"/>
                  </a:lnTo>
                  <a:cubicBezTo>
                    <a:pt x="1" y="85004"/>
                    <a:pt x="4276" y="89308"/>
                    <a:pt x="9520" y="89329"/>
                  </a:cubicBezTo>
                  <a:lnTo>
                    <a:pt x="40301" y="89445"/>
                  </a:lnTo>
                  <a:lnTo>
                    <a:pt x="135810" y="89553"/>
                  </a:lnTo>
                  <a:lnTo>
                    <a:pt x="137984" y="89562"/>
                  </a:lnTo>
                  <a:cubicBezTo>
                    <a:pt x="137988" y="89562"/>
                    <a:pt x="137993" y="89562"/>
                    <a:pt x="137997" y="89562"/>
                  </a:cubicBezTo>
                  <a:cubicBezTo>
                    <a:pt x="139924" y="89562"/>
                    <a:pt x="141504" y="87990"/>
                    <a:pt x="141511" y="86063"/>
                  </a:cubicBezTo>
                  <a:lnTo>
                    <a:pt x="141820" y="3761"/>
                  </a:lnTo>
                  <a:cubicBezTo>
                    <a:pt x="141826" y="1827"/>
                    <a:pt x="140249" y="239"/>
                    <a:pt x="138317" y="233"/>
                  </a:cubicBezTo>
                  <a:lnTo>
                    <a:pt x="136143" y="225"/>
                  </a:lnTo>
                  <a:lnTo>
                    <a:pt x="40635" y="117"/>
                  </a:lnTo>
                  <a:lnTo>
                    <a:pt x="9856" y="1"/>
                  </a:lnTo>
                  <a:cubicBezTo>
                    <a:pt x="9845" y="1"/>
                    <a:pt x="9833" y="1"/>
                    <a:pt x="982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9" name="Google Shape;359;p23"/>
            <p:cNvSpPr/>
            <p:nvPr/>
          </p:nvSpPr>
          <p:spPr>
            <a:xfrm>
              <a:off x="810919" y="559949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3" y="0"/>
                  </a:moveTo>
                  <a:lnTo>
                    <a:pt x="0" y="5896"/>
                  </a:lnTo>
                  <a:lnTo>
                    <a:pt x="5897" y="5920"/>
                  </a:lnTo>
                  <a:lnTo>
                    <a:pt x="5918" y="2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0" name="Google Shape;360;p23"/>
            <p:cNvSpPr/>
            <p:nvPr/>
          </p:nvSpPr>
          <p:spPr>
            <a:xfrm>
              <a:off x="250174" y="605967"/>
              <a:ext cx="733502" cy="85034"/>
            </a:xfrm>
            <a:custGeom>
              <a:avLst/>
              <a:gdLst/>
              <a:ahLst/>
              <a:cxnLst/>
              <a:rect l="l" t="t" r="r" b="b"/>
              <a:pathLst>
                <a:path w="13931" h="1615" extrusionOk="0">
                  <a:moveTo>
                    <a:pt x="786" y="0"/>
                  </a:moveTo>
                  <a:cubicBezTo>
                    <a:pt x="355" y="0"/>
                    <a:pt x="3" y="349"/>
                    <a:pt x="2" y="782"/>
                  </a:cubicBezTo>
                  <a:cubicBezTo>
                    <a:pt x="1" y="1214"/>
                    <a:pt x="350" y="1567"/>
                    <a:pt x="783" y="1568"/>
                  </a:cubicBezTo>
                  <a:lnTo>
                    <a:pt x="13141" y="1614"/>
                  </a:lnTo>
                  <a:cubicBezTo>
                    <a:pt x="13141" y="1614"/>
                    <a:pt x="13142" y="1614"/>
                    <a:pt x="13142" y="1614"/>
                  </a:cubicBezTo>
                  <a:cubicBezTo>
                    <a:pt x="13574" y="1614"/>
                    <a:pt x="13926" y="1265"/>
                    <a:pt x="13927" y="833"/>
                  </a:cubicBezTo>
                  <a:cubicBezTo>
                    <a:pt x="13930" y="399"/>
                    <a:pt x="13579" y="47"/>
                    <a:pt x="13147" y="46"/>
                  </a:cubicBezTo>
                  <a:lnTo>
                    <a:pt x="788" y="0"/>
                  </a:lnTo>
                  <a:cubicBezTo>
                    <a:pt x="788" y="0"/>
                    <a:pt x="787" y="0"/>
                    <a:pt x="78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1" name="Google Shape;361;p23"/>
            <p:cNvSpPr/>
            <p:nvPr/>
          </p:nvSpPr>
          <p:spPr>
            <a:xfrm>
              <a:off x="249700" y="738071"/>
              <a:ext cx="733397" cy="85034"/>
            </a:xfrm>
            <a:custGeom>
              <a:avLst/>
              <a:gdLst/>
              <a:ahLst/>
              <a:cxnLst/>
              <a:rect l="l" t="t" r="r" b="b"/>
              <a:pathLst>
                <a:path w="13929" h="1615" extrusionOk="0">
                  <a:moveTo>
                    <a:pt x="782" y="0"/>
                  </a:moveTo>
                  <a:cubicBezTo>
                    <a:pt x="353" y="0"/>
                    <a:pt x="3" y="350"/>
                    <a:pt x="1" y="782"/>
                  </a:cubicBezTo>
                  <a:cubicBezTo>
                    <a:pt x="0" y="1214"/>
                    <a:pt x="349" y="1566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3" y="1614"/>
                    <a:pt x="13144" y="1614"/>
                  </a:cubicBezTo>
                  <a:cubicBezTo>
                    <a:pt x="13575" y="1614"/>
                    <a:pt x="13926" y="1265"/>
                    <a:pt x="13927" y="833"/>
                  </a:cubicBezTo>
                  <a:cubicBezTo>
                    <a:pt x="13929" y="400"/>
                    <a:pt x="13580" y="47"/>
                    <a:pt x="13145" y="46"/>
                  </a:cubicBezTo>
                  <a:lnTo>
                    <a:pt x="788" y="0"/>
                  </a:lnTo>
                  <a:cubicBezTo>
                    <a:pt x="786" y="0"/>
                    <a:pt x="784" y="0"/>
                    <a:pt x="78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2" name="Google Shape;362;p23"/>
            <p:cNvSpPr/>
            <p:nvPr/>
          </p:nvSpPr>
          <p:spPr>
            <a:xfrm>
              <a:off x="808918" y="1088367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3" y="1"/>
                  </a:moveTo>
                  <a:lnTo>
                    <a:pt x="1" y="5898"/>
                  </a:lnTo>
                  <a:lnTo>
                    <a:pt x="5897" y="5920"/>
                  </a:lnTo>
                  <a:lnTo>
                    <a:pt x="5919" y="23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3" name="Google Shape;363;p23"/>
            <p:cNvSpPr/>
            <p:nvPr/>
          </p:nvSpPr>
          <p:spPr>
            <a:xfrm>
              <a:off x="248173" y="1134385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4" y="0"/>
                  </a:moveTo>
                  <a:cubicBezTo>
                    <a:pt x="353" y="0"/>
                    <a:pt x="2" y="348"/>
                    <a:pt x="1" y="782"/>
                  </a:cubicBezTo>
                  <a:cubicBezTo>
                    <a:pt x="0" y="1213"/>
                    <a:pt x="349" y="1566"/>
                    <a:pt x="783" y="1568"/>
                  </a:cubicBezTo>
                  <a:lnTo>
                    <a:pt x="13141" y="1615"/>
                  </a:lnTo>
                  <a:cubicBezTo>
                    <a:pt x="13142" y="1615"/>
                    <a:pt x="13142" y="1615"/>
                    <a:pt x="13143" y="1615"/>
                  </a:cubicBezTo>
                  <a:cubicBezTo>
                    <a:pt x="13574" y="1615"/>
                    <a:pt x="13927" y="1266"/>
                    <a:pt x="13928" y="834"/>
                  </a:cubicBezTo>
                  <a:cubicBezTo>
                    <a:pt x="13930" y="399"/>
                    <a:pt x="13582" y="48"/>
                    <a:pt x="13145" y="47"/>
                  </a:cubicBezTo>
                  <a:lnTo>
                    <a:pt x="788" y="0"/>
                  </a:lnTo>
                  <a:cubicBezTo>
                    <a:pt x="787" y="0"/>
                    <a:pt x="785" y="0"/>
                    <a:pt x="78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4" name="Google Shape;364;p23"/>
            <p:cNvSpPr/>
            <p:nvPr/>
          </p:nvSpPr>
          <p:spPr>
            <a:xfrm>
              <a:off x="247647" y="1266594"/>
              <a:ext cx="733502" cy="84981"/>
            </a:xfrm>
            <a:custGeom>
              <a:avLst/>
              <a:gdLst/>
              <a:ahLst/>
              <a:cxnLst/>
              <a:rect l="l" t="t" r="r" b="b"/>
              <a:pathLst>
                <a:path w="13931" h="1614" extrusionOk="0">
                  <a:moveTo>
                    <a:pt x="785" y="0"/>
                  </a:moveTo>
                  <a:cubicBezTo>
                    <a:pt x="354" y="0"/>
                    <a:pt x="3" y="348"/>
                    <a:pt x="2" y="780"/>
                  </a:cubicBezTo>
                  <a:cubicBezTo>
                    <a:pt x="1" y="1212"/>
                    <a:pt x="350" y="1565"/>
                    <a:pt x="783" y="1566"/>
                  </a:cubicBezTo>
                  <a:lnTo>
                    <a:pt x="13141" y="1613"/>
                  </a:lnTo>
                  <a:cubicBezTo>
                    <a:pt x="13142" y="1613"/>
                    <a:pt x="13143" y="1613"/>
                    <a:pt x="13144" y="1613"/>
                  </a:cubicBezTo>
                  <a:cubicBezTo>
                    <a:pt x="13578" y="1613"/>
                    <a:pt x="13927" y="1265"/>
                    <a:pt x="13928" y="832"/>
                  </a:cubicBezTo>
                  <a:cubicBezTo>
                    <a:pt x="13930" y="399"/>
                    <a:pt x="13581" y="47"/>
                    <a:pt x="13146" y="47"/>
                  </a:cubicBezTo>
                  <a:lnTo>
                    <a:pt x="788" y="0"/>
                  </a:lnTo>
                  <a:cubicBezTo>
                    <a:pt x="787" y="0"/>
                    <a:pt x="786" y="0"/>
                    <a:pt x="78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5" name="Google Shape;365;p23"/>
            <p:cNvSpPr/>
            <p:nvPr/>
          </p:nvSpPr>
          <p:spPr>
            <a:xfrm>
              <a:off x="806970" y="1616837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2" y="1"/>
                  </a:moveTo>
                  <a:lnTo>
                    <a:pt x="0" y="5898"/>
                  </a:lnTo>
                  <a:lnTo>
                    <a:pt x="5897" y="5920"/>
                  </a:lnTo>
                  <a:lnTo>
                    <a:pt x="5918" y="24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6" name="Google Shape;366;p23"/>
            <p:cNvSpPr/>
            <p:nvPr/>
          </p:nvSpPr>
          <p:spPr>
            <a:xfrm>
              <a:off x="246172" y="1662802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7" y="0"/>
                  </a:moveTo>
                  <a:cubicBezTo>
                    <a:pt x="356" y="0"/>
                    <a:pt x="4" y="350"/>
                    <a:pt x="3" y="781"/>
                  </a:cubicBezTo>
                  <a:cubicBezTo>
                    <a:pt x="1" y="1214"/>
                    <a:pt x="350" y="1567"/>
                    <a:pt x="784" y="1568"/>
                  </a:cubicBezTo>
                  <a:lnTo>
                    <a:pt x="13142" y="1615"/>
                  </a:lnTo>
                  <a:cubicBezTo>
                    <a:pt x="13143" y="1615"/>
                    <a:pt x="13145" y="1615"/>
                    <a:pt x="13147" y="1615"/>
                  </a:cubicBezTo>
                  <a:cubicBezTo>
                    <a:pt x="13577" y="1615"/>
                    <a:pt x="13927" y="1265"/>
                    <a:pt x="13928" y="835"/>
                  </a:cubicBezTo>
                  <a:cubicBezTo>
                    <a:pt x="13929" y="400"/>
                    <a:pt x="13580" y="48"/>
                    <a:pt x="13147" y="47"/>
                  </a:cubicBezTo>
                  <a:lnTo>
                    <a:pt x="789" y="0"/>
                  </a:lnTo>
                  <a:cubicBezTo>
                    <a:pt x="789" y="0"/>
                    <a:pt x="788" y="0"/>
                    <a:pt x="78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7" name="Google Shape;367;p23"/>
            <p:cNvSpPr/>
            <p:nvPr/>
          </p:nvSpPr>
          <p:spPr>
            <a:xfrm>
              <a:off x="245751" y="1794959"/>
              <a:ext cx="733344" cy="85034"/>
            </a:xfrm>
            <a:custGeom>
              <a:avLst/>
              <a:gdLst/>
              <a:ahLst/>
              <a:cxnLst/>
              <a:rect l="l" t="t" r="r" b="b"/>
              <a:pathLst>
                <a:path w="13928" h="1615" extrusionOk="0">
                  <a:moveTo>
                    <a:pt x="787" y="0"/>
                  </a:moveTo>
                  <a:cubicBezTo>
                    <a:pt x="355" y="0"/>
                    <a:pt x="2" y="349"/>
                    <a:pt x="1" y="782"/>
                  </a:cubicBezTo>
                  <a:cubicBezTo>
                    <a:pt x="0" y="1214"/>
                    <a:pt x="350" y="1565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3" y="1614"/>
                    <a:pt x="13144" y="1614"/>
                  </a:cubicBezTo>
                  <a:cubicBezTo>
                    <a:pt x="13575" y="1614"/>
                    <a:pt x="13926" y="1266"/>
                    <a:pt x="13927" y="834"/>
                  </a:cubicBezTo>
                  <a:cubicBezTo>
                    <a:pt x="13928" y="400"/>
                    <a:pt x="13579" y="47"/>
                    <a:pt x="13146" y="47"/>
                  </a:cubicBezTo>
                  <a:lnTo>
                    <a:pt x="789" y="0"/>
                  </a:lnTo>
                  <a:cubicBezTo>
                    <a:pt x="788" y="0"/>
                    <a:pt x="788" y="0"/>
                    <a:pt x="78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8" name="Google Shape;368;p23"/>
            <p:cNvSpPr/>
            <p:nvPr/>
          </p:nvSpPr>
          <p:spPr>
            <a:xfrm>
              <a:off x="804969" y="2145307"/>
              <a:ext cx="311650" cy="311703"/>
            </a:xfrm>
            <a:custGeom>
              <a:avLst/>
              <a:gdLst/>
              <a:ahLst/>
              <a:cxnLst/>
              <a:rect l="l" t="t" r="r" b="b"/>
              <a:pathLst>
                <a:path w="5919" h="5920" extrusionOk="0">
                  <a:moveTo>
                    <a:pt x="23" y="1"/>
                  </a:moveTo>
                  <a:lnTo>
                    <a:pt x="1" y="5897"/>
                  </a:lnTo>
                  <a:lnTo>
                    <a:pt x="5896" y="5919"/>
                  </a:lnTo>
                  <a:lnTo>
                    <a:pt x="5919" y="24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9" name="Google Shape;369;p23"/>
            <p:cNvSpPr/>
            <p:nvPr/>
          </p:nvSpPr>
          <p:spPr>
            <a:xfrm>
              <a:off x="244172" y="2191325"/>
              <a:ext cx="733502" cy="85034"/>
            </a:xfrm>
            <a:custGeom>
              <a:avLst/>
              <a:gdLst/>
              <a:ahLst/>
              <a:cxnLst/>
              <a:rect l="l" t="t" r="r" b="b"/>
              <a:pathLst>
                <a:path w="13931" h="1615" extrusionOk="0">
                  <a:moveTo>
                    <a:pt x="786" y="0"/>
                  </a:moveTo>
                  <a:cubicBezTo>
                    <a:pt x="353" y="0"/>
                    <a:pt x="2" y="349"/>
                    <a:pt x="1" y="780"/>
                  </a:cubicBezTo>
                  <a:cubicBezTo>
                    <a:pt x="0" y="1214"/>
                    <a:pt x="349" y="1567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1" y="1614"/>
                    <a:pt x="13142" y="1614"/>
                  </a:cubicBezTo>
                  <a:cubicBezTo>
                    <a:pt x="13574" y="1614"/>
                    <a:pt x="13927" y="1265"/>
                    <a:pt x="13928" y="833"/>
                  </a:cubicBezTo>
                  <a:cubicBezTo>
                    <a:pt x="13931" y="400"/>
                    <a:pt x="13581" y="48"/>
                    <a:pt x="13146" y="46"/>
                  </a:cubicBezTo>
                  <a:lnTo>
                    <a:pt x="788" y="0"/>
                  </a:lnTo>
                  <a:cubicBezTo>
                    <a:pt x="787" y="0"/>
                    <a:pt x="787" y="0"/>
                    <a:pt x="78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0" name="Google Shape;370;p23"/>
            <p:cNvSpPr/>
            <p:nvPr/>
          </p:nvSpPr>
          <p:spPr>
            <a:xfrm>
              <a:off x="243645" y="2323324"/>
              <a:ext cx="733555" cy="85086"/>
            </a:xfrm>
            <a:custGeom>
              <a:avLst/>
              <a:gdLst/>
              <a:ahLst/>
              <a:cxnLst/>
              <a:rect l="l" t="t" r="r" b="b"/>
              <a:pathLst>
                <a:path w="13932" h="1616" extrusionOk="0">
                  <a:moveTo>
                    <a:pt x="788" y="1"/>
                  </a:moveTo>
                  <a:cubicBezTo>
                    <a:pt x="356" y="1"/>
                    <a:pt x="4" y="350"/>
                    <a:pt x="3" y="782"/>
                  </a:cubicBezTo>
                  <a:cubicBezTo>
                    <a:pt x="1" y="1216"/>
                    <a:pt x="352" y="1568"/>
                    <a:pt x="784" y="1569"/>
                  </a:cubicBezTo>
                  <a:lnTo>
                    <a:pt x="13143" y="1616"/>
                  </a:lnTo>
                  <a:cubicBezTo>
                    <a:pt x="13144" y="1616"/>
                    <a:pt x="13145" y="1616"/>
                    <a:pt x="13146" y="1616"/>
                  </a:cubicBezTo>
                  <a:cubicBezTo>
                    <a:pt x="13577" y="1616"/>
                    <a:pt x="13928" y="1266"/>
                    <a:pt x="13929" y="835"/>
                  </a:cubicBezTo>
                  <a:cubicBezTo>
                    <a:pt x="13931" y="401"/>
                    <a:pt x="13581" y="51"/>
                    <a:pt x="13147" y="47"/>
                  </a:cubicBezTo>
                  <a:lnTo>
                    <a:pt x="789" y="1"/>
                  </a:lnTo>
                  <a:cubicBezTo>
                    <a:pt x="789" y="1"/>
                    <a:pt x="788" y="1"/>
                    <a:pt x="78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1" name="Google Shape;371;p23"/>
            <p:cNvSpPr/>
            <p:nvPr/>
          </p:nvSpPr>
          <p:spPr>
            <a:xfrm>
              <a:off x="802968" y="2673830"/>
              <a:ext cx="311650" cy="311703"/>
            </a:xfrm>
            <a:custGeom>
              <a:avLst/>
              <a:gdLst/>
              <a:ahLst/>
              <a:cxnLst/>
              <a:rect l="l" t="t" r="r" b="b"/>
              <a:pathLst>
                <a:path w="5919" h="5920" extrusionOk="0">
                  <a:moveTo>
                    <a:pt x="23" y="1"/>
                  </a:moveTo>
                  <a:lnTo>
                    <a:pt x="0" y="5897"/>
                  </a:lnTo>
                  <a:lnTo>
                    <a:pt x="5898" y="5919"/>
                  </a:lnTo>
                  <a:lnTo>
                    <a:pt x="5918" y="22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2" name="Google Shape;372;p23"/>
            <p:cNvSpPr/>
            <p:nvPr/>
          </p:nvSpPr>
          <p:spPr>
            <a:xfrm>
              <a:off x="242224" y="2719638"/>
              <a:ext cx="733502" cy="85139"/>
            </a:xfrm>
            <a:custGeom>
              <a:avLst/>
              <a:gdLst/>
              <a:ahLst/>
              <a:cxnLst/>
              <a:rect l="l" t="t" r="r" b="b"/>
              <a:pathLst>
                <a:path w="13931" h="1617" extrusionOk="0">
                  <a:moveTo>
                    <a:pt x="790" y="1"/>
                  </a:moveTo>
                  <a:cubicBezTo>
                    <a:pt x="356" y="1"/>
                    <a:pt x="5" y="350"/>
                    <a:pt x="2" y="782"/>
                  </a:cubicBezTo>
                  <a:cubicBezTo>
                    <a:pt x="1" y="1217"/>
                    <a:pt x="351" y="1569"/>
                    <a:pt x="783" y="1570"/>
                  </a:cubicBezTo>
                  <a:lnTo>
                    <a:pt x="13140" y="1617"/>
                  </a:lnTo>
                  <a:cubicBezTo>
                    <a:pt x="13575" y="1617"/>
                    <a:pt x="13926" y="1270"/>
                    <a:pt x="13927" y="838"/>
                  </a:cubicBezTo>
                  <a:cubicBezTo>
                    <a:pt x="13930" y="402"/>
                    <a:pt x="13580" y="51"/>
                    <a:pt x="13149" y="48"/>
                  </a:cubicBezTo>
                  <a:lnTo>
                    <a:pt x="79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3" name="Google Shape;373;p23"/>
            <p:cNvSpPr/>
            <p:nvPr/>
          </p:nvSpPr>
          <p:spPr>
            <a:xfrm>
              <a:off x="241697" y="2851795"/>
              <a:ext cx="733502" cy="85086"/>
            </a:xfrm>
            <a:custGeom>
              <a:avLst/>
              <a:gdLst/>
              <a:ahLst/>
              <a:cxnLst/>
              <a:rect l="l" t="t" r="r" b="b"/>
              <a:pathLst>
                <a:path w="13931" h="1616" extrusionOk="0">
                  <a:moveTo>
                    <a:pt x="787" y="1"/>
                  </a:moveTo>
                  <a:cubicBezTo>
                    <a:pt x="354" y="1"/>
                    <a:pt x="4" y="350"/>
                    <a:pt x="2" y="783"/>
                  </a:cubicBezTo>
                  <a:cubicBezTo>
                    <a:pt x="0" y="1216"/>
                    <a:pt x="350" y="1569"/>
                    <a:pt x="784" y="1570"/>
                  </a:cubicBezTo>
                  <a:lnTo>
                    <a:pt x="13141" y="1616"/>
                  </a:lnTo>
                  <a:cubicBezTo>
                    <a:pt x="13142" y="1616"/>
                    <a:pt x="13142" y="1616"/>
                    <a:pt x="13143" y="1616"/>
                  </a:cubicBezTo>
                  <a:cubicBezTo>
                    <a:pt x="13577" y="1616"/>
                    <a:pt x="13927" y="1266"/>
                    <a:pt x="13930" y="835"/>
                  </a:cubicBezTo>
                  <a:cubicBezTo>
                    <a:pt x="13931" y="401"/>
                    <a:pt x="13582" y="49"/>
                    <a:pt x="13147" y="48"/>
                  </a:cubicBezTo>
                  <a:lnTo>
                    <a:pt x="789" y="1"/>
                  </a:lnTo>
                  <a:cubicBezTo>
                    <a:pt x="788" y="1"/>
                    <a:pt x="788" y="1"/>
                    <a:pt x="78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4" name="Google Shape;374;p23"/>
            <p:cNvSpPr/>
            <p:nvPr/>
          </p:nvSpPr>
          <p:spPr>
            <a:xfrm>
              <a:off x="800968" y="3202195"/>
              <a:ext cx="311703" cy="311808"/>
            </a:xfrm>
            <a:custGeom>
              <a:avLst/>
              <a:gdLst/>
              <a:ahLst/>
              <a:cxnLst/>
              <a:rect l="l" t="t" r="r" b="b"/>
              <a:pathLst>
                <a:path w="5920" h="5922" extrusionOk="0">
                  <a:moveTo>
                    <a:pt x="23" y="1"/>
                  </a:moveTo>
                  <a:lnTo>
                    <a:pt x="1" y="5897"/>
                  </a:lnTo>
                  <a:lnTo>
                    <a:pt x="5898" y="5921"/>
                  </a:lnTo>
                  <a:lnTo>
                    <a:pt x="5920" y="24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5" name="Google Shape;375;p23"/>
            <p:cNvSpPr/>
            <p:nvPr/>
          </p:nvSpPr>
          <p:spPr>
            <a:xfrm>
              <a:off x="240275" y="3248161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7" y="1"/>
                  </a:moveTo>
                  <a:cubicBezTo>
                    <a:pt x="353" y="1"/>
                    <a:pt x="2" y="350"/>
                    <a:pt x="1" y="782"/>
                  </a:cubicBezTo>
                  <a:cubicBezTo>
                    <a:pt x="0" y="1216"/>
                    <a:pt x="350" y="1568"/>
                    <a:pt x="783" y="1570"/>
                  </a:cubicBezTo>
                  <a:lnTo>
                    <a:pt x="13141" y="1616"/>
                  </a:lnTo>
                  <a:cubicBezTo>
                    <a:pt x="13142" y="1616"/>
                    <a:pt x="13144" y="1616"/>
                    <a:pt x="13145" y="1616"/>
                  </a:cubicBezTo>
                  <a:cubicBezTo>
                    <a:pt x="13575" y="1616"/>
                    <a:pt x="13927" y="1268"/>
                    <a:pt x="13928" y="835"/>
                  </a:cubicBezTo>
                  <a:cubicBezTo>
                    <a:pt x="13930" y="401"/>
                    <a:pt x="13581" y="50"/>
                    <a:pt x="13146" y="48"/>
                  </a:cubicBezTo>
                  <a:lnTo>
                    <a:pt x="789" y="1"/>
                  </a:lnTo>
                  <a:cubicBezTo>
                    <a:pt x="788" y="1"/>
                    <a:pt x="788" y="1"/>
                    <a:pt x="78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6" name="Google Shape;376;p23"/>
            <p:cNvSpPr/>
            <p:nvPr/>
          </p:nvSpPr>
          <p:spPr>
            <a:xfrm>
              <a:off x="239749" y="3380318"/>
              <a:ext cx="733502" cy="84981"/>
            </a:xfrm>
            <a:custGeom>
              <a:avLst/>
              <a:gdLst/>
              <a:ahLst/>
              <a:cxnLst/>
              <a:rect l="l" t="t" r="r" b="b"/>
              <a:pathLst>
                <a:path w="13931" h="1614" extrusionOk="0">
                  <a:moveTo>
                    <a:pt x="783" y="1"/>
                  </a:moveTo>
                  <a:cubicBezTo>
                    <a:pt x="353" y="1"/>
                    <a:pt x="5" y="350"/>
                    <a:pt x="2" y="780"/>
                  </a:cubicBezTo>
                  <a:cubicBezTo>
                    <a:pt x="1" y="1215"/>
                    <a:pt x="351" y="1566"/>
                    <a:pt x="783" y="1569"/>
                  </a:cubicBezTo>
                  <a:lnTo>
                    <a:pt x="13141" y="1614"/>
                  </a:lnTo>
                  <a:cubicBezTo>
                    <a:pt x="13142" y="1614"/>
                    <a:pt x="13144" y="1614"/>
                    <a:pt x="13146" y="1614"/>
                  </a:cubicBezTo>
                  <a:cubicBezTo>
                    <a:pt x="13576" y="1614"/>
                    <a:pt x="13926" y="1263"/>
                    <a:pt x="13927" y="835"/>
                  </a:cubicBezTo>
                  <a:cubicBezTo>
                    <a:pt x="13930" y="400"/>
                    <a:pt x="13580" y="48"/>
                    <a:pt x="13147" y="45"/>
                  </a:cubicBezTo>
                  <a:lnTo>
                    <a:pt x="788" y="1"/>
                  </a:lnTo>
                  <a:cubicBezTo>
                    <a:pt x="787" y="1"/>
                    <a:pt x="785" y="1"/>
                    <a:pt x="78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7" name="Google Shape;377;p23"/>
            <p:cNvSpPr/>
            <p:nvPr/>
          </p:nvSpPr>
          <p:spPr>
            <a:xfrm>
              <a:off x="799019" y="3730665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2" y="1"/>
                  </a:moveTo>
                  <a:lnTo>
                    <a:pt x="0" y="5897"/>
                  </a:lnTo>
                  <a:lnTo>
                    <a:pt x="5898" y="5920"/>
                  </a:lnTo>
                  <a:lnTo>
                    <a:pt x="5918" y="23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8" name="Google Shape;378;p23"/>
            <p:cNvSpPr/>
            <p:nvPr/>
          </p:nvSpPr>
          <p:spPr>
            <a:xfrm>
              <a:off x="238275" y="3776578"/>
              <a:ext cx="733449" cy="85034"/>
            </a:xfrm>
            <a:custGeom>
              <a:avLst/>
              <a:gdLst/>
              <a:ahLst/>
              <a:cxnLst/>
              <a:rect l="l" t="t" r="r" b="b"/>
              <a:pathLst>
                <a:path w="13930" h="1615" extrusionOk="0">
                  <a:moveTo>
                    <a:pt x="786" y="1"/>
                  </a:moveTo>
                  <a:cubicBezTo>
                    <a:pt x="355" y="1"/>
                    <a:pt x="3" y="351"/>
                    <a:pt x="2" y="782"/>
                  </a:cubicBezTo>
                  <a:cubicBezTo>
                    <a:pt x="1" y="1215"/>
                    <a:pt x="350" y="1568"/>
                    <a:pt x="783" y="1569"/>
                  </a:cubicBezTo>
                  <a:lnTo>
                    <a:pt x="13140" y="1615"/>
                  </a:lnTo>
                  <a:cubicBezTo>
                    <a:pt x="13142" y="1615"/>
                    <a:pt x="13144" y="1615"/>
                    <a:pt x="13146" y="1615"/>
                  </a:cubicBezTo>
                  <a:cubicBezTo>
                    <a:pt x="13577" y="1615"/>
                    <a:pt x="13926" y="1267"/>
                    <a:pt x="13928" y="834"/>
                  </a:cubicBezTo>
                  <a:cubicBezTo>
                    <a:pt x="13929" y="404"/>
                    <a:pt x="13580" y="50"/>
                    <a:pt x="13147" y="48"/>
                  </a:cubicBezTo>
                  <a:lnTo>
                    <a:pt x="788" y="1"/>
                  </a:lnTo>
                  <a:cubicBezTo>
                    <a:pt x="788" y="1"/>
                    <a:pt x="787" y="1"/>
                    <a:pt x="7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9" name="Google Shape;379;p23"/>
            <p:cNvSpPr/>
            <p:nvPr/>
          </p:nvSpPr>
          <p:spPr>
            <a:xfrm>
              <a:off x="237801" y="3908683"/>
              <a:ext cx="733449" cy="85139"/>
            </a:xfrm>
            <a:custGeom>
              <a:avLst/>
              <a:gdLst/>
              <a:ahLst/>
              <a:cxnLst/>
              <a:rect l="l" t="t" r="r" b="b"/>
              <a:pathLst>
                <a:path w="13930" h="1617" extrusionOk="0">
                  <a:moveTo>
                    <a:pt x="789" y="1"/>
                  </a:moveTo>
                  <a:cubicBezTo>
                    <a:pt x="354" y="1"/>
                    <a:pt x="2" y="350"/>
                    <a:pt x="1" y="782"/>
                  </a:cubicBezTo>
                  <a:cubicBezTo>
                    <a:pt x="0" y="1216"/>
                    <a:pt x="349" y="1569"/>
                    <a:pt x="783" y="1570"/>
                  </a:cubicBezTo>
                  <a:lnTo>
                    <a:pt x="13140" y="1617"/>
                  </a:lnTo>
                  <a:cubicBezTo>
                    <a:pt x="13141" y="1617"/>
                    <a:pt x="13141" y="1617"/>
                    <a:pt x="13142" y="1617"/>
                  </a:cubicBezTo>
                  <a:cubicBezTo>
                    <a:pt x="13575" y="1617"/>
                    <a:pt x="13926" y="1267"/>
                    <a:pt x="13927" y="835"/>
                  </a:cubicBezTo>
                  <a:cubicBezTo>
                    <a:pt x="13930" y="402"/>
                    <a:pt x="13579" y="50"/>
                    <a:pt x="13146" y="47"/>
                  </a:cubicBezTo>
                  <a:lnTo>
                    <a:pt x="78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0" name="Google Shape;380;p23"/>
            <p:cNvSpPr/>
            <p:nvPr/>
          </p:nvSpPr>
          <p:spPr>
            <a:xfrm>
              <a:off x="797071" y="4259188"/>
              <a:ext cx="311650" cy="311650"/>
            </a:xfrm>
            <a:custGeom>
              <a:avLst/>
              <a:gdLst/>
              <a:ahLst/>
              <a:cxnLst/>
              <a:rect l="l" t="t" r="r" b="b"/>
              <a:pathLst>
                <a:path w="5919" h="5919" extrusionOk="0">
                  <a:moveTo>
                    <a:pt x="22" y="1"/>
                  </a:moveTo>
                  <a:lnTo>
                    <a:pt x="1" y="5896"/>
                  </a:lnTo>
                  <a:lnTo>
                    <a:pt x="5897" y="5919"/>
                  </a:lnTo>
                  <a:lnTo>
                    <a:pt x="5919" y="22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1" name="Google Shape;381;p23"/>
            <p:cNvSpPr/>
            <p:nvPr/>
          </p:nvSpPr>
          <p:spPr>
            <a:xfrm>
              <a:off x="236274" y="4305048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6" y="1"/>
                  </a:moveTo>
                  <a:cubicBezTo>
                    <a:pt x="353" y="1"/>
                    <a:pt x="3" y="350"/>
                    <a:pt x="1" y="782"/>
                  </a:cubicBezTo>
                  <a:cubicBezTo>
                    <a:pt x="0" y="1215"/>
                    <a:pt x="349" y="1568"/>
                    <a:pt x="783" y="1570"/>
                  </a:cubicBezTo>
                  <a:lnTo>
                    <a:pt x="13140" y="1616"/>
                  </a:lnTo>
                  <a:cubicBezTo>
                    <a:pt x="13141" y="1616"/>
                    <a:pt x="13141" y="1616"/>
                    <a:pt x="13142" y="1616"/>
                  </a:cubicBezTo>
                  <a:cubicBezTo>
                    <a:pt x="13575" y="1616"/>
                    <a:pt x="13928" y="1267"/>
                    <a:pt x="13929" y="834"/>
                  </a:cubicBezTo>
                  <a:cubicBezTo>
                    <a:pt x="13930" y="401"/>
                    <a:pt x="13581" y="49"/>
                    <a:pt x="13146" y="49"/>
                  </a:cubicBezTo>
                  <a:lnTo>
                    <a:pt x="788" y="1"/>
                  </a:lnTo>
                  <a:cubicBezTo>
                    <a:pt x="787" y="1"/>
                    <a:pt x="786" y="1"/>
                    <a:pt x="7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2" name="Google Shape;382;p23"/>
            <p:cNvSpPr/>
            <p:nvPr/>
          </p:nvSpPr>
          <p:spPr>
            <a:xfrm>
              <a:off x="235800" y="4437100"/>
              <a:ext cx="733449" cy="85192"/>
            </a:xfrm>
            <a:custGeom>
              <a:avLst/>
              <a:gdLst/>
              <a:ahLst/>
              <a:cxnLst/>
              <a:rect l="l" t="t" r="r" b="b"/>
              <a:pathLst>
                <a:path w="13930" h="1618" extrusionOk="0">
                  <a:moveTo>
                    <a:pt x="786" y="1"/>
                  </a:moveTo>
                  <a:cubicBezTo>
                    <a:pt x="355" y="1"/>
                    <a:pt x="3" y="349"/>
                    <a:pt x="2" y="782"/>
                  </a:cubicBezTo>
                  <a:cubicBezTo>
                    <a:pt x="1" y="1218"/>
                    <a:pt x="351" y="1568"/>
                    <a:pt x="783" y="1571"/>
                  </a:cubicBezTo>
                  <a:lnTo>
                    <a:pt x="13141" y="1618"/>
                  </a:lnTo>
                  <a:cubicBezTo>
                    <a:pt x="13142" y="1618"/>
                    <a:pt x="13143" y="1618"/>
                    <a:pt x="13144" y="1618"/>
                  </a:cubicBezTo>
                  <a:cubicBezTo>
                    <a:pt x="13576" y="1618"/>
                    <a:pt x="13927" y="1269"/>
                    <a:pt x="13928" y="836"/>
                  </a:cubicBezTo>
                  <a:cubicBezTo>
                    <a:pt x="13929" y="402"/>
                    <a:pt x="13579" y="50"/>
                    <a:pt x="13146" y="47"/>
                  </a:cubicBezTo>
                  <a:lnTo>
                    <a:pt x="788" y="1"/>
                  </a:lnTo>
                  <a:cubicBezTo>
                    <a:pt x="788" y="1"/>
                    <a:pt x="787" y="1"/>
                    <a:pt x="7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327739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5">
  <p:cSld name="Background 5">
    <p:bg>
      <p:bgPr>
        <a:solidFill>
          <a:schemeClr val="accent2"/>
        </a:solidFill>
        <a:effectLst/>
      </p:bgPr>
    </p:bg>
    <p:spTree>
      <p:nvGrpSpPr>
        <p:cNvPr id="1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4" name="Google Shape;384;p24"/>
          <p:cNvGrpSpPr/>
          <p:nvPr/>
        </p:nvGrpSpPr>
        <p:grpSpPr>
          <a:xfrm>
            <a:off x="314300" y="305800"/>
            <a:ext cx="11563200" cy="6246400"/>
            <a:chOff x="235725" y="229350"/>
            <a:chExt cx="8672400" cy="4684800"/>
          </a:xfrm>
        </p:grpSpPr>
        <p:sp>
          <p:nvSpPr>
            <p:cNvPr id="385" name="Google Shape;385;p24"/>
            <p:cNvSpPr/>
            <p:nvPr/>
          </p:nvSpPr>
          <p:spPr>
            <a:xfrm>
              <a:off x="235725" y="229350"/>
              <a:ext cx="8672400" cy="4684800"/>
            </a:xfrm>
            <a:prstGeom prst="roundRect">
              <a:avLst>
                <a:gd name="adj" fmla="val 3106"/>
              </a:avLst>
            </a:prstGeom>
            <a:solidFill>
              <a:srgbClr val="FFFFFF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6" name="Google Shape;386;p24"/>
            <p:cNvSpPr/>
            <p:nvPr/>
          </p:nvSpPr>
          <p:spPr>
            <a:xfrm>
              <a:off x="408325" y="369475"/>
              <a:ext cx="8327348" cy="4404555"/>
            </a:xfrm>
            <a:custGeom>
              <a:avLst/>
              <a:gdLst/>
              <a:ahLst/>
              <a:cxnLst/>
              <a:rect l="l" t="t" r="r" b="b"/>
              <a:pathLst>
                <a:path w="275216" h="156509" extrusionOk="0">
                  <a:moveTo>
                    <a:pt x="6251" y="311"/>
                  </a:moveTo>
                  <a:lnTo>
                    <a:pt x="6251" y="6247"/>
                  </a:lnTo>
                  <a:lnTo>
                    <a:pt x="315" y="6247"/>
                  </a:lnTo>
                  <a:lnTo>
                    <a:pt x="315" y="311"/>
                  </a:lnTo>
                  <a:close/>
                  <a:moveTo>
                    <a:pt x="12498" y="311"/>
                  </a:moveTo>
                  <a:lnTo>
                    <a:pt x="12498" y="6247"/>
                  </a:lnTo>
                  <a:lnTo>
                    <a:pt x="6562" y="6247"/>
                  </a:lnTo>
                  <a:lnTo>
                    <a:pt x="6562" y="311"/>
                  </a:lnTo>
                  <a:close/>
                  <a:moveTo>
                    <a:pt x="18745" y="311"/>
                  </a:moveTo>
                  <a:lnTo>
                    <a:pt x="18745" y="6247"/>
                  </a:lnTo>
                  <a:lnTo>
                    <a:pt x="12810" y="6247"/>
                  </a:lnTo>
                  <a:lnTo>
                    <a:pt x="12810" y="311"/>
                  </a:lnTo>
                  <a:close/>
                  <a:moveTo>
                    <a:pt x="24992" y="311"/>
                  </a:moveTo>
                  <a:lnTo>
                    <a:pt x="24992" y="6247"/>
                  </a:lnTo>
                  <a:lnTo>
                    <a:pt x="19058" y="6247"/>
                  </a:lnTo>
                  <a:lnTo>
                    <a:pt x="19058" y="311"/>
                  </a:lnTo>
                  <a:close/>
                  <a:moveTo>
                    <a:pt x="31241" y="311"/>
                  </a:moveTo>
                  <a:lnTo>
                    <a:pt x="31241" y="6247"/>
                  </a:lnTo>
                  <a:lnTo>
                    <a:pt x="25305" y="6247"/>
                  </a:lnTo>
                  <a:lnTo>
                    <a:pt x="25305" y="311"/>
                  </a:lnTo>
                  <a:close/>
                  <a:moveTo>
                    <a:pt x="37489" y="311"/>
                  </a:moveTo>
                  <a:lnTo>
                    <a:pt x="37489" y="6247"/>
                  </a:lnTo>
                  <a:lnTo>
                    <a:pt x="31553" y="6247"/>
                  </a:lnTo>
                  <a:lnTo>
                    <a:pt x="31553" y="311"/>
                  </a:lnTo>
                  <a:close/>
                  <a:moveTo>
                    <a:pt x="43737" y="311"/>
                  </a:moveTo>
                  <a:lnTo>
                    <a:pt x="43737" y="6247"/>
                  </a:lnTo>
                  <a:lnTo>
                    <a:pt x="37802" y="6247"/>
                  </a:lnTo>
                  <a:lnTo>
                    <a:pt x="37802" y="311"/>
                  </a:lnTo>
                  <a:close/>
                  <a:moveTo>
                    <a:pt x="49985" y="311"/>
                  </a:moveTo>
                  <a:lnTo>
                    <a:pt x="49985" y="6247"/>
                  </a:lnTo>
                  <a:lnTo>
                    <a:pt x="44049" y="6247"/>
                  </a:lnTo>
                  <a:lnTo>
                    <a:pt x="44049" y="311"/>
                  </a:lnTo>
                  <a:close/>
                  <a:moveTo>
                    <a:pt x="56232" y="311"/>
                  </a:moveTo>
                  <a:lnTo>
                    <a:pt x="56232" y="6247"/>
                  </a:lnTo>
                  <a:lnTo>
                    <a:pt x="50296" y="6247"/>
                  </a:lnTo>
                  <a:lnTo>
                    <a:pt x="50296" y="311"/>
                  </a:lnTo>
                  <a:close/>
                  <a:moveTo>
                    <a:pt x="62480" y="311"/>
                  </a:moveTo>
                  <a:lnTo>
                    <a:pt x="62480" y="6247"/>
                  </a:lnTo>
                  <a:lnTo>
                    <a:pt x="56545" y="6247"/>
                  </a:lnTo>
                  <a:lnTo>
                    <a:pt x="56545" y="311"/>
                  </a:lnTo>
                  <a:close/>
                  <a:moveTo>
                    <a:pt x="68727" y="311"/>
                  </a:moveTo>
                  <a:lnTo>
                    <a:pt x="68727" y="6247"/>
                  </a:lnTo>
                  <a:lnTo>
                    <a:pt x="62792" y="6247"/>
                  </a:lnTo>
                  <a:lnTo>
                    <a:pt x="62792" y="311"/>
                  </a:lnTo>
                  <a:close/>
                  <a:moveTo>
                    <a:pt x="74975" y="311"/>
                  </a:moveTo>
                  <a:lnTo>
                    <a:pt x="74975" y="6247"/>
                  </a:lnTo>
                  <a:lnTo>
                    <a:pt x="69039" y="6247"/>
                  </a:lnTo>
                  <a:lnTo>
                    <a:pt x="69039" y="311"/>
                  </a:lnTo>
                  <a:close/>
                  <a:moveTo>
                    <a:pt x="81223" y="311"/>
                  </a:moveTo>
                  <a:lnTo>
                    <a:pt x="81223" y="6247"/>
                  </a:lnTo>
                  <a:lnTo>
                    <a:pt x="75286" y="6247"/>
                  </a:lnTo>
                  <a:lnTo>
                    <a:pt x="75286" y="311"/>
                  </a:lnTo>
                  <a:close/>
                  <a:moveTo>
                    <a:pt x="87470" y="311"/>
                  </a:moveTo>
                  <a:lnTo>
                    <a:pt x="87470" y="6247"/>
                  </a:lnTo>
                  <a:lnTo>
                    <a:pt x="81535" y="6247"/>
                  </a:lnTo>
                  <a:lnTo>
                    <a:pt x="81535" y="311"/>
                  </a:lnTo>
                  <a:close/>
                  <a:moveTo>
                    <a:pt x="93720" y="311"/>
                  </a:moveTo>
                  <a:lnTo>
                    <a:pt x="93720" y="6247"/>
                  </a:lnTo>
                  <a:lnTo>
                    <a:pt x="87784" y="6247"/>
                  </a:lnTo>
                  <a:lnTo>
                    <a:pt x="87784" y="311"/>
                  </a:lnTo>
                  <a:close/>
                  <a:moveTo>
                    <a:pt x="99967" y="311"/>
                  </a:moveTo>
                  <a:lnTo>
                    <a:pt x="99967" y="6247"/>
                  </a:lnTo>
                  <a:lnTo>
                    <a:pt x="94031" y="6247"/>
                  </a:lnTo>
                  <a:lnTo>
                    <a:pt x="94031" y="311"/>
                  </a:lnTo>
                  <a:close/>
                  <a:moveTo>
                    <a:pt x="106214" y="311"/>
                  </a:moveTo>
                  <a:lnTo>
                    <a:pt x="106214" y="6247"/>
                  </a:lnTo>
                  <a:lnTo>
                    <a:pt x="100280" y="6247"/>
                  </a:lnTo>
                  <a:lnTo>
                    <a:pt x="100280" y="311"/>
                  </a:lnTo>
                  <a:close/>
                  <a:moveTo>
                    <a:pt x="112461" y="311"/>
                  </a:moveTo>
                  <a:lnTo>
                    <a:pt x="112461" y="6247"/>
                  </a:lnTo>
                  <a:lnTo>
                    <a:pt x="106527" y="6247"/>
                  </a:lnTo>
                  <a:lnTo>
                    <a:pt x="106527" y="311"/>
                  </a:lnTo>
                  <a:close/>
                  <a:moveTo>
                    <a:pt x="118710" y="311"/>
                  </a:moveTo>
                  <a:lnTo>
                    <a:pt x="118710" y="6247"/>
                  </a:lnTo>
                  <a:lnTo>
                    <a:pt x="112774" y="6247"/>
                  </a:lnTo>
                  <a:lnTo>
                    <a:pt x="112774" y="311"/>
                  </a:lnTo>
                  <a:close/>
                  <a:moveTo>
                    <a:pt x="124957" y="311"/>
                  </a:moveTo>
                  <a:lnTo>
                    <a:pt x="124957" y="6247"/>
                  </a:lnTo>
                  <a:lnTo>
                    <a:pt x="119021" y="6247"/>
                  </a:lnTo>
                  <a:lnTo>
                    <a:pt x="119021" y="311"/>
                  </a:lnTo>
                  <a:close/>
                  <a:moveTo>
                    <a:pt x="131204" y="311"/>
                  </a:moveTo>
                  <a:lnTo>
                    <a:pt x="131204" y="6247"/>
                  </a:lnTo>
                  <a:lnTo>
                    <a:pt x="125270" y="6247"/>
                  </a:lnTo>
                  <a:lnTo>
                    <a:pt x="125270" y="311"/>
                  </a:lnTo>
                  <a:close/>
                  <a:moveTo>
                    <a:pt x="137451" y="311"/>
                  </a:moveTo>
                  <a:lnTo>
                    <a:pt x="137451" y="6247"/>
                  </a:lnTo>
                  <a:lnTo>
                    <a:pt x="131517" y="6247"/>
                  </a:lnTo>
                  <a:lnTo>
                    <a:pt x="131517" y="311"/>
                  </a:lnTo>
                  <a:close/>
                  <a:moveTo>
                    <a:pt x="143702" y="311"/>
                  </a:moveTo>
                  <a:lnTo>
                    <a:pt x="143702" y="6247"/>
                  </a:lnTo>
                  <a:lnTo>
                    <a:pt x="137766" y="6247"/>
                  </a:lnTo>
                  <a:lnTo>
                    <a:pt x="137766" y="311"/>
                  </a:lnTo>
                  <a:close/>
                  <a:moveTo>
                    <a:pt x="149949" y="311"/>
                  </a:moveTo>
                  <a:lnTo>
                    <a:pt x="149949" y="6247"/>
                  </a:lnTo>
                  <a:lnTo>
                    <a:pt x="144015" y="6247"/>
                  </a:lnTo>
                  <a:lnTo>
                    <a:pt x="144015" y="311"/>
                  </a:lnTo>
                  <a:close/>
                  <a:moveTo>
                    <a:pt x="156196" y="311"/>
                  </a:moveTo>
                  <a:lnTo>
                    <a:pt x="156196" y="6247"/>
                  </a:lnTo>
                  <a:lnTo>
                    <a:pt x="150262" y="6247"/>
                  </a:lnTo>
                  <a:lnTo>
                    <a:pt x="150262" y="311"/>
                  </a:lnTo>
                  <a:close/>
                  <a:moveTo>
                    <a:pt x="162445" y="311"/>
                  </a:moveTo>
                  <a:lnTo>
                    <a:pt x="162445" y="6247"/>
                  </a:lnTo>
                  <a:lnTo>
                    <a:pt x="156509" y="6247"/>
                  </a:lnTo>
                  <a:lnTo>
                    <a:pt x="156509" y="311"/>
                  </a:lnTo>
                  <a:close/>
                  <a:moveTo>
                    <a:pt x="168692" y="311"/>
                  </a:moveTo>
                  <a:lnTo>
                    <a:pt x="168692" y="6247"/>
                  </a:lnTo>
                  <a:lnTo>
                    <a:pt x="162756" y="6247"/>
                  </a:lnTo>
                  <a:lnTo>
                    <a:pt x="162756" y="311"/>
                  </a:lnTo>
                  <a:close/>
                  <a:moveTo>
                    <a:pt x="174939" y="311"/>
                  </a:moveTo>
                  <a:lnTo>
                    <a:pt x="174939" y="6247"/>
                  </a:lnTo>
                  <a:lnTo>
                    <a:pt x="169005" y="6247"/>
                  </a:lnTo>
                  <a:lnTo>
                    <a:pt x="169005" y="311"/>
                  </a:lnTo>
                  <a:close/>
                  <a:moveTo>
                    <a:pt x="181186" y="311"/>
                  </a:moveTo>
                  <a:lnTo>
                    <a:pt x="181186" y="6247"/>
                  </a:lnTo>
                  <a:lnTo>
                    <a:pt x="175252" y="6247"/>
                  </a:lnTo>
                  <a:lnTo>
                    <a:pt x="175252" y="311"/>
                  </a:lnTo>
                  <a:close/>
                  <a:moveTo>
                    <a:pt x="187435" y="311"/>
                  </a:moveTo>
                  <a:lnTo>
                    <a:pt x="187435" y="6247"/>
                  </a:lnTo>
                  <a:lnTo>
                    <a:pt x="181499" y="6247"/>
                  </a:lnTo>
                  <a:lnTo>
                    <a:pt x="181499" y="311"/>
                  </a:lnTo>
                  <a:close/>
                  <a:moveTo>
                    <a:pt x="193684" y="311"/>
                  </a:moveTo>
                  <a:lnTo>
                    <a:pt x="193684" y="6247"/>
                  </a:lnTo>
                  <a:lnTo>
                    <a:pt x="187749" y="6247"/>
                  </a:lnTo>
                  <a:lnTo>
                    <a:pt x="187749" y="311"/>
                  </a:lnTo>
                  <a:close/>
                  <a:moveTo>
                    <a:pt x="199931" y="311"/>
                  </a:moveTo>
                  <a:lnTo>
                    <a:pt x="199931" y="6247"/>
                  </a:lnTo>
                  <a:lnTo>
                    <a:pt x="193996" y="6247"/>
                  </a:lnTo>
                  <a:lnTo>
                    <a:pt x="193996" y="311"/>
                  </a:lnTo>
                  <a:close/>
                  <a:moveTo>
                    <a:pt x="206180" y="311"/>
                  </a:moveTo>
                  <a:lnTo>
                    <a:pt x="206180" y="6247"/>
                  </a:lnTo>
                  <a:lnTo>
                    <a:pt x="200244" y="6247"/>
                  </a:lnTo>
                  <a:lnTo>
                    <a:pt x="200244" y="311"/>
                  </a:lnTo>
                  <a:close/>
                  <a:moveTo>
                    <a:pt x="212427" y="311"/>
                  </a:moveTo>
                  <a:lnTo>
                    <a:pt x="212427" y="6247"/>
                  </a:lnTo>
                  <a:lnTo>
                    <a:pt x="206491" y="6247"/>
                  </a:lnTo>
                  <a:lnTo>
                    <a:pt x="206491" y="311"/>
                  </a:lnTo>
                  <a:close/>
                  <a:moveTo>
                    <a:pt x="218674" y="311"/>
                  </a:moveTo>
                  <a:lnTo>
                    <a:pt x="218674" y="6247"/>
                  </a:lnTo>
                  <a:lnTo>
                    <a:pt x="212739" y="6247"/>
                  </a:lnTo>
                  <a:lnTo>
                    <a:pt x="212739" y="311"/>
                  </a:lnTo>
                  <a:close/>
                  <a:moveTo>
                    <a:pt x="224921" y="311"/>
                  </a:moveTo>
                  <a:lnTo>
                    <a:pt x="224921" y="6247"/>
                  </a:lnTo>
                  <a:lnTo>
                    <a:pt x="218987" y="6247"/>
                  </a:lnTo>
                  <a:lnTo>
                    <a:pt x="218987" y="311"/>
                  </a:lnTo>
                  <a:close/>
                  <a:moveTo>
                    <a:pt x="231170" y="311"/>
                  </a:moveTo>
                  <a:lnTo>
                    <a:pt x="231170" y="6247"/>
                  </a:lnTo>
                  <a:lnTo>
                    <a:pt x="225234" y="6247"/>
                  </a:lnTo>
                  <a:lnTo>
                    <a:pt x="225234" y="311"/>
                  </a:lnTo>
                  <a:close/>
                  <a:moveTo>
                    <a:pt x="237417" y="311"/>
                  </a:moveTo>
                  <a:lnTo>
                    <a:pt x="237417" y="6247"/>
                  </a:lnTo>
                  <a:lnTo>
                    <a:pt x="231481" y="6247"/>
                  </a:lnTo>
                  <a:lnTo>
                    <a:pt x="231481" y="311"/>
                  </a:lnTo>
                  <a:close/>
                  <a:moveTo>
                    <a:pt x="243664" y="311"/>
                  </a:moveTo>
                  <a:lnTo>
                    <a:pt x="243664" y="6247"/>
                  </a:lnTo>
                  <a:lnTo>
                    <a:pt x="237729" y="6247"/>
                  </a:lnTo>
                  <a:lnTo>
                    <a:pt x="237729" y="311"/>
                  </a:lnTo>
                  <a:close/>
                  <a:moveTo>
                    <a:pt x="249914" y="311"/>
                  </a:moveTo>
                  <a:lnTo>
                    <a:pt x="249914" y="6247"/>
                  </a:lnTo>
                  <a:lnTo>
                    <a:pt x="243978" y="6247"/>
                  </a:lnTo>
                  <a:lnTo>
                    <a:pt x="243978" y="311"/>
                  </a:lnTo>
                  <a:close/>
                  <a:moveTo>
                    <a:pt x="256161" y="311"/>
                  </a:moveTo>
                  <a:lnTo>
                    <a:pt x="256161" y="6247"/>
                  </a:lnTo>
                  <a:lnTo>
                    <a:pt x="250225" y="6247"/>
                  </a:lnTo>
                  <a:lnTo>
                    <a:pt x="250225" y="311"/>
                  </a:lnTo>
                  <a:close/>
                  <a:moveTo>
                    <a:pt x="262409" y="311"/>
                  </a:moveTo>
                  <a:lnTo>
                    <a:pt x="262409" y="6247"/>
                  </a:lnTo>
                  <a:lnTo>
                    <a:pt x="256474" y="6247"/>
                  </a:lnTo>
                  <a:lnTo>
                    <a:pt x="256474" y="311"/>
                  </a:lnTo>
                  <a:close/>
                  <a:moveTo>
                    <a:pt x="268656" y="311"/>
                  </a:moveTo>
                  <a:lnTo>
                    <a:pt x="268656" y="6247"/>
                  </a:lnTo>
                  <a:lnTo>
                    <a:pt x="262721" y="6247"/>
                  </a:lnTo>
                  <a:lnTo>
                    <a:pt x="262721" y="311"/>
                  </a:lnTo>
                  <a:close/>
                  <a:moveTo>
                    <a:pt x="274904" y="311"/>
                  </a:moveTo>
                  <a:lnTo>
                    <a:pt x="274904" y="6247"/>
                  </a:lnTo>
                  <a:lnTo>
                    <a:pt x="268968" y="6247"/>
                  </a:lnTo>
                  <a:lnTo>
                    <a:pt x="268968" y="311"/>
                  </a:lnTo>
                  <a:close/>
                  <a:moveTo>
                    <a:pt x="6251" y="6560"/>
                  </a:moveTo>
                  <a:lnTo>
                    <a:pt x="6251" y="12494"/>
                  </a:lnTo>
                  <a:lnTo>
                    <a:pt x="315" y="12494"/>
                  </a:lnTo>
                  <a:lnTo>
                    <a:pt x="315" y="6560"/>
                  </a:lnTo>
                  <a:close/>
                  <a:moveTo>
                    <a:pt x="12498" y="6560"/>
                  </a:moveTo>
                  <a:lnTo>
                    <a:pt x="12498" y="12494"/>
                  </a:lnTo>
                  <a:lnTo>
                    <a:pt x="6562" y="12494"/>
                  </a:lnTo>
                  <a:lnTo>
                    <a:pt x="6562" y="6560"/>
                  </a:lnTo>
                  <a:close/>
                  <a:moveTo>
                    <a:pt x="18745" y="6560"/>
                  </a:moveTo>
                  <a:lnTo>
                    <a:pt x="18745" y="12494"/>
                  </a:lnTo>
                  <a:lnTo>
                    <a:pt x="12810" y="12494"/>
                  </a:lnTo>
                  <a:lnTo>
                    <a:pt x="12810" y="6560"/>
                  </a:lnTo>
                  <a:close/>
                  <a:moveTo>
                    <a:pt x="24992" y="6560"/>
                  </a:moveTo>
                  <a:lnTo>
                    <a:pt x="24992" y="12494"/>
                  </a:lnTo>
                  <a:lnTo>
                    <a:pt x="19058" y="12494"/>
                  </a:lnTo>
                  <a:lnTo>
                    <a:pt x="19058" y="6560"/>
                  </a:lnTo>
                  <a:close/>
                  <a:moveTo>
                    <a:pt x="31241" y="6560"/>
                  </a:moveTo>
                  <a:lnTo>
                    <a:pt x="31241" y="12494"/>
                  </a:lnTo>
                  <a:lnTo>
                    <a:pt x="25305" y="12494"/>
                  </a:lnTo>
                  <a:lnTo>
                    <a:pt x="25305" y="6560"/>
                  </a:lnTo>
                  <a:close/>
                  <a:moveTo>
                    <a:pt x="37489" y="6560"/>
                  </a:moveTo>
                  <a:lnTo>
                    <a:pt x="37489" y="12494"/>
                  </a:lnTo>
                  <a:lnTo>
                    <a:pt x="31553" y="12494"/>
                  </a:lnTo>
                  <a:lnTo>
                    <a:pt x="31553" y="6560"/>
                  </a:lnTo>
                  <a:close/>
                  <a:moveTo>
                    <a:pt x="43737" y="6560"/>
                  </a:moveTo>
                  <a:lnTo>
                    <a:pt x="43737" y="12494"/>
                  </a:lnTo>
                  <a:lnTo>
                    <a:pt x="37802" y="12494"/>
                  </a:lnTo>
                  <a:lnTo>
                    <a:pt x="37802" y="6560"/>
                  </a:lnTo>
                  <a:close/>
                  <a:moveTo>
                    <a:pt x="49985" y="6560"/>
                  </a:moveTo>
                  <a:lnTo>
                    <a:pt x="49985" y="12494"/>
                  </a:lnTo>
                  <a:lnTo>
                    <a:pt x="44049" y="12494"/>
                  </a:lnTo>
                  <a:lnTo>
                    <a:pt x="44049" y="6560"/>
                  </a:lnTo>
                  <a:close/>
                  <a:moveTo>
                    <a:pt x="56232" y="6560"/>
                  </a:moveTo>
                  <a:lnTo>
                    <a:pt x="56232" y="12494"/>
                  </a:lnTo>
                  <a:lnTo>
                    <a:pt x="50296" y="12494"/>
                  </a:lnTo>
                  <a:lnTo>
                    <a:pt x="50296" y="6560"/>
                  </a:lnTo>
                  <a:close/>
                  <a:moveTo>
                    <a:pt x="62480" y="6560"/>
                  </a:moveTo>
                  <a:lnTo>
                    <a:pt x="62480" y="12494"/>
                  </a:lnTo>
                  <a:lnTo>
                    <a:pt x="56545" y="12494"/>
                  </a:lnTo>
                  <a:lnTo>
                    <a:pt x="56545" y="6560"/>
                  </a:lnTo>
                  <a:close/>
                  <a:moveTo>
                    <a:pt x="68727" y="6560"/>
                  </a:moveTo>
                  <a:lnTo>
                    <a:pt x="68727" y="12494"/>
                  </a:lnTo>
                  <a:lnTo>
                    <a:pt x="62792" y="12494"/>
                  </a:lnTo>
                  <a:lnTo>
                    <a:pt x="62792" y="6560"/>
                  </a:lnTo>
                  <a:close/>
                  <a:moveTo>
                    <a:pt x="74975" y="6560"/>
                  </a:moveTo>
                  <a:lnTo>
                    <a:pt x="74975" y="12494"/>
                  </a:lnTo>
                  <a:lnTo>
                    <a:pt x="69039" y="12494"/>
                  </a:lnTo>
                  <a:lnTo>
                    <a:pt x="69039" y="6560"/>
                  </a:lnTo>
                  <a:close/>
                  <a:moveTo>
                    <a:pt x="81223" y="6560"/>
                  </a:moveTo>
                  <a:lnTo>
                    <a:pt x="81223" y="12494"/>
                  </a:lnTo>
                  <a:lnTo>
                    <a:pt x="75286" y="12494"/>
                  </a:lnTo>
                  <a:lnTo>
                    <a:pt x="75286" y="6560"/>
                  </a:lnTo>
                  <a:close/>
                  <a:moveTo>
                    <a:pt x="87470" y="6560"/>
                  </a:moveTo>
                  <a:lnTo>
                    <a:pt x="87470" y="12494"/>
                  </a:lnTo>
                  <a:lnTo>
                    <a:pt x="81535" y="12494"/>
                  </a:lnTo>
                  <a:lnTo>
                    <a:pt x="81535" y="6560"/>
                  </a:lnTo>
                  <a:close/>
                  <a:moveTo>
                    <a:pt x="93720" y="6560"/>
                  </a:moveTo>
                  <a:lnTo>
                    <a:pt x="93720" y="12494"/>
                  </a:lnTo>
                  <a:lnTo>
                    <a:pt x="87784" y="12494"/>
                  </a:lnTo>
                  <a:lnTo>
                    <a:pt x="87784" y="6560"/>
                  </a:lnTo>
                  <a:close/>
                  <a:moveTo>
                    <a:pt x="99967" y="6560"/>
                  </a:moveTo>
                  <a:lnTo>
                    <a:pt x="99967" y="12494"/>
                  </a:lnTo>
                  <a:lnTo>
                    <a:pt x="94031" y="12494"/>
                  </a:lnTo>
                  <a:lnTo>
                    <a:pt x="94031" y="6560"/>
                  </a:lnTo>
                  <a:close/>
                  <a:moveTo>
                    <a:pt x="106214" y="6560"/>
                  </a:moveTo>
                  <a:lnTo>
                    <a:pt x="106214" y="12494"/>
                  </a:lnTo>
                  <a:lnTo>
                    <a:pt x="100280" y="12494"/>
                  </a:lnTo>
                  <a:lnTo>
                    <a:pt x="100280" y="6560"/>
                  </a:lnTo>
                  <a:close/>
                  <a:moveTo>
                    <a:pt x="112461" y="6560"/>
                  </a:moveTo>
                  <a:lnTo>
                    <a:pt x="112461" y="12494"/>
                  </a:lnTo>
                  <a:lnTo>
                    <a:pt x="106527" y="12494"/>
                  </a:lnTo>
                  <a:lnTo>
                    <a:pt x="106527" y="6560"/>
                  </a:lnTo>
                  <a:close/>
                  <a:moveTo>
                    <a:pt x="118710" y="6560"/>
                  </a:moveTo>
                  <a:lnTo>
                    <a:pt x="118710" y="12494"/>
                  </a:lnTo>
                  <a:lnTo>
                    <a:pt x="112774" y="12494"/>
                  </a:lnTo>
                  <a:lnTo>
                    <a:pt x="112774" y="6560"/>
                  </a:lnTo>
                  <a:close/>
                  <a:moveTo>
                    <a:pt x="124957" y="6560"/>
                  </a:moveTo>
                  <a:lnTo>
                    <a:pt x="124957" y="12494"/>
                  </a:lnTo>
                  <a:lnTo>
                    <a:pt x="119021" y="12494"/>
                  </a:lnTo>
                  <a:lnTo>
                    <a:pt x="119021" y="6560"/>
                  </a:lnTo>
                  <a:close/>
                  <a:moveTo>
                    <a:pt x="131204" y="6560"/>
                  </a:moveTo>
                  <a:lnTo>
                    <a:pt x="131204" y="12494"/>
                  </a:lnTo>
                  <a:lnTo>
                    <a:pt x="125270" y="12494"/>
                  </a:lnTo>
                  <a:lnTo>
                    <a:pt x="125270" y="6560"/>
                  </a:lnTo>
                  <a:close/>
                  <a:moveTo>
                    <a:pt x="137451" y="6560"/>
                  </a:moveTo>
                  <a:lnTo>
                    <a:pt x="137451" y="12494"/>
                  </a:lnTo>
                  <a:lnTo>
                    <a:pt x="131517" y="12494"/>
                  </a:lnTo>
                  <a:lnTo>
                    <a:pt x="131517" y="6560"/>
                  </a:lnTo>
                  <a:close/>
                  <a:moveTo>
                    <a:pt x="143702" y="6560"/>
                  </a:moveTo>
                  <a:lnTo>
                    <a:pt x="143702" y="12494"/>
                  </a:lnTo>
                  <a:lnTo>
                    <a:pt x="137766" y="12494"/>
                  </a:lnTo>
                  <a:lnTo>
                    <a:pt x="137766" y="6560"/>
                  </a:lnTo>
                  <a:close/>
                  <a:moveTo>
                    <a:pt x="149949" y="6560"/>
                  </a:moveTo>
                  <a:lnTo>
                    <a:pt x="149949" y="12494"/>
                  </a:lnTo>
                  <a:lnTo>
                    <a:pt x="144015" y="12494"/>
                  </a:lnTo>
                  <a:lnTo>
                    <a:pt x="144015" y="6560"/>
                  </a:lnTo>
                  <a:close/>
                  <a:moveTo>
                    <a:pt x="156196" y="6560"/>
                  </a:moveTo>
                  <a:lnTo>
                    <a:pt x="156196" y="12494"/>
                  </a:lnTo>
                  <a:lnTo>
                    <a:pt x="150262" y="12494"/>
                  </a:lnTo>
                  <a:lnTo>
                    <a:pt x="150262" y="6560"/>
                  </a:lnTo>
                  <a:close/>
                  <a:moveTo>
                    <a:pt x="162445" y="6560"/>
                  </a:moveTo>
                  <a:lnTo>
                    <a:pt x="162445" y="12494"/>
                  </a:lnTo>
                  <a:lnTo>
                    <a:pt x="156509" y="12494"/>
                  </a:lnTo>
                  <a:lnTo>
                    <a:pt x="156509" y="6560"/>
                  </a:lnTo>
                  <a:close/>
                  <a:moveTo>
                    <a:pt x="168692" y="6560"/>
                  </a:moveTo>
                  <a:lnTo>
                    <a:pt x="168692" y="12494"/>
                  </a:lnTo>
                  <a:lnTo>
                    <a:pt x="162756" y="12494"/>
                  </a:lnTo>
                  <a:lnTo>
                    <a:pt x="162756" y="6560"/>
                  </a:lnTo>
                  <a:close/>
                  <a:moveTo>
                    <a:pt x="174939" y="6560"/>
                  </a:moveTo>
                  <a:lnTo>
                    <a:pt x="174939" y="12494"/>
                  </a:lnTo>
                  <a:lnTo>
                    <a:pt x="169005" y="12494"/>
                  </a:lnTo>
                  <a:lnTo>
                    <a:pt x="169005" y="6560"/>
                  </a:lnTo>
                  <a:close/>
                  <a:moveTo>
                    <a:pt x="181186" y="6560"/>
                  </a:moveTo>
                  <a:lnTo>
                    <a:pt x="181186" y="12494"/>
                  </a:lnTo>
                  <a:lnTo>
                    <a:pt x="175252" y="12494"/>
                  </a:lnTo>
                  <a:lnTo>
                    <a:pt x="175252" y="6560"/>
                  </a:lnTo>
                  <a:close/>
                  <a:moveTo>
                    <a:pt x="187435" y="6560"/>
                  </a:moveTo>
                  <a:lnTo>
                    <a:pt x="187435" y="12494"/>
                  </a:lnTo>
                  <a:lnTo>
                    <a:pt x="181499" y="12494"/>
                  </a:lnTo>
                  <a:lnTo>
                    <a:pt x="181499" y="6560"/>
                  </a:lnTo>
                  <a:close/>
                  <a:moveTo>
                    <a:pt x="193684" y="6560"/>
                  </a:moveTo>
                  <a:lnTo>
                    <a:pt x="193684" y="12494"/>
                  </a:lnTo>
                  <a:lnTo>
                    <a:pt x="187749" y="12494"/>
                  </a:lnTo>
                  <a:lnTo>
                    <a:pt x="187749" y="6560"/>
                  </a:lnTo>
                  <a:close/>
                  <a:moveTo>
                    <a:pt x="199931" y="6560"/>
                  </a:moveTo>
                  <a:lnTo>
                    <a:pt x="199931" y="12494"/>
                  </a:lnTo>
                  <a:lnTo>
                    <a:pt x="193996" y="12494"/>
                  </a:lnTo>
                  <a:lnTo>
                    <a:pt x="193996" y="6560"/>
                  </a:lnTo>
                  <a:close/>
                  <a:moveTo>
                    <a:pt x="206180" y="6560"/>
                  </a:moveTo>
                  <a:lnTo>
                    <a:pt x="206180" y="12494"/>
                  </a:lnTo>
                  <a:lnTo>
                    <a:pt x="200244" y="12494"/>
                  </a:lnTo>
                  <a:lnTo>
                    <a:pt x="200244" y="6560"/>
                  </a:lnTo>
                  <a:close/>
                  <a:moveTo>
                    <a:pt x="212427" y="6560"/>
                  </a:moveTo>
                  <a:lnTo>
                    <a:pt x="212427" y="12494"/>
                  </a:lnTo>
                  <a:lnTo>
                    <a:pt x="206491" y="12494"/>
                  </a:lnTo>
                  <a:lnTo>
                    <a:pt x="206491" y="6560"/>
                  </a:lnTo>
                  <a:close/>
                  <a:moveTo>
                    <a:pt x="218674" y="6560"/>
                  </a:moveTo>
                  <a:lnTo>
                    <a:pt x="218674" y="12494"/>
                  </a:lnTo>
                  <a:lnTo>
                    <a:pt x="212739" y="12494"/>
                  </a:lnTo>
                  <a:lnTo>
                    <a:pt x="212739" y="6560"/>
                  </a:lnTo>
                  <a:close/>
                  <a:moveTo>
                    <a:pt x="224921" y="6560"/>
                  </a:moveTo>
                  <a:lnTo>
                    <a:pt x="224921" y="12494"/>
                  </a:lnTo>
                  <a:lnTo>
                    <a:pt x="218987" y="12494"/>
                  </a:lnTo>
                  <a:lnTo>
                    <a:pt x="218987" y="6560"/>
                  </a:lnTo>
                  <a:close/>
                  <a:moveTo>
                    <a:pt x="231170" y="6560"/>
                  </a:moveTo>
                  <a:lnTo>
                    <a:pt x="231170" y="12494"/>
                  </a:lnTo>
                  <a:lnTo>
                    <a:pt x="225234" y="12494"/>
                  </a:lnTo>
                  <a:lnTo>
                    <a:pt x="225234" y="6560"/>
                  </a:lnTo>
                  <a:close/>
                  <a:moveTo>
                    <a:pt x="237417" y="6560"/>
                  </a:moveTo>
                  <a:lnTo>
                    <a:pt x="237417" y="12494"/>
                  </a:lnTo>
                  <a:lnTo>
                    <a:pt x="231481" y="12494"/>
                  </a:lnTo>
                  <a:lnTo>
                    <a:pt x="231481" y="6560"/>
                  </a:lnTo>
                  <a:close/>
                  <a:moveTo>
                    <a:pt x="243664" y="6560"/>
                  </a:moveTo>
                  <a:lnTo>
                    <a:pt x="243664" y="12494"/>
                  </a:lnTo>
                  <a:lnTo>
                    <a:pt x="237729" y="12494"/>
                  </a:lnTo>
                  <a:lnTo>
                    <a:pt x="237729" y="6560"/>
                  </a:lnTo>
                  <a:close/>
                  <a:moveTo>
                    <a:pt x="249914" y="6560"/>
                  </a:moveTo>
                  <a:lnTo>
                    <a:pt x="249914" y="12494"/>
                  </a:lnTo>
                  <a:lnTo>
                    <a:pt x="243978" y="12494"/>
                  </a:lnTo>
                  <a:lnTo>
                    <a:pt x="243978" y="6560"/>
                  </a:lnTo>
                  <a:close/>
                  <a:moveTo>
                    <a:pt x="256161" y="6560"/>
                  </a:moveTo>
                  <a:lnTo>
                    <a:pt x="256161" y="12494"/>
                  </a:lnTo>
                  <a:lnTo>
                    <a:pt x="250225" y="12494"/>
                  </a:lnTo>
                  <a:lnTo>
                    <a:pt x="250225" y="6560"/>
                  </a:lnTo>
                  <a:close/>
                  <a:moveTo>
                    <a:pt x="262409" y="6560"/>
                  </a:moveTo>
                  <a:lnTo>
                    <a:pt x="262409" y="12494"/>
                  </a:lnTo>
                  <a:lnTo>
                    <a:pt x="256474" y="12494"/>
                  </a:lnTo>
                  <a:lnTo>
                    <a:pt x="256474" y="6560"/>
                  </a:lnTo>
                  <a:close/>
                  <a:moveTo>
                    <a:pt x="268656" y="6560"/>
                  </a:moveTo>
                  <a:lnTo>
                    <a:pt x="268656" y="12494"/>
                  </a:lnTo>
                  <a:lnTo>
                    <a:pt x="262721" y="12494"/>
                  </a:lnTo>
                  <a:lnTo>
                    <a:pt x="262721" y="6560"/>
                  </a:lnTo>
                  <a:close/>
                  <a:moveTo>
                    <a:pt x="274904" y="6560"/>
                  </a:moveTo>
                  <a:lnTo>
                    <a:pt x="274904" y="12494"/>
                  </a:lnTo>
                  <a:lnTo>
                    <a:pt x="268968" y="12494"/>
                  </a:lnTo>
                  <a:lnTo>
                    <a:pt x="268968" y="6560"/>
                  </a:lnTo>
                  <a:close/>
                  <a:moveTo>
                    <a:pt x="6251" y="12807"/>
                  </a:moveTo>
                  <a:lnTo>
                    <a:pt x="6251" y="18742"/>
                  </a:lnTo>
                  <a:lnTo>
                    <a:pt x="315" y="18742"/>
                  </a:lnTo>
                  <a:lnTo>
                    <a:pt x="315" y="12807"/>
                  </a:lnTo>
                  <a:close/>
                  <a:moveTo>
                    <a:pt x="12498" y="12807"/>
                  </a:moveTo>
                  <a:lnTo>
                    <a:pt x="12498" y="18742"/>
                  </a:lnTo>
                  <a:lnTo>
                    <a:pt x="6562" y="18742"/>
                  </a:lnTo>
                  <a:lnTo>
                    <a:pt x="6562" y="12807"/>
                  </a:lnTo>
                  <a:close/>
                  <a:moveTo>
                    <a:pt x="18745" y="12807"/>
                  </a:moveTo>
                  <a:lnTo>
                    <a:pt x="18745" y="18742"/>
                  </a:lnTo>
                  <a:lnTo>
                    <a:pt x="12810" y="18742"/>
                  </a:lnTo>
                  <a:lnTo>
                    <a:pt x="12810" y="12807"/>
                  </a:lnTo>
                  <a:close/>
                  <a:moveTo>
                    <a:pt x="24992" y="12807"/>
                  </a:moveTo>
                  <a:lnTo>
                    <a:pt x="24992" y="18742"/>
                  </a:lnTo>
                  <a:lnTo>
                    <a:pt x="19058" y="18742"/>
                  </a:lnTo>
                  <a:lnTo>
                    <a:pt x="19058" y="12807"/>
                  </a:lnTo>
                  <a:close/>
                  <a:moveTo>
                    <a:pt x="31241" y="12807"/>
                  </a:moveTo>
                  <a:lnTo>
                    <a:pt x="31241" y="18742"/>
                  </a:lnTo>
                  <a:lnTo>
                    <a:pt x="25305" y="18742"/>
                  </a:lnTo>
                  <a:lnTo>
                    <a:pt x="25305" y="12807"/>
                  </a:lnTo>
                  <a:close/>
                  <a:moveTo>
                    <a:pt x="37489" y="12807"/>
                  </a:moveTo>
                  <a:lnTo>
                    <a:pt x="37489" y="18742"/>
                  </a:lnTo>
                  <a:lnTo>
                    <a:pt x="31553" y="18742"/>
                  </a:lnTo>
                  <a:lnTo>
                    <a:pt x="31553" y="12807"/>
                  </a:lnTo>
                  <a:close/>
                  <a:moveTo>
                    <a:pt x="43737" y="12807"/>
                  </a:moveTo>
                  <a:lnTo>
                    <a:pt x="43737" y="18742"/>
                  </a:lnTo>
                  <a:lnTo>
                    <a:pt x="37802" y="18742"/>
                  </a:lnTo>
                  <a:lnTo>
                    <a:pt x="37802" y="12807"/>
                  </a:lnTo>
                  <a:close/>
                  <a:moveTo>
                    <a:pt x="49985" y="12807"/>
                  </a:moveTo>
                  <a:lnTo>
                    <a:pt x="49985" y="18742"/>
                  </a:lnTo>
                  <a:lnTo>
                    <a:pt x="44049" y="18742"/>
                  </a:lnTo>
                  <a:lnTo>
                    <a:pt x="44049" y="12807"/>
                  </a:lnTo>
                  <a:close/>
                  <a:moveTo>
                    <a:pt x="56232" y="12807"/>
                  </a:moveTo>
                  <a:lnTo>
                    <a:pt x="56232" y="18742"/>
                  </a:lnTo>
                  <a:lnTo>
                    <a:pt x="50296" y="18742"/>
                  </a:lnTo>
                  <a:lnTo>
                    <a:pt x="50296" y="12807"/>
                  </a:lnTo>
                  <a:close/>
                  <a:moveTo>
                    <a:pt x="62480" y="12807"/>
                  </a:moveTo>
                  <a:lnTo>
                    <a:pt x="62480" y="18742"/>
                  </a:lnTo>
                  <a:lnTo>
                    <a:pt x="56545" y="18742"/>
                  </a:lnTo>
                  <a:lnTo>
                    <a:pt x="56545" y="12807"/>
                  </a:lnTo>
                  <a:close/>
                  <a:moveTo>
                    <a:pt x="68727" y="12807"/>
                  </a:moveTo>
                  <a:lnTo>
                    <a:pt x="68727" y="18742"/>
                  </a:lnTo>
                  <a:lnTo>
                    <a:pt x="62792" y="18742"/>
                  </a:lnTo>
                  <a:lnTo>
                    <a:pt x="62792" y="12807"/>
                  </a:lnTo>
                  <a:close/>
                  <a:moveTo>
                    <a:pt x="74975" y="12807"/>
                  </a:moveTo>
                  <a:lnTo>
                    <a:pt x="74975" y="18742"/>
                  </a:lnTo>
                  <a:lnTo>
                    <a:pt x="69039" y="18742"/>
                  </a:lnTo>
                  <a:lnTo>
                    <a:pt x="69039" y="12807"/>
                  </a:lnTo>
                  <a:close/>
                  <a:moveTo>
                    <a:pt x="81223" y="12807"/>
                  </a:moveTo>
                  <a:lnTo>
                    <a:pt x="81223" y="18742"/>
                  </a:lnTo>
                  <a:lnTo>
                    <a:pt x="75286" y="18742"/>
                  </a:lnTo>
                  <a:lnTo>
                    <a:pt x="75286" y="12807"/>
                  </a:lnTo>
                  <a:close/>
                  <a:moveTo>
                    <a:pt x="87470" y="12807"/>
                  </a:moveTo>
                  <a:lnTo>
                    <a:pt x="87470" y="18742"/>
                  </a:lnTo>
                  <a:lnTo>
                    <a:pt x="81535" y="18742"/>
                  </a:lnTo>
                  <a:lnTo>
                    <a:pt x="81535" y="12807"/>
                  </a:lnTo>
                  <a:close/>
                  <a:moveTo>
                    <a:pt x="93720" y="12807"/>
                  </a:moveTo>
                  <a:lnTo>
                    <a:pt x="93720" y="18742"/>
                  </a:lnTo>
                  <a:lnTo>
                    <a:pt x="87784" y="18742"/>
                  </a:lnTo>
                  <a:lnTo>
                    <a:pt x="87784" y="12807"/>
                  </a:lnTo>
                  <a:close/>
                  <a:moveTo>
                    <a:pt x="99967" y="12807"/>
                  </a:moveTo>
                  <a:lnTo>
                    <a:pt x="99967" y="18742"/>
                  </a:lnTo>
                  <a:lnTo>
                    <a:pt x="94031" y="18742"/>
                  </a:lnTo>
                  <a:lnTo>
                    <a:pt x="94031" y="12807"/>
                  </a:lnTo>
                  <a:close/>
                  <a:moveTo>
                    <a:pt x="106214" y="12807"/>
                  </a:moveTo>
                  <a:lnTo>
                    <a:pt x="106214" y="18742"/>
                  </a:lnTo>
                  <a:lnTo>
                    <a:pt x="100280" y="18742"/>
                  </a:lnTo>
                  <a:lnTo>
                    <a:pt x="100280" y="12807"/>
                  </a:lnTo>
                  <a:close/>
                  <a:moveTo>
                    <a:pt x="112461" y="12807"/>
                  </a:moveTo>
                  <a:lnTo>
                    <a:pt x="112461" y="18742"/>
                  </a:lnTo>
                  <a:lnTo>
                    <a:pt x="106527" y="18742"/>
                  </a:lnTo>
                  <a:lnTo>
                    <a:pt x="106527" y="12807"/>
                  </a:lnTo>
                  <a:close/>
                  <a:moveTo>
                    <a:pt x="118710" y="12807"/>
                  </a:moveTo>
                  <a:lnTo>
                    <a:pt x="118710" y="18742"/>
                  </a:lnTo>
                  <a:lnTo>
                    <a:pt x="112774" y="18742"/>
                  </a:lnTo>
                  <a:lnTo>
                    <a:pt x="112774" y="12807"/>
                  </a:lnTo>
                  <a:close/>
                  <a:moveTo>
                    <a:pt x="124957" y="12807"/>
                  </a:moveTo>
                  <a:lnTo>
                    <a:pt x="124957" y="18742"/>
                  </a:lnTo>
                  <a:lnTo>
                    <a:pt x="119021" y="18742"/>
                  </a:lnTo>
                  <a:lnTo>
                    <a:pt x="119021" y="12807"/>
                  </a:lnTo>
                  <a:close/>
                  <a:moveTo>
                    <a:pt x="131204" y="12807"/>
                  </a:moveTo>
                  <a:lnTo>
                    <a:pt x="131204" y="18742"/>
                  </a:lnTo>
                  <a:lnTo>
                    <a:pt x="125270" y="18742"/>
                  </a:lnTo>
                  <a:lnTo>
                    <a:pt x="125270" y="12807"/>
                  </a:lnTo>
                  <a:close/>
                  <a:moveTo>
                    <a:pt x="137451" y="12807"/>
                  </a:moveTo>
                  <a:lnTo>
                    <a:pt x="137451" y="18742"/>
                  </a:lnTo>
                  <a:lnTo>
                    <a:pt x="131517" y="18742"/>
                  </a:lnTo>
                  <a:lnTo>
                    <a:pt x="131517" y="12807"/>
                  </a:lnTo>
                  <a:close/>
                  <a:moveTo>
                    <a:pt x="143702" y="12807"/>
                  </a:moveTo>
                  <a:lnTo>
                    <a:pt x="143702" y="18742"/>
                  </a:lnTo>
                  <a:lnTo>
                    <a:pt x="137766" y="18742"/>
                  </a:lnTo>
                  <a:lnTo>
                    <a:pt x="137766" y="12807"/>
                  </a:lnTo>
                  <a:close/>
                  <a:moveTo>
                    <a:pt x="149949" y="12807"/>
                  </a:moveTo>
                  <a:lnTo>
                    <a:pt x="149949" y="18742"/>
                  </a:lnTo>
                  <a:lnTo>
                    <a:pt x="144015" y="18742"/>
                  </a:lnTo>
                  <a:lnTo>
                    <a:pt x="144015" y="12807"/>
                  </a:lnTo>
                  <a:close/>
                  <a:moveTo>
                    <a:pt x="156196" y="12807"/>
                  </a:moveTo>
                  <a:lnTo>
                    <a:pt x="156196" y="18742"/>
                  </a:lnTo>
                  <a:lnTo>
                    <a:pt x="150262" y="18742"/>
                  </a:lnTo>
                  <a:lnTo>
                    <a:pt x="150262" y="12807"/>
                  </a:lnTo>
                  <a:close/>
                  <a:moveTo>
                    <a:pt x="162445" y="12807"/>
                  </a:moveTo>
                  <a:lnTo>
                    <a:pt x="162445" y="18742"/>
                  </a:lnTo>
                  <a:lnTo>
                    <a:pt x="156509" y="18742"/>
                  </a:lnTo>
                  <a:lnTo>
                    <a:pt x="156509" y="12807"/>
                  </a:lnTo>
                  <a:close/>
                  <a:moveTo>
                    <a:pt x="168692" y="12807"/>
                  </a:moveTo>
                  <a:lnTo>
                    <a:pt x="168692" y="18742"/>
                  </a:lnTo>
                  <a:lnTo>
                    <a:pt x="162756" y="18742"/>
                  </a:lnTo>
                  <a:lnTo>
                    <a:pt x="162756" y="12807"/>
                  </a:lnTo>
                  <a:close/>
                  <a:moveTo>
                    <a:pt x="174939" y="12807"/>
                  </a:moveTo>
                  <a:lnTo>
                    <a:pt x="174939" y="18742"/>
                  </a:lnTo>
                  <a:lnTo>
                    <a:pt x="169005" y="18742"/>
                  </a:lnTo>
                  <a:lnTo>
                    <a:pt x="169005" y="12807"/>
                  </a:lnTo>
                  <a:close/>
                  <a:moveTo>
                    <a:pt x="181186" y="12807"/>
                  </a:moveTo>
                  <a:lnTo>
                    <a:pt x="181186" y="18742"/>
                  </a:lnTo>
                  <a:lnTo>
                    <a:pt x="175252" y="18742"/>
                  </a:lnTo>
                  <a:lnTo>
                    <a:pt x="175252" y="12807"/>
                  </a:lnTo>
                  <a:close/>
                  <a:moveTo>
                    <a:pt x="187435" y="12807"/>
                  </a:moveTo>
                  <a:lnTo>
                    <a:pt x="187435" y="18742"/>
                  </a:lnTo>
                  <a:lnTo>
                    <a:pt x="181499" y="18742"/>
                  </a:lnTo>
                  <a:lnTo>
                    <a:pt x="181499" y="12807"/>
                  </a:lnTo>
                  <a:close/>
                  <a:moveTo>
                    <a:pt x="193684" y="12807"/>
                  </a:moveTo>
                  <a:lnTo>
                    <a:pt x="193684" y="18742"/>
                  </a:lnTo>
                  <a:lnTo>
                    <a:pt x="187749" y="18742"/>
                  </a:lnTo>
                  <a:lnTo>
                    <a:pt x="187749" y="12807"/>
                  </a:lnTo>
                  <a:close/>
                  <a:moveTo>
                    <a:pt x="199931" y="12807"/>
                  </a:moveTo>
                  <a:lnTo>
                    <a:pt x="199931" y="18742"/>
                  </a:lnTo>
                  <a:lnTo>
                    <a:pt x="193996" y="18742"/>
                  </a:lnTo>
                  <a:lnTo>
                    <a:pt x="193996" y="12807"/>
                  </a:lnTo>
                  <a:close/>
                  <a:moveTo>
                    <a:pt x="206180" y="12807"/>
                  </a:moveTo>
                  <a:lnTo>
                    <a:pt x="206180" y="18742"/>
                  </a:lnTo>
                  <a:lnTo>
                    <a:pt x="200244" y="18742"/>
                  </a:lnTo>
                  <a:lnTo>
                    <a:pt x="200244" y="12807"/>
                  </a:lnTo>
                  <a:close/>
                  <a:moveTo>
                    <a:pt x="212427" y="12807"/>
                  </a:moveTo>
                  <a:lnTo>
                    <a:pt x="212427" y="18742"/>
                  </a:lnTo>
                  <a:lnTo>
                    <a:pt x="206491" y="18742"/>
                  </a:lnTo>
                  <a:lnTo>
                    <a:pt x="206491" y="12807"/>
                  </a:lnTo>
                  <a:close/>
                  <a:moveTo>
                    <a:pt x="218674" y="12807"/>
                  </a:moveTo>
                  <a:lnTo>
                    <a:pt x="218674" y="18742"/>
                  </a:lnTo>
                  <a:lnTo>
                    <a:pt x="212739" y="18742"/>
                  </a:lnTo>
                  <a:lnTo>
                    <a:pt x="212739" y="12807"/>
                  </a:lnTo>
                  <a:close/>
                  <a:moveTo>
                    <a:pt x="224921" y="12807"/>
                  </a:moveTo>
                  <a:lnTo>
                    <a:pt x="224921" y="18742"/>
                  </a:lnTo>
                  <a:lnTo>
                    <a:pt x="218987" y="18742"/>
                  </a:lnTo>
                  <a:lnTo>
                    <a:pt x="218987" y="12807"/>
                  </a:lnTo>
                  <a:close/>
                  <a:moveTo>
                    <a:pt x="231170" y="12807"/>
                  </a:moveTo>
                  <a:lnTo>
                    <a:pt x="231170" y="18742"/>
                  </a:lnTo>
                  <a:lnTo>
                    <a:pt x="225234" y="18742"/>
                  </a:lnTo>
                  <a:lnTo>
                    <a:pt x="225234" y="12807"/>
                  </a:lnTo>
                  <a:close/>
                  <a:moveTo>
                    <a:pt x="237417" y="12807"/>
                  </a:moveTo>
                  <a:lnTo>
                    <a:pt x="237417" y="18742"/>
                  </a:lnTo>
                  <a:lnTo>
                    <a:pt x="231481" y="18742"/>
                  </a:lnTo>
                  <a:lnTo>
                    <a:pt x="231481" y="12807"/>
                  </a:lnTo>
                  <a:close/>
                  <a:moveTo>
                    <a:pt x="243664" y="12807"/>
                  </a:moveTo>
                  <a:lnTo>
                    <a:pt x="243664" y="18742"/>
                  </a:lnTo>
                  <a:lnTo>
                    <a:pt x="237729" y="18742"/>
                  </a:lnTo>
                  <a:lnTo>
                    <a:pt x="237729" y="12807"/>
                  </a:lnTo>
                  <a:close/>
                  <a:moveTo>
                    <a:pt x="249914" y="12807"/>
                  </a:moveTo>
                  <a:lnTo>
                    <a:pt x="249914" y="18742"/>
                  </a:lnTo>
                  <a:lnTo>
                    <a:pt x="243978" y="18742"/>
                  </a:lnTo>
                  <a:lnTo>
                    <a:pt x="243978" y="12807"/>
                  </a:lnTo>
                  <a:close/>
                  <a:moveTo>
                    <a:pt x="256161" y="12807"/>
                  </a:moveTo>
                  <a:lnTo>
                    <a:pt x="256161" y="18742"/>
                  </a:lnTo>
                  <a:lnTo>
                    <a:pt x="250225" y="18742"/>
                  </a:lnTo>
                  <a:lnTo>
                    <a:pt x="250225" y="12807"/>
                  </a:lnTo>
                  <a:close/>
                  <a:moveTo>
                    <a:pt x="262409" y="12807"/>
                  </a:moveTo>
                  <a:lnTo>
                    <a:pt x="262409" y="18742"/>
                  </a:lnTo>
                  <a:lnTo>
                    <a:pt x="256474" y="18742"/>
                  </a:lnTo>
                  <a:lnTo>
                    <a:pt x="256474" y="12807"/>
                  </a:lnTo>
                  <a:close/>
                  <a:moveTo>
                    <a:pt x="268656" y="12807"/>
                  </a:moveTo>
                  <a:lnTo>
                    <a:pt x="268656" y="18742"/>
                  </a:lnTo>
                  <a:lnTo>
                    <a:pt x="262721" y="18742"/>
                  </a:lnTo>
                  <a:lnTo>
                    <a:pt x="262721" y="12807"/>
                  </a:lnTo>
                  <a:close/>
                  <a:moveTo>
                    <a:pt x="274904" y="12807"/>
                  </a:moveTo>
                  <a:lnTo>
                    <a:pt x="274904" y="18742"/>
                  </a:lnTo>
                  <a:lnTo>
                    <a:pt x="268968" y="18742"/>
                  </a:lnTo>
                  <a:lnTo>
                    <a:pt x="268968" y="12807"/>
                  </a:lnTo>
                  <a:close/>
                  <a:moveTo>
                    <a:pt x="6251" y="19054"/>
                  </a:moveTo>
                  <a:lnTo>
                    <a:pt x="6251" y="24990"/>
                  </a:lnTo>
                  <a:lnTo>
                    <a:pt x="315" y="24990"/>
                  </a:lnTo>
                  <a:lnTo>
                    <a:pt x="315" y="19054"/>
                  </a:lnTo>
                  <a:close/>
                  <a:moveTo>
                    <a:pt x="12498" y="19054"/>
                  </a:moveTo>
                  <a:lnTo>
                    <a:pt x="12498" y="24990"/>
                  </a:lnTo>
                  <a:lnTo>
                    <a:pt x="6562" y="24990"/>
                  </a:lnTo>
                  <a:lnTo>
                    <a:pt x="6562" y="19054"/>
                  </a:lnTo>
                  <a:close/>
                  <a:moveTo>
                    <a:pt x="18745" y="19054"/>
                  </a:moveTo>
                  <a:lnTo>
                    <a:pt x="18745" y="24990"/>
                  </a:lnTo>
                  <a:lnTo>
                    <a:pt x="12810" y="24990"/>
                  </a:lnTo>
                  <a:lnTo>
                    <a:pt x="12810" y="19054"/>
                  </a:lnTo>
                  <a:close/>
                  <a:moveTo>
                    <a:pt x="24992" y="19054"/>
                  </a:moveTo>
                  <a:lnTo>
                    <a:pt x="24992" y="24990"/>
                  </a:lnTo>
                  <a:lnTo>
                    <a:pt x="19058" y="24990"/>
                  </a:lnTo>
                  <a:lnTo>
                    <a:pt x="19058" y="19054"/>
                  </a:lnTo>
                  <a:close/>
                  <a:moveTo>
                    <a:pt x="31241" y="19054"/>
                  </a:moveTo>
                  <a:lnTo>
                    <a:pt x="31241" y="24990"/>
                  </a:lnTo>
                  <a:lnTo>
                    <a:pt x="25305" y="24990"/>
                  </a:lnTo>
                  <a:lnTo>
                    <a:pt x="25305" y="19054"/>
                  </a:lnTo>
                  <a:close/>
                  <a:moveTo>
                    <a:pt x="37489" y="19054"/>
                  </a:moveTo>
                  <a:lnTo>
                    <a:pt x="37489" y="24990"/>
                  </a:lnTo>
                  <a:lnTo>
                    <a:pt x="31553" y="24990"/>
                  </a:lnTo>
                  <a:lnTo>
                    <a:pt x="31553" y="19054"/>
                  </a:lnTo>
                  <a:close/>
                  <a:moveTo>
                    <a:pt x="43737" y="19054"/>
                  </a:moveTo>
                  <a:lnTo>
                    <a:pt x="43737" y="24990"/>
                  </a:lnTo>
                  <a:lnTo>
                    <a:pt x="37802" y="24990"/>
                  </a:lnTo>
                  <a:lnTo>
                    <a:pt x="37802" y="19054"/>
                  </a:lnTo>
                  <a:close/>
                  <a:moveTo>
                    <a:pt x="49985" y="19054"/>
                  </a:moveTo>
                  <a:lnTo>
                    <a:pt x="49985" y="24990"/>
                  </a:lnTo>
                  <a:lnTo>
                    <a:pt x="44049" y="24990"/>
                  </a:lnTo>
                  <a:lnTo>
                    <a:pt x="44049" y="19054"/>
                  </a:lnTo>
                  <a:close/>
                  <a:moveTo>
                    <a:pt x="56232" y="19054"/>
                  </a:moveTo>
                  <a:lnTo>
                    <a:pt x="56232" y="24990"/>
                  </a:lnTo>
                  <a:lnTo>
                    <a:pt x="50296" y="24990"/>
                  </a:lnTo>
                  <a:lnTo>
                    <a:pt x="50296" y="19054"/>
                  </a:lnTo>
                  <a:close/>
                  <a:moveTo>
                    <a:pt x="62480" y="19054"/>
                  </a:moveTo>
                  <a:lnTo>
                    <a:pt x="62480" y="24990"/>
                  </a:lnTo>
                  <a:lnTo>
                    <a:pt x="56545" y="24990"/>
                  </a:lnTo>
                  <a:lnTo>
                    <a:pt x="56545" y="19054"/>
                  </a:lnTo>
                  <a:close/>
                  <a:moveTo>
                    <a:pt x="68727" y="19054"/>
                  </a:moveTo>
                  <a:lnTo>
                    <a:pt x="68727" y="24990"/>
                  </a:lnTo>
                  <a:lnTo>
                    <a:pt x="62792" y="24990"/>
                  </a:lnTo>
                  <a:lnTo>
                    <a:pt x="62792" y="19054"/>
                  </a:lnTo>
                  <a:close/>
                  <a:moveTo>
                    <a:pt x="74975" y="19054"/>
                  </a:moveTo>
                  <a:lnTo>
                    <a:pt x="74975" y="24990"/>
                  </a:lnTo>
                  <a:lnTo>
                    <a:pt x="69039" y="24990"/>
                  </a:lnTo>
                  <a:lnTo>
                    <a:pt x="69039" y="19054"/>
                  </a:lnTo>
                  <a:close/>
                  <a:moveTo>
                    <a:pt x="81223" y="19054"/>
                  </a:moveTo>
                  <a:lnTo>
                    <a:pt x="81223" y="24990"/>
                  </a:lnTo>
                  <a:lnTo>
                    <a:pt x="75286" y="24990"/>
                  </a:lnTo>
                  <a:lnTo>
                    <a:pt x="75286" y="19054"/>
                  </a:lnTo>
                  <a:close/>
                  <a:moveTo>
                    <a:pt x="87470" y="19054"/>
                  </a:moveTo>
                  <a:lnTo>
                    <a:pt x="87470" y="24990"/>
                  </a:lnTo>
                  <a:lnTo>
                    <a:pt x="81535" y="24990"/>
                  </a:lnTo>
                  <a:lnTo>
                    <a:pt x="81535" y="19054"/>
                  </a:lnTo>
                  <a:close/>
                  <a:moveTo>
                    <a:pt x="93720" y="19054"/>
                  </a:moveTo>
                  <a:lnTo>
                    <a:pt x="93720" y="24990"/>
                  </a:lnTo>
                  <a:lnTo>
                    <a:pt x="87784" y="24990"/>
                  </a:lnTo>
                  <a:lnTo>
                    <a:pt x="87784" y="19054"/>
                  </a:lnTo>
                  <a:close/>
                  <a:moveTo>
                    <a:pt x="99967" y="19054"/>
                  </a:moveTo>
                  <a:lnTo>
                    <a:pt x="99967" y="24990"/>
                  </a:lnTo>
                  <a:lnTo>
                    <a:pt x="94031" y="24990"/>
                  </a:lnTo>
                  <a:lnTo>
                    <a:pt x="94031" y="19054"/>
                  </a:lnTo>
                  <a:close/>
                  <a:moveTo>
                    <a:pt x="106214" y="19054"/>
                  </a:moveTo>
                  <a:lnTo>
                    <a:pt x="106214" y="24990"/>
                  </a:lnTo>
                  <a:lnTo>
                    <a:pt x="100280" y="24990"/>
                  </a:lnTo>
                  <a:lnTo>
                    <a:pt x="100280" y="19054"/>
                  </a:lnTo>
                  <a:close/>
                  <a:moveTo>
                    <a:pt x="112461" y="19054"/>
                  </a:moveTo>
                  <a:lnTo>
                    <a:pt x="112461" y="24990"/>
                  </a:lnTo>
                  <a:lnTo>
                    <a:pt x="106527" y="24990"/>
                  </a:lnTo>
                  <a:lnTo>
                    <a:pt x="106527" y="19054"/>
                  </a:lnTo>
                  <a:close/>
                  <a:moveTo>
                    <a:pt x="118710" y="19054"/>
                  </a:moveTo>
                  <a:lnTo>
                    <a:pt x="118710" y="24990"/>
                  </a:lnTo>
                  <a:lnTo>
                    <a:pt x="112774" y="24990"/>
                  </a:lnTo>
                  <a:lnTo>
                    <a:pt x="112774" y="19054"/>
                  </a:lnTo>
                  <a:close/>
                  <a:moveTo>
                    <a:pt x="124957" y="19054"/>
                  </a:moveTo>
                  <a:lnTo>
                    <a:pt x="124957" y="24990"/>
                  </a:lnTo>
                  <a:lnTo>
                    <a:pt x="119021" y="24990"/>
                  </a:lnTo>
                  <a:lnTo>
                    <a:pt x="119021" y="19054"/>
                  </a:lnTo>
                  <a:close/>
                  <a:moveTo>
                    <a:pt x="131204" y="19054"/>
                  </a:moveTo>
                  <a:lnTo>
                    <a:pt x="131204" y="24990"/>
                  </a:lnTo>
                  <a:lnTo>
                    <a:pt x="125270" y="24990"/>
                  </a:lnTo>
                  <a:lnTo>
                    <a:pt x="125270" y="19054"/>
                  </a:lnTo>
                  <a:close/>
                  <a:moveTo>
                    <a:pt x="137451" y="19054"/>
                  </a:moveTo>
                  <a:lnTo>
                    <a:pt x="137451" y="24990"/>
                  </a:lnTo>
                  <a:lnTo>
                    <a:pt x="131517" y="24990"/>
                  </a:lnTo>
                  <a:lnTo>
                    <a:pt x="131517" y="19054"/>
                  </a:lnTo>
                  <a:close/>
                  <a:moveTo>
                    <a:pt x="143702" y="19054"/>
                  </a:moveTo>
                  <a:lnTo>
                    <a:pt x="143702" y="24990"/>
                  </a:lnTo>
                  <a:lnTo>
                    <a:pt x="137766" y="24990"/>
                  </a:lnTo>
                  <a:lnTo>
                    <a:pt x="137766" y="19054"/>
                  </a:lnTo>
                  <a:close/>
                  <a:moveTo>
                    <a:pt x="149949" y="19054"/>
                  </a:moveTo>
                  <a:lnTo>
                    <a:pt x="149949" y="24990"/>
                  </a:lnTo>
                  <a:lnTo>
                    <a:pt x="144015" y="24990"/>
                  </a:lnTo>
                  <a:lnTo>
                    <a:pt x="144015" y="19054"/>
                  </a:lnTo>
                  <a:close/>
                  <a:moveTo>
                    <a:pt x="156196" y="19054"/>
                  </a:moveTo>
                  <a:lnTo>
                    <a:pt x="156196" y="24990"/>
                  </a:lnTo>
                  <a:lnTo>
                    <a:pt x="150262" y="24990"/>
                  </a:lnTo>
                  <a:lnTo>
                    <a:pt x="150262" y="19054"/>
                  </a:lnTo>
                  <a:close/>
                  <a:moveTo>
                    <a:pt x="162445" y="19054"/>
                  </a:moveTo>
                  <a:lnTo>
                    <a:pt x="162445" y="24990"/>
                  </a:lnTo>
                  <a:lnTo>
                    <a:pt x="156509" y="24990"/>
                  </a:lnTo>
                  <a:lnTo>
                    <a:pt x="156509" y="19054"/>
                  </a:lnTo>
                  <a:close/>
                  <a:moveTo>
                    <a:pt x="168692" y="19054"/>
                  </a:moveTo>
                  <a:lnTo>
                    <a:pt x="168692" y="24990"/>
                  </a:lnTo>
                  <a:lnTo>
                    <a:pt x="162756" y="24990"/>
                  </a:lnTo>
                  <a:lnTo>
                    <a:pt x="162756" y="19054"/>
                  </a:lnTo>
                  <a:close/>
                  <a:moveTo>
                    <a:pt x="174939" y="19054"/>
                  </a:moveTo>
                  <a:lnTo>
                    <a:pt x="174939" y="24990"/>
                  </a:lnTo>
                  <a:lnTo>
                    <a:pt x="169005" y="24990"/>
                  </a:lnTo>
                  <a:lnTo>
                    <a:pt x="169005" y="19054"/>
                  </a:lnTo>
                  <a:close/>
                  <a:moveTo>
                    <a:pt x="181186" y="19054"/>
                  </a:moveTo>
                  <a:lnTo>
                    <a:pt x="181186" y="24990"/>
                  </a:lnTo>
                  <a:lnTo>
                    <a:pt x="175252" y="24990"/>
                  </a:lnTo>
                  <a:lnTo>
                    <a:pt x="175252" y="19054"/>
                  </a:lnTo>
                  <a:close/>
                  <a:moveTo>
                    <a:pt x="187435" y="19054"/>
                  </a:moveTo>
                  <a:lnTo>
                    <a:pt x="187435" y="24990"/>
                  </a:lnTo>
                  <a:lnTo>
                    <a:pt x="181499" y="24990"/>
                  </a:lnTo>
                  <a:lnTo>
                    <a:pt x="181499" y="19054"/>
                  </a:lnTo>
                  <a:close/>
                  <a:moveTo>
                    <a:pt x="193684" y="19054"/>
                  </a:moveTo>
                  <a:lnTo>
                    <a:pt x="193684" y="24990"/>
                  </a:lnTo>
                  <a:lnTo>
                    <a:pt x="187749" y="24990"/>
                  </a:lnTo>
                  <a:lnTo>
                    <a:pt x="187749" y="19054"/>
                  </a:lnTo>
                  <a:close/>
                  <a:moveTo>
                    <a:pt x="199931" y="19054"/>
                  </a:moveTo>
                  <a:lnTo>
                    <a:pt x="199931" y="24990"/>
                  </a:lnTo>
                  <a:lnTo>
                    <a:pt x="193996" y="24990"/>
                  </a:lnTo>
                  <a:lnTo>
                    <a:pt x="193996" y="19054"/>
                  </a:lnTo>
                  <a:close/>
                  <a:moveTo>
                    <a:pt x="206180" y="19054"/>
                  </a:moveTo>
                  <a:lnTo>
                    <a:pt x="206180" y="24990"/>
                  </a:lnTo>
                  <a:lnTo>
                    <a:pt x="200244" y="24990"/>
                  </a:lnTo>
                  <a:lnTo>
                    <a:pt x="200244" y="19054"/>
                  </a:lnTo>
                  <a:close/>
                  <a:moveTo>
                    <a:pt x="212427" y="19054"/>
                  </a:moveTo>
                  <a:lnTo>
                    <a:pt x="212427" y="24990"/>
                  </a:lnTo>
                  <a:lnTo>
                    <a:pt x="206491" y="24990"/>
                  </a:lnTo>
                  <a:lnTo>
                    <a:pt x="206491" y="19054"/>
                  </a:lnTo>
                  <a:close/>
                  <a:moveTo>
                    <a:pt x="218674" y="19054"/>
                  </a:moveTo>
                  <a:lnTo>
                    <a:pt x="218674" y="24990"/>
                  </a:lnTo>
                  <a:lnTo>
                    <a:pt x="212739" y="24990"/>
                  </a:lnTo>
                  <a:lnTo>
                    <a:pt x="212739" y="19054"/>
                  </a:lnTo>
                  <a:close/>
                  <a:moveTo>
                    <a:pt x="224921" y="19054"/>
                  </a:moveTo>
                  <a:lnTo>
                    <a:pt x="224921" y="24990"/>
                  </a:lnTo>
                  <a:lnTo>
                    <a:pt x="218987" y="24990"/>
                  </a:lnTo>
                  <a:lnTo>
                    <a:pt x="218987" y="19054"/>
                  </a:lnTo>
                  <a:close/>
                  <a:moveTo>
                    <a:pt x="231170" y="19054"/>
                  </a:moveTo>
                  <a:lnTo>
                    <a:pt x="231170" y="24990"/>
                  </a:lnTo>
                  <a:lnTo>
                    <a:pt x="225234" y="24990"/>
                  </a:lnTo>
                  <a:lnTo>
                    <a:pt x="225234" y="19054"/>
                  </a:lnTo>
                  <a:close/>
                  <a:moveTo>
                    <a:pt x="237417" y="19054"/>
                  </a:moveTo>
                  <a:lnTo>
                    <a:pt x="237417" y="24990"/>
                  </a:lnTo>
                  <a:lnTo>
                    <a:pt x="231481" y="24990"/>
                  </a:lnTo>
                  <a:lnTo>
                    <a:pt x="231481" y="19054"/>
                  </a:lnTo>
                  <a:close/>
                  <a:moveTo>
                    <a:pt x="243664" y="19054"/>
                  </a:moveTo>
                  <a:lnTo>
                    <a:pt x="243664" y="24990"/>
                  </a:lnTo>
                  <a:lnTo>
                    <a:pt x="237729" y="24990"/>
                  </a:lnTo>
                  <a:lnTo>
                    <a:pt x="237729" y="19054"/>
                  </a:lnTo>
                  <a:close/>
                  <a:moveTo>
                    <a:pt x="249911" y="19054"/>
                  </a:moveTo>
                  <a:lnTo>
                    <a:pt x="249911" y="24990"/>
                  </a:lnTo>
                  <a:lnTo>
                    <a:pt x="243977" y="24990"/>
                  </a:lnTo>
                  <a:lnTo>
                    <a:pt x="243977" y="19054"/>
                  </a:lnTo>
                  <a:close/>
                  <a:moveTo>
                    <a:pt x="256161" y="19054"/>
                  </a:moveTo>
                  <a:lnTo>
                    <a:pt x="256161" y="24990"/>
                  </a:lnTo>
                  <a:lnTo>
                    <a:pt x="250225" y="24990"/>
                  </a:lnTo>
                  <a:lnTo>
                    <a:pt x="250225" y="19054"/>
                  </a:lnTo>
                  <a:close/>
                  <a:moveTo>
                    <a:pt x="262409" y="19054"/>
                  </a:moveTo>
                  <a:lnTo>
                    <a:pt x="262409" y="24990"/>
                  </a:lnTo>
                  <a:lnTo>
                    <a:pt x="256474" y="24990"/>
                  </a:lnTo>
                  <a:lnTo>
                    <a:pt x="256474" y="19054"/>
                  </a:lnTo>
                  <a:close/>
                  <a:moveTo>
                    <a:pt x="268656" y="19054"/>
                  </a:moveTo>
                  <a:lnTo>
                    <a:pt x="268656" y="24990"/>
                  </a:lnTo>
                  <a:lnTo>
                    <a:pt x="262721" y="24990"/>
                  </a:lnTo>
                  <a:lnTo>
                    <a:pt x="262721" y="19054"/>
                  </a:lnTo>
                  <a:close/>
                  <a:moveTo>
                    <a:pt x="274904" y="19054"/>
                  </a:moveTo>
                  <a:lnTo>
                    <a:pt x="274904" y="24990"/>
                  </a:lnTo>
                  <a:lnTo>
                    <a:pt x="268968" y="24990"/>
                  </a:lnTo>
                  <a:lnTo>
                    <a:pt x="268968" y="19054"/>
                  </a:lnTo>
                  <a:close/>
                  <a:moveTo>
                    <a:pt x="6251" y="25301"/>
                  </a:moveTo>
                  <a:lnTo>
                    <a:pt x="6251" y="31237"/>
                  </a:lnTo>
                  <a:lnTo>
                    <a:pt x="315" y="31237"/>
                  </a:lnTo>
                  <a:lnTo>
                    <a:pt x="315" y="25301"/>
                  </a:lnTo>
                  <a:close/>
                  <a:moveTo>
                    <a:pt x="12498" y="25301"/>
                  </a:moveTo>
                  <a:lnTo>
                    <a:pt x="12498" y="31237"/>
                  </a:lnTo>
                  <a:lnTo>
                    <a:pt x="6562" y="31237"/>
                  </a:lnTo>
                  <a:lnTo>
                    <a:pt x="6562" y="25301"/>
                  </a:lnTo>
                  <a:close/>
                  <a:moveTo>
                    <a:pt x="18745" y="25301"/>
                  </a:moveTo>
                  <a:lnTo>
                    <a:pt x="18745" y="31237"/>
                  </a:lnTo>
                  <a:lnTo>
                    <a:pt x="12810" y="31237"/>
                  </a:lnTo>
                  <a:lnTo>
                    <a:pt x="12810" y="25301"/>
                  </a:lnTo>
                  <a:close/>
                  <a:moveTo>
                    <a:pt x="24992" y="25301"/>
                  </a:moveTo>
                  <a:lnTo>
                    <a:pt x="24992" y="31237"/>
                  </a:lnTo>
                  <a:lnTo>
                    <a:pt x="19058" y="31237"/>
                  </a:lnTo>
                  <a:lnTo>
                    <a:pt x="19058" y="25301"/>
                  </a:lnTo>
                  <a:close/>
                  <a:moveTo>
                    <a:pt x="31241" y="25301"/>
                  </a:moveTo>
                  <a:lnTo>
                    <a:pt x="31241" y="31237"/>
                  </a:lnTo>
                  <a:lnTo>
                    <a:pt x="25305" y="31237"/>
                  </a:lnTo>
                  <a:lnTo>
                    <a:pt x="25305" y="25301"/>
                  </a:lnTo>
                  <a:close/>
                  <a:moveTo>
                    <a:pt x="37489" y="25301"/>
                  </a:moveTo>
                  <a:lnTo>
                    <a:pt x="37489" y="31237"/>
                  </a:lnTo>
                  <a:lnTo>
                    <a:pt x="31553" y="31237"/>
                  </a:lnTo>
                  <a:lnTo>
                    <a:pt x="31553" y="25301"/>
                  </a:lnTo>
                  <a:close/>
                  <a:moveTo>
                    <a:pt x="43737" y="25301"/>
                  </a:moveTo>
                  <a:lnTo>
                    <a:pt x="43737" y="31237"/>
                  </a:lnTo>
                  <a:lnTo>
                    <a:pt x="37802" y="31237"/>
                  </a:lnTo>
                  <a:lnTo>
                    <a:pt x="37802" y="25301"/>
                  </a:lnTo>
                  <a:close/>
                  <a:moveTo>
                    <a:pt x="49985" y="25301"/>
                  </a:moveTo>
                  <a:lnTo>
                    <a:pt x="49985" y="31237"/>
                  </a:lnTo>
                  <a:lnTo>
                    <a:pt x="44049" y="31237"/>
                  </a:lnTo>
                  <a:lnTo>
                    <a:pt x="44049" y="25301"/>
                  </a:lnTo>
                  <a:close/>
                  <a:moveTo>
                    <a:pt x="56232" y="25301"/>
                  </a:moveTo>
                  <a:lnTo>
                    <a:pt x="56232" y="31237"/>
                  </a:lnTo>
                  <a:lnTo>
                    <a:pt x="50296" y="31237"/>
                  </a:lnTo>
                  <a:lnTo>
                    <a:pt x="50296" y="25301"/>
                  </a:lnTo>
                  <a:close/>
                  <a:moveTo>
                    <a:pt x="62480" y="25301"/>
                  </a:moveTo>
                  <a:lnTo>
                    <a:pt x="62480" y="31237"/>
                  </a:lnTo>
                  <a:lnTo>
                    <a:pt x="56545" y="31237"/>
                  </a:lnTo>
                  <a:lnTo>
                    <a:pt x="56545" y="25301"/>
                  </a:lnTo>
                  <a:close/>
                  <a:moveTo>
                    <a:pt x="68727" y="25301"/>
                  </a:moveTo>
                  <a:lnTo>
                    <a:pt x="68727" y="31237"/>
                  </a:lnTo>
                  <a:lnTo>
                    <a:pt x="62792" y="31237"/>
                  </a:lnTo>
                  <a:lnTo>
                    <a:pt x="62792" y="25301"/>
                  </a:lnTo>
                  <a:close/>
                  <a:moveTo>
                    <a:pt x="74975" y="25301"/>
                  </a:moveTo>
                  <a:lnTo>
                    <a:pt x="74975" y="31237"/>
                  </a:lnTo>
                  <a:lnTo>
                    <a:pt x="69039" y="31237"/>
                  </a:lnTo>
                  <a:lnTo>
                    <a:pt x="69039" y="25301"/>
                  </a:lnTo>
                  <a:close/>
                  <a:moveTo>
                    <a:pt x="81223" y="25301"/>
                  </a:moveTo>
                  <a:lnTo>
                    <a:pt x="81223" y="31237"/>
                  </a:lnTo>
                  <a:lnTo>
                    <a:pt x="75286" y="31237"/>
                  </a:lnTo>
                  <a:lnTo>
                    <a:pt x="75286" y="25301"/>
                  </a:lnTo>
                  <a:close/>
                  <a:moveTo>
                    <a:pt x="87470" y="25301"/>
                  </a:moveTo>
                  <a:lnTo>
                    <a:pt x="87470" y="31237"/>
                  </a:lnTo>
                  <a:lnTo>
                    <a:pt x="81535" y="31237"/>
                  </a:lnTo>
                  <a:lnTo>
                    <a:pt x="81535" y="25301"/>
                  </a:lnTo>
                  <a:close/>
                  <a:moveTo>
                    <a:pt x="93720" y="25301"/>
                  </a:moveTo>
                  <a:lnTo>
                    <a:pt x="93720" y="31237"/>
                  </a:lnTo>
                  <a:lnTo>
                    <a:pt x="87784" y="31237"/>
                  </a:lnTo>
                  <a:lnTo>
                    <a:pt x="87784" y="25301"/>
                  </a:lnTo>
                  <a:close/>
                  <a:moveTo>
                    <a:pt x="99967" y="25301"/>
                  </a:moveTo>
                  <a:lnTo>
                    <a:pt x="99967" y="31237"/>
                  </a:lnTo>
                  <a:lnTo>
                    <a:pt x="94031" y="31237"/>
                  </a:lnTo>
                  <a:lnTo>
                    <a:pt x="94031" y="25301"/>
                  </a:lnTo>
                  <a:close/>
                  <a:moveTo>
                    <a:pt x="106214" y="25301"/>
                  </a:moveTo>
                  <a:lnTo>
                    <a:pt x="106214" y="31237"/>
                  </a:lnTo>
                  <a:lnTo>
                    <a:pt x="100280" y="31237"/>
                  </a:lnTo>
                  <a:lnTo>
                    <a:pt x="100280" y="25301"/>
                  </a:lnTo>
                  <a:close/>
                  <a:moveTo>
                    <a:pt x="112461" y="25301"/>
                  </a:moveTo>
                  <a:lnTo>
                    <a:pt x="112461" y="31237"/>
                  </a:lnTo>
                  <a:lnTo>
                    <a:pt x="106527" y="31237"/>
                  </a:lnTo>
                  <a:lnTo>
                    <a:pt x="106527" y="25301"/>
                  </a:lnTo>
                  <a:close/>
                  <a:moveTo>
                    <a:pt x="118710" y="25301"/>
                  </a:moveTo>
                  <a:lnTo>
                    <a:pt x="118710" y="31237"/>
                  </a:lnTo>
                  <a:lnTo>
                    <a:pt x="112774" y="31237"/>
                  </a:lnTo>
                  <a:lnTo>
                    <a:pt x="112774" y="25301"/>
                  </a:lnTo>
                  <a:close/>
                  <a:moveTo>
                    <a:pt x="124957" y="25301"/>
                  </a:moveTo>
                  <a:lnTo>
                    <a:pt x="124957" y="31237"/>
                  </a:lnTo>
                  <a:lnTo>
                    <a:pt x="119021" y="31237"/>
                  </a:lnTo>
                  <a:lnTo>
                    <a:pt x="119021" y="25301"/>
                  </a:lnTo>
                  <a:close/>
                  <a:moveTo>
                    <a:pt x="131204" y="25301"/>
                  </a:moveTo>
                  <a:lnTo>
                    <a:pt x="131204" y="31237"/>
                  </a:lnTo>
                  <a:lnTo>
                    <a:pt x="125270" y="31237"/>
                  </a:lnTo>
                  <a:lnTo>
                    <a:pt x="125270" y="25301"/>
                  </a:lnTo>
                  <a:close/>
                  <a:moveTo>
                    <a:pt x="137451" y="25301"/>
                  </a:moveTo>
                  <a:lnTo>
                    <a:pt x="137451" y="31237"/>
                  </a:lnTo>
                  <a:lnTo>
                    <a:pt x="131517" y="31237"/>
                  </a:lnTo>
                  <a:lnTo>
                    <a:pt x="131517" y="25301"/>
                  </a:lnTo>
                  <a:close/>
                  <a:moveTo>
                    <a:pt x="143702" y="25301"/>
                  </a:moveTo>
                  <a:lnTo>
                    <a:pt x="143702" y="31237"/>
                  </a:lnTo>
                  <a:lnTo>
                    <a:pt x="137766" y="31237"/>
                  </a:lnTo>
                  <a:lnTo>
                    <a:pt x="137766" y="25301"/>
                  </a:lnTo>
                  <a:close/>
                  <a:moveTo>
                    <a:pt x="149949" y="25301"/>
                  </a:moveTo>
                  <a:lnTo>
                    <a:pt x="149949" y="31237"/>
                  </a:lnTo>
                  <a:lnTo>
                    <a:pt x="144015" y="31237"/>
                  </a:lnTo>
                  <a:lnTo>
                    <a:pt x="144015" y="25301"/>
                  </a:lnTo>
                  <a:close/>
                  <a:moveTo>
                    <a:pt x="156196" y="25301"/>
                  </a:moveTo>
                  <a:lnTo>
                    <a:pt x="156196" y="31237"/>
                  </a:lnTo>
                  <a:lnTo>
                    <a:pt x="150262" y="31237"/>
                  </a:lnTo>
                  <a:lnTo>
                    <a:pt x="150262" y="25301"/>
                  </a:lnTo>
                  <a:close/>
                  <a:moveTo>
                    <a:pt x="162445" y="25301"/>
                  </a:moveTo>
                  <a:lnTo>
                    <a:pt x="162445" y="31237"/>
                  </a:lnTo>
                  <a:lnTo>
                    <a:pt x="156509" y="31237"/>
                  </a:lnTo>
                  <a:lnTo>
                    <a:pt x="156509" y="25301"/>
                  </a:lnTo>
                  <a:close/>
                  <a:moveTo>
                    <a:pt x="168692" y="25301"/>
                  </a:moveTo>
                  <a:lnTo>
                    <a:pt x="168692" y="31237"/>
                  </a:lnTo>
                  <a:lnTo>
                    <a:pt x="162756" y="31237"/>
                  </a:lnTo>
                  <a:lnTo>
                    <a:pt x="162756" y="25301"/>
                  </a:lnTo>
                  <a:close/>
                  <a:moveTo>
                    <a:pt x="174939" y="25301"/>
                  </a:moveTo>
                  <a:lnTo>
                    <a:pt x="174939" y="31237"/>
                  </a:lnTo>
                  <a:lnTo>
                    <a:pt x="169005" y="31237"/>
                  </a:lnTo>
                  <a:lnTo>
                    <a:pt x="169005" y="25301"/>
                  </a:lnTo>
                  <a:close/>
                  <a:moveTo>
                    <a:pt x="181186" y="25301"/>
                  </a:moveTo>
                  <a:lnTo>
                    <a:pt x="181186" y="31237"/>
                  </a:lnTo>
                  <a:lnTo>
                    <a:pt x="175252" y="31237"/>
                  </a:lnTo>
                  <a:lnTo>
                    <a:pt x="175252" y="25301"/>
                  </a:lnTo>
                  <a:close/>
                  <a:moveTo>
                    <a:pt x="187435" y="25301"/>
                  </a:moveTo>
                  <a:lnTo>
                    <a:pt x="187435" y="31237"/>
                  </a:lnTo>
                  <a:lnTo>
                    <a:pt x="181499" y="31237"/>
                  </a:lnTo>
                  <a:lnTo>
                    <a:pt x="181499" y="25301"/>
                  </a:lnTo>
                  <a:close/>
                  <a:moveTo>
                    <a:pt x="193684" y="25301"/>
                  </a:moveTo>
                  <a:lnTo>
                    <a:pt x="193684" y="31237"/>
                  </a:lnTo>
                  <a:lnTo>
                    <a:pt x="187749" y="31237"/>
                  </a:lnTo>
                  <a:lnTo>
                    <a:pt x="187749" y="25301"/>
                  </a:lnTo>
                  <a:close/>
                  <a:moveTo>
                    <a:pt x="199931" y="25301"/>
                  </a:moveTo>
                  <a:lnTo>
                    <a:pt x="199931" y="31237"/>
                  </a:lnTo>
                  <a:lnTo>
                    <a:pt x="193996" y="31237"/>
                  </a:lnTo>
                  <a:lnTo>
                    <a:pt x="193996" y="25301"/>
                  </a:lnTo>
                  <a:close/>
                  <a:moveTo>
                    <a:pt x="206180" y="25301"/>
                  </a:moveTo>
                  <a:lnTo>
                    <a:pt x="206180" y="31237"/>
                  </a:lnTo>
                  <a:lnTo>
                    <a:pt x="200244" y="31237"/>
                  </a:lnTo>
                  <a:lnTo>
                    <a:pt x="200244" y="25301"/>
                  </a:lnTo>
                  <a:close/>
                  <a:moveTo>
                    <a:pt x="212427" y="25301"/>
                  </a:moveTo>
                  <a:lnTo>
                    <a:pt x="212427" y="31237"/>
                  </a:lnTo>
                  <a:lnTo>
                    <a:pt x="206491" y="31237"/>
                  </a:lnTo>
                  <a:lnTo>
                    <a:pt x="206491" y="25301"/>
                  </a:lnTo>
                  <a:close/>
                  <a:moveTo>
                    <a:pt x="218674" y="25301"/>
                  </a:moveTo>
                  <a:lnTo>
                    <a:pt x="218674" y="31237"/>
                  </a:lnTo>
                  <a:lnTo>
                    <a:pt x="212739" y="31237"/>
                  </a:lnTo>
                  <a:lnTo>
                    <a:pt x="212739" y="25301"/>
                  </a:lnTo>
                  <a:close/>
                  <a:moveTo>
                    <a:pt x="224921" y="25301"/>
                  </a:moveTo>
                  <a:lnTo>
                    <a:pt x="224921" y="31237"/>
                  </a:lnTo>
                  <a:lnTo>
                    <a:pt x="218987" y="31237"/>
                  </a:lnTo>
                  <a:lnTo>
                    <a:pt x="218987" y="25301"/>
                  </a:lnTo>
                  <a:close/>
                  <a:moveTo>
                    <a:pt x="231170" y="25301"/>
                  </a:moveTo>
                  <a:lnTo>
                    <a:pt x="231170" y="31237"/>
                  </a:lnTo>
                  <a:lnTo>
                    <a:pt x="225234" y="31237"/>
                  </a:lnTo>
                  <a:lnTo>
                    <a:pt x="225234" y="25301"/>
                  </a:lnTo>
                  <a:close/>
                  <a:moveTo>
                    <a:pt x="237417" y="25301"/>
                  </a:moveTo>
                  <a:lnTo>
                    <a:pt x="237417" y="31237"/>
                  </a:lnTo>
                  <a:lnTo>
                    <a:pt x="231481" y="31237"/>
                  </a:lnTo>
                  <a:lnTo>
                    <a:pt x="231481" y="25301"/>
                  </a:lnTo>
                  <a:close/>
                  <a:moveTo>
                    <a:pt x="243664" y="25301"/>
                  </a:moveTo>
                  <a:lnTo>
                    <a:pt x="243664" y="31237"/>
                  </a:lnTo>
                  <a:lnTo>
                    <a:pt x="237729" y="31237"/>
                  </a:lnTo>
                  <a:lnTo>
                    <a:pt x="237729" y="25301"/>
                  </a:lnTo>
                  <a:close/>
                  <a:moveTo>
                    <a:pt x="249911" y="25301"/>
                  </a:moveTo>
                  <a:lnTo>
                    <a:pt x="249911" y="31237"/>
                  </a:lnTo>
                  <a:lnTo>
                    <a:pt x="243977" y="31237"/>
                  </a:lnTo>
                  <a:lnTo>
                    <a:pt x="243977" y="25301"/>
                  </a:lnTo>
                  <a:close/>
                  <a:moveTo>
                    <a:pt x="256161" y="25301"/>
                  </a:moveTo>
                  <a:lnTo>
                    <a:pt x="256161" y="31237"/>
                  </a:lnTo>
                  <a:lnTo>
                    <a:pt x="250225" y="31237"/>
                  </a:lnTo>
                  <a:lnTo>
                    <a:pt x="250225" y="25301"/>
                  </a:lnTo>
                  <a:close/>
                  <a:moveTo>
                    <a:pt x="262409" y="25301"/>
                  </a:moveTo>
                  <a:lnTo>
                    <a:pt x="262409" y="31237"/>
                  </a:lnTo>
                  <a:lnTo>
                    <a:pt x="256474" y="31237"/>
                  </a:lnTo>
                  <a:lnTo>
                    <a:pt x="256474" y="25301"/>
                  </a:lnTo>
                  <a:close/>
                  <a:moveTo>
                    <a:pt x="268656" y="25301"/>
                  </a:moveTo>
                  <a:lnTo>
                    <a:pt x="268656" y="31237"/>
                  </a:lnTo>
                  <a:lnTo>
                    <a:pt x="262721" y="31237"/>
                  </a:lnTo>
                  <a:lnTo>
                    <a:pt x="262721" y="25301"/>
                  </a:lnTo>
                  <a:close/>
                  <a:moveTo>
                    <a:pt x="274904" y="25301"/>
                  </a:moveTo>
                  <a:lnTo>
                    <a:pt x="274904" y="31237"/>
                  </a:lnTo>
                  <a:lnTo>
                    <a:pt x="268968" y="31237"/>
                  </a:lnTo>
                  <a:lnTo>
                    <a:pt x="268968" y="25301"/>
                  </a:lnTo>
                  <a:close/>
                  <a:moveTo>
                    <a:pt x="6251" y="31548"/>
                  </a:moveTo>
                  <a:lnTo>
                    <a:pt x="6251" y="31550"/>
                  </a:lnTo>
                  <a:lnTo>
                    <a:pt x="6251" y="37484"/>
                  </a:lnTo>
                  <a:lnTo>
                    <a:pt x="315" y="37484"/>
                  </a:lnTo>
                  <a:lnTo>
                    <a:pt x="315" y="31548"/>
                  </a:lnTo>
                  <a:close/>
                  <a:moveTo>
                    <a:pt x="12498" y="31548"/>
                  </a:moveTo>
                  <a:lnTo>
                    <a:pt x="12498" y="31550"/>
                  </a:lnTo>
                  <a:lnTo>
                    <a:pt x="12498" y="37484"/>
                  </a:lnTo>
                  <a:lnTo>
                    <a:pt x="6562" y="37484"/>
                  </a:lnTo>
                  <a:lnTo>
                    <a:pt x="6562" y="31548"/>
                  </a:lnTo>
                  <a:close/>
                  <a:moveTo>
                    <a:pt x="18745" y="31548"/>
                  </a:moveTo>
                  <a:lnTo>
                    <a:pt x="18745" y="31550"/>
                  </a:lnTo>
                  <a:lnTo>
                    <a:pt x="18745" y="37484"/>
                  </a:lnTo>
                  <a:lnTo>
                    <a:pt x="12810" y="37484"/>
                  </a:lnTo>
                  <a:lnTo>
                    <a:pt x="12810" y="31548"/>
                  </a:lnTo>
                  <a:close/>
                  <a:moveTo>
                    <a:pt x="24992" y="31548"/>
                  </a:moveTo>
                  <a:lnTo>
                    <a:pt x="24992" y="31550"/>
                  </a:lnTo>
                  <a:lnTo>
                    <a:pt x="24992" y="37484"/>
                  </a:lnTo>
                  <a:lnTo>
                    <a:pt x="19058" y="37484"/>
                  </a:lnTo>
                  <a:lnTo>
                    <a:pt x="19058" y="31548"/>
                  </a:lnTo>
                  <a:close/>
                  <a:moveTo>
                    <a:pt x="31242" y="31548"/>
                  </a:moveTo>
                  <a:lnTo>
                    <a:pt x="31242" y="31550"/>
                  </a:lnTo>
                  <a:lnTo>
                    <a:pt x="31242" y="37484"/>
                  </a:lnTo>
                  <a:lnTo>
                    <a:pt x="25305" y="37484"/>
                  </a:lnTo>
                  <a:lnTo>
                    <a:pt x="25305" y="31548"/>
                  </a:lnTo>
                  <a:close/>
                  <a:moveTo>
                    <a:pt x="162445" y="31548"/>
                  </a:moveTo>
                  <a:lnTo>
                    <a:pt x="162445" y="31550"/>
                  </a:lnTo>
                  <a:lnTo>
                    <a:pt x="162445" y="37484"/>
                  </a:lnTo>
                  <a:lnTo>
                    <a:pt x="156509" y="37484"/>
                  </a:lnTo>
                  <a:lnTo>
                    <a:pt x="156509" y="31548"/>
                  </a:lnTo>
                  <a:close/>
                  <a:moveTo>
                    <a:pt x="168692" y="31548"/>
                  </a:moveTo>
                  <a:lnTo>
                    <a:pt x="168692" y="31550"/>
                  </a:lnTo>
                  <a:lnTo>
                    <a:pt x="168692" y="37484"/>
                  </a:lnTo>
                  <a:lnTo>
                    <a:pt x="162756" y="37484"/>
                  </a:lnTo>
                  <a:lnTo>
                    <a:pt x="162756" y="31548"/>
                  </a:lnTo>
                  <a:close/>
                  <a:moveTo>
                    <a:pt x="174939" y="31548"/>
                  </a:moveTo>
                  <a:lnTo>
                    <a:pt x="174939" y="31550"/>
                  </a:lnTo>
                  <a:lnTo>
                    <a:pt x="174939" y="37484"/>
                  </a:lnTo>
                  <a:lnTo>
                    <a:pt x="169005" y="37484"/>
                  </a:lnTo>
                  <a:lnTo>
                    <a:pt x="169005" y="31548"/>
                  </a:lnTo>
                  <a:close/>
                  <a:moveTo>
                    <a:pt x="181186" y="31548"/>
                  </a:moveTo>
                  <a:lnTo>
                    <a:pt x="181186" y="31550"/>
                  </a:lnTo>
                  <a:lnTo>
                    <a:pt x="181186" y="37484"/>
                  </a:lnTo>
                  <a:lnTo>
                    <a:pt x="175252" y="37484"/>
                  </a:lnTo>
                  <a:lnTo>
                    <a:pt x="175252" y="31548"/>
                  </a:lnTo>
                  <a:close/>
                  <a:moveTo>
                    <a:pt x="187435" y="31548"/>
                  </a:moveTo>
                  <a:lnTo>
                    <a:pt x="187435" y="31550"/>
                  </a:lnTo>
                  <a:lnTo>
                    <a:pt x="187435" y="37484"/>
                  </a:lnTo>
                  <a:lnTo>
                    <a:pt x="181499" y="37484"/>
                  </a:lnTo>
                  <a:lnTo>
                    <a:pt x="181499" y="31548"/>
                  </a:lnTo>
                  <a:close/>
                  <a:moveTo>
                    <a:pt x="37489" y="31552"/>
                  </a:moveTo>
                  <a:lnTo>
                    <a:pt x="37489" y="37486"/>
                  </a:lnTo>
                  <a:lnTo>
                    <a:pt x="31553" y="37486"/>
                  </a:lnTo>
                  <a:lnTo>
                    <a:pt x="31553" y="31552"/>
                  </a:lnTo>
                  <a:close/>
                  <a:moveTo>
                    <a:pt x="43737" y="31552"/>
                  </a:moveTo>
                  <a:lnTo>
                    <a:pt x="43737" y="37486"/>
                  </a:lnTo>
                  <a:lnTo>
                    <a:pt x="37802" y="37486"/>
                  </a:lnTo>
                  <a:lnTo>
                    <a:pt x="37802" y="31552"/>
                  </a:lnTo>
                  <a:close/>
                  <a:moveTo>
                    <a:pt x="49985" y="31552"/>
                  </a:moveTo>
                  <a:lnTo>
                    <a:pt x="49985" y="37486"/>
                  </a:lnTo>
                  <a:lnTo>
                    <a:pt x="44049" y="37486"/>
                  </a:lnTo>
                  <a:lnTo>
                    <a:pt x="44049" y="31552"/>
                  </a:lnTo>
                  <a:close/>
                  <a:moveTo>
                    <a:pt x="56232" y="31552"/>
                  </a:moveTo>
                  <a:lnTo>
                    <a:pt x="56232" y="37486"/>
                  </a:lnTo>
                  <a:lnTo>
                    <a:pt x="50296" y="37486"/>
                  </a:lnTo>
                  <a:lnTo>
                    <a:pt x="50296" y="31552"/>
                  </a:lnTo>
                  <a:close/>
                  <a:moveTo>
                    <a:pt x="62480" y="31552"/>
                  </a:moveTo>
                  <a:lnTo>
                    <a:pt x="62480" y="37486"/>
                  </a:lnTo>
                  <a:lnTo>
                    <a:pt x="56545" y="37486"/>
                  </a:lnTo>
                  <a:lnTo>
                    <a:pt x="56545" y="31552"/>
                  </a:lnTo>
                  <a:close/>
                  <a:moveTo>
                    <a:pt x="68727" y="31552"/>
                  </a:moveTo>
                  <a:lnTo>
                    <a:pt x="68727" y="37486"/>
                  </a:lnTo>
                  <a:lnTo>
                    <a:pt x="62792" y="37486"/>
                  </a:lnTo>
                  <a:lnTo>
                    <a:pt x="62792" y="31552"/>
                  </a:lnTo>
                  <a:close/>
                  <a:moveTo>
                    <a:pt x="74975" y="31552"/>
                  </a:moveTo>
                  <a:lnTo>
                    <a:pt x="74975" y="37486"/>
                  </a:lnTo>
                  <a:lnTo>
                    <a:pt x="69039" y="37486"/>
                  </a:lnTo>
                  <a:lnTo>
                    <a:pt x="69039" y="31552"/>
                  </a:lnTo>
                  <a:close/>
                  <a:moveTo>
                    <a:pt x="81223" y="31552"/>
                  </a:moveTo>
                  <a:lnTo>
                    <a:pt x="81223" y="37486"/>
                  </a:lnTo>
                  <a:lnTo>
                    <a:pt x="75286" y="37486"/>
                  </a:lnTo>
                  <a:lnTo>
                    <a:pt x="75286" y="31552"/>
                  </a:lnTo>
                  <a:close/>
                  <a:moveTo>
                    <a:pt x="87470" y="31552"/>
                  </a:moveTo>
                  <a:lnTo>
                    <a:pt x="87470" y="37486"/>
                  </a:lnTo>
                  <a:lnTo>
                    <a:pt x="81535" y="37486"/>
                  </a:lnTo>
                  <a:lnTo>
                    <a:pt x="81535" y="31552"/>
                  </a:lnTo>
                  <a:close/>
                  <a:moveTo>
                    <a:pt x="93720" y="31552"/>
                  </a:moveTo>
                  <a:lnTo>
                    <a:pt x="93720" y="37486"/>
                  </a:lnTo>
                  <a:lnTo>
                    <a:pt x="87784" y="37486"/>
                  </a:lnTo>
                  <a:lnTo>
                    <a:pt x="87784" y="31552"/>
                  </a:lnTo>
                  <a:close/>
                  <a:moveTo>
                    <a:pt x="99967" y="31552"/>
                  </a:moveTo>
                  <a:lnTo>
                    <a:pt x="99967" y="37486"/>
                  </a:lnTo>
                  <a:lnTo>
                    <a:pt x="94031" y="37486"/>
                  </a:lnTo>
                  <a:lnTo>
                    <a:pt x="94031" y="31552"/>
                  </a:lnTo>
                  <a:close/>
                  <a:moveTo>
                    <a:pt x="106214" y="31552"/>
                  </a:moveTo>
                  <a:lnTo>
                    <a:pt x="106214" y="37486"/>
                  </a:lnTo>
                  <a:lnTo>
                    <a:pt x="100280" y="37486"/>
                  </a:lnTo>
                  <a:lnTo>
                    <a:pt x="100280" y="31552"/>
                  </a:lnTo>
                  <a:close/>
                  <a:moveTo>
                    <a:pt x="112461" y="31552"/>
                  </a:moveTo>
                  <a:lnTo>
                    <a:pt x="112461" y="37486"/>
                  </a:lnTo>
                  <a:lnTo>
                    <a:pt x="106527" y="37486"/>
                  </a:lnTo>
                  <a:lnTo>
                    <a:pt x="106527" y="31552"/>
                  </a:lnTo>
                  <a:close/>
                  <a:moveTo>
                    <a:pt x="118710" y="31552"/>
                  </a:moveTo>
                  <a:lnTo>
                    <a:pt x="118710" y="37486"/>
                  </a:lnTo>
                  <a:lnTo>
                    <a:pt x="112774" y="37486"/>
                  </a:lnTo>
                  <a:lnTo>
                    <a:pt x="112774" y="31552"/>
                  </a:lnTo>
                  <a:close/>
                  <a:moveTo>
                    <a:pt x="124957" y="31552"/>
                  </a:moveTo>
                  <a:lnTo>
                    <a:pt x="124957" y="37486"/>
                  </a:lnTo>
                  <a:lnTo>
                    <a:pt x="119021" y="37486"/>
                  </a:lnTo>
                  <a:lnTo>
                    <a:pt x="119021" y="31552"/>
                  </a:lnTo>
                  <a:close/>
                  <a:moveTo>
                    <a:pt x="131204" y="31552"/>
                  </a:moveTo>
                  <a:lnTo>
                    <a:pt x="131204" y="37486"/>
                  </a:lnTo>
                  <a:lnTo>
                    <a:pt x="125270" y="37486"/>
                  </a:lnTo>
                  <a:lnTo>
                    <a:pt x="125270" y="31552"/>
                  </a:lnTo>
                  <a:close/>
                  <a:moveTo>
                    <a:pt x="137451" y="31552"/>
                  </a:moveTo>
                  <a:lnTo>
                    <a:pt x="137451" y="37486"/>
                  </a:lnTo>
                  <a:lnTo>
                    <a:pt x="131517" y="37486"/>
                  </a:lnTo>
                  <a:lnTo>
                    <a:pt x="131517" y="31552"/>
                  </a:lnTo>
                  <a:close/>
                  <a:moveTo>
                    <a:pt x="143702" y="31552"/>
                  </a:moveTo>
                  <a:lnTo>
                    <a:pt x="143702" y="37486"/>
                  </a:lnTo>
                  <a:lnTo>
                    <a:pt x="137766" y="37486"/>
                  </a:lnTo>
                  <a:lnTo>
                    <a:pt x="137766" y="31552"/>
                  </a:lnTo>
                  <a:close/>
                  <a:moveTo>
                    <a:pt x="149949" y="31552"/>
                  </a:moveTo>
                  <a:lnTo>
                    <a:pt x="149949" y="37486"/>
                  </a:lnTo>
                  <a:lnTo>
                    <a:pt x="144015" y="37486"/>
                  </a:lnTo>
                  <a:lnTo>
                    <a:pt x="144015" y="31552"/>
                  </a:lnTo>
                  <a:close/>
                  <a:moveTo>
                    <a:pt x="156196" y="31552"/>
                  </a:moveTo>
                  <a:lnTo>
                    <a:pt x="156196" y="37486"/>
                  </a:lnTo>
                  <a:lnTo>
                    <a:pt x="150262" y="37486"/>
                  </a:lnTo>
                  <a:lnTo>
                    <a:pt x="150262" y="31552"/>
                  </a:lnTo>
                  <a:close/>
                  <a:moveTo>
                    <a:pt x="193684" y="31552"/>
                  </a:moveTo>
                  <a:lnTo>
                    <a:pt x="193684" y="37486"/>
                  </a:lnTo>
                  <a:lnTo>
                    <a:pt x="187749" y="37486"/>
                  </a:lnTo>
                  <a:lnTo>
                    <a:pt x="187749" y="31552"/>
                  </a:lnTo>
                  <a:close/>
                  <a:moveTo>
                    <a:pt x="199931" y="31552"/>
                  </a:moveTo>
                  <a:lnTo>
                    <a:pt x="199931" y="37486"/>
                  </a:lnTo>
                  <a:lnTo>
                    <a:pt x="193996" y="37486"/>
                  </a:lnTo>
                  <a:lnTo>
                    <a:pt x="193996" y="31552"/>
                  </a:lnTo>
                  <a:close/>
                  <a:moveTo>
                    <a:pt x="206180" y="31552"/>
                  </a:moveTo>
                  <a:lnTo>
                    <a:pt x="206180" y="37486"/>
                  </a:lnTo>
                  <a:lnTo>
                    <a:pt x="200244" y="37486"/>
                  </a:lnTo>
                  <a:lnTo>
                    <a:pt x="200244" y="31552"/>
                  </a:lnTo>
                  <a:close/>
                  <a:moveTo>
                    <a:pt x="212427" y="31552"/>
                  </a:moveTo>
                  <a:lnTo>
                    <a:pt x="212427" y="37486"/>
                  </a:lnTo>
                  <a:lnTo>
                    <a:pt x="206491" y="37486"/>
                  </a:lnTo>
                  <a:lnTo>
                    <a:pt x="206491" y="31552"/>
                  </a:lnTo>
                  <a:close/>
                  <a:moveTo>
                    <a:pt x="218674" y="31552"/>
                  </a:moveTo>
                  <a:lnTo>
                    <a:pt x="218674" y="37486"/>
                  </a:lnTo>
                  <a:lnTo>
                    <a:pt x="212739" y="37486"/>
                  </a:lnTo>
                  <a:lnTo>
                    <a:pt x="212739" y="31552"/>
                  </a:lnTo>
                  <a:close/>
                  <a:moveTo>
                    <a:pt x="224921" y="31552"/>
                  </a:moveTo>
                  <a:lnTo>
                    <a:pt x="224921" y="37486"/>
                  </a:lnTo>
                  <a:lnTo>
                    <a:pt x="218987" y="37486"/>
                  </a:lnTo>
                  <a:lnTo>
                    <a:pt x="218987" y="31552"/>
                  </a:lnTo>
                  <a:close/>
                  <a:moveTo>
                    <a:pt x="231170" y="31552"/>
                  </a:moveTo>
                  <a:lnTo>
                    <a:pt x="231170" y="37486"/>
                  </a:lnTo>
                  <a:lnTo>
                    <a:pt x="225234" y="37486"/>
                  </a:lnTo>
                  <a:lnTo>
                    <a:pt x="225234" y="31552"/>
                  </a:lnTo>
                  <a:close/>
                  <a:moveTo>
                    <a:pt x="237417" y="31552"/>
                  </a:moveTo>
                  <a:lnTo>
                    <a:pt x="237417" y="37486"/>
                  </a:lnTo>
                  <a:lnTo>
                    <a:pt x="231481" y="37486"/>
                  </a:lnTo>
                  <a:lnTo>
                    <a:pt x="231481" y="31552"/>
                  </a:lnTo>
                  <a:close/>
                  <a:moveTo>
                    <a:pt x="243664" y="31552"/>
                  </a:moveTo>
                  <a:lnTo>
                    <a:pt x="243664" y="37486"/>
                  </a:lnTo>
                  <a:lnTo>
                    <a:pt x="237729" y="37486"/>
                  </a:lnTo>
                  <a:lnTo>
                    <a:pt x="237729" y="31552"/>
                  </a:lnTo>
                  <a:close/>
                  <a:moveTo>
                    <a:pt x="249911" y="31552"/>
                  </a:moveTo>
                  <a:lnTo>
                    <a:pt x="249911" y="37486"/>
                  </a:lnTo>
                  <a:lnTo>
                    <a:pt x="243977" y="37486"/>
                  </a:lnTo>
                  <a:lnTo>
                    <a:pt x="243977" y="31552"/>
                  </a:lnTo>
                  <a:close/>
                  <a:moveTo>
                    <a:pt x="256161" y="31552"/>
                  </a:moveTo>
                  <a:lnTo>
                    <a:pt x="256161" y="37486"/>
                  </a:lnTo>
                  <a:lnTo>
                    <a:pt x="250225" y="37486"/>
                  </a:lnTo>
                  <a:lnTo>
                    <a:pt x="250225" y="31552"/>
                  </a:lnTo>
                  <a:close/>
                  <a:moveTo>
                    <a:pt x="262409" y="31552"/>
                  </a:moveTo>
                  <a:lnTo>
                    <a:pt x="262409" y="37486"/>
                  </a:lnTo>
                  <a:lnTo>
                    <a:pt x="256474" y="37486"/>
                  </a:lnTo>
                  <a:lnTo>
                    <a:pt x="256474" y="31552"/>
                  </a:lnTo>
                  <a:close/>
                  <a:moveTo>
                    <a:pt x="268656" y="31552"/>
                  </a:moveTo>
                  <a:lnTo>
                    <a:pt x="268656" y="37486"/>
                  </a:lnTo>
                  <a:lnTo>
                    <a:pt x="262721" y="37486"/>
                  </a:lnTo>
                  <a:lnTo>
                    <a:pt x="262721" y="31552"/>
                  </a:lnTo>
                  <a:close/>
                  <a:moveTo>
                    <a:pt x="274904" y="31552"/>
                  </a:moveTo>
                  <a:lnTo>
                    <a:pt x="274904" y="37486"/>
                  </a:lnTo>
                  <a:lnTo>
                    <a:pt x="268968" y="37486"/>
                  </a:lnTo>
                  <a:lnTo>
                    <a:pt x="268968" y="31552"/>
                  </a:lnTo>
                  <a:close/>
                  <a:moveTo>
                    <a:pt x="6251" y="37799"/>
                  </a:moveTo>
                  <a:lnTo>
                    <a:pt x="6251" y="43735"/>
                  </a:lnTo>
                  <a:lnTo>
                    <a:pt x="315" y="43735"/>
                  </a:lnTo>
                  <a:lnTo>
                    <a:pt x="315" y="37799"/>
                  </a:lnTo>
                  <a:close/>
                  <a:moveTo>
                    <a:pt x="12498" y="37799"/>
                  </a:moveTo>
                  <a:lnTo>
                    <a:pt x="12498" y="43735"/>
                  </a:lnTo>
                  <a:lnTo>
                    <a:pt x="6562" y="43735"/>
                  </a:lnTo>
                  <a:lnTo>
                    <a:pt x="6562" y="37799"/>
                  </a:lnTo>
                  <a:close/>
                  <a:moveTo>
                    <a:pt x="18745" y="37799"/>
                  </a:moveTo>
                  <a:lnTo>
                    <a:pt x="18745" y="43735"/>
                  </a:lnTo>
                  <a:lnTo>
                    <a:pt x="12810" y="43735"/>
                  </a:lnTo>
                  <a:lnTo>
                    <a:pt x="12810" y="37799"/>
                  </a:lnTo>
                  <a:close/>
                  <a:moveTo>
                    <a:pt x="24992" y="37799"/>
                  </a:moveTo>
                  <a:lnTo>
                    <a:pt x="24992" y="43735"/>
                  </a:lnTo>
                  <a:lnTo>
                    <a:pt x="19058" y="43735"/>
                  </a:lnTo>
                  <a:lnTo>
                    <a:pt x="19058" y="37799"/>
                  </a:lnTo>
                  <a:close/>
                  <a:moveTo>
                    <a:pt x="31242" y="37799"/>
                  </a:moveTo>
                  <a:lnTo>
                    <a:pt x="31242" y="43735"/>
                  </a:lnTo>
                  <a:lnTo>
                    <a:pt x="25305" y="43735"/>
                  </a:lnTo>
                  <a:lnTo>
                    <a:pt x="25305" y="37799"/>
                  </a:lnTo>
                  <a:close/>
                  <a:moveTo>
                    <a:pt x="37489" y="37799"/>
                  </a:moveTo>
                  <a:lnTo>
                    <a:pt x="37489" y="43735"/>
                  </a:lnTo>
                  <a:lnTo>
                    <a:pt x="31553" y="43735"/>
                  </a:lnTo>
                  <a:lnTo>
                    <a:pt x="31553" y="37799"/>
                  </a:lnTo>
                  <a:close/>
                  <a:moveTo>
                    <a:pt x="43737" y="37799"/>
                  </a:moveTo>
                  <a:lnTo>
                    <a:pt x="43737" y="43735"/>
                  </a:lnTo>
                  <a:lnTo>
                    <a:pt x="37802" y="43735"/>
                  </a:lnTo>
                  <a:lnTo>
                    <a:pt x="37802" y="37799"/>
                  </a:lnTo>
                  <a:close/>
                  <a:moveTo>
                    <a:pt x="49985" y="37799"/>
                  </a:moveTo>
                  <a:lnTo>
                    <a:pt x="49985" y="43735"/>
                  </a:lnTo>
                  <a:lnTo>
                    <a:pt x="44049" y="43735"/>
                  </a:lnTo>
                  <a:lnTo>
                    <a:pt x="44049" y="37799"/>
                  </a:lnTo>
                  <a:close/>
                  <a:moveTo>
                    <a:pt x="56232" y="37799"/>
                  </a:moveTo>
                  <a:lnTo>
                    <a:pt x="56232" y="43735"/>
                  </a:lnTo>
                  <a:lnTo>
                    <a:pt x="50296" y="43735"/>
                  </a:lnTo>
                  <a:lnTo>
                    <a:pt x="50296" y="37799"/>
                  </a:lnTo>
                  <a:close/>
                  <a:moveTo>
                    <a:pt x="62480" y="37799"/>
                  </a:moveTo>
                  <a:lnTo>
                    <a:pt x="62480" y="43735"/>
                  </a:lnTo>
                  <a:lnTo>
                    <a:pt x="56545" y="43735"/>
                  </a:lnTo>
                  <a:lnTo>
                    <a:pt x="56545" y="37799"/>
                  </a:lnTo>
                  <a:close/>
                  <a:moveTo>
                    <a:pt x="68727" y="37799"/>
                  </a:moveTo>
                  <a:lnTo>
                    <a:pt x="68727" y="43735"/>
                  </a:lnTo>
                  <a:lnTo>
                    <a:pt x="62792" y="43735"/>
                  </a:lnTo>
                  <a:lnTo>
                    <a:pt x="62792" y="37799"/>
                  </a:lnTo>
                  <a:close/>
                  <a:moveTo>
                    <a:pt x="74975" y="37799"/>
                  </a:moveTo>
                  <a:lnTo>
                    <a:pt x="74975" y="43735"/>
                  </a:lnTo>
                  <a:lnTo>
                    <a:pt x="69039" y="43735"/>
                  </a:lnTo>
                  <a:lnTo>
                    <a:pt x="69039" y="37799"/>
                  </a:lnTo>
                  <a:close/>
                  <a:moveTo>
                    <a:pt x="81223" y="37799"/>
                  </a:moveTo>
                  <a:lnTo>
                    <a:pt x="81223" y="43735"/>
                  </a:lnTo>
                  <a:lnTo>
                    <a:pt x="75286" y="43735"/>
                  </a:lnTo>
                  <a:lnTo>
                    <a:pt x="75286" y="37799"/>
                  </a:lnTo>
                  <a:close/>
                  <a:moveTo>
                    <a:pt x="87470" y="37799"/>
                  </a:moveTo>
                  <a:lnTo>
                    <a:pt x="87470" y="43735"/>
                  </a:lnTo>
                  <a:lnTo>
                    <a:pt x="81535" y="43735"/>
                  </a:lnTo>
                  <a:lnTo>
                    <a:pt x="81535" y="37799"/>
                  </a:lnTo>
                  <a:close/>
                  <a:moveTo>
                    <a:pt x="93720" y="37799"/>
                  </a:moveTo>
                  <a:lnTo>
                    <a:pt x="93720" y="43735"/>
                  </a:lnTo>
                  <a:lnTo>
                    <a:pt x="87784" y="43735"/>
                  </a:lnTo>
                  <a:lnTo>
                    <a:pt x="87784" y="37799"/>
                  </a:lnTo>
                  <a:close/>
                  <a:moveTo>
                    <a:pt x="99967" y="37799"/>
                  </a:moveTo>
                  <a:lnTo>
                    <a:pt x="99967" y="43735"/>
                  </a:lnTo>
                  <a:lnTo>
                    <a:pt x="94031" y="43735"/>
                  </a:lnTo>
                  <a:lnTo>
                    <a:pt x="94031" y="37799"/>
                  </a:lnTo>
                  <a:close/>
                  <a:moveTo>
                    <a:pt x="106214" y="37799"/>
                  </a:moveTo>
                  <a:lnTo>
                    <a:pt x="106214" y="43735"/>
                  </a:lnTo>
                  <a:lnTo>
                    <a:pt x="100280" y="43735"/>
                  </a:lnTo>
                  <a:lnTo>
                    <a:pt x="100280" y="37799"/>
                  </a:lnTo>
                  <a:close/>
                  <a:moveTo>
                    <a:pt x="112461" y="37799"/>
                  </a:moveTo>
                  <a:lnTo>
                    <a:pt x="112461" y="43735"/>
                  </a:lnTo>
                  <a:lnTo>
                    <a:pt x="106527" y="43735"/>
                  </a:lnTo>
                  <a:lnTo>
                    <a:pt x="106527" y="37799"/>
                  </a:lnTo>
                  <a:close/>
                  <a:moveTo>
                    <a:pt x="118710" y="37799"/>
                  </a:moveTo>
                  <a:lnTo>
                    <a:pt x="118710" y="43735"/>
                  </a:lnTo>
                  <a:lnTo>
                    <a:pt x="112774" y="43735"/>
                  </a:lnTo>
                  <a:lnTo>
                    <a:pt x="112774" y="37799"/>
                  </a:lnTo>
                  <a:close/>
                  <a:moveTo>
                    <a:pt x="124957" y="37799"/>
                  </a:moveTo>
                  <a:lnTo>
                    <a:pt x="124957" y="43735"/>
                  </a:lnTo>
                  <a:lnTo>
                    <a:pt x="119021" y="43735"/>
                  </a:lnTo>
                  <a:lnTo>
                    <a:pt x="119021" y="37799"/>
                  </a:lnTo>
                  <a:close/>
                  <a:moveTo>
                    <a:pt x="131204" y="37799"/>
                  </a:moveTo>
                  <a:lnTo>
                    <a:pt x="131204" y="43735"/>
                  </a:lnTo>
                  <a:lnTo>
                    <a:pt x="125270" y="43735"/>
                  </a:lnTo>
                  <a:lnTo>
                    <a:pt x="125270" y="37799"/>
                  </a:lnTo>
                  <a:close/>
                  <a:moveTo>
                    <a:pt x="137451" y="37799"/>
                  </a:moveTo>
                  <a:lnTo>
                    <a:pt x="137451" y="43735"/>
                  </a:lnTo>
                  <a:lnTo>
                    <a:pt x="131517" y="43735"/>
                  </a:lnTo>
                  <a:lnTo>
                    <a:pt x="131517" y="37799"/>
                  </a:lnTo>
                  <a:close/>
                  <a:moveTo>
                    <a:pt x="143702" y="37799"/>
                  </a:moveTo>
                  <a:lnTo>
                    <a:pt x="143702" y="43735"/>
                  </a:lnTo>
                  <a:lnTo>
                    <a:pt x="137766" y="43735"/>
                  </a:lnTo>
                  <a:lnTo>
                    <a:pt x="137766" y="37799"/>
                  </a:lnTo>
                  <a:close/>
                  <a:moveTo>
                    <a:pt x="149949" y="37799"/>
                  </a:moveTo>
                  <a:lnTo>
                    <a:pt x="149949" y="43735"/>
                  </a:lnTo>
                  <a:lnTo>
                    <a:pt x="144015" y="43735"/>
                  </a:lnTo>
                  <a:lnTo>
                    <a:pt x="144015" y="37799"/>
                  </a:lnTo>
                  <a:close/>
                  <a:moveTo>
                    <a:pt x="156196" y="37799"/>
                  </a:moveTo>
                  <a:lnTo>
                    <a:pt x="156196" y="43735"/>
                  </a:lnTo>
                  <a:lnTo>
                    <a:pt x="150262" y="43735"/>
                  </a:lnTo>
                  <a:lnTo>
                    <a:pt x="150262" y="37799"/>
                  </a:lnTo>
                  <a:close/>
                  <a:moveTo>
                    <a:pt x="162445" y="37799"/>
                  </a:moveTo>
                  <a:lnTo>
                    <a:pt x="162445" y="43735"/>
                  </a:lnTo>
                  <a:lnTo>
                    <a:pt x="156509" y="43735"/>
                  </a:lnTo>
                  <a:lnTo>
                    <a:pt x="156509" y="37799"/>
                  </a:lnTo>
                  <a:close/>
                  <a:moveTo>
                    <a:pt x="168692" y="37799"/>
                  </a:moveTo>
                  <a:lnTo>
                    <a:pt x="168692" y="43735"/>
                  </a:lnTo>
                  <a:lnTo>
                    <a:pt x="162756" y="43735"/>
                  </a:lnTo>
                  <a:lnTo>
                    <a:pt x="162756" y="37799"/>
                  </a:lnTo>
                  <a:close/>
                  <a:moveTo>
                    <a:pt x="174939" y="37799"/>
                  </a:moveTo>
                  <a:lnTo>
                    <a:pt x="174939" y="43735"/>
                  </a:lnTo>
                  <a:lnTo>
                    <a:pt x="169005" y="43735"/>
                  </a:lnTo>
                  <a:lnTo>
                    <a:pt x="169005" y="37799"/>
                  </a:lnTo>
                  <a:close/>
                  <a:moveTo>
                    <a:pt x="181186" y="37799"/>
                  </a:moveTo>
                  <a:lnTo>
                    <a:pt x="181186" y="43735"/>
                  </a:lnTo>
                  <a:lnTo>
                    <a:pt x="175252" y="43735"/>
                  </a:lnTo>
                  <a:lnTo>
                    <a:pt x="175252" y="37799"/>
                  </a:lnTo>
                  <a:close/>
                  <a:moveTo>
                    <a:pt x="187435" y="37799"/>
                  </a:moveTo>
                  <a:lnTo>
                    <a:pt x="187435" y="43735"/>
                  </a:lnTo>
                  <a:lnTo>
                    <a:pt x="181499" y="43735"/>
                  </a:lnTo>
                  <a:lnTo>
                    <a:pt x="181499" y="37799"/>
                  </a:lnTo>
                  <a:close/>
                  <a:moveTo>
                    <a:pt x="193684" y="37799"/>
                  </a:moveTo>
                  <a:lnTo>
                    <a:pt x="193684" y="43735"/>
                  </a:lnTo>
                  <a:lnTo>
                    <a:pt x="187749" y="43735"/>
                  </a:lnTo>
                  <a:lnTo>
                    <a:pt x="187749" y="37799"/>
                  </a:lnTo>
                  <a:close/>
                  <a:moveTo>
                    <a:pt x="199931" y="37799"/>
                  </a:moveTo>
                  <a:lnTo>
                    <a:pt x="199931" y="43735"/>
                  </a:lnTo>
                  <a:lnTo>
                    <a:pt x="193996" y="43735"/>
                  </a:lnTo>
                  <a:lnTo>
                    <a:pt x="193996" y="37799"/>
                  </a:lnTo>
                  <a:close/>
                  <a:moveTo>
                    <a:pt x="206180" y="37799"/>
                  </a:moveTo>
                  <a:lnTo>
                    <a:pt x="206180" y="43735"/>
                  </a:lnTo>
                  <a:lnTo>
                    <a:pt x="200244" y="43735"/>
                  </a:lnTo>
                  <a:lnTo>
                    <a:pt x="200244" y="37799"/>
                  </a:lnTo>
                  <a:close/>
                  <a:moveTo>
                    <a:pt x="212427" y="37799"/>
                  </a:moveTo>
                  <a:lnTo>
                    <a:pt x="212427" y="43735"/>
                  </a:lnTo>
                  <a:lnTo>
                    <a:pt x="206491" y="43735"/>
                  </a:lnTo>
                  <a:lnTo>
                    <a:pt x="206491" y="37799"/>
                  </a:lnTo>
                  <a:close/>
                  <a:moveTo>
                    <a:pt x="218674" y="37799"/>
                  </a:moveTo>
                  <a:lnTo>
                    <a:pt x="218674" y="43735"/>
                  </a:lnTo>
                  <a:lnTo>
                    <a:pt x="212739" y="43735"/>
                  </a:lnTo>
                  <a:lnTo>
                    <a:pt x="212739" y="37799"/>
                  </a:lnTo>
                  <a:close/>
                  <a:moveTo>
                    <a:pt x="224921" y="37799"/>
                  </a:moveTo>
                  <a:lnTo>
                    <a:pt x="224921" y="43735"/>
                  </a:lnTo>
                  <a:lnTo>
                    <a:pt x="218987" y="43735"/>
                  </a:lnTo>
                  <a:lnTo>
                    <a:pt x="218987" y="37799"/>
                  </a:lnTo>
                  <a:close/>
                  <a:moveTo>
                    <a:pt x="231170" y="37799"/>
                  </a:moveTo>
                  <a:lnTo>
                    <a:pt x="231170" y="43735"/>
                  </a:lnTo>
                  <a:lnTo>
                    <a:pt x="225234" y="43735"/>
                  </a:lnTo>
                  <a:lnTo>
                    <a:pt x="225234" y="37799"/>
                  </a:lnTo>
                  <a:close/>
                  <a:moveTo>
                    <a:pt x="237417" y="37799"/>
                  </a:moveTo>
                  <a:lnTo>
                    <a:pt x="237417" y="43735"/>
                  </a:lnTo>
                  <a:lnTo>
                    <a:pt x="231481" y="43735"/>
                  </a:lnTo>
                  <a:lnTo>
                    <a:pt x="231481" y="37799"/>
                  </a:lnTo>
                  <a:close/>
                  <a:moveTo>
                    <a:pt x="243664" y="37799"/>
                  </a:moveTo>
                  <a:lnTo>
                    <a:pt x="243664" y="43735"/>
                  </a:lnTo>
                  <a:lnTo>
                    <a:pt x="237729" y="43735"/>
                  </a:lnTo>
                  <a:lnTo>
                    <a:pt x="237729" y="37799"/>
                  </a:lnTo>
                  <a:close/>
                  <a:moveTo>
                    <a:pt x="249911" y="37799"/>
                  </a:moveTo>
                  <a:lnTo>
                    <a:pt x="249911" y="43735"/>
                  </a:lnTo>
                  <a:lnTo>
                    <a:pt x="243977" y="43735"/>
                  </a:lnTo>
                  <a:lnTo>
                    <a:pt x="243977" y="37799"/>
                  </a:lnTo>
                  <a:close/>
                  <a:moveTo>
                    <a:pt x="256161" y="37799"/>
                  </a:moveTo>
                  <a:lnTo>
                    <a:pt x="256161" y="43735"/>
                  </a:lnTo>
                  <a:lnTo>
                    <a:pt x="250225" y="43735"/>
                  </a:lnTo>
                  <a:lnTo>
                    <a:pt x="250225" y="37799"/>
                  </a:lnTo>
                  <a:close/>
                  <a:moveTo>
                    <a:pt x="262409" y="37799"/>
                  </a:moveTo>
                  <a:lnTo>
                    <a:pt x="262409" y="43735"/>
                  </a:lnTo>
                  <a:lnTo>
                    <a:pt x="256474" y="43735"/>
                  </a:lnTo>
                  <a:lnTo>
                    <a:pt x="256474" y="37799"/>
                  </a:lnTo>
                  <a:close/>
                  <a:moveTo>
                    <a:pt x="268656" y="37799"/>
                  </a:moveTo>
                  <a:lnTo>
                    <a:pt x="268656" y="43735"/>
                  </a:lnTo>
                  <a:lnTo>
                    <a:pt x="262721" y="43735"/>
                  </a:lnTo>
                  <a:lnTo>
                    <a:pt x="262721" y="37799"/>
                  </a:lnTo>
                  <a:close/>
                  <a:moveTo>
                    <a:pt x="274904" y="37799"/>
                  </a:moveTo>
                  <a:lnTo>
                    <a:pt x="274904" y="43735"/>
                  </a:lnTo>
                  <a:lnTo>
                    <a:pt x="268968" y="43735"/>
                  </a:lnTo>
                  <a:lnTo>
                    <a:pt x="268968" y="37799"/>
                  </a:lnTo>
                  <a:close/>
                  <a:moveTo>
                    <a:pt x="6251" y="44046"/>
                  </a:moveTo>
                  <a:lnTo>
                    <a:pt x="6251" y="49982"/>
                  </a:lnTo>
                  <a:lnTo>
                    <a:pt x="315" y="49982"/>
                  </a:lnTo>
                  <a:lnTo>
                    <a:pt x="315" y="44046"/>
                  </a:lnTo>
                  <a:close/>
                  <a:moveTo>
                    <a:pt x="12498" y="44046"/>
                  </a:moveTo>
                  <a:lnTo>
                    <a:pt x="12498" y="49982"/>
                  </a:lnTo>
                  <a:lnTo>
                    <a:pt x="6562" y="49982"/>
                  </a:lnTo>
                  <a:lnTo>
                    <a:pt x="6562" y="44046"/>
                  </a:lnTo>
                  <a:close/>
                  <a:moveTo>
                    <a:pt x="18745" y="44046"/>
                  </a:moveTo>
                  <a:lnTo>
                    <a:pt x="18745" y="49982"/>
                  </a:lnTo>
                  <a:lnTo>
                    <a:pt x="12810" y="49982"/>
                  </a:lnTo>
                  <a:lnTo>
                    <a:pt x="12810" y="44046"/>
                  </a:lnTo>
                  <a:close/>
                  <a:moveTo>
                    <a:pt x="24992" y="44046"/>
                  </a:moveTo>
                  <a:lnTo>
                    <a:pt x="24992" y="49982"/>
                  </a:lnTo>
                  <a:lnTo>
                    <a:pt x="19058" y="49982"/>
                  </a:lnTo>
                  <a:lnTo>
                    <a:pt x="19058" y="44046"/>
                  </a:lnTo>
                  <a:close/>
                  <a:moveTo>
                    <a:pt x="31242" y="44046"/>
                  </a:moveTo>
                  <a:lnTo>
                    <a:pt x="31242" y="49982"/>
                  </a:lnTo>
                  <a:lnTo>
                    <a:pt x="25305" y="49982"/>
                  </a:lnTo>
                  <a:lnTo>
                    <a:pt x="25305" y="44046"/>
                  </a:lnTo>
                  <a:close/>
                  <a:moveTo>
                    <a:pt x="37489" y="44046"/>
                  </a:moveTo>
                  <a:lnTo>
                    <a:pt x="37489" y="49982"/>
                  </a:lnTo>
                  <a:lnTo>
                    <a:pt x="31553" y="49982"/>
                  </a:lnTo>
                  <a:lnTo>
                    <a:pt x="31553" y="44046"/>
                  </a:lnTo>
                  <a:close/>
                  <a:moveTo>
                    <a:pt x="43737" y="44046"/>
                  </a:moveTo>
                  <a:lnTo>
                    <a:pt x="43737" y="49982"/>
                  </a:lnTo>
                  <a:lnTo>
                    <a:pt x="37802" y="49982"/>
                  </a:lnTo>
                  <a:lnTo>
                    <a:pt x="37802" y="44046"/>
                  </a:lnTo>
                  <a:close/>
                  <a:moveTo>
                    <a:pt x="49985" y="44046"/>
                  </a:moveTo>
                  <a:lnTo>
                    <a:pt x="49985" y="49982"/>
                  </a:lnTo>
                  <a:lnTo>
                    <a:pt x="44049" y="49982"/>
                  </a:lnTo>
                  <a:lnTo>
                    <a:pt x="44049" y="44046"/>
                  </a:lnTo>
                  <a:close/>
                  <a:moveTo>
                    <a:pt x="56232" y="44046"/>
                  </a:moveTo>
                  <a:lnTo>
                    <a:pt x="56232" y="49982"/>
                  </a:lnTo>
                  <a:lnTo>
                    <a:pt x="50296" y="49982"/>
                  </a:lnTo>
                  <a:lnTo>
                    <a:pt x="50296" y="44046"/>
                  </a:lnTo>
                  <a:close/>
                  <a:moveTo>
                    <a:pt x="62480" y="44046"/>
                  </a:moveTo>
                  <a:lnTo>
                    <a:pt x="62480" y="49982"/>
                  </a:lnTo>
                  <a:lnTo>
                    <a:pt x="56545" y="49982"/>
                  </a:lnTo>
                  <a:lnTo>
                    <a:pt x="56545" y="44046"/>
                  </a:lnTo>
                  <a:close/>
                  <a:moveTo>
                    <a:pt x="68727" y="44046"/>
                  </a:moveTo>
                  <a:lnTo>
                    <a:pt x="68727" y="49982"/>
                  </a:lnTo>
                  <a:lnTo>
                    <a:pt x="62792" y="49982"/>
                  </a:lnTo>
                  <a:lnTo>
                    <a:pt x="62792" y="44046"/>
                  </a:lnTo>
                  <a:close/>
                  <a:moveTo>
                    <a:pt x="74975" y="44046"/>
                  </a:moveTo>
                  <a:lnTo>
                    <a:pt x="74975" y="49982"/>
                  </a:lnTo>
                  <a:lnTo>
                    <a:pt x="69039" y="49982"/>
                  </a:lnTo>
                  <a:lnTo>
                    <a:pt x="69039" y="44046"/>
                  </a:lnTo>
                  <a:close/>
                  <a:moveTo>
                    <a:pt x="81223" y="44046"/>
                  </a:moveTo>
                  <a:lnTo>
                    <a:pt x="81223" y="49982"/>
                  </a:lnTo>
                  <a:lnTo>
                    <a:pt x="75286" y="49982"/>
                  </a:lnTo>
                  <a:lnTo>
                    <a:pt x="75286" y="44046"/>
                  </a:lnTo>
                  <a:close/>
                  <a:moveTo>
                    <a:pt x="87470" y="44046"/>
                  </a:moveTo>
                  <a:lnTo>
                    <a:pt x="87470" y="49982"/>
                  </a:lnTo>
                  <a:lnTo>
                    <a:pt x="81535" y="49982"/>
                  </a:lnTo>
                  <a:lnTo>
                    <a:pt x="81535" y="44046"/>
                  </a:lnTo>
                  <a:close/>
                  <a:moveTo>
                    <a:pt x="93720" y="44046"/>
                  </a:moveTo>
                  <a:lnTo>
                    <a:pt x="93720" y="49982"/>
                  </a:lnTo>
                  <a:lnTo>
                    <a:pt x="87784" y="49982"/>
                  </a:lnTo>
                  <a:lnTo>
                    <a:pt x="87784" y="44046"/>
                  </a:lnTo>
                  <a:close/>
                  <a:moveTo>
                    <a:pt x="99967" y="44046"/>
                  </a:moveTo>
                  <a:lnTo>
                    <a:pt x="99967" y="49982"/>
                  </a:lnTo>
                  <a:lnTo>
                    <a:pt x="94031" y="49982"/>
                  </a:lnTo>
                  <a:lnTo>
                    <a:pt x="94031" y="44046"/>
                  </a:lnTo>
                  <a:close/>
                  <a:moveTo>
                    <a:pt x="106214" y="44046"/>
                  </a:moveTo>
                  <a:lnTo>
                    <a:pt x="106214" y="49982"/>
                  </a:lnTo>
                  <a:lnTo>
                    <a:pt x="100278" y="49982"/>
                  </a:lnTo>
                  <a:lnTo>
                    <a:pt x="100278" y="44046"/>
                  </a:lnTo>
                  <a:close/>
                  <a:moveTo>
                    <a:pt x="112461" y="44046"/>
                  </a:moveTo>
                  <a:lnTo>
                    <a:pt x="112461" y="49982"/>
                  </a:lnTo>
                  <a:lnTo>
                    <a:pt x="106527" y="49982"/>
                  </a:lnTo>
                  <a:lnTo>
                    <a:pt x="106527" y="44046"/>
                  </a:lnTo>
                  <a:close/>
                  <a:moveTo>
                    <a:pt x="118710" y="44046"/>
                  </a:moveTo>
                  <a:lnTo>
                    <a:pt x="118710" y="49982"/>
                  </a:lnTo>
                  <a:lnTo>
                    <a:pt x="112774" y="49982"/>
                  </a:lnTo>
                  <a:lnTo>
                    <a:pt x="112774" y="44046"/>
                  </a:lnTo>
                  <a:close/>
                  <a:moveTo>
                    <a:pt x="124957" y="44046"/>
                  </a:moveTo>
                  <a:lnTo>
                    <a:pt x="124957" y="49982"/>
                  </a:lnTo>
                  <a:lnTo>
                    <a:pt x="119021" y="49982"/>
                  </a:lnTo>
                  <a:lnTo>
                    <a:pt x="119021" y="44046"/>
                  </a:lnTo>
                  <a:close/>
                  <a:moveTo>
                    <a:pt x="131204" y="44046"/>
                  </a:moveTo>
                  <a:lnTo>
                    <a:pt x="131204" y="49982"/>
                  </a:lnTo>
                  <a:lnTo>
                    <a:pt x="125270" y="49982"/>
                  </a:lnTo>
                  <a:lnTo>
                    <a:pt x="125270" y="44046"/>
                  </a:lnTo>
                  <a:close/>
                  <a:moveTo>
                    <a:pt x="137451" y="44046"/>
                  </a:moveTo>
                  <a:lnTo>
                    <a:pt x="137451" y="49982"/>
                  </a:lnTo>
                  <a:lnTo>
                    <a:pt x="131517" y="49982"/>
                  </a:lnTo>
                  <a:lnTo>
                    <a:pt x="131517" y="44046"/>
                  </a:lnTo>
                  <a:close/>
                  <a:moveTo>
                    <a:pt x="143702" y="44046"/>
                  </a:moveTo>
                  <a:lnTo>
                    <a:pt x="143702" y="49982"/>
                  </a:lnTo>
                  <a:lnTo>
                    <a:pt x="137766" y="49982"/>
                  </a:lnTo>
                  <a:lnTo>
                    <a:pt x="137766" y="44046"/>
                  </a:lnTo>
                  <a:close/>
                  <a:moveTo>
                    <a:pt x="149949" y="44046"/>
                  </a:moveTo>
                  <a:lnTo>
                    <a:pt x="149949" y="49982"/>
                  </a:lnTo>
                  <a:lnTo>
                    <a:pt x="144015" y="49982"/>
                  </a:lnTo>
                  <a:lnTo>
                    <a:pt x="144015" y="44046"/>
                  </a:lnTo>
                  <a:close/>
                  <a:moveTo>
                    <a:pt x="156196" y="44046"/>
                  </a:moveTo>
                  <a:lnTo>
                    <a:pt x="156196" y="49982"/>
                  </a:lnTo>
                  <a:lnTo>
                    <a:pt x="150262" y="49982"/>
                  </a:lnTo>
                  <a:lnTo>
                    <a:pt x="150262" y="44046"/>
                  </a:lnTo>
                  <a:close/>
                  <a:moveTo>
                    <a:pt x="162445" y="44046"/>
                  </a:moveTo>
                  <a:lnTo>
                    <a:pt x="162445" y="49982"/>
                  </a:lnTo>
                  <a:lnTo>
                    <a:pt x="156509" y="49982"/>
                  </a:lnTo>
                  <a:lnTo>
                    <a:pt x="156509" y="44046"/>
                  </a:lnTo>
                  <a:close/>
                  <a:moveTo>
                    <a:pt x="168692" y="44046"/>
                  </a:moveTo>
                  <a:lnTo>
                    <a:pt x="168692" y="49982"/>
                  </a:lnTo>
                  <a:lnTo>
                    <a:pt x="162756" y="49982"/>
                  </a:lnTo>
                  <a:lnTo>
                    <a:pt x="162756" y="44046"/>
                  </a:lnTo>
                  <a:close/>
                  <a:moveTo>
                    <a:pt x="174939" y="44046"/>
                  </a:moveTo>
                  <a:lnTo>
                    <a:pt x="174939" y="49982"/>
                  </a:lnTo>
                  <a:lnTo>
                    <a:pt x="169005" y="49982"/>
                  </a:lnTo>
                  <a:lnTo>
                    <a:pt x="169005" y="44046"/>
                  </a:lnTo>
                  <a:close/>
                  <a:moveTo>
                    <a:pt x="181186" y="44046"/>
                  </a:moveTo>
                  <a:lnTo>
                    <a:pt x="181186" y="49982"/>
                  </a:lnTo>
                  <a:lnTo>
                    <a:pt x="175252" y="49982"/>
                  </a:lnTo>
                  <a:lnTo>
                    <a:pt x="175252" y="44046"/>
                  </a:lnTo>
                  <a:close/>
                  <a:moveTo>
                    <a:pt x="187435" y="44046"/>
                  </a:moveTo>
                  <a:lnTo>
                    <a:pt x="187435" y="49982"/>
                  </a:lnTo>
                  <a:lnTo>
                    <a:pt x="181499" y="49982"/>
                  </a:lnTo>
                  <a:lnTo>
                    <a:pt x="181499" y="44046"/>
                  </a:lnTo>
                  <a:close/>
                  <a:moveTo>
                    <a:pt x="193684" y="44046"/>
                  </a:moveTo>
                  <a:lnTo>
                    <a:pt x="193684" y="49982"/>
                  </a:lnTo>
                  <a:lnTo>
                    <a:pt x="187749" y="49982"/>
                  </a:lnTo>
                  <a:lnTo>
                    <a:pt x="187749" y="44046"/>
                  </a:lnTo>
                  <a:close/>
                  <a:moveTo>
                    <a:pt x="199931" y="44046"/>
                  </a:moveTo>
                  <a:lnTo>
                    <a:pt x="199931" y="49982"/>
                  </a:lnTo>
                  <a:lnTo>
                    <a:pt x="193996" y="49982"/>
                  </a:lnTo>
                  <a:lnTo>
                    <a:pt x="193996" y="44046"/>
                  </a:lnTo>
                  <a:close/>
                  <a:moveTo>
                    <a:pt x="206180" y="44046"/>
                  </a:moveTo>
                  <a:lnTo>
                    <a:pt x="206180" y="49982"/>
                  </a:lnTo>
                  <a:lnTo>
                    <a:pt x="200244" y="49982"/>
                  </a:lnTo>
                  <a:lnTo>
                    <a:pt x="200244" y="44046"/>
                  </a:lnTo>
                  <a:close/>
                  <a:moveTo>
                    <a:pt x="212427" y="44046"/>
                  </a:moveTo>
                  <a:lnTo>
                    <a:pt x="212427" y="49982"/>
                  </a:lnTo>
                  <a:lnTo>
                    <a:pt x="206491" y="49982"/>
                  </a:lnTo>
                  <a:lnTo>
                    <a:pt x="206491" y="44046"/>
                  </a:lnTo>
                  <a:close/>
                  <a:moveTo>
                    <a:pt x="218674" y="44046"/>
                  </a:moveTo>
                  <a:lnTo>
                    <a:pt x="218674" y="49982"/>
                  </a:lnTo>
                  <a:lnTo>
                    <a:pt x="212739" y="49982"/>
                  </a:lnTo>
                  <a:lnTo>
                    <a:pt x="212739" y="44046"/>
                  </a:lnTo>
                  <a:close/>
                  <a:moveTo>
                    <a:pt x="224921" y="44046"/>
                  </a:moveTo>
                  <a:lnTo>
                    <a:pt x="224921" y="49982"/>
                  </a:lnTo>
                  <a:lnTo>
                    <a:pt x="218987" y="49982"/>
                  </a:lnTo>
                  <a:lnTo>
                    <a:pt x="218987" y="44046"/>
                  </a:lnTo>
                  <a:close/>
                  <a:moveTo>
                    <a:pt x="231170" y="44046"/>
                  </a:moveTo>
                  <a:lnTo>
                    <a:pt x="231170" y="49982"/>
                  </a:lnTo>
                  <a:lnTo>
                    <a:pt x="225234" y="49982"/>
                  </a:lnTo>
                  <a:lnTo>
                    <a:pt x="225234" y="44046"/>
                  </a:lnTo>
                  <a:close/>
                  <a:moveTo>
                    <a:pt x="237417" y="44046"/>
                  </a:moveTo>
                  <a:lnTo>
                    <a:pt x="237417" y="49982"/>
                  </a:lnTo>
                  <a:lnTo>
                    <a:pt x="231481" y="49982"/>
                  </a:lnTo>
                  <a:lnTo>
                    <a:pt x="231481" y="44046"/>
                  </a:lnTo>
                  <a:close/>
                  <a:moveTo>
                    <a:pt x="243664" y="44046"/>
                  </a:moveTo>
                  <a:lnTo>
                    <a:pt x="243664" y="49982"/>
                  </a:lnTo>
                  <a:lnTo>
                    <a:pt x="237729" y="49982"/>
                  </a:lnTo>
                  <a:lnTo>
                    <a:pt x="237729" y="44046"/>
                  </a:lnTo>
                  <a:close/>
                  <a:moveTo>
                    <a:pt x="249911" y="44046"/>
                  </a:moveTo>
                  <a:lnTo>
                    <a:pt x="249911" y="49982"/>
                  </a:lnTo>
                  <a:lnTo>
                    <a:pt x="243977" y="49982"/>
                  </a:lnTo>
                  <a:lnTo>
                    <a:pt x="243977" y="44046"/>
                  </a:lnTo>
                  <a:close/>
                  <a:moveTo>
                    <a:pt x="256161" y="44046"/>
                  </a:moveTo>
                  <a:lnTo>
                    <a:pt x="256161" y="49982"/>
                  </a:lnTo>
                  <a:lnTo>
                    <a:pt x="250225" y="49982"/>
                  </a:lnTo>
                  <a:lnTo>
                    <a:pt x="250225" y="44046"/>
                  </a:lnTo>
                  <a:close/>
                  <a:moveTo>
                    <a:pt x="262409" y="44046"/>
                  </a:moveTo>
                  <a:lnTo>
                    <a:pt x="262409" y="49982"/>
                  </a:lnTo>
                  <a:lnTo>
                    <a:pt x="256474" y="49982"/>
                  </a:lnTo>
                  <a:lnTo>
                    <a:pt x="256474" y="44046"/>
                  </a:lnTo>
                  <a:close/>
                  <a:moveTo>
                    <a:pt x="268656" y="44046"/>
                  </a:moveTo>
                  <a:lnTo>
                    <a:pt x="268656" y="49982"/>
                  </a:lnTo>
                  <a:lnTo>
                    <a:pt x="262721" y="49982"/>
                  </a:lnTo>
                  <a:lnTo>
                    <a:pt x="262721" y="44046"/>
                  </a:lnTo>
                  <a:close/>
                  <a:moveTo>
                    <a:pt x="274904" y="44046"/>
                  </a:moveTo>
                  <a:lnTo>
                    <a:pt x="274904" y="49982"/>
                  </a:lnTo>
                  <a:lnTo>
                    <a:pt x="268968" y="49982"/>
                  </a:lnTo>
                  <a:lnTo>
                    <a:pt x="268968" y="44046"/>
                  </a:lnTo>
                  <a:close/>
                  <a:moveTo>
                    <a:pt x="6251" y="50295"/>
                  </a:moveTo>
                  <a:lnTo>
                    <a:pt x="6251" y="56229"/>
                  </a:lnTo>
                  <a:lnTo>
                    <a:pt x="315" y="56229"/>
                  </a:lnTo>
                  <a:lnTo>
                    <a:pt x="315" y="50295"/>
                  </a:lnTo>
                  <a:close/>
                  <a:moveTo>
                    <a:pt x="12498" y="50295"/>
                  </a:moveTo>
                  <a:lnTo>
                    <a:pt x="12498" y="56229"/>
                  </a:lnTo>
                  <a:lnTo>
                    <a:pt x="6562" y="56229"/>
                  </a:lnTo>
                  <a:lnTo>
                    <a:pt x="6562" y="50295"/>
                  </a:lnTo>
                  <a:close/>
                  <a:moveTo>
                    <a:pt x="18745" y="50295"/>
                  </a:moveTo>
                  <a:lnTo>
                    <a:pt x="18745" y="56229"/>
                  </a:lnTo>
                  <a:lnTo>
                    <a:pt x="12810" y="56229"/>
                  </a:lnTo>
                  <a:lnTo>
                    <a:pt x="12810" y="50295"/>
                  </a:lnTo>
                  <a:close/>
                  <a:moveTo>
                    <a:pt x="24992" y="50295"/>
                  </a:moveTo>
                  <a:lnTo>
                    <a:pt x="24992" y="56229"/>
                  </a:lnTo>
                  <a:lnTo>
                    <a:pt x="19058" y="56229"/>
                  </a:lnTo>
                  <a:lnTo>
                    <a:pt x="19058" y="50295"/>
                  </a:lnTo>
                  <a:close/>
                  <a:moveTo>
                    <a:pt x="31242" y="50295"/>
                  </a:moveTo>
                  <a:lnTo>
                    <a:pt x="31242" y="56229"/>
                  </a:lnTo>
                  <a:lnTo>
                    <a:pt x="25305" y="56229"/>
                  </a:lnTo>
                  <a:lnTo>
                    <a:pt x="25305" y="50295"/>
                  </a:lnTo>
                  <a:close/>
                  <a:moveTo>
                    <a:pt x="37489" y="50295"/>
                  </a:moveTo>
                  <a:lnTo>
                    <a:pt x="37489" y="56229"/>
                  </a:lnTo>
                  <a:lnTo>
                    <a:pt x="31553" y="56229"/>
                  </a:lnTo>
                  <a:lnTo>
                    <a:pt x="31553" y="50295"/>
                  </a:lnTo>
                  <a:close/>
                  <a:moveTo>
                    <a:pt x="43737" y="50295"/>
                  </a:moveTo>
                  <a:lnTo>
                    <a:pt x="43737" y="56229"/>
                  </a:lnTo>
                  <a:lnTo>
                    <a:pt x="37802" y="56229"/>
                  </a:lnTo>
                  <a:lnTo>
                    <a:pt x="37802" y="50295"/>
                  </a:lnTo>
                  <a:close/>
                  <a:moveTo>
                    <a:pt x="49985" y="50295"/>
                  </a:moveTo>
                  <a:lnTo>
                    <a:pt x="49985" y="56229"/>
                  </a:lnTo>
                  <a:lnTo>
                    <a:pt x="44049" y="56229"/>
                  </a:lnTo>
                  <a:lnTo>
                    <a:pt x="44049" y="50295"/>
                  </a:lnTo>
                  <a:close/>
                  <a:moveTo>
                    <a:pt x="56232" y="50295"/>
                  </a:moveTo>
                  <a:lnTo>
                    <a:pt x="56232" y="56229"/>
                  </a:lnTo>
                  <a:lnTo>
                    <a:pt x="50296" y="56229"/>
                  </a:lnTo>
                  <a:lnTo>
                    <a:pt x="50296" y="50295"/>
                  </a:lnTo>
                  <a:close/>
                  <a:moveTo>
                    <a:pt x="62480" y="50295"/>
                  </a:moveTo>
                  <a:lnTo>
                    <a:pt x="62480" y="56229"/>
                  </a:lnTo>
                  <a:lnTo>
                    <a:pt x="56545" y="56229"/>
                  </a:lnTo>
                  <a:lnTo>
                    <a:pt x="56545" y="50295"/>
                  </a:lnTo>
                  <a:close/>
                  <a:moveTo>
                    <a:pt x="68727" y="50295"/>
                  </a:moveTo>
                  <a:lnTo>
                    <a:pt x="68727" y="56229"/>
                  </a:lnTo>
                  <a:lnTo>
                    <a:pt x="62792" y="56229"/>
                  </a:lnTo>
                  <a:lnTo>
                    <a:pt x="62792" y="50295"/>
                  </a:lnTo>
                  <a:close/>
                  <a:moveTo>
                    <a:pt x="74975" y="50295"/>
                  </a:moveTo>
                  <a:lnTo>
                    <a:pt x="74975" y="56229"/>
                  </a:lnTo>
                  <a:lnTo>
                    <a:pt x="69039" y="56229"/>
                  </a:lnTo>
                  <a:lnTo>
                    <a:pt x="69039" y="50295"/>
                  </a:lnTo>
                  <a:close/>
                  <a:moveTo>
                    <a:pt x="81223" y="50295"/>
                  </a:moveTo>
                  <a:lnTo>
                    <a:pt x="81223" y="56229"/>
                  </a:lnTo>
                  <a:lnTo>
                    <a:pt x="75286" y="56229"/>
                  </a:lnTo>
                  <a:lnTo>
                    <a:pt x="75286" y="50295"/>
                  </a:lnTo>
                  <a:close/>
                  <a:moveTo>
                    <a:pt x="87470" y="50295"/>
                  </a:moveTo>
                  <a:lnTo>
                    <a:pt x="87470" y="56229"/>
                  </a:lnTo>
                  <a:lnTo>
                    <a:pt x="81535" y="56229"/>
                  </a:lnTo>
                  <a:lnTo>
                    <a:pt x="81535" y="50295"/>
                  </a:lnTo>
                  <a:close/>
                  <a:moveTo>
                    <a:pt x="93720" y="50295"/>
                  </a:moveTo>
                  <a:lnTo>
                    <a:pt x="93720" y="56229"/>
                  </a:lnTo>
                  <a:lnTo>
                    <a:pt x="87784" y="56229"/>
                  </a:lnTo>
                  <a:lnTo>
                    <a:pt x="87784" y="50295"/>
                  </a:lnTo>
                  <a:close/>
                  <a:moveTo>
                    <a:pt x="99967" y="50295"/>
                  </a:moveTo>
                  <a:lnTo>
                    <a:pt x="99967" y="56229"/>
                  </a:lnTo>
                  <a:lnTo>
                    <a:pt x="94031" y="56229"/>
                  </a:lnTo>
                  <a:lnTo>
                    <a:pt x="94031" y="50295"/>
                  </a:lnTo>
                  <a:close/>
                  <a:moveTo>
                    <a:pt x="106214" y="50295"/>
                  </a:moveTo>
                  <a:lnTo>
                    <a:pt x="106214" y="56229"/>
                  </a:lnTo>
                  <a:lnTo>
                    <a:pt x="100278" y="56229"/>
                  </a:lnTo>
                  <a:lnTo>
                    <a:pt x="100278" y="50295"/>
                  </a:lnTo>
                  <a:close/>
                  <a:moveTo>
                    <a:pt x="112461" y="50295"/>
                  </a:moveTo>
                  <a:lnTo>
                    <a:pt x="112461" y="56229"/>
                  </a:lnTo>
                  <a:lnTo>
                    <a:pt x="106527" y="56229"/>
                  </a:lnTo>
                  <a:lnTo>
                    <a:pt x="106527" y="50295"/>
                  </a:lnTo>
                  <a:close/>
                  <a:moveTo>
                    <a:pt x="118710" y="50295"/>
                  </a:moveTo>
                  <a:lnTo>
                    <a:pt x="118710" y="56229"/>
                  </a:lnTo>
                  <a:lnTo>
                    <a:pt x="112774" y="56229"/>
                  </a:lnTo>
                  <a:lnTo>
                    <a:pt x="112774" y="50295"/>
                  </a:lnTo>
                  <a:close/>
                  <a:moveTo>
                    <a:pt x="124957" y="50295"/>
                  </a:moveTo>
                  <a:lnTo>
                    <a:pt x="124957" y="56229"/>
                  </a:lnTo>
                  <a:lnTo>
                    <a:pt x="119021" y="56229"/>
                  </a:lnTo>
                  <a:lnTo>
                    <a:pt x="119021" y="50295"/>
                  </a:lnTo>
                  <a:close/>
                  <a:moveTo>
                    <a:pt x="131204" y="50295"/>
                  </a:moveTo>
                  <a:lnTo>
                    <a:pt x="131204" y="56229"/>
                  </a:lnTo>
                  <a:lnTo>
                    <a:pt x="125270" y="56229"/>
                  </a:lnTo>
                  <a:lnTo>
                    <a:pt x="125270" y="50295"/>
                  </a:lnTo>
                  <a:close/>
                  <a:moveTo>
                    <a:pt x="137451" y="50295"/>
                  </a:moveTo>
                  <a:lnTo>
                    <a:pt x="137451" y="56229"/>
                  </a:lnTo>
                  <a:lnTo>
                    <a:pt x="131517" y="56229"/>
                  </a:lnTo>
                  <a:lnTo>
                    <a:pt x="131517" y="50295"/>
                  </a:lnTo>
                  <a:close/>
                  <a:moveTo>
                    <a:pt x="143702" y="50295"/>
                  </a:moveTo>
                  <a:lnTo>
                    <a:pt x="143702" y="56229"/>
                  </a:lnTo>
                  <a:lnTo>
                    <a:pt x="137766" y="56229"/>
                  </a:lnTo>
                  <a:lnTo>
                    <a:pt x="137766" y="50295"/>
                  </a:lnTo>
                  <a:close/>
                  <a:moveTo>
                    <a:pt x="149949" y="50295"/>
                  </a:moveTo>
                  <a:lnTo>
                    <a:pt x="149949" y="56229"/>
                  </a:lnTo>
                  <a:lnTo>
                    <a:pt x="144015" y="56229"/>
                  </a:lnTo>
                  <a:lnTo>
                    <a:pt x="144015" y="50295"/>
                  </a:lnTo>
                  <a:close/>
                  <a:moveTo>
                    <a:pt x="156196" y="50295"/>
                  </a:moveTo>
                  <a:lnTo>
                    <a:pt x="156196" y="56229"/>
                  </a:lnTo>
                  <a:lnTo>
                    <a:pt x="150262" y="56229"/>
                  </a:lnTo>
                  <a:lnTo>
                    <a:pt x="150262" y="50295"/>
                  </a:lnTo>
                  <a:close/>
                  <a:moveTo>
                    <a:pt x="162445" y="50295"/>
                  </a:moveTo>
                  <a:lnTo>
                    <a:pt x="162445" y="56229"/>
                  </a:lnTo>
                  <a:lnTo>
                    <a:pt x="156509" y="56229"/>
                  </a:lnTo>
                  <a:lnTo>
                    <a:pt x="156509" y="50295"/>
                  </a:lnTo>
                  <a:close/>
                  <a:moveTo>
                    <a:pt x="168692" y="50295"/>
                  </a:moveTo>
                  <a:lnTo>
                    <a:pt x="168692" y="56229"/>
                  </a:lnTo>
                  <a:lnTo>
                    <a:pt x="162756" y="56229"/>
                  </a:lnTo>
                  <a:lnTo>
                    <a:pt x="162756" y="50295"/>
                  </a:lnTo>
                  <a:close/>
                  <a:moveTo>
                    <a:pt x="174939" y="50295"/>
                  </a:moveTo>
                  <a:lnTo>
                    <a:pt x="174939" y="56229"/>
                  </a:lnTo>
                  <a:lnTo>
                    <a:pt x="169005" y="56229"/>
                  </a:lnTo>
                  <a:lnTo>
                    <a:pt x="169005" y="50295"/>
                  </a:lnTo>
                  <a:close/>
                  <a:moveTo>
                    <a:pt x="181186" y="50295"/>
                  </a:moveTo>
                  <a:lnTo>
                    <a:pt x="181186" y="56229"/>
                  </a:lnTo>
                  <a:lnTo>
                    <a:pt x="175252" y="56229"/>
                  </a:lnTo>
                  <a:lnTo>
                    <a:pt x="175252" y="50295"/>
                  </a:lnTo>
                  <a:close/>
                  <a:moveTo>
                    <a:pt x="187435" y="50295"/>
                  </a:moveTo>
                  <a:lnTo>
                    <a:pt x="187435" y="56229"/>
                  </a:lnTo>
                  <a:lnTo>
                    <a:pt x="181499" y="56229"/>
                  </a:lnTo>
                  <a:lnTo>
                    <a:pt x="181499" y="50295"/>
                  </a:lnTo>
                  <a:close/>
                  <a:moveTo>
                    <a:pt x="193684" y="50295"/>
                  </a:moveTo>
                  <a:lnTo>
                    <a:pt x="193684" y="56229"/>
                  </a:lnTo>
                  <a:lnTo>
                    <a:pt x="187749" y="56229"/>
                  </a:lnTo>
                  <a:lnTo>
                    <a:pt x="187749" y="50295"/>
                  </a:lnTo>
                  <a:close/>
                  <a:moveTo>
                    <a:pt x="199931" y="50295"/>
                  </a:moveTo>
                  <a:lnTo>
                    <a:pt x="199931" y="56229"/>
                  </a:lnTo>
                  <a:lnTo>
                    <a:pt x="193996" y="56229"/>
                  </a:lnTo>
                  <a:lnTo>
                    <a:pt x="193996" y="50295"/>
                  </a:lnTo>
                  <a:close/>
                  <a:moveTo>
                    <a:pt x="206180" y="50295"/>
                  </a:moveTo>
                  <a:lnTo>
                    <a:pt x="206180" y="56229"/>
                  </a:lnTo>
                  <a:lnTo>
                    <a:pt x="200244" y="56229"/>
                  </a:lnTo>
                  <a:lnTo>
                    <a:pt x="200244" y="50295"/>
                  </a:lnTo>
                  <a:close/>
                  <a:moveTo>
                    <a:pt x="212427" y="50295"/>
                  </a:moveTo>
                  <a:lnTo>
                    <a:pt x="212427" y="56229"/>
                  </a:lnTo>
                  <a:lnTo>
                    <a:pt x="206491" y="56229"/>
                  </a:lnTo>
                  <a:lnTo>
                    <a:pt x="206491" y="50295"/>
                  </a:lnTo>
                  <a:close/>
                  <a:moveTo>
                    <a:pt x="218674" y="50295"/>
                  </a:moveTo>
                  <a:lnTo>
                    <a:pt x="218674" y="56229"/>
                  </a:lnTo>
                  <a:lnTo>
                    <a:pt x="212739" y="56229"/>
                  </a:lnTo>
                  <a:lnTo>
                    <a:pt x="212739" y="50295"/>
                  </a:lnTo>
                  <a:close/>
                  <a:moveTo>
                    <a:pt x="224921" y="50295"/>
                  </a:moveTo>
                  <a:lnTo>
                    <a:pt x="224921" y="56229"/>
                  </a:lnTo>
                  <a:lnTo>
                    <a:pt x="218987" y="56229"/>
                  </a:lnTo>
                  <a:lnTo>
                    <a:pt x="218987" y="50295"/>
                  </a:lnTo>
                  <a:close/>
                  <a:moveTo>
                    <a:pt x="231170" y="50295"/>
                  </a:moveTo>
                  <a:lnTo>
                    <a:pt x="231170" y="56229"/>
                  </a:lnTo>
                  <a:lnTo>
                    <a:pt x="225234" y="56229"/>
                  </a:lnTo>
                  <a:lnTo>
                    <a:pt x="225234" y="50295"/>
                  </a:lnTo>
                  <a:close/>
                  <a:moveTo>
                    <a:pt x="237417" y="50295"/>
                  </a:moveTo>
                  <a:lnTo>
                    <a:pt x="237417" y="56229"/>
                  </a:lnTo>
                  <a:lnTo>
                    <a:pt x="231481" y="56229"/>
                  </a:lnTo>
                  <a:lnTo>
                    <a:pt x="231481" y="50295"/>
                  </a:lnTo>
                  <a:close/>
                  <a:moveTo>
                    <a:pt x="243664" y="50295"/>
                  </a:moveTo>
                  <a:lnTo>
                    <a:pt x="243664" y="56229"/>
                  </a:lnTo>
                  <a:lnTo>
                    <a:pt x="237729" y="56229"/>
                  </a:lnTo>
                  <a:lnTo>
                    <a:pt x="237729" y="50295"/>
                  </a:lnTo>
                  <a:close/>
                  <a:moveTo>
                    <a:pt x="249911" y="50295"/>
                  </a:moveTo>
                  <a:lnTo>
                    <a:pt x="249911" y="56229"/>
                  </a:lnTo>
                  <a:lnTo>
                    <a:pt x="243977" y="56229"/>
                  </a:lnTo>
                  <a:lnTo>
                    <a:pt x="243977" y="50295"/>
                  </a:lnTo>
                  <a:close/>
                  <a:moveTo>
                    <a:pt x="256161" y="50295"/>
                  </a:moveTo>
                  <a:lnTo>
                    <a:pt x="256161" y="56229"/>
                  </a:lnTo>
                  <a:lnTo>
                    <a:pt x="250225" y="56229"/>
                  </a:lnTo>
                  <a:lnTo>
                    <a:pt x="250225" y="50295"/>
                  </a:lnTo>
                  <a:close/>
                  <a:moveTo>
                    <a:pt x="262409" y="50295"/>
                  </a:moveTo>
                  <a:lnTo>
                    <a:pt x="262409" y="56229"/>
                  </a:lnTo>
                  <a:lnTo>
                    <a:pt x="256474" y="56229"/>
                  </a:lnTo>
                  <a:lnTo>
                    <a:pt x="256474" y="50295"/>
                  </a:lnTo>
                  <a:close/>
                  <a:moveTo>
                    <a:pt x="268656" y="50295"/>
                  </a:moveTo>
                  <a:lnTo>
                    <a:pt x="268656" y="56229"/>
                  </a:lnTo>
                  <a:lnTo>
                    <a:pt x="262721" y="56229"/>
                  </a:lnTo>
                  <a:lnTo>
                    <a:pt x="262721" y="50295"/>
                  </a:lnTo>
                  <a:close/>
                  <a:moveTo>
                    <a:pt x="274904" y="50295"/>
                  </a:moveTo>
                  <a:lnTo>
                    <a:pt x="274904" y="56229"/>
                  </a:lnTo>
                  <a:lnTo>
                    <a:pt x="268968" y="56229"/>
                  </a:lnTo>
                  <a:lnTo>
                    <a:pt x="268968" y="50295"/>
                  </a:lnTo>
                  <a:close/>
                  <a:moveTo>
                    <a:pt x="6251" y="56542"/>
                  </a:moveTo>
                  <a:lnTo>
                    <a:pt x="6251" y="62476"/>
                  </a:lnTo>
                  <a:lnTo>
                    <a:pt x="315" y="62476"/>
                  </a:lnTo>
                  <a:lnTo>
                    <a:pt x="315" y="56542"/>
                  </a:lnTo>
                  <a:close/>
                  <a:moveTo>
                    <a:pt x="12498" y="56542"/>
                  </a:moveTo>
                  <a:lnTo>
                    <a:pt x="12498" y="62476"/>
                  </a:lnTo>
                  <a:lnTo>
                    <a:pt x="6562" y="62476"/>
                  </a:lnTo>
                  <a:lnTo>
                    <a:pt x="6562" y="56542"/>
                  </a:lnTo>
                  <a:close/>
                  <a:moveTo>
                    <a:pt x="18745" y="56542"/>
                  </a:moveTo>
                  <a:lnTo>
                    <a:pt x="18745" y="62476"/>
                  </a:lnTo>
                  <a:lnTo>
                    <a:pt x="12810" y="62476"/>
                  </a:lnTo>
                  <a:lnTo>
                    <a:pt x="12810" y="56542"/>
                  </a:lnTo>
                  <a:close/>
                  <a:moveTo>
                    <a:pt x="24992" y="56542"/>
                  </a:moveTo>
                  <a:lnTo>
                    <a:pt x="24992" y="62476"/>
                  </a:lnTo>
                  <a:lnTo>
                    <a:pt x="19058" y="62476"/>
                  </a:lnTo>
                  <a:lnTo>
                    <a:pt x="19058" y="56542"/>
                  </a:lnTo>
                  <a:close/>
                  <a:moveTo>
                    <a:pt x="31242" y="56542"/>
                  </a:moveTo>
                  <a:lnTo>
                    <a:pt x="31242" y="62476"/>
                  </a:lnTo>
                  <a:lnTo>
                    <a:pt x="25305" y="62476"/>
                  </a:lnTo>
                  <a:lnTo>
                    <a:pt x="25305" y="56542"/>
                  </a:lnTo>
                  <a:close/>
                  <a:moveTo>
                    <a:pt x="37489" y="56542"/>
                  </a:moveTo>
                  <a:lnTo>
                    <a:pt x="37489" y="62476"/>
                  </a:lnTo>
                  <a:lnTo>
                    <a:pt x="31553" y="62476"/>
                  </a:lnTo>
                  <a:lnTo>
                    <a:pt x="31553" y="56542"/>
                  </a:lnTo>
                  <a:close/>
                  <a:moveTo>
                    <a:pt x="43737" y="56542"/>
                  </a:moveTo>
                  <a:lnTo>
                    <a:pt x="43737" y="62476"/>
                  </a:lnTo>
                  <a:lnTo>
                    <a:pt x="37802" y="62476"/>
                  </a:lnTo>
                  <a:lnTo>
                    <a:pt x="37802" y="56542"/>
                  </a:lnTo>
                  <a:close/>
                  <a:moveTo>
                    <a:pt x="49985" y="56542"/>
                  </a:moveTo>
                  <a:lnTo>
                    <a:pt x="49985" y="62476"/>
                  </a:lnTo>
                  <a:lnTo>
                    <a:pt x="44049" y="62476"/>
                  </a:lnTo>
                  <a:lnTo>
                    <a:pt x="44049" y="56542"/>
                  </a:lnTo>
                  <a:close/>
                  <a:moveTo>
                    <a:pt x="56232" y="56542"/>
                  </a:moveTo>
                  <a:lnTo>
                    <a:pt x="56232" y="62476"/>
                  </a:lnTo>
                  <a:lnTo>
                    <a:pt x="50296" y="62476"/>
                  </a:lnTo>
                  <a:lnTo>
                    <a:pt x="50296" y="56542"/>
                  </a:lnTo>
                  <a:close/>
                  <a:moveTo>
                    <a:pt x="62480" y="56542"/>
                  </a:moveTo>
                  <a:lnTo>
                    <a:pt x="62480" y="62476"/>
                  </a:lnTo>
                  <a:lnTo>
                    <a:pt x="56545" y="62476"/>
                  </a:lnTo>
                  <a:lnTo>
                    <a:pt x="56545" y="56542"/>
                  </a:lnTo>
                  <a:close/>
                  <a:moveTo>
                    <a:pt x="68727" y="56542"/>
                  </a:moveTo>
                  <a:lnTo>
                    <a:pt x="68727" y="62476"/>
                  </a:lnTo>
                  <a:lnTo>
                    <a:pt x="62792" y="62476"/>
                  </a:lnTo>
                  <a:lnTo>
                    <a:pt x="62792" y="56542"/>
                  </a:lnTo>
                  <a:close/>
                  <a:moveTo>
                    <a:pt x="74975" y="56542"/>
                  </a:moveTo>
                  <a:lnTo>
                    <a:pt x="74975" y="62476"/>
                  </a:lnTo>
                  <a:lnTo>
                    <a:pt x="69039" y="62476"/>
                  </a:lnTo>
                  <a:lnTo>
                    <a:pt x="69039" y="56542"/>
                  </a:lnTo>
                  <a:close/>
                  <a:moveTo>
                    <a:pt x="81223" y="56542"/>
                  </a:moveTo>
                  <a:lnTo>
                    <a:pt x="81223" y="62476"/>
                  </a:lnTo>
                  <a:lnTo>
                    <a:pt x="75286" y="62476"/>
                  </a:lnTo>
                  <a:lnTo>
                    <a:pt x="75286" y="56542"/>
                  </a:lnTo>
                  <a:close/>
                  <a:moveTo>
                    <a:pt x="87470" y="56542"/>
                  </a:moveTo>
                  <a:lnTo>
                    <a:pt x="87470" y="62476"/>
                  </a:lnTo>
                  <a:lnTo>
                    <a:pt x="81535" y="62476"/>
                  </a:lnTo>
                  <a:lnTo>
                    <a:pt x="81535" y="56542"/>
                  </a:lnTo>
                  <a:close/>
                  <a:moveTo>
                    <a:pt x="93718" y="56542"/>
                  </a:moveTo>
                  <a:lnTo>
                    <a:pt x="93718" y="62476"/>
                  </a:lnTo>
                  <a:lnTo>
                    <a:pt x="87784" y="62476"/>
                  </a:lnTo>
                  <a:lnTo>
                    <a:pt x="87784" y="56542"/>
                  </a:lnTo>
                  <a:close/>
                  <a:moveTo>
                    <a:pt x="99967" y="56542"/>
                  </a:moveTo>
                  <a:lnTo>
                    <a:pt x="99967" y="62476"/>
                  </a:lnTo>
                  <a:lnTo>
                    <a:pt x="94031" y="62476"/>
                  </a:lnTo>
                  <a:lnTo>
                    <a:pt x="94031" y="56542"/>
                  </a:lnTo>
                  <a:close/>
                  <a:moveTo>
                    <a:pt x="106214" y="56542"/>
                  </a:moveTo>
                  <a:lnTo>
                    <a:pt x="106214" y="62476"/>
                  </a:lnTo>
                  <a:lnTo>
                    <a:pt x="100278" y="62476"/>
                  </a:lnTo>
                  <a:lnTo>
                    <a:pt x="100278" y="56542"/>
                  </a:lnTo>
                  <a:close/>
                  <a:moveTo>
                    <a:pt x="112461" y="56542"/>
                  </a:moveTo>
                  <a:lnTo>
                    <a:pt x="112461" y="62476"/>
                  </a:lnTo>
                  <a:lnTo>
                    <a:pt x="106527" y="62476"/>
                  </a:lnTo>
                  <a:lnTo>
                    <a:pt x="106527" y="56542"/>
                  </a:lnTo>
                  <a:close/>
                  <a:moveTo>
                    <a:pt x="118710" y="56542"/>
                  </a:moveTo>
                  <a:lnTo>
                    <a:pt x="118710" y="62476"/>
                  </a:lnTo>
                  <a:lnTo>
                    <a:pt x="112774" y="62476"/>
                  </a:lnTo>
                  <a:lnTo>
                    <a:pt x="112774" y="56542"/>
                  </a:lnTo>
                  <a:close/>
                  <a:moveTo>
                    <a:pt x="124957" y="56542"/>
                  </a:moveTo>
                  <a:lnTo>
                    <a:pt x="124957" y="62476"/>
                  </a:lnTo>
                  <a:lnTo>
                    <a:pt x="119021" y="62476"/>
                  </a:lnTo>
                  <a:lnTo>
                    <a:pt x="119021" y="56542"/>
                  </a:lnTo>
                  <a:close/>
                  <a:moveTo>
                    <a:pt x="131204" y="56542"/>
                  </a:moveTo>
                  <a:lnTo>
                    <a:pt x="131204" y="62476"/>
                  </a:lnTo>
                  <a:lnTo>
                    <a:pt x="125270" y="62476"/>
                  </a:lnTo>
                  <a:lnTo>
                    <a:pt x="125270" y="56542"/>
                  </a:lnTo>
                  <a:close/>
                  <a:moveTo>
                    <a:pt x="137451" y="56542"/>
                  </a:moveTo>
                  <a:lnTo>
                    <a:pt x="137451" y="62476"/>
                  </a:lnTo>
                  <a:lnTo>
                    <a:pt x="131517" y="62476"/>
                  </a:lnTo>
                  <a:lnTo>
                    <a:pt x="131517" y="56542"/>
                  </a:lnTo>
                  <a:close/>
                  <a:moveTo>
                    <a:pt x="143702" y="56542"/>
                  </a:moveTo>
                  <a:lnTo>
                    <a:pt x="143702" y="62476"/>
                  </a:lnTo>
                  <a:lnTo>
                    <a:pt x="137766" y="62476"/>
                  </a:lnTo>
                  <a:lnTo>
                    <a:pt x="137766" y="56542"/>
                  </a:lnTo>
                  <a:close/>
                  <a:moveTo>
                    <a:pt x="149949" y="56542"/>
                  </a:moveTo>
                  <a:lnTo>
                    <a:pt x="149949" y="62476"/>
                  </a:lnTo>
                  <a:lnTo>
                    <a:pt x="144015" y="62476"/>
                  </a:lnTo>
                  <a:lnTo>
                    <a:pt x="144015" y="56542"/>
                  </a:lnTo>
                  <a:close/>
                  <a:moveTo>
                    <a:pt x="156196" y="56542"/>
                  </a:moveTo>
                  <a:lnTo>
                    <a:pt x="156196" y="62476"/>
                  </a:lnTo>
                  <a:lnTo>
                    <a:pt x="150262" y="62476"/>
                  </a:lnTo>
                  <a:lnTo>
                    <a:pt x="150262" y="56542"/>
                  </a:lnTo>
                  <a:close/>
                  <a:moveTo>
                    <a:pt x="162445" y="56542"/>
                  </a:moveTo>
                  <a:lnTo>
                    <a:pt x="162445" y="62476"/>
                  </a:lnTo>
                  <a:lnTo>
                    <a:pt x="156509" y="62476"/>
                  </a:lnTo>
                  <a:lnTo>
                    <a:pt x="156509" y="56542"/>
                  </a:lnTo>
                  <a:close/>
                  <a:moveTo>
                    <a:pt x="168692" y="56542"/>
                  </a:moveTo>
                  <a:lnTo>
                    <a:pt x="168692" y="62476"/>
                  </a:lnTo>
                  <a:lnTo>
                    <a:pt x="162756" y="62476"/>
                  </a:lnTo>
                  <a:lnTo>
                    <a:pt x="162756" y="56542"/>
                  </a:lnTo>
                  <a:close/>
                  <a:moveTo>
                    <a:pt x="174939" y="56542"/>
                  </a:moveTo>
                  <a:lnTo>
                    <a:pt x="174939" y="62476"/>
                  </a:lnTo>
                  <a:lnTo>
                    <a:pt x="169005" y="62476"/>
                  </a:lnTo>
                  <a:lnTo>
                    <a:pt x="169005" y="56542"/>
                  </a:lnTo>
                  <a:close/>
                  <a:moveTo>
                    <a:pt x="181186" y="56542"/>
                  </a:moveTo>
                  <a:lnTo>
                    <a:pt x="181186" y="62476"/>
                  </a:lnTo>
                  <a:lnTo>
                    <a:pt x="175252" y="62476"/>
                  </a:lnTo>
                  <a:lnTo>
                    <a:pt x="175252" y="56542"/>
                  </a:lnTo>
                  <a:close/>
                  <a:moveTo>
                    <a:pt x="187435" y="56542"/>
                  </a:moveTo>
                  <a:lnTo>
                    <a:pt x="187435" y="62476"/>
                  </a:lnTo>
                  <a:lnTo>
                    <a:pt x="181499" y="62476"/>
                  </a:lnTo>
                  <a:lnTo>
                    <a:pt x="181499" y="56542"/>
                  </a:lnTo>
                  <a:close/>
                  <a:moveTo>
                    <a:pt x="193684" y="56542"/>
                  </a:moveTo>
                  <a:lnTo>
                    <a:pt x="193684" y="62476"/>
                  </a:lnTo>
                  <a:lnTo>
                    <a:pt x="187749" y="62476"/>
                  </a:lnTo>
                  <a:lnTo>
                    <a:pt x="187749" y="56542"/>
                  </a:lnTo>
                  <a:close/>
                  <a:moveTo>
                    <a:pt x="199931" y="56542"/>
                  </a:moveTo>
                  <a:lnTo>
                    <a:pt x="199931" y="62476"/>
                  </a:lnTo>
                  <a:lnTo>
                    <a:pt x="193996" y="62476"/>
                  </a:lnTo>
                  <a:lnTo>
                    <a:pt x="193996" y="56542"/>
                  </a:lnTo>
                  <a:close/>
                  <a:moveTo>
                    <a:pt x="206180" y="56542"/>
                  </a:moveTo>
                  <a:lnTo>
                    <a:pt x="206180" y="62476"/>
                  </a:lnTo>
                  <a:lnTo>
                    <a:pt x="200244" y="62476"/>
                  </a:lnTo>
                  <a:lnTo>
                    <a:pt x="200244" y="56542"/>
                  </a:lnTo>
                  <a:close/>
                  <a:moveTo>
                    <a:pt x="212427" y="56542"/>
                  </a:moveTo>
                  <a:lnTo>
                    <a:pt x="212427" y="62476"/>
                  </a:lnTo>
                  <a:lnTo>
                    <a:pt x="206491" y="62476"/>
                  </a:lnTo>
                  <a:lnTo>
                    <a:pt x="206491" y="56542"/>
                  </a:lnTo>
                  <a:close/>
                  <a:moveTo>
                    <a:pt x="218674" y="56542"/>
                  </a:moveTo>
                  <a:lnTo>
                    <a:pt x="218674" y="62476"/>
                  </a:lnTo>
                  <a:lnTo>
                    <a:pt x="212739" y="62476"/>
                  </a:lnTo>
                  <a:lnTo>
                    <a:pt x="212739" y="56542"/>
                  </a:lnTo>
                  <a:close/>
                  <a:moveTo>
                    <a:pt x="224921" y="56542"/>
                  </a:moveTo>
                  <a:lnTo>
                    <a:pt x="224921" y="62476"/>
                  </a:lnTo>
                  <a:lnTo>
                    <a:pt x="218987" y="62476"/>
                  </a:lnTo>
                  <a:lnTo>
                    <a:pt x="218987" y="56542"/>
                  </a:lnTo>
                  <a:close/>
                  <a:moveTo>
                    <a:pt x="231170" y="56542"/>
                  </a:moveTo>
                  <a:lnTo>
                    <a:pt x="231170" y="62476"/>
                  </a:lnTo>
                  <a:lnTo>
                    <a:pt x="225234" y="62476"/>
                  </a:lnTo>
                  <a:lnTo>
                    <a:pt x="225234" y="56542"/>
                  </a:lnTo>
                  <a:close/>
                  <a:moveTo>
                    <a:pt x="237417" y="56542"/>
                  </a:moveTo>
                  <a:lnTo>
                    <a:pt x="237417" y="62476"/>
                  </a:lnTo>
                  <a:lnTo>
                    <a:pt x="231481" y="62476"/>
                  </a:lnTo>
                  <a:lnTo>
                    <a:pt x="231481" y="56542"/>
                  </a:lnTo>
                  <a:close/>
                  <a:moveTo>
                    <a:pt x="243664" y="56542"/>
                  </a:moveTo>
                  <a:lnTo>
                    <a:pt x="243664" y="62476"/>
                  </a:lnTo>
                  <a:lnTo>
                    <a:pt x="237729" y="62476"/>
                  </a:lnTo>
                  <a:lnTo>
                    <a:pt x="237729" y="56542"/>
                  </a:lnTo>
                  <a:close/>
                  <a:moveTo>
                    <a:pt x="249911" y="56542"/>
                  </a:moveTo>
                  <a:lnTo>
                    <a:pt x="249911" y="62476"/>
                  </a:lnTo>
                  <a:lnTo>
                    <a:pt x="243977" y="62476"/>
                  </a:lnTo>
                  <a:lnTo>
                    <a:pt x="243977" y="56542"/>
                  </a:lnTo>
                  <a:close/>
                  <a:moveTo>
                    <a:pt x="256161" y="56542"/>
                  </a:moveTo>
                  <a:lnTo>
                    <a:pt x="256161" y="62476"/>
                  </a:lnTo>
                  <a:lnTo>
                    <a:pt x="250225" y="62476"/>
                  </a:lnTo>
                  <a:lnTo>
                    <a:pt x="250225" y="56542"/>
                  </a:lnTo>
                  <a:close/>
                  <a:moveTo>
                    <a:pt x="262409" y="56542"/>
                  </a:moveTo>
                  <a:lnTo>
                    <a:pt x="262409" y="62476"/>
                  </a:lnTo>
                  <a:lnTo>
                    <a:pt x="256474" y="62476"/>
                  </a:lnTo>
                  <a:lnTo>
                    <a:pt x="256474" y="56542"/>
                  </a:lnTo>
                  <a:close/>
                  <a:moveTo>
                    <a:pt x="268656" y="56542"/>
                  </a:moveTo>
                  <a:lnTo>
                    <a:pt x="268656" y="62476"/>
                  </a:lnTo>
                  <a:lnTo>
                    <a:pt x="262721" y="62476"/>
                  </a:lnTo>
                  <a:lnTo>
                    <a:pt x="262721" y="56542"/>
                  </a:lnTo>
                  <a:close/>
                  <a:moveTo>
                    <a:pt x="274904" y="56542"/>
                  </a:moveTo>
                  <a:lnTo>
                    <a:pt x="274904" y="62476"/>
                  </a:lnTo>
                  <a:lnTo>
                    <a:pt x="268968" y="62476"/>
                  </a:lnTo>
                  <a:lnTo>
                    <a:pt x="268968" y="56542"/>
                  </a:lnTo>
                  <a:close/>
                  <a:moveTo>
                    <a:pt x="6251" y="62789"/>
                  </a:moveTo>
                  <a:lnTo>
                    <a:pt x="6251" y="68725"/>
                  </a:lnTo>
                  <a:lnTo>
                    <a:pt x="315" y="68725"/>
                  </a:lnTo>
                  <a:lnTo>
                    <a:pt x="315" y="62789"/>
                  </a:lnTo>
                  <a:close/>
                  <a:moveTo>
                    <a:pt x="12498" y="62789"/>
                  </a:moveTo>
                  <a:lnTo>
                    <a:pt x="12498" y="68725"/>
                  </a:lnTo>
                  <a:lnTo>
                    <a:pt x="6562" y="68725"/>
                  </a:lnTo>
                  <a:lnTo>
                    <a:pt x="6562" y="62789"/>
                  </a:lnTo>
                  <a:close/>
                  <a:moveTo>
                    <a:pt x="18745" y="62789"/>
                  </a:moveTo>
                  <a:lnTo>
                    <a:pt x="18745" y="68725"/>
                  </a:lnTo>
                  <a:lnTo>
                    <a:pt x="12810" y="68725"/>
                  </a:lnTo>
                  <a:lnTo>
                    <a:pt x="12810" y="62789"/>
                  </a:lnTo>
                  <a:close/>
                  <a:moveTo>
                    <a:pt x="24992" y="62789"/>
                  </a:moveTo>
                  <a:lnTo>
                    <a:pt x="24992" y="68725"/>
                  </a:lnTo>
                  <a:lnTo>
                    <a:pt x="19058" y="68725"/>
                  </a:lnTo>
                  <a:lnTo>
                    <a:pt x="19058" y="62789"/>
                  </a:lnTo>
                  <a:close/>
                  <a:moveTo>
                    <a:pt x="31242" y="62789"/>
                  </a:moveTo>
                  <a:lnTo>
                    <a:pt x="31242" y="68725"/>
                  </a:lnTo>
                  <a:lnTo>
                    <a:pt x="25305" y="68725"/>
                  </a:lnTo>
                  <a:lnTo>
                    <a:pt x="25305" y="62789"/>
                  </a:lnTo>
                  <a:close/>
                  <a:moveTo>
                    <a:pt x="37489" y="62789"/>
                  </a:moveTo>
                  <a:lnTo>
                    <a:pt x="37489" y="68725"/>
                  </a:lnTo>
                  <a:lnTo>
                    <a:pt x="31553" y="68725"/>
                  </a:lnTo>
                  <a:lnTo>
                    <a:pt x="31553" y="62789"/>
                  </a:lnTo>
                  <a:close/>
                  <a:moveTo>
                    <a:pt x="43737" y="62789"/>
                  </a:moveTo>
                  <a:lnTo>
                    <a:pt x="43737" y="68725"/>
                  </a:lnTo>
                  <a:lnTo>
                    <a:pt x="37802" y="68725"/>
                  </a:lnTo>
                  <a:lnTo>
                    <a:pt x="37802" y="62789"/>
                  </a:lnTo>
                  <a:close/>
                  <a:moveTo>
                    <a:pt x="49985" y="62789"/>
                  </a:moveTo>
                  <a:lnTo>
                    <a:pt x="49985" y="68725"/>
                  </a:lnTo>
                  <a:lnTo>
                    <a:pt x="44049" y="68725"/>
                  </a:lnTo>
                  <a:lnTo>
                    <a:pt x="44049" y="62789"/>
                  </a:lnTo>
                  <a:close/>
                  <a:moveTo>
                    <a:pt x="56232" y="62789"/>
                  </a:moveTo>
                  <a:lnTo>
                    <a:pt x="56232" y="68725"/>
                  </a:lnTo>
                  <a:lnTo>
                    <a:pt x="50296" y="68725"/>
                  </a:lnTo>
                  <a:lnTo>
                    <a:pt x="50296" y="62789"/>
                  </a:lnTo>
                  <a:close/>
                  <a:moveTo>
                    <a:pt x="62480" y="62789"/>
                  </a:moveTo>
                  <a:lnTo>
                    <a:pt x="62480" y="68725"/>
                  </a:lnTo>
                  <a:lnTo>
                    <a:pt x="56545" y="68725"/>
                  </a:lnTo>
                  <a:lnTo>
                    <a:pt x="56545" y="62789"/>
                  </a:lnTo>
                  <a:close/>
                  <a:moveTo>
                    <a:pt x="68727" y="62789"/>
                  </a:moveTo>
                  <a:lnTo>
                    <a:pt x="68727" y="68725"/>
                  </a:lnTo>
                  <a:lnTo>
                    <a:pt x="62792" y="68725"/>
                  </a:lnTo>
                  <a:lnTo>
                    <a:pt x="62792" y="62789"/>
                  </a:lnTo>
                  <a:close/>
                  <a:moveTo>
                    <a:pt x="74975" y="62789"/>
                  </a:moveTo>
                  <a:lnTo>
                    <a:pt x="74975" y="68725"/>
                  </a:lnTo>
                  <a:lnTo>
                    <a:pt x="69039" y="68725"/>
                  </a:lnTo>
                  <a:lnTo>
                    <a:pt x="69039" y="62789"/>
                  </a:lnTo>
                  <a:close/>
                  <a:moveTo>
                    <a:pt x="81223" y="62789"/>
                  </a:moveTo>
                  <a:lnTo>
                    <a:pt x="81223" y="68725"/>
                  </a:lnTo>
                  <a:lnTo>
                    <a:pt x="75286" y="68725"/>
                  </a:lnTo>
                  <a:lnTo>
                    <a:pt x="75286" y="62789"/>
                  </a:lnTo>
                  <a:close/>
                  <a:moveTo>
                    <a:pt x="87470" y="62789"/>
                  </a:moveTo>
                  <a:lnTo>
                    <a:pt x="87470" y="68725"/>
                  </a:lnTo>
                  <a:lnTo>
                    <a:pt x="81535" y="68725"/>
                  </a:lnTo>
                  <a:lnTo>
                    <a:pt x="81535" y="62789"/>
                  </a:lnTo>
                  <a:close/>
                  <a:moveTo>
                    <a:pt x="93718" y="62789"/>
                  </a:moveTo>
                  <a:lnTo>
                    <a:pt x="93718" y="68725"/>
                  </a:lnTo>
                  <a:lnTo>
                    <a:pt x="87784" y="68725"/>
                  </a:lnTo>
                  <a:lnTo>
                    <a:pt x="87784" y="62789"/>
                  </a:lnTo>
                  <a:close/>
                  <a:moveTo>
                    <a:pt x="99967" y="62789"/>
                  </a:moveTo>
                  <a:lnTo>
                    <a:pt x="99967" y="68725"/>
                  </a:lnTo>
                  <a:lnTo>
                    <a:pt x="94031" y="68725"/>
                  </a:lnTo>
                  <a:lnTo>
                    <a:pt x="94031" y="62789"/>
                  </a:lnTo>
                  <a:close/>
                  <a:moveTo>
                    <a:pt x="106214" y="62789"/>
                  </a:moveTo>
                  <a:lnTo>
                    <a:pt x="106214" y="68725"/>
                  </a:lnTo>
                  <a:lnTo>
                    <a:pt x="100278" y="68725"/>
                  </a:lnTo>
                  <a:lnTo>
                    <a:pt x="100278" y="62789"/>
                  </a:lnTo>
                  <a:close/>
                  <a:moveTo>
                    <a:pt x="112461" y="62789"/>
                  </a:moveTo>
                  <a:lnTo>
                    <a:pt x="112461" y="68725"/>
                  </a:lnTo>
                  <a:lnTo>
                    <a:pt x="106527" y="68725"/>
                  </a:lnTo>
                  <a:lnTo>
                    <a:pt x="106527" y="62789"/>
                  </a:lnTo>
                  <a:close/>
                  <a:moveTo>
                    <a:pt x="118710" y="62789"/>
                  </a:moveTo>
                  <a:lnTo>
                    <a:pt x="118710" y="68725"/>
                  </a:lnTo>
                  <a:lnTo>
                    <a:pt x="112774" y="68725"/>
                  </a:lnTo>
                  <a:lnTo>
                    <a:pt x="112774" y="62789"/>
                  </a:lnTo>
                  <a:close/>
                  <a:moveTo>
                    <a:pt x="124957" y="62789"/>
                  </a:moveTo>
                  <a:lnTo>
                    <a:pt x="124957" y="68725"/>
                  </a:lnTo>
                  <a:lnTo>
                    <a:pt x="119021" y="68725"/>
                  </a:lnTo>
                  <a:lnTo>
                    <a:pt x="119021" y="62789"/>
                  </a:lnTo>
                  <a:close/>
                  <a:moveTo>
                    <a:pt x="131204" y="62789"/>
                  </a:moveTo>
                  <a:lnTo>
                    <a:pt x="131204" y="68725"/>
                  </a:lnTo>
                  <a:lnTo>
                    <a:pt x="125270" y="68725"/>
                  </a:lnTo>
                  <a:lnTo>
                    <a:pt x="125270" y="62789"/>
                  </a:lnTo>
                  <a:close/>
                  <a:moveTo>
                    <a:pt x="137451" y="62789"/>
                  </a:moveTo>
                  <a:lnTo>
                    <a:pt x="137451" y="68725"/>
                  </a:lnTo>
                  <a:lnTo>
                    <a:pt x="131517" y="68725"/>
                  </a:lnTo>
                  <a:lnTo>
                    <a:pt x="131517" y="62789"/>
                  </a:lnTo>
                  <a:close/>
                  <a:moveTo>
                    <a:pt x="143702" y="62789"/>
                  </a:moveTo>
                  <a:lnTo>
                    <a:pt x="143702" y="68725"/>
                  </a:lnTo>
                  <a:lnTo>
                    <a:pt x="137766" y="68725"/>
                  </a:lnTo>
                  <a:lnTo>
                    <a:pt x="137766" y="62789"/>
                  </a:lnTo>
                  <a:close/>
                  <a:moveTo>
                    <a:pt x="149949" y="62789"/>
                  </a:moveTo>
                  <a:lnTo>
                    <a:pt x="149949" y="68725"/>
                  </a:lnTo>
                  <a:lnTo>
                    <a:pt x="144015" y="68725"/>
                  </a:lnTo>
                  <a:lnTo>
                    <a:pt x="144015" y="62789"/>
                  </a:lnTo>
                  <a:close/>
                  <a:moveTo>
                    <a:pt x="156196" y="62789"/>
                  </a:moveTo>
                  <a:lnTo>
                    <a:pt x="156196" y="68725"/>
                  </a:lnTo>
                  <a:lnTo>
                    <a:pt x="150262" y="68725"/>
                  </a:lnTo>
                  <a:lnTo>
                    <a:pt x="150262" y="62789"/>
                  </a:lnTo>
                  <a:close/>
                  <a:moveTo>
                    <a:pt x="162445" y="62789"/>
                  </a:moveTo>
                  <a:lnTo>
                    <a:pt x="162445" y="68725"/>
                  </a:lnTo>
                  <a:lnTo>
                    <a:pt x="156509" y="68725"/>
                  </a:lnTo>
                  <a:lnTo>
                    <a:pt x="156509" y="62789"/>
                  </a:lnTo>
                  <a:close/>
                  <a:moveTo>
                    <a:pt x="168692" y="62789"/>
                  </a:moveTo>
                  <a:lnTo>
                    <a:pt x="168692" y="68725"/>
                  </a:lnTo>
                  <a:lnTo>
                    <a:pt x="162756" y="68725"/>
                  </a:lnTo>
                  <a:lnTo>
                    <a:pt x="162756" y="62789"/>
                  </a:lnTo>
                  <a:close/>
                  <a:moveTo>
                    <a:pt x="174939" y="62789"/>
                  </a:moveTo>
                  <a:lnTo>
                    <a:pt x="174939" y="68725"/>
                  </a:lnTo>
                  <a:lnTo>
                    <a:pt x="169005" y="68725"/>
                  </a:lnTo>
                  <a:lnTo>
                    <a:pt x="169005" y="62789"/>
                  </a:lnTo>
                  <a:close/>
                  <a:moveTo>
                    <a:pt x="181186" y="62789"/>
                  </a:moveTo>
                  <a:lnTo>
                    <a:pt x="181186" y="68725"/>
                  </a:lnTo>
                  <a:lnTo>
                    <a:pt x="175252" y="68725"/>
                  </a:lnTo>
                  <a:lnTo>
                    <a:pt x="175252" y="62789"/>
                  </a:lnTo>
                  <a:close/>
                  <a:moveTo>
                    <a:pt x="187435" y="62789"/>
                  </a:moveTo>
                  <a:lnTo>
                    <a:pt x="187435" y="68725"/>
                  </a:lnTo>
                  <a:lnTo>
                    <a:pt x="181499" y="68725"/>
                  </a:lnTo>
                  <a:lnTo>
                    <a:pt x="181499" y="62789"/>
                  </a:lnTo>
                  <a:close/>
                  <a:moveTo>
                    <a:pt x="193684" y="62789"/>
                  </a:moveTo>
                  <a:lnTo>
                    <a:pt x="193684" y="68725"/>
                  </a:lnTo>
                  <a:lnTo>
                    <a:pt x="187749" y="68725"/>
                  </a:lnTo>
                  <a:lnTo>
                    <a:pt x="187749" y="62789"/>
                  </a:lnTo>
                  <a:close/>
                  <a:moveTo>
                    <a:pt x="199931" y="62789"/>
                  </a:moveTo>
                  <a:lnTo>
                    <a:pt x="199931" y="68725"/>
                  </a:lnTo>
                  <a:lnTo>
                    <a:pt x="193996" y="68725"/>
                  </a:lnTo>
                  <a:lnTo>
                    <a:pt x="193996" y="62789"/>
                  </a:lnTo>
                  <a:close/>
                  <a:moveTo>
                    <a:pt x="206180" y="62789"/>
                  </a:moveTo>
                  <a:lnTo>
                    <a:pt x="206180" y="68725"/>
                  </a:lnTo>
                  <a:lnTo>
                    <a:pt x="200244" y="68725"/>
                  </a:lnTo>
                  <a:lnTo>
                    <a:pt x="200244" y="62789"/>
                  </a:lnTo>
                  <a:close/>
                  <a:moveTo>
                    <a:pt x="212427" y="62789"/>
                  </a:moveTo>
                  <a:lnTo>
                    <a:pt x="212427" y="68725"/>
                  </a:lnTo>
                  <a:lnTo>
                    <a:pt x="206491" y="68725"/>
                  </a:lnTo>
                  <a:lnTo>
                    <a:pt x="206491" y="62789"/>
                  </a:lnTo>
                  <a:close/>
                  <a:moveTo>
                    <a:pt x="218674" y="62789"/>
                  </a:moveTo>
                  <a:lnTo>
                    <a:pt x="218674" y="68725"/>
                  </a:lnTo>
                  <a:lnTo>
                    <a:pt x="212739" y="68725"/>
                  </a:lnTo>
                  <a:lnTo>
                    <a:pt x="212739" y="62789"/>
                  </a:lnTo>
                  <a:close/>
                  <a:moveTo>
                    <a:pt x="224921" y="62789"/>
                  </a:moveTo>
                  <a:lnTo>
                    <a:pt x="224921" y="68725"/>
                  </a:lnTo>
                  <a:lnTo>
                    <a:pt x="218987" y="68725"/>
                  </a:lnTo>
                  <a:lnTo>
                    <a:pt x="218987" y="62789"/>
                  </a:lnTo>
                  <a:close/>
                  <a:moveTo>
                    <a:pt x="231170" y="62789"/>
                  </a:moveTo>
                  <a:lnTo>
                    <a:pt x="231170" y="68725"/>
                  </a:lnTo>
                  <a:lnTo>
                    <a:pt x="225234" y="68725"/>
                  </a:lnTo>
                  <a:lnTo>
                    <a:pt x="225234" y="62789"/>
                  </a:lnTo>
                  <a:close/>
                  <a:moveTo>
                    <a:pt x="237417" y="62789"/>
                  </a:moveTo>
                  <a:lnTo>
                    <a:pt x="237417" y="68725"/>
                  </a:lnTo>
                  <a:lnTo>
                    <a:pt x="231481" y="68725"/>
                  </a:lnTo>
                  <a:lnTo>
                    <a:pt x="231481" y="62789"/>
                  </a:lnTo>
                  <a:close/>
                  <a:moveTo>
                    <a:pt x="243664" y="62789"/>
                  </a:moveTo>
                  <a:lnTo>
                    <a:pt x="243664" y="68725"/>
                  </a:lnTo>
                  <a:lnTo>
                    <a:pt x="237729" y="68725"/>
                  </a:lnTo>
                  <a:lnTo>
                    <a:pt x="237729" y="62789"/>
                  </a:lnTo>
                  <a:close/>
                  <a:moveTo>
                    <a:pt x="249911" y="62789"/>
                  </a:moveTo>
                  <a:lnTo>
                    <a:pt x="249911" y="68725"/>
                  </a:lnTo>
                  <a:lnTo>
                    <a:pt x="243977" y="68725"/>
                  </a:lnTo>
                  <a:lnTo>
                    <a:pt x="243977" y="62789"/>
                  </a:lnTo>
                  <a:close/>
                  <a:moveTo>
                    <a:pt x="256161" y="62789"/>
                  </a:moveTo>
                  <a:lnTo>
                    <a:pt x="256161" y="68725"/>
                  </a:lnTo>
                  <a:lnTo>
                    <a:pt x="250225" y="68725"/>
                  </a:lnTo>
                  <a:lnTo>
                    <a:pt x="250225" y="62789"/>
                  </a:lnTo>
                  <a:close/>
                  <a:moveTo>
                    <a:pt x="262409" y="62789"/>
                  </a:moveTo>
                  <a:lnTo>
                    <a:pt x="262409" y="68725"/>
                  </a:lnTo>
                  <a:lnTo>
                    <a:pt x="256474" y="68725"/>
                  </a:lnTo>
                  <a:lnTo>
                    <a:pt x="256474" y="62789"/>
                  </a:lnTo>
                  <a:close/>
                  <a:moveTo>
                    <a:pt x="268656" y="62789"/>
                  </a:moveTo>
                  <a:lnTo>
                    <a:pt x="268656" y="68725"/>
                  </a:lnTo>
                  <a:lnTo>
                    <a:pt x="262721" y="68725"/>
                  </a:lnTo>
                  <a:lnTo>
                    <a:pt x="262721" y="62789"/>
                  </a:lnTo>
                  <a:close/>
                  <a:moveTo>
                    <a:pt x="274904" y="62789"/>
                  </a:moveTo>
                  <a:lnTo>
                    <a:pt x="274904" y="68725"/>
                  </a:lnTo>
                  <a:lnTo>
                    <a:pt x="268968" y="68725"/>
                  </a:lnTo>
                  <a:lnTo>
                    <a:pt x="268968" y="62789"/>
                  </a:lnTo>
                  <a:close/>
                  <a:moveTo>
                    <a:pt x="6251" y="69036"/>
                  </a:moveTo>
                  <a:lnTo>
                    <a:pt x="6251" y="74972"/>
                  </a:lnTo>
                  <a:lnTo>
                    <a:pt x="315" y="74972"/>
                  </a:lnTo>
                  <a:lnTo>
                    <a:pt x="315" y="69036"/>
                  </a:lnTo>
                  <a:close/>
                  <a:moveTo>
                    <a:pt x="12498" y="69036"/>
                  </a:moveTo>
                  <a:lnTo>
                    <a:pt x="12498" y="74972"/>
                  </a:lnTo>
                  <a:lnTo>
                    <a:pt x="6562" y="74972"/>
                  </a:lnTo>
                  <a:lnTo>
                    <a:pt x="6562" y="69036"/>
                  </a:lnTo>
                  <a:close/>
                  <a:moveTo>
                    <a:pt x="18745" y="69036"/>
                  </a:moveTo>
                  <a:lnTo>
                    <a:pt x="18745" y="74972"/>
                  </a:lnTo>
                  <a:lnTo>
                    <a:pt x="12810" y="74972"/>
                  </a:lnTo>
                  <a:lnTo>
                    <a:pt x="12810" y="69036"/>
                  </a:lnTo>
                  <a:close/>
                  <a:moveTo>
                    <a:pt x="24992" y="69036"/>
                  </a:moveTo>
                  <a:lnTo>
                    <a:pt x="24992" y="74972"/>
                  </a:lnTo>
                  <a:lnTo>
                    <a:pt x="19058" y="74972"/>
                  </a:lnTo>
                  <a:lnTo>
                    <a:pt x="19058" y="69036"/>
                  </a:lnTo>
                  <a:close/>
                  <a:moveTo>
                    <a:pt x="31242" y="69036"/>
                  </a:moveTo>
                  <a:lnTo>
                    <a:pt x="31242" y="74972"/>
                  </a:lnTo>
                  <a:lnTo>
                    <a:pt x="25305" y="74972"/>
                  </a:lnTo>
                  <a:lnTo>
                    <a:pt x="25305" y="69036"/>
                  </a:lnTo>
                  <a:close/>
                  <a:moveTo>
                    <a:pt x="37489" y="69036"/>
                  </a:moveTo>
                  <a:lnTo>
                    <a:pt x="37489" y="74972"/>
                  </a:lnTo>
                  <a:lnTo>
                    <a:pt x="31553" y="74972"/>
                  </a:lnTo>
                  <a:lnTo>
                    <a:pt x="31553" y="69036"/>
                  </a:lnTo>
                  <a:close/>
                  <a:moveTo>
                    <a:pt x="43737" y="69036"/>
                  </a:moveTo>
                  <a:lnTo>
                    <a:pt x="43737" y="74972"/>
                  </a:lnTo>
                  <a:lnTo>
                    <a:pt x="37802" y="74972"/>
                  </a:lnTo>
                  <a:lnTo>
                    <a:pt x="37802" y="69036"/>
                  </a:lnTo>
                  <a:close/>
                  <a:moveTo>
                    <a:pt x="49985" y="69036"/>
                  </a:moveTo>
                  <a:lnTo>
                    <a:pt x="49985" y="74972"/>
                  </a:lnTo>
                  <a:lnTo>
                    <a:pt x="44049" y="74972"/>
                  </a:lnTo>
                  <a:lnTo>
                    <a:pt x="44049" y="69036"/>
                  </a:lnTo>
                  <a:close/>
                  <a:moveTo>
                    <a:pt x="56232" y="69036"/>
                  </a:moveTo>
                  <a:lnTo>
                    <a:pt x="56232" y="74972"/>
                  </a:lnTo>
                  <a:lnTo>
                    <a:pt x="50296" y="74972"/>
                  </a:lnTo>
                  <a:lnTo>
                    <a:pt x="50296" y="69036"/>
                  </a:lnTo>
                  <a:close/>
                  <a:moveTo>
                    <a:pt x="62480" y="69036"/>
                  </a:moveTo>
                  <a:lnTo>
                    <a:pt x="62480" y="74972"/>
                  </a:lnTo>
                  <a:lnTo>
                    <a:pt x="56545" y="74972"/>
                  </a:lnTo>
                  <a:lnTo>
                    <a:pt x="56545" y="69036"/>
                  </a:lnTo>
                  <a:close/>
                  <a:moveTo>
                    <a:pt x="68727" y="69036"/>
                  </a:moveTo>
                  <a:lnTo>
                    <a:pt x="68727" y="74972"/>
                  </a:lnTo>
                  <a:lnTo>
                    <a:pt x="62792" y="74972"/>
                  </a:lnTo>
                  <a:lnTo>
                    <a:pt x="62792" y="69036"/>
                  </a:lnTo>
                  <a:close/>
                  <a:moveTo>
                    <a:pt x="74975" y="69036"/>
                  </a:moveTo>
                  <a:lnTo>
                    <a:pt x="74975" y="74972"/>
                  </a:lnTo>
                  <a:lnTo>
                    <a:pt x="69039" y="74972"/>
                  </a:lnTo>
                  <a:lnTo>
                    <a:pt x="69039" y="69036"/>
                  </a:lnTo>
                  <a:close/>
                  <a:moveTo>
                    <a:pt x="81223" y="69036"/>
                  </a:moveTo>
                  <a:lnTo>
                    <a:pt x="81223" y="74972"/>
                  </a:lnTo>
                  <a:lnTo>
                    <a:pt x="75286" y="74972"/>
                  </a:lnTo>
                  <a:lnTo>
                    <a:pt x="75286" y="69036"/>
                  </a:lnTo>
                  <a:close/>
                  <a:moveTo>
                    <a:pt x="87470" y="69036"/>
                  </a:moveTo>
                  <a:lnTo>
                    <a:pt x="87470" y="74972"/>
                  </a:lnTo>
                  <a:lnTo>
                    <a:pt x="81535" y="74972"/>
                  </a:lnTo>
                  <a:lnTo>
                    <a:pt x="81535" y="69036"/>
                  </a:lnTo>
                  <a:close/>
                  <a:moveTo>
                    <a:pt x="93718" y="69036"/>
                  </a:moveTo>
                  <a:lnTo>
                    <a:pt x="93718" y="74972"/>
                  </a:lnTo>
                  <a:lnTo>
                    <a:pt x="87784" y="74972"/>
                  </a:lnTo>
                  <a:lnTo>
                    <a:pt x="87784" y="69036"/>
                  </a:lnTo>
                  <a:close/>
                  <a:moveTo>
                    <a:pt x="99967" y="69036"/>
                  </a:moveTo>
                  <a:lnTo>
                    <a:pt x="99967" y="74972"/>
                  </a:lnTo>
                  <a:lnTo>
                    <a:pt x="94031" y="74972"/>
                  </a:lnTo>
                  <a:lnTo>
                    <a:pt x="94031" y="69036"/>
                  </a:lnTo>
                  <a:close/>
                  <a:moveTo>
                    <a:pt x="106214" y="69036"/>
                  </a:moveTo>
                  <a:lnTo>
                    <a:pt x="106214" y="74972"/>
                  </a:lnTo>
                  <a:lnTo>
                    <a:pt x="100278" y="74972"/>
                  </a:lnTo>
                  <a:lnTo>
                    <a:pt x="100278" y="69036"/>
                  </a:lnTo>
                  <a:close/>
                  <a:moveTo>
                    <a:pt x="112461" y="69036"/>
                  </a:moveTo>
                  <a:lnTo>
                    <a:pt x="112461" y="74972"/>
                  </a:lnTo>
                  <a:lnTo>
                    <a:pt x="106527" y="74972"/>
                  </a:lnTo>
                  <a:lnTo>
                    <a:pt x="106527" y="69036"/>
                  </a:lnTo>
                  <a:close/>
                  <a:moveTo>
                    <a:pt x="118710" y="69036"/>
                  </a:moveTo>
                  <a:lnTo>
                    <a:pt x="118710" y="74972"/>
                  </a:lnTo>
                  <a:lnTo>
                    <a:pt x="112774" y="74972"/>
                  </a:lnTo>
                  <a:lnTo>
                    <a:pt x="112774" y="69036"/>
                  </a:lnTo>
                  <a:close/>
                  <a:moveTo>
                    <a:pt x="124957" y="69036"/>
                  </a:moveTo>
                  <a:lnTo>
                    <a:pt x="124957" y="74972"/>
                  </a:lnTo>
                  <a:lnTo>
                    <a:pt x="119021" y="74972"/>
                  </a:lnTo>
                  <a:lnTo>
                    <a:pt x="119021" y="69036"/>
                  </a:lnTo>
                  <a:close/>
                  <a:moveTo>
                    <a:pt x="131204" y="69036"/>
                  </a:moveTo>
                  <a:lnTo>
                    <a:pt x="131204" y="74972"/>
                  </a:lnTo>
                  <a:lnTo>
                    <a:pt x="125270" y="74972"/>
                  </a:lnTo>
                  <a:lnTo>
                    <a:pt x="125270" y="69036"/>
                  </a:lnTo>
                  <a:close/>
                  <a:moveTo>
                    <a:pt x="137451" y="69036"/>
                  </a:moveTo>
                  <a:lnTo>
                    <a:pt x="137451" y="74972"/>
                  </a:lnTo>
                  <a:lnTo>
                    <a:pt x="131517" y="74972"/>
                  </a:lnTo>
                  <a:lnTo>
                    <a:pt x="131517" y="69036"/>
                  </a:lnTo>
                  <a:close/>
                  <a:moveTo>
                    <a:pt x="143702" y="69036"/>
                  </a:moveTo>
                  <a:lnTo>
                    <a:pt x="143702" y="74972"/>
                  </a:lnTo>
                  <a:lnTo>
                    <a:pt x="137766" y="74972"/>
                  </a:lnTo>
                  <a:lnTo>
                    <a:pt x="137766" y="69036"/>
                  </a:lnTo>
                  <a:close/>
                  <a:moveTo>
                    <a:pt x="149949" y="69036"/>
                  </a:moveTo>
                  <a:lnTo>
                    <a:pt x="149949" y="74972"/>
                  </a:lnTo>
                  <a:lnTo>
                    <a:pt x="144015" y="74972"/>
                  </a:lnTo>
                  <a:lnTo>
                    <a:pt x="144015" y="69036"/>
                  </a:lnTo>
                  <a:close/>
                  <a:moveTo>
                    <a:pt x="156196" y="69036"/>
                  </a:moveTo>
                  <a:lnTo>
                    <a:pt x="156196" y="74972"/>
                  </a:lnTo>
                  <a:lnTo>
                    <a:pt x="150262" y="74972"/>
                  </a:lnTo>
                  <a:lnTo>
                    <a:pt x="150262" y="69036"/>
                  </a:lnTo>
                  <a:close/>
                  <a:moveTo>
                    <a:pt x="162445" y="69036"/>
                  </a:moveTo>
                  <a:lnTo>
                    <a:pt x="162445" y="74972"/>
                  </a:lnTo>
                  <a:lnTo>
                    <a:pt x="156509" y="74972"/>
                  </a:lnTo>
                  <a:lnTo>
                    <a:pt x="156509" y="69036"/>
                  </a:lnTo>
                  <a:close/>
                  <a:moveTo>
                    <a:pt x="168692" y="69036"/>
                  </a:moveTo>
                  <a:lnTo>
                    <a:pt x="168692" y="74972"/>
                  </a:lnTo>
                  <a:lnTo>
                    <a:pt x="162756" y="74972"/>
                  </a:lnTo>
                  <a:lnTo>
                    <a:pt x="162756" y="69036"/>
                  </a:lnTo>
                  <a:close/>
                  <a:moveTo>
                    <a:pt x="174939" y="69036"/>
                  </a:moveTo>
                  <a:lnTo>
                    <a:pt x="174939" y="74972"/>
                  </a:lnTo>
                  <a:lnTo>
                    <a:pt x="169005" y="74972"/>
                  </a:lnTo>
                  <a:lnTo>
                    <a:pt x="169005" y="69036"/>
                  </a:lnTo>
                  <a:close/>
                  <a:moveTo>
                    <a:pt x="181186" y="69036"/>
                  </a:moveTo>
                  <a:lnTo>
                    <a:pt x="181186" y="74972"/>
                  </a:lnTo>
                  <a:lnTo>
                    <a:pt x="175252" y="74972"/>
                  </a:lnTo>
                  <a:lnTo>
                    <a:pt x="175252" y="69036"/>
                  </a:lnTo>
                  <a:close/>
                  <a:moveTo>
                    <a:pt x="187435" y="69036"/>
                  </a:moveTo>
                  <a:lnTo>
                    <a:pt x="187435" y="74972"/>
                  </a:lnTo>
                  <a:lnTo>
                    <a:pt x="181499" y="74972"/>
                  </a:lnTo>
                  <a:lnTo>
                    <a:pt x="181499" y="69036"/>
                  </a:lnTo>
                  <a:close/>
                  <a:moveTo>
                    <a:pt x="193684" y="69036"/>
                  </a:moveTo>
                  <a:lnTo>
                    <a:pt x="193684" y="74972"/>
                  </a:lnTo>
                  <a:lnTo>
                    <a:pt x="187749" y="74972"/>
                  </a:lnTo>
                  <a:lnTo>
                    <a:pt x="187749" y="69036"/>
                  </a:lnTo>
                  <a:close/>
                  <a:moveTo>
                    <a:pt x="199931" y="69036"/>
                  </a:moveTo>
                  <a:lnTo>
                    <a:pt x="199931" y="74972"/>
                  </a:lnTo>
                  <a:lnTo>
                    <a:pt x="193996" y="74972"/>
                  </a:lnTo>
                  <a:lnTo>
                    <a:pt x="193996" y="69036"/>
                  </a:lnTo>
                  <a:close/>
                  <a:moveTo>
                    <a:pt x="206180" y="69036"/>
                  </a:moveTo>
                  <a:lnTo>
                    <a:pt x="206180" y="74972"/>
                  </a:lnTo>
                  <a:lnTo>
                    <a:pt x="200244" y="74972"/>
                  </a:lnTo>
                  <a:lnTo>
                    <a:pt x="200244" y="69036"/>
                  </a:lnTo>
                  <a:close/>
                  <a:moveTo>
                    <a:pt x="212427" y="69036"/>
                  </a:moveTo>
                  <a:lnTo>
                    <a:pt x="212427" y="74972"/>
                  </a:lnTo>
                  <a:lnTo>
                    <a:pt x="206491" y="74972"/>
                  </a:lnTo>
                  <a:lnTo>
                    <a:pt x="206491" y="69036"/>
                  </a:lnTo>
                  <a:close/>
                  <a:moveTo>
                    <a:pt x="218674" y="69036"/>
                  </a:moveTo>
                  <a:lnTo>
                    <a:pt x="218674" y="74972"/>
                  </a:lnTo>
                  <a:lnTo>
                    <a:pt x="212739" y="74972"/>
                  </a:lnTo>
                  <a:lnTo>
                    <a:pt x="212739" y="69036"/>
                  </a:lnTo>
                  <a:close/>
                  <a:moveTo>
                    <a:pt x="224921" y="69036"/>
                  </a:moveTo>
                  <a:lnTo>
                    <a:pt x="224921" y="74972"/>
                  </a:lnTo>
                  <a:lnTo>
                    <a:pt x="218987" y="74972"/>
                  </a:lnTo>
                  <a:lnTo>
                    <a:pt x="218987" y="69036"/>
                  </a:lnTo>
                  <a:close/>
                  <a:moveTo>
                    <a:pt x="231170" y="69036"/>
                  </a:moveTo>
                  <a:lnTo>
                    <a:pt x="231170" y="74972"/>
                  </a:lnTo>
                  <a:lnTo>
                    <a:pt x="225234" y="74972"/>
                  </a:lnTo>
                  <a:lnTo>
                    <a:pt x="225234" y="69036"/>
                  </a:lnTo>
                  <a:close/>
                  <a:moveTo>
                    <a:pt x="237417" y="69036"/>
                  </a:moveTo>
                  <a:lnTo>
                    <a:pt x="237417" y="74972"/>
                  </a:lnTo>
                  <a:lnTo>
                    <a:pt x="231481" y="74972"/>
                  </a:lnTo>
                  <a:lnTo>
                    <a:pt x="231481" y="69036"/>
                  </a:lnTo>
                  <a:close/>
                  <a:moveTo>
                    <a:pt x="243664" y="69036"/>
                  </a:moveTo>
                  <a:lnTo>
                    <a:pt x="243664" y="74972"/>
                  </a:lnTo>
                  <a:lnTo>
                    <a:pt x="237729" y="74972"/>
                  </a:lnTo>
                  <a:lnTo>
                    <a:pt x="237729" y="69036"/>
                  </a:lnTo>
                  <a:close/>
                  <a:moveTo>
                    <a:pt x="249911" y="69036"/>
                  </a:moveTo>
                  <a:lnTo>
                    <a:pt x="249911" y="74972"/>
                  </a:lnTo>
                  <a:lnTo>
                    <a:pt x="243977" y="74972"/>
                  </a:lnTo>
                  <a:lnTo>
                    <a:pt x="243977" y="69036"/>
                  </a:lnTo>
                  <a:close/>
                  <a:moveTo>
                    <a:pt x="256161" y="69036"/>
                  </a:moveTo>
                  <a:lnTo>
                    <a:pt x="256161" y="74972"/>
                  </a:lnTo>
                  <a:lnTo>
                    <a:pt x="250225" y="74972"/>
                  </a:lnTo>
                  <a:lnTo>
                    <a:pt x="250225" y="69036"/>
                  </a:lnTo>
                  <a:close/>
                  <a:moveTo>
                    <a:pt x="262409" y="69036"/>
                  </a:moveTo>
                  <a:lnTo>
                    <a:pt x="262409" y="74972"/>
                  </a:lnTo>
                  <a:lnTo>
                    <a:pt x="256474" y="74972"/>
                  </a:lnTo>
                  <a:lnTo>
                    <a:pt x="256474" y="69036"/>
                  </a:lnTo>
                  <a:close/>
                  <a:moveTo>
                    <a:pt x="268656" y="69036"/>
                  </a:moveTo>
                  <a:lnTo>
                    <a:pt x="268656" y="74972"/>
                  </a:lnTo>
                  <a:lnTo>
                    <a:pt x="262721" y="74972"/>
                  </a:lnTo>
                  <a:lnTo>
                    <a:pt x="262721" y="69036"/>
                  </a:lnTo>
                  <a:close/>
                  <a:moveTo>
                    <a:pt x="274904" y="69036"/>
                  </a:moveTo>
                  <a:lnTo>
                    <a:pt x="274904" y="74972"/>
                  </a:lnTo>
                  <a:lnTo>
                    <a:pt x="268968" y="74972"/>
                  </a:lnTo>
                  <a:lnTo>
                    <a:pt x="268968" y="69036"/>
                  </a:lnTo>
                  <a:close/>
                  <a:moveTo>
                    <a:pt x="6251" y="75285"/>
                  </a:moveTo>
                  <a:lnTo>
                    <a:pt x="6251" y="81219"/>
                  </a:lnTo>
                  <a:lnTo>
                    <a:pt x="315" y="81219"/>
                  </a:lnTo>
                  <a:lnTo>
                    <a:pt x="315" y="75285"/>
                  </a:lnTo>
                  <a:close/>
                  <a:moveTo>
                    <a:pt x="12498" y="75285"/>
                  </a:moveTo>
                  <a:lnTo>
                    <a:pt x="12498" y="81219"/>
                  </a:lnTo>
                  <a:lnTo>
                    <a:pt x="6562" y="81219"/>
                  </a:lnTo>
                  <a:lnTo>
                    <a:pt x="6562" y="75285"/>
                  </a:lnTo>
                  <a:close/>
                  <a:moveTo>
                    <a:pt x="18745" y="75285"/>
                  </a:moveTo>
                  <a:lnTo>
                    <a:pt x="18745" y="81219"/>
                  </a:lnTo>
                  <a:lnTo>
                    <a:pt x="12810" y="81219"/>
                  </a:lnTo>
                  <a:lnTo>
                    <a:pt x="12810" y="75285"/>
                  </a:lnTo>
                  <a:close/>
                  <a:moveTo>
                    <a:pt x="24992" y="75285"/>
                  </a:moveTo>
                  <a:lnTo>
                    <a:pt x="24992" y="81219"/>
                  </a:lnTo>
                  <a:lnTo>
                    <a:pt x="19058" y="81219"/>
                  </a:lnTo>
                  <a:lnTo>
                    <a:pt x="19058" y="75285"/>
                  </a:lnTo>
                  <a:close/>
                  <a:moveTo>
                    <a:pt x="31242" y="75285"/>
                  </a:moveTo>
                  <a:lnTo>
                    <a:pt x="31242" y="81219"/>
                  </a:lnTo>
                  <a:lnTo>
                    <a:pt x="25305" y="81219"/>
                  </a:lnTo>
                  <a:lnTo>
                    <a:pt x="25305" y="75285"/>
                  </a:lnTo>
                  <a:close/>
                  <a:moveTo>
                    <a:pt x="37489" y="75285"/>
                  </a:moveTo>
                  <a:lnTo>
                    <a:pt x="37489" y="81219"/>
                  </a:lnTo>
                  <a:lnTo>
                    <a:pt x="31553" y="81219"/>
                  </a:lnTo>
                  <a:lnTo>
                    <a:pt x="31553" y="75285"/>
                  </a:lnTo>
                  <a:close/>
                  <a:moveTo>
                    <a:pt x="43737" y="75285"/>
                  </a:moveTo>
                  <a:lnTo>
                    <a:pt x="43737" y="81219"/>
                  </a:lnTo>
                  <a:lnTo>
                    <a:pt x="37802" y="81219"/>
                  </a:lnTo>
                  <a:lnTo>
                    <a:pt x="37802" y="75285"/>
                  </a:lnTo>
                  <a:close/>
                  <a:moveTo>
                    <a:pt x="49985" y="75285"/>
                  </a:moveTo>
                  <a:lnTo>
                    <a:pt x="49985" y="81219"/>
                  </a:lnTo>
                  <a:lnTo>
                    <a:pt x="44049" y="81219"/>
                  </a:lnTo>
                  <a:lnTo>
                    <a:pt x="44049" y="75285"/>
                  </a:lnTo>
                  <a:close/>
                  <a:moveTo>
                    <a:pt x="56232" y="75285"/>
                  </a:moveTo>
                  <a:lnTo>
                    <a:pt x="56232" y="81219"/>
                  </a:lnTo>
                  <a:lnTo>
                    <a:pt x="50296" y="81219"/>
                  </a:lnTo>
                  <a:lnTo>
                    <a:pt x="50296" y="75285"/>
                  </a:lnTo>
                  <a:close/>
                  <a:moveTo>
                    <a:pt x="62480" y="75285"/>
                  </a:moveTo>
                  <a:lnTo>
                    <a:pt x="62480" y="81219"/>
                  </a:lnTo>
                  <a:lnTo>
                    <a:pt x="56545" y="81219"/>
                  </a:lnTo>
                  <a:lnTo>
                    <a:pt x="56545" y="75285"/>
                  </a:lnTo>
                  <a:close/>
                  <a:moveTo>
                    <a:pt x="68727" y="75285"/>
                  </a:moveTo>
                  <a:lnTo>
                    <a:pt x="68727" y="81219"/>
                  </a:lnTo>
                  <a:lnTo>
                    <a:pt x="62792" y="81219"/>
                  </a:lnTo>
                  <a:lnTo>
                    <a:pt x="62792" y="75285"/>
                  </a:lnTo>
                  <a:close/>
                  <a:moveTo>
                    <a:pt x="74975" y="75285"/>
                  </a:moveTo>
                  <a:lnTo>
                    <a:pt x="74975" y="81219"/>
                  </a:lnTo>
                  <a:lnTo>
                    <a:pt x="69039" y="81219"/>
                  </a:lnTo>
                  <a:lnTo>
                    <a:pt x="69039" y="75285"/>
                  </a:lnTo>
                  <a:close/>
                  <a:moveTo>
                    <a:pt x="81223" y="75285"/>
                  </a:moveTo>
                  <a:lnTo>
                    <a:pt x="81223" y="81219"/>
                  </a:lnTo>
                  <a:lnTo>
                    <a:pt x="75286" y="81219"/>
                  </a:lnTo>
                  <a:lnTo>
                    <a:pt x="75286" y="75285"/>
                  </a:lnTo>
                  <a:close/>
                  <a:moveTo>
                    <a:pt x="87470" y="75285"/>
                  </a:moveTo>
                  <a:lnTo>
                    <a:pt x="87470" y="81219"/>
                  </a:lnTo>
                  <a:lnTo>
                    <a:pt x="81535" y="81219"/>
                  </a:lnTo>
                  <a:lnTo>
                    <a:pt x="81535" y="75285"/>
                  </a:lnTo>
                  <a:close/>
                  <a:moveTo>
                    <a:pt x="93718" y="75285"/>
                  </a:moveTo>
                  <a:lnTo>
                    <a:pt x="93718" y="81219"/>
                  </a:lnTo>
                  <a:lnTo>
                    <a:pt x="87784" y="81219"/>
                  </a:lnTo>
                  <a:lnTo>
                    <a:pt x="87784" y="75285"/>
                  </a:lnTo>
                  <a:close/>
                  <a:moveTo>
                    <a:pt x="99967" y="75285"/>
                  </a:moveTo>
                  <a:lnTo>
                    <a:pt x="99967" y="81219"/>
                  </a:lnTo>
                  <a:lnTo>
                    <a:pt x="94031" y="81219"/>
                  </a:lnTo>
                  <a:lnTo>
                    <a:pt x="94031" y="75285"/>
                  </a:lnTo>
                  <a:close/>
                  <a:moveTo>
                    <a:pt x="106214" y="75285"/>
                  </a:moveTo>
                  <a:lnTo>
                    <a:pt x="106214" y="81219"/>
                  </a:lnTo>
                  <a:lnTo>
                    <a:pt x="100278" y="81219"/>
                  </a:lnTo>
                  <a:lnTo>
                    <a:pt x="100278" y="75285"/>
                  </a:lnTo>
                  <a:close/>
                  <a:moveTo>
                    <a:pt x="112461" y="75285"/>
                  </a:moveTo>
                  <a:lnTo>
                    <a:pt x="112461" y="81219"/>
                  </a:lnTo>
                  <a:lnTo>
                    <a:pt x="106527" y="81219"/>
                  </a:lnTo>
                  <a:lnTo>
                    <a:pt x="106527" y="75285"/>
                  </a:lnTo>
                  <a:close/>
                  <a:moveTo>
                    <a:pt x="118710" y="75285"/>
                  </a:moveTo>
                  <a:lnTo>
                    <a:pt x="118710" y="81219"/>
                  </a:lnTo>
                  <a:lnTo>
                    <a:pt x="112774" y="81219"/>
                  </a:lnTo>
                  <a:lnTo>
                    <a:pt x="112774" y="75285"/>
                  </a:lnTo>
                  <a:close/>
                  <a:moveTo>
                    <a:pt x="124957" y="75285"/>
                  </a:moveTo>
                  <a:lnTo>
                    <a:pt x="124957" y="81219"/>
                  </a:lnTo>
                  <a:lnTo>
                    <a:pt x="119021" y="81219"/>
                  </a:lnTo>
                  <a:lnTo>
                    <a:pt x="119021" y="75285"/>
                  </a:lnTo>
                  <a:close/>
                  <a:moveTo>
                    <a:pt x="131204" y="75285"/>
                  </a:moveTo>
                  <a:lnTo>
                    <a:pt x="131204" y="81219"/>
                  </a:lnTo>
                  <a:lnTo>
                    <a:pt x="125270" y="81219"/>
                  </a:lnTo>
                  <a:lnTo>
                    <a:pt x="125270" y="75285"/>
                  </a:lnTo>
                  <a:close/>
                  <a:moveTo>
                    <a:pt x="137451" y="75285"/>
                  </a:moveTo>
                  <a:lnTo>
                    <a:pt x="137451" y="81219"/>
                  </a:lnTo>
                  <a:lnTo>
                    <a:pt x="131517" y="81219"/>
                  </a:lnTo>
                  <a:lnTo>
                    <a:pt x="131517" y="75285"/>
                  </a:lnTo>
                  <a:close/>
                  <a:moveTo>
                    <a:pt x="143702" y="75285"/>
                  </a:moveTo>
                  <a:lnTo>
                    <a:pt x="143702" y="81219"/>
                  </a:lnTo>
                  <a:lnTo>
                    <a:pt x="137766" y="81219"/>
                  </a:lnTo>
                  <a:lnTo>
                    <a:pt x="137766" y="75285"/>
                  </a:lnTo>
                  <a:close/>
                  <a:moveTo>
                    <a:pt x="149949" y="75285"/>
                  </a:moveTo>
                  <a:lnTo>
                    <a:pt x="149949" y="81219"/>
                  </a:lnTo>
                  <a:lnTo>
                    <a:pt x="144015" y="81219"/>
                  </a:lnTo>
                  <a:lnTo>
                    <a:pt x="144015" y="75285"/>
                  </a:lnTo>
                  <a:close/>
                  <a:moveTo>
                    <a:pt x="156196" y="75285"/>
                  </a:moveTo>
                  <a:lnTo>
                    <a:pt x="156196" y="81219"/>
                  </a:lnTo>
                  <a:lnTo>
                    <a:pt x="150262" y="81219"/>
                  </a:lnTo>
                  <a:lnTo>
                    <a:pt x="150262" y="75285"/>
                  </a:lnTo>
                  <a:close/>
                  <a:moveTo>
                    <a:pt x="162445" y="75285"/>
                  </a:moveTo>
                  <a:lnTo>
                    <a:pt x="162445" y="81219"/>
                  </a:lnTo>
                  <a:lnTo>
                    <a:pt x="156509" y="81219"/>
                  </a:lnTo>
                  <a:lnTo>
                    <a:pt x="156509" y="75285"/>
                  </a:lnTo>
                  <a:close/>
                  <a:moveTo>
                    <a:pt x="168692" y="75285"/>
                  </a:moveTo>
                  <a:lnTo>
                    <a:pt x="168692" y="81219"/>
                  </a:lnTo>
                  <a:lnTo>
                    <a:pt x="162756" y="81219"/>
                  </a:lnTo>
                  <a:lnTo>
                    <a:pt x="162756" y="75285"/>
                  </a:lnTo>
                  <a:close/>
                  <a:moveTo>
                    <a:pt x="174939" y="75285"/>
                  </a:moveTo>
                  <a:lnTo>
                    <a:pt x="174939" y="81219"/>
                  </a:lnTo>
                  <a:lnTo>
                    <a:pt x="169005" y="81219"/>
                  </a:lnTo>
                  <a:lnTo>
                    <a:pt x="169005" y="75285"/>
                  </a:lnTo>
                  <a:close/>
                  <a:moveTo>
                    <a:pt x="181186" y="75285"/>
                  </a:moveTo>
                  <a:lnTo>
                    <a:pt x="181186" y="81219"/>
                  </a:lnTo>
                  <a:lnTo>
                    <a:pt x="175252" y="81219"/>
                  </a:lnTo>
                  <a:lnTo>
                    <a:pt x="175252" y="75285"/>
                  </a:lnTo>
                  <a:close/>
                  <a:moveTo>
                    <a:pt x="187435" y="75285"/>
                  </a:moveTo>
                  <a:lnTo>
                    <a:pt x="187435" y="81219"/>
                  </a:lnTo>
                  <a:lnTo>
                    <a:pt x="181499" y="81219"/>
                  </a:lnTo>
                  <a:lnTo>
                    <a:pt x="181499" y="75285"/>
                  </a:lnTo>
                  <a:close/>
                  <a:moveTo>
                    <a:pt x="193684" y="75285"/>
                  </a:moveTo>
                  <a:lnTo>
                    <a:pt x="193684" y="81219"/>
                  </a:lnTo>
                  <a:lnTo>
                    <a:pt x="187749" y="81219"/>
                  </a:lnTo>
                  <a:lnTo>
                    <a:pt x="187749" y="75285"/>
                  </a:lnTo>
                  <a:close/>
                  <a:moveTo>
                    <a:pt x="199931" y="75285"/>
                  </a:moveTo>
                  <a:lnTo>
                    <a:pt x="199931" y="81219"/>
                  </a:lnTo>
                  <a:lnTo>
                    <a:pt x="193996" y="81219"/>
                  </a:lnTo>
                  <a:lnTo>
                    <a:pt x="193996" y="75285"/>
                  </a:lnTo>
                  <a:close/>
                  <a:moveTo>
                    <a:pt x="206180" y="75285"/>
                  </a:moveTo>
                  <a:lnTo>
                    <a:pt x="206180" y="81219"/>
                  </a:lnTo>
                  <a:lnTo>
                    <a:pt x="200244" y="81219"/>
                  </a:lnTo>
                  <a:lnTo>
                    <a:pt x="200244" y="75285"/>
                  </a:lnTo>
                  <a:close/>
                  <a:moveTo>
                    <a:pt x="212427" y="75285"/>
                  </a:moveTo>
                  <a:lnTo>
                    <a:pt x="212427" y="81219"/>
                  </a:lnTo>
                  <a:lnTo>
                    <a:pt x="206491" y="81219"/>
                  </a:lnTo>
                  <a:lnTo>
                    <a:pt x="206491" y="75285"/>
                  </a:lnTo>
                  <a:close/>
                  <a:moveTo>
                    <a:pt x="218674" y="75285"/>
                  </a:moveTo>
                  <a:lnTo>
                    <a:pt x="218674" y="81219"/>
                  </a:lnTo>
                  <a:lnTo>
                    <a:pt x="212739" y="81219"/>
                  </a:lnTo>
                  <a:lnTo>
                    <a:pt x="212739" y="75285"/>
                  </a:lnTo>
                  <a:close/>
                  <a:moveTo>
                    <a:pt x="224921" y="75285"/>
                  </a:moveTo>
                  <a:lnTo>
                    <a:pt x="224921" y="81219"/>
                  </a:lnTo>
                  <a:lnTo>
                    <a:pt x="218987" y="81219"/>
                  </a:lnTo>
                  <a:lnTo>
                    <a:pt x="218987" y="75285"/>
                  </a:lnTo>
                  <a:close/>
                  <a:moveTo>
                    <a:pt x="231170" y="75285"/>
                  </a:moveTo>
                  <a:lnTo>
                    <a:pt x="231170" y="81219"/>
                  </a:lnTo>
                  <a:lnTo>
                    <a:pt x="225234" y="81219"/>
                  </a:lnTo>
                  <a:lnTo>
                    <a:pt x="225234" y="75285"/>
                  </a:lnTo>
                  <a:close/>
                  <a:moveTo>
                    <a:pt x="237417" y="75285"/>
                  </a:moveTo>
                  <a:lnTo>
                    <a:pt x="237417" y="81219"/>
                  </a:lnTo>
                  <a:lnTo>
                    <a:pt x="231481" y="81219"/>
                  </a:lnTo>
                  <a:lnTo>
                    <a:pt x="231481" y="75285"/>
                  </a:lnTo>
                  <a:close/>
                  <a:moveTo>
                    <a:pt x="243664" y="75285"/>
                  </a:moveTo>
                  <a:lnTo>
                    <a:pt x="243664" y="81219"/>
                  </a:lnTo>
                  <a:lnTo>
                    <a:pt x="237729" y="81219"/>
                  </a:lnTo>
                  <a:lnTo>
                    <a:pt x="237729" y="75285"/>
                  </a:lnTo>
                  <a:close/>
                  <a:moveTo>
                    <a:pt x="249911" y="75285"/>
                  </a:moveTo>
                  <a:lnTo>
                    <a:pt x="249911" y="81219"/>
                  </a:lnTo>
                  <a:lnTo>
                    <a:pt x="243977" y="81219"/>
                  </a:lnTo>
                  <a:lnTo>
                    <a:pt x="243977" y="75285"/>
                  </a:lnTo>
                  <a:close/>
                  <a:moveTo>
                    <a:pt x="256161" y="75285"/>
                  </a:moveTo>
                  <a:lnTo>
                    <a:pt x="256161" y="81219"/>
                  </a:lnTo>
                  <a:lnTo>
                    <a:pt x="250225" y="81219"/>
                  </a:lnTo>
                  <a:lnTo>
                    <a:pt x="250225" y="75285"/>
                  </a:lnTo>
                  <a:close/>
                  <a:moveTo>
                    <a:pt x="262409" y="75285"/>
                  </a:moveTo>
                  <a:lnTo>
                    <a:pt x="262409" y="81219"/>
                  </a:lnTo>
                  <a:lnTo>
                    <a:pt x="256474" y="81219"/>
                  </a:lnTo>
                  <a:lnTo>
                    <a:pt x="256474" y="75285"/>
                  </a:lnTo>
                  <a:close/>
                  <a:moveTo>
                    <a:pt x="268656" y="75285"/>
                  </a:moveTo>
                  <a:lnTo>
                    <a:pt x="268656" y="81219"/>
                  </a:lnTo>
                  <a:lnTo>
                    <a:pt x="262721" y="81219"/>
                  </a:lnTo>
                  <a:lnTo>
                    <a:pt x="262721" y="75285"/>
                  </a:lnTo>
                  <a:close/>
                  <a:moveTo>
                    <a:pt x="274904" y="75285"/>
                  </a:moveTo>
                  <a:lnTo>
                    <a:pt x="274904" y="81219"/>
                  </a:lnTo>
                  <a:lnTo>
                    <a:pt x="268968" y="81219"/>
                  </a:lnTo>
                  <a:lnTo>
                    <a:pt x="268968" y="75285"/>
                  </a:lnTo>
                  <a:close/>
                  <a:moveTo>
                    <a:pt x="6251" y="81532"/>
                  </a:moveTo>
                  <a:lnTo>
                    <a:pt x="6251" y="87466"/>
                  </a:lnTo>
                  <a:lnTo>
                    <a:pt x="315" y="87466"/>
                  </a:lnTo>
                  <a:lnTo>
                    <a:pt x="315" y="81532"/>
                  </a:lnTo>
                  <a:close/>
                  <a:moveTo>
                    <a:pt x="12498" y="81532"/>
                  </a:moveTo>
                  <a:lnTo>
                    <a:pt x="12498" y="87466"/>
                  </a:lnTo>
                  <a:lnTo>
                    <a:pt x="6562" y="87466"/>
                  </a:lnTo>
                  <a:lnTo>
                    <a:pt x="6562" y="81532"/>
                  </a:lnTo>
                  <a:close/>
                  <a:moveTo>
                    <a:pt x="18745" y="81532"/>
                  </a:moveTo>
                  <a:lnTo>
                    <a:pt x="18745" y="87466"/>
                  </a:lnTo>
                  <a:lnTo>
                    <a:pt x="12810" y="87466"/>
                  </a:lnTo>
                  <a:lnTo>
                    <a:pt x="12810" y="81532"/>
                  </a:lnTo>
                  <a:close/>
                  <a:moveTo>
                    <a:pt x="24992" y="81532"/>
                  </a:moveTo>
                  <a:lnTo>
                    <a:pt x="24992" y="87466"/>
                  </a:lnTo>
                  <a:lnTo>
                    <a:pt x="19058" y="87466"/>
                  </a:lnTo>
                  <a:lnTo>
                    <a:pt x="19058" y="81532"/>
                  </a:lnTo>
                  <a:close/>
                  <a:moveTo>
                    <a:pt x="31242" y="81532"/>
                  </a:moveTo>
                  <a:lnTo>
                    <a:pt x="31242" y="87466"/>
                  </a:lnTo>
                  <a:lnTo>
                    <a:pt x="25305" y="87466"/>
                  </a:lnTo>
                  <a:lnTo>
                    <a:pt x="25305" y="81532"/>
                  </a:lnTo>
                  <a:close/>
                  <a:moveTo>
                    <a:pt x="37489" y="81532"/>
                  </a:moveTo>
                  <a:lnTo>
                    <a:pt x="37489" y="87466"/>
                  </a:lnTo>
                  <a:lnTo>
                    <a:pt x="31553" y="87466"/>
                  </a:lnTo>
                  <a:lnTo>
                    <a:pt x="31553" y="81532"/>
                  </a:lnTo>
                  <a:close/>
                  <a:moveTo>
                    <a:pt x="43737" y="81532"/>
                  </a:moveTo>
                  <a:lnTo>
                    <a:pt x="43737" y="87466"/>
                  </a:lnTo>
                  <a:lnTo>
                    <a:pt x="37802" y="87466"/>
                  </a:lnTo>
                  <a:lnTo>
                    <a:pt x="37802" y="81532"/>
                  </a:lnTo>
                  <a:close/>
                  <a:moveTo>
                    <a:pt x="49985" y="81532"/>
                  </a:moveTo>
                  <a:lnTo>
                    <a:pt x="49985" y="87466"/>
                  </a:lnTo>
                  <a:lnTo>
                    <a:pt x="44049" y="87466"/>
                  </a:lnTo>
                  <a:lnTo>
                    <a:pt x="44049" y="81532"/>
                  </a:lnTo>
                  <a:close/>
                  <a:moveTo>
                    <a:pt x="56232" y="81532"/>
                  </a:moveTo>
                  <a:lnTo>
                    <a:pt x="56232" y="87466"/>
                  </a:lnTo>
                  <a:lnTo>
                    <a:pt x="50296" y="87466"/>
                  </a:lnTo>
                  <a:lnTo>
                    <a:pt x="50296" y="81532"/>
                  </a:lnTo>
                  <a:close/>
                  <a:moveTo>
                    <a:pt x="62480" y="81532"/>
                  </a:moveTo>
                  <a:lnTo>
                    <a:pt x="62480" y="87466"/>
                  </a:lnTo>
                  <a:lnTo>
                    <a:pt x="56545" y="87466"/>
                  </a:lnTo>
                  <a:lnTo>
                    <a:pt x="56545" y="81532"/>
                  </a:lnTo>
                  <a:close/>
                  <a:moveTo>
                    <a:pt x="68727" y="81532"/>
                  </a:moveTo>
                  <a:lnTo>
                    <a:pt x="68727" y="87466"/>
                  </a:lnTo>
                  <a:lnTo>
                    <a:pt x="62792" y="87466"/>
                  </a:lnTo>
                  <a:lnTo>
                    <a:pt x="62792" y="81532"/>
                  </a:lnTo>
                  <a:close/>
                  <a:moveTo>
                    <a:pt x="74975" y="81532"/>
                  </a:moveTo>
                  <a:lnTo>
                    <a:pt x="74975" y="87466"/>
                  </a:lnTo>
                  <a:lnTo>
                    <a:pt x="69039" y="87466"/>
                  </a:lnTo>
                  <a:lnTo>
                    <a:pt x="69039" y="81532"/>
                  </a:lnTo>
                  <a:close/>
                  <a:moveTo>
                    <a:pt x="81223" y="81532"/>
                  </a:moveTo>
                  <a:lnTo>
                    <a:pt x="81223" y="87466"/>
                  </a:lnTo>
                  <a:lnTo>
                    <a:pt x="75286" y="87466"/>
                  </a:lnTo>
                  <a:lnTo>
                    <a:pt x="75286" y="81532"/>
                  </a:lnTo>
                  <a:close/>
                  <a:moveTo>
                    <a:pt x="87470" y="81532"/>
                  </a:moveTo>
                  <a:lnTo>
                    <a:pt x="87470" y="87466"/>
                  </a:lnTo>
                  <a:lnTo>
                    <a:pt x="81535" y="87466"/>
                  </a:lnTo>
                  <a:lnTo>
                    <a:pt x="81535" y="81532"/>
                  </a:lnTo>
                  <a:close/>
                  <a:moveTo>
                    <a:pt x="93718" y="81532"/>
                  </a:moveTo>
                  <a:lnTo>
                    <a:pt x="93718" y="87466"/>
                  </a:lnTo>
                  <a:lnTo>
                    <a:pt x="87784" y="87466"/>
                  </a:lnTo>
                  <a:lnTo>
                    <a:pt x="87784" y="81532"/>
                  </a:lnTo>
                  <a:close/>
                  <a:moveTo>
                    <a:pt x="99967" y="81532"/>
                  </a:moveTo>
                  <a:lnTo>
                    <a:pt x="99967" y="87466"/>
                  </a:lnTo>
                  <a:lnTo>
                    <a:pt x="94031" y="87466"/>
                  </a:lnTo>
                  <a:lnTo>
                    <a:pt x="94031" y="81532"/>
                  </a:lnTo>
                  <a:close/>
                  <a:moveTo>
                    <a:pt x="106214" y="81532"/>
                  </a:moveTo>
                  <a:lnTo>
                    <a:pt x="106214" y="87466"/>
                  </a:lnTo>
                  <a:lnTo>
                    <a:pt x="100278" y="87466"/>
                  </a:lnTo>
                  <a:lnTo>
                    <a:pt x="100278" y="81532"/>
                  </a:lnTo>
                  <a:close/>
                  <a:moveTo>
                    <a:pt x="112461" y="81532"/>
                  </a:moveTo>
                  <a:lnTo>
                    <a:pt x="112461" y="87466"/>
                  </a:lnTo>
                  <a:lnTo>
                    <a:pt x="106527" y="87466"/>
                  </a:lnTo>
                  <a:lnTo>
                    <a:pt x="106527" y="81532"/>
                  </a:lnTo>
                  <a:close/>
                  <a:moveTo>
                    <a:pt x="118710" y="81532"/>
                  </a:moveTo>
                  <a:lnTo>
                    <a:pt x="118710" y="87466"/>
                  </a:lnTo>
                  <a:lnTo>
                    <a:pt x="112774" y="87466"/>
                  </a:lnTo>
                  <a:lnTo>
                    <a:pt x="112774" y="81532"/>
                  </a:lnTo>
                  <a:close/>
                  <a:moveTo>
                    <a:pt x="124957" y="81532"/>
                  </a:moveTo>
                  <a:lnTo>
                    <a:pt x="124957" y="87466"/>
                  </a:lnTo>
                  <a:lnTo>
                    <a:pt x="119021" y="87466"/>
                  </a:lnTo>
                  <a:lnTo>
                    <a:pt x="119021" y="81532"/>
                  </a:lnTo>
                  <a:close/>
                  <a:moveTo>
                    <a:pt x="131204" y="81532"/>
                  </a:moveTo>
                  <a:lnTo>
                    <a:pt x="131204" y="87466"/>
                  </a:lnTo>
                  <a:lnTo>
                    <a:pt x="125270" y="87466"/>
                  </a:lnTo>
                  <a:lnTo>
                    <a:pt x="125270" y="81532"/>
                  </a:lnTo>
                  <a:close/>
                  <a:moveTo>
                    <a:pt x="137451" y="81532"/>
                  </a:moveTo>
                  <a:lnTo>
                    <a:pt x="137451" y="87466"/>
                  </a:lnTo>
                  <a:lnTo>
                    <a:pt x="131517" y="87466"/>
                  </a:lnTo>
                  <a:lnTo>
                    <a:pt x="131517" y="81532"/>
                  </a:lnTo>
                  <a:close/>
                  <a:moveTo>
                    <a:pt x="143702" y="81532"/>
                  </a:moveTo>
                  <a:lnTo>
                    <a:pt x="143702" y="87466"/>
                  </a:lnTo>
                  <a:lnTo>
                    <a:pt x="137766" y="87466"/>
                  </a:lnTo>
                  <a:lnTo>
                    <a:pt x="137766" y="81532"/>
                  </a:lnTo>
                  <a:close/>
                  <a:moveTo>
                    <a:pt x="149949" y="81532"/>
                  </a:moveTo>
                  <a:lnTo>
                    <a:pt x="149949" y="87466"/>
                  </a:lnTo>
                  <a:lnTo>
                    <a:pt x="144015" y="87466"/>
                  </a:lnTo>
                  <a:lnTo>
                    <a:pt x="144015" y="81532"/>
                  </a:lnTo>
                  <a:close/>
                  <a:moveTo>
                    <a:pt x="156196" y="81532"/>
                  </a:moveTo>
                  <a:lnTo>
                    <a:pt x="156196" y="87466"/>
                  </a:lnTo>
                  <a:lnTo>
                    <a:pt x="150262" y="87466"/>
                  </a:lnTo>
                  <a:lnTo>
                    <a:pt x="150262" y="81532"/>
                  </a:lnTo>
                  <a:close/>
                  <a:moveTo>
                    <a:pt x="162445" y="81532"/>
                  </a:moveTo>
                  <a:lnTo>
                    <a:pt x="162445" y="87466"/>
                  </a:lnTo>
                  <a:lnTo>
                    <a:pt x="156509" y="87466"/>
                  </a:lnTo>
                  <a:lnTo>
                    <a:pt x="156509" y="81532"/>
                  </a:lnTo>
                  <a:close/>
                  <a:moveTo>
                    <a:pt x="168692" y="81532"/>
                  </a:moveTo>
                  <a:lnTo>
                    <a:pt x="168692" y="87466"/>
                  </a:lnTo>
                  <a:lnTo>
                    <a:pt x="162756" y="87466"/>
                  </a:lnTo>
                  <a:lnTo>
                    <a:pt x="162756" y="81532"/>
                  </a:lnTo>
                  <a:close/>
                  <a:moveTo>
                    <a:pt x="174939" y="81532"/>
                  </a:moveTo>
                  <a:lnTo>
                    <a:pt x="174939" y="87466"/>
                  </a:lnTo>
                  <a:lnTo>
                    <a:pt x="169005" y="87466"/>
                  </a:lnTo>
                  <a:lnTo>
                    <a:pt x="169005" y="81532"/>
                  </a:lnTo>
                  <a:close/>
                  <a:moveTo>
                    <a:pt x="181186" y="81532"/>
                  </a:moveTo>
                  <a:lnTo>
                    <a:pt x="181186" y="87466"/>
                  </a:lnTo>
                  <a:lnTo>
                    <a:pt x="175252" y="87466"/>
                  </a:lnTo>
                  <a:lnTo>
                    <a:pt x="175252" y="81532"/>
                  </a:lnTo>
                  <a:close/>
                  <a:moveTo>
                    <a:pt x="187435" y="81532"/>
                  </a:moveTo>
                  <a:lnTo>
                    <a:pt x="187435" y="87466"/>
                  </a:lnTo>
                  <a:lnTo>
                    <a:pt x="181499" y="87466"/>
                  </a:lnTo>
                  <a:lnTo>
                    <a:pt x="181499" y="81532"/>
                  </a:lnTo>
                  <a:close/>
                  <a:moveTo>
                    <a:pt x="193684" y="81532"/>
                  </a:moveTo>
                  <a:lnTo>
                    <a:pt x="193684" y="87466"/>
                  </a:lnTo>
                  <a:lnTo>
                    <a:pt x="187749" y="87466"/>
                  </a:lnTo>
                  <a:lnTo>
                    <a:pt x="187749" y="81532"/>
                  </a:lnTo>
                  <a:close/>
                  <a:moveTo>
                    <a:pt x="199931" y="81532"/>
                  </a:moveTo>
                  <a:lnTo>
                    <a:pt x="199931" y="87466"/>
                  </a:lnTo>
                  <a:lnTo>
                    <a:pt x="193996" y="87466"/>
                  </a:lnTo>
                  <a:lnTo>
                    <a:pt x="193996" y="81532"/>
                  </a:lnTo>
                  <a:close/>
                  <a:moveTo>
                    <a:pt x="206180" y="81532"/>
                  </a:moveTo>
                  <a:lnTo>
                    <a:pt x="206180" y="87466"/>
                  </a:lnTo>
                  <a:lnTo>
                    <a:pt x="200244" y="87466"/>
                  </a:lnTo>
                  <a:lnTo>
                    <a:pt x="200244" y="81532"/>
                  </a:lnTo>
                  <a:close/>
                  <a:moveTo>
                    <a:pt x="212427" y="81532"/>
                  </a:moveTo>
                  <a:lnTo>
                    <a:pt x="212427" y="87466"/>
                  </a:lnTo>
                  <a:lnTo>
                    <a:pt x="206491" y="87466"/>
                  </a:lnTo>
                  <a:lnTo>
                    <a:pt x="206491" y="81532"/>
                  </a:lnTo>
                  <a:close/>
                  <a:moveTo>
                    <a:pt x="218674" y="81532"/>
                  </a:moveTo>
                  <a:lnTo>
                    <a:pt x="218674" y="87466"/>
                  </a:lnTo>
                  <a:lnTo>
                    <a:pt x="212739" y="87466"/>
                  </a:lnTo>
                  <a:lnTo>
                    <a:pt x="212739" y="81532"/>
                  </a:lnTo>
                  <a:close/>
                  <a:moveTo>
                    <a:pt x="224921" y="81532"/>
                  </a:moveTo>
                  <a:lnTo>
                    <a:pt x="224921" y="87466"/>
                  </a:lnTo>
                  <a:lnTo>
                    <a:pt x="218987" y="87466"/>
                  </a:lnTo>
                  <a:lnTo>
                    <a:pt x="218987" y="81532"/>
                  </a:lnTo>
                  <a:close/>
                  <a:moveTo>
                    <a:pt x="231170" y="81532"/>
                  </a:moveTo>
                  <a:lnTo>
                    <a:pt x="231170" y="87466"/>
                  </a:lnTo>
                  <a:lnTo>
                    <a:pt x="225234" y="87466"/>
                  </a:lnTo>
                  <a:lnTo>
                    <a:pt x="225234" y="81532"/>
                  </a:lnTo>
                  <a:close/>
                  <a:moveTo>
                    <a:pt x="237417" y="81532"/>
                  </a:moveTo>
                  <a:lnTo>
                    <a:pt x="237417" y="87466"/>
                  </a:lnTo>
                  <a:lnTo>
                    <a:pt x="231481" y="87466"/>
                  </a:lnTo>
                  <a:lnTo>
                    <a:pt x="231481" y="81532"/>
                  </a:lnTo>
                  <a:close/>
                  <a:moveTo>
                    <a:pt x="243664" y="81532"/>
                  </a:moveTo>
                  <a:lnTo>
                    <a:pt x="243664" y="87466"/>
                  </a:lnTo>
                  <a:lnTo>
                    <a:pt x="237729" y="87466"/>
                  </a:lnTo>
                  <a:lnTo>
                    <a:pt x="237729" y="81532"/>
                  </a:lnTo>
                  <a:close/>
                  <a:moveTo>
                    <a:pt x="249911" y="81532"/>
                  </a:moveTo>
                  <a:lnTo>
                    <a:pt x="249911" y="87466"/>
                  </a:lnTo>
                  <a:lnTo>
                    <a:pt x="243977" y="87466"/>
                  </a:lnTo>
                  <a:lnTo>
                    <a:pt x="243977" y="81532"/>
                  </a:lnTo>
                  <a:close/>
                  <a:moveTo>
                    <a:pt x="256161" y="81532"/>
                  </a:moveTo>
                  <a:lnTo>
                    <a:pt x="256161" y="87466"/>
                  </a:lnTo>
                  <a:lnTo>
                    <a:pt x="250225" y="87466"/>
                  </a:lnTo>
                  <a:lnTo>
                    <a:pt x="250225" y="81532"/>
                  </a:lnTo>
                  <a:close/>
                  <a:moveTo>
                    <a:pt x="262409" y="81532"/>
                  </a:moveTo>
                  <a:lnTo>
                    <a:pt x="262409" y="87466"/>
                  </a:lnTo>
                  <a:lnTo>
                    <a:pt x="256474" y="87466"/>
                  </a:lnTo>
                  <a:lnTo>
                    <a:pt x="256474" y="81532"/>
                  </a:lnTo>
                  <a:close/>
                  <a:moveTo>
                    <a:pt x="268656" y="81532"/>
                  </a:moveTo>
                  <a:lnTo>
                    <a:pt x="268656" y="87466"/>
                  </a:lnTo>
                  <a:lnTo>
                    <a:pt x="262721" y="87466"/>
                  </a:lnTo>
                  <a:lnTo>
                    <a:pt x="262721" y="81532"/>
                  </a:lnTo>
                  <a:close/>
                  <a:moveTo>
                    <a:pt x="274904" y="81532"/>
                  </a:moveTo>
                  <a:lnTo>
                    <a:pt x="274904" y="87466"/>
                  </a:lnTo>
                  <a:lnTo>
                    <a:pt x="268968" y="87466"/>
                  </a:lnTo>
                  <a:lnTo>
                    <a:pt x="268968" y="81532"/>
                  </a:lnTo>
                  <a:close/>
                  <a:moveTo>
                    <a:pt x="6251" y="87779"/>
                  </a:moveTo>
                  <a:lnTo>
                    <a:pt x="6251" y="93713"/>
                  </a:lnTo>
                  <a:lnTo>
                    <a:pt x="315" y="93713"/>
                  </a:lnTo>
                  <a:lnTo>
                    <a:pt x="315" y="87779"/>
                  </a:lnTo>
                  <a:close/>
                  <a:moveTo>
                    <a:pt x="12498" y="87779"/>
                  </a:moveTo>
                  <a:lnTo>
                    <a:pt x="12498" y="93713"/>
                  </a:lnTo>
                  <a:lnTo>
                    <a:pt x="6562" y="93713"/>
                  </a:lnTo>
                  <a:lnTo>
                    <a:pt x="6562" y="87779"/>
                  </a:lnTo>
                  <a:close/>
                  <a:moveTo>
                    <a:pt x="18745" y="87779"/>
                  </a:moveTo>
                  <a:lnTo>
                    <a:pt x="18745" y="93713"/>
                  </a:lnTo>
                  <a:lnTo>
                    <a:pt x="12810" y="93713"/>
                  </a:lnTo>
                  <a:lnTo>
                    <a:pt x="12810" y="87779"/>
                  </a:lnTo>
                  <a:close/>
                  <a:moveTo>
                    <a:pt x="24992" y="87779"/>
                  </a:moveTo>
                  <a:lnTo>
                    <a:pt x="24992" y="93713"/>
                  </a:lnTo>
                  <a:lnTo>
                    <a:pt x="19058" y="93713"/>
                  </a:lnTo>
                  <a:lnTo>
                    <a:pt x="19058" y="87779"/>
                  </a:lnTo>
                  <a:close/>
                  <a:moveTo>
                    <a:pt x="31242" y="87779"/>
                  </a:moveTo>
                  <a:lnTo>
                    <a:pt x="31242" y="93713"/>
                  </a:lnTo>
                  <a:lnTo>
                    <a:pt x="25305" y="93713"/>
                  </a:lnTo>
                  <a:lnTo>
                    <a:pt x="25305" y="87779"/>
                  </a:lnTo>
                  <a:close/>
                  <a:moveTo>
                    <a:pt x="37489" y="87779"/>
                  </a:moveTo>
                  <a:lnTo>
                    <a:pt x="37489" y="93713"/>
                  </a:lnTo>
                  <a:lnTo>
                    <a:pt x="31553" y="93713"/>
                  </a:lnTo>
                  <a:lnTo>
                    <a:pt x="31553" y="87779"/>
                  </a:lnTo>
                  <a:close/>
                  <a:moveTo>
                    <a:pt x="43737" y="87779"/>
                  </a:moveTo>
                  <a:lnTo>
                    <a:pt x="43737" y="93713"/>
                  </a:lnTo>
                  <a:lnTo>
                    <a:pt x="37802" y="93713"/>
                  </a:lnTo>
                  <a:lnTo>
                    <a:pt x="37802" y="87779"/>
                  </a:lnTo>
                  <a:close/>
                  <a:moveTo>
                    <a:pt x="49985" y="87779"/>
                  </a:moveTo>
                  <a:lnTo>
                    <a:pt x="49985" y="93713"/>
                  </a:lnTo>
                  <a:lnTo>
                    <a:pt x="44049" y="93713"/>
                  </a:lnTo>
                  <a:lnTo>
                    <a:pt x="44049" y="87779"/>
                  </a:lnTo>
                  <a:close/>
                  <a:moveTo>
                    <a:pt x="56232" y="87779"/>
                  </a:moveTo>
                  <a:lnTo>
                    <a:pt x="56232" y="93713"/>
                  </a:lnTo>
                  <a:lnTo>
                    <a:pt x="50296" y="93713"/>
                  </a:lnTo>
                  <a:lnTo>
                    <a:pt x="50296" y="87779"/>
                  </a:lnTo>
                  <a:close/>
                  <a:moveTo>
                    <a:pt x="62480" y="87779"/>
                  </a:moveTo>
                  <a:lnTo>
                    <a:pt x="62480" y="93713"/>
                  </a:lnTo>
                  <a:lnTo>
                    <a:pt x="56545" y="93713"/>
                  </a:lnTo>
                  <a:lnTo>
                    <a:pt x="56545" y="87779"/>
                  </a:lnTo>
                  <a:close/>
                  <a:moveTo>
                    <a:pt x="68727" y="87779"/>
                  </a:moveTo>
                  <a:lnTo>
                    <a:pt x="68727" y="93713"/>
                  </a:lnTo>
                  <a:lnTo>
                    <a:pt x="62792" y="93713"/>
                  </a:lnTo>
                  <a:lnTo>
                    <a:pt x="62792" y="87779"/>
                  </a:lnTo>
                  <a:close/>
                  <a:moveTo>
                    <a:pt x="74975" y="87779"/>
                  </a:moveTo>
                  <a:lnTo>
                    <a:pt x="74975" y="93713"/>
                  </a:lnTo>
                  <a:lnTo>
                    <a:pt x="69039" y="93713"/>
                  </a:lnTo>
                  <a:lnTo>
                    <a:pt x="69039" y="87779"/>
                  </a:lnTo>
                  <a:close/>
                  <a:moveTo>
                    <a:pt x="81223" y="87779"/>
                  </a:moveTo>
                  <a:lnTo>
                    <a:pt x="81223" y="93713"/>
                  </a:lnTo>
                  <a:lnTo>
                    <a:pt x="75286" y="93713"/>
                  </a:lnTo>
                  <a:lnTo>
                    <a:pt x="75286" y="87779"/>
                  </a:lnTo>
                  <a:close/>
                  <a:moveTo>
                    <a:pt x="87470" y="87779"/>
                  </a:moveTo>
                  <a:lnTo>
                    <a:pt x="87470" y="93713"/>
                  </a:lnTo>
                  <a:lnTo>
                    <a:pt x="81535" y="93713"/>
                  </a:lnTo>
                  <a:lnTo>
                    <a:pt x="81535" y="87779"/>
                  </a:lnTo>
                  <a:close/>
                  <a:moveTo>
                    <a:pt x="93718" y="87779"/>
                  </a:moveTo>
                  <a:lnTo>
                    <a:pt x="93718" y="93713"/>
                  </a:lnTo>
                  <a:lnTo>
                    <a:pt x="87784" y="93713"/>
                  </a:lnTo>
                  <a:lnTo>
                    <a:pt x="87784" y="87779"/>
                  </a:lnTo>
                  <a:close/>
                  <a:moveTo>
                    <a:pt x="162445" y="87779"/>
                  </a:moveTo>
                  <a:lnTo>
                    <a:pt x="162445" y="93713"/>
                  </a:lnTo>
                  <a:lnTo>
                    <a:pt x="156509" y="93713"/>
                  </a:lnTo>
                  <a:lnTo>
                    <a:pt x="156509" y="87779"/>
                  </a:lnTo>
                  <a:close/>
                  <a:moveTo>
                    <a:pt x="168692" y="87779"/>
                  </a:moveTo>
                  <a:lnTo>
                    <a:pt x="168692" y="93713"/>
                  </a:lnTo>
                  <a:lnTo>
                    <a:pt x="162756" y="93713"/>
                  </a:lnTo>
                  <a:lnTo>
                    <a:pt x="162756" y="87779"/>
                  </a:lnTo>
                  <a:close/>
                  <a:moveTo>
                    <a:pt x="174939" y="87779"/>
                  </a:moveTo>
                  <a:lnTo>
                    <a:pt x="174939" y="93713"/>
                  </a:lnTo>
                  <a:lnTo>
                    <a:pt x="169005" y="93713"/>
                  </a:lnTo>
                  <a:lnTo>
                    <a:pt x="169005" y="87779"/>
                  </a:lnTo>
                  <a:close/>
                  <a:moveTo>
                    <a:pt x="181186" y="87779"/>
                  </a:moveTo>
                  <a:lnTo>
                    <a:pt x="181186" y="93713"/>
                  </a:lnTo>
                  <a:lnTo>
                    <a:pt x="175252" y="93713"/>
                  </a:lnTo>
                  <a:lnTo>
                    <a:pt x="175252" y="87779"/>
                  </a:lnTo>
                  <a:close/>
                  <a:moveTo>
                    <a:pt x="187435" y="87779"/>
                  </a:moveTo>
                  <a:lnTo>
                    <a:pt x="187435" y="93713"/>
                  </a:lnTo>
                  <a:lnTo>
                    <a:pt x="181499" y="93713"/>
                  </a:lnTo>
                  <a:lnTo>
                    <a:pt x="181499" y="87779"/>
                  </a:lnTo>
                  <a:close/>
                  <a:moveTo>
                    <a:pt x="193684" y="87779"/>
                  </a:moveTo>
                  <a:lnTo>
                    <a:pt x="193684" y="93713"/>
                  </a:lnTo>
                  <a:lnTo>
                    <a:pt x="187749" y="93713"/>
                  </a:lnTo>
                  <a:lnTo>
                    <a:pt x="187749" y="87779"/>
                  </a:lnTo>
                  <a:close/>
                  <a:moveTo>
                    <a:pt x="199931" y="87779"/>
                  </a:moveTo>
                  <a:lnTo>
                    <a:pt x="199931" y="93713"/>
                  </a:lnTo>
                  <a:lnTo>
                    <a:pt x="193996" y="93713"/>
                  </a:lnTo>
                  <a:lnTo>
                    <a:pt x="193996" y="87779"/>
                  </a:lnTo>
                  <a:close/>
                  <a:moveTo>
                    <a:pt x="206180" y="87779"/>
                  </a:moveTo>
                  <a:lnTo>
                    <a:pt x="206180" y="93713"/>
                  </a:lnTo>
                  <a:lnTo>
                    <a:pt x="200244" y="93713"/>
                  </a:lnTo>
                  <a:lnTo>
                    <a:pt x="200244" y="87779"/>
                  </a:lnTo>
                  <a:close/>
                  <a:moveTo>
                    <a:pt x="212427" y="87779"/>
                  </a:moveTo>
                  <a:lnTo>
                    <a:pt x="212427" y="93713"/>
                  </a:lnTo>
                  <a:lnTo>
                    <a:pt x="206491" y="93713"/>
                  </a:lnTo>
                  <a:lnTo>
                    <a:pt x="206491" y="87779"/>
                  </a:lnTo>
                  <a:close/>
                  <a:moveTo>
                    <a:pt x="99967" y="87781"/>
                  </a:moveTo>
                  <a:lnTo>
                    <a:pt x="99967" y="93717"/>
                  </a:lnTo>
                  <a:lnTo>
                    <a:pt x="94031" y="93717"/>
                  </a:lnTo>
                  <a:lnTo>
                    <a:pt x="94031" y="87781"/>
                  </a:lnTo>
                  <a:close/>
                  <a:moveTo>
                    <a:pt x="106214" y="87781"/>
                  </a:moveTo>
                  <a:lnTo>
                    <a:pt x="106214" y="93717"/>
                  </a:lnTo>
                  <a:lnTo>
                    <a:pt x="100278" y="93717"/>
                  </a:lnTo>
                  <a:lnTo>
                    <a:pt x="100278" y="87781"/>
                  </a:lnTo>
                  <a:close/>
                  <a:moveTo>
                    <a:pt x="112461" y="87781"/>
                  </a:moveTo>
                  <a:lnTo>
                    <a:pt x="112461" y="93717"/>
                  </a:lnTo>
                  <a:lnTo>
                    <a:pt x="106527" y="93717"/>
                  </a:lnTo>
                  <a:lnTo>
                    <a:pt x="106527" y="87781"/>
                  </a:lnTo>
                  <a:close/>
                  <a:moveTo>
                    <a:pt x="118710" y="87781"/>
                  </a:moveTo>
                  <a:lnTo>
                    <a:pt x="118710" y="93717"/>
                  </a:lnTo>
                  <a:lnTo>
                    <a:pt x="112774" y="93717"/>
                  </a:lnTo>
                  <a:lnTo>
                    <a:pt x="112774" y="87781"/>
                  </a:lnTo>
                  <a:close/>
                  <a:moveTo>
                    <a:pt x="124957" y="87781"/>
                  </a:moveTo>
                  <a:lnTo>
                    <a:pt x="124957" y="93717"/>
                  </a:lnTo>
                  <a:lnTo>
                    <a:pt x="119021" y="93717"/>
                  </a:lnTo>
                  <a:lnTo>
                    <a:pt x="119021" y="87781"/>
                  </a:lnTo>
                  <a:close/>
                  <a:moveTo>
                    <a:pt x="131204" y="87781"/>
                  </a:moveTo>
                  <a:lnTo>
                    <a:pt x="131204" y="93717"/>
                  </a:lnTo>
                  <a:lnTo>
                    <a:pt x="125270" y="93717"/>
                  </a:lnTo>
                  <a:lnTo>
                    <a:pt x="125270" y="87781"/>
                  </a:lnTo>
                  <a:close/>
                  <a:moveTo>
                    <a:pt x="137451" y="87781"/>
                  </a:moveTo>
                  <a:lnTo>
                    <a:pt x="137451" y="93717"/>
                  </a:lnTo>
                  <a:lnTo>
                    <a:pt x="131517" y="93717"/>
                  </a:lnTo>
                  <a:lnTo>
                    <a:pt x="131517" y="87781"/>
                  </a:lnTo>
                  <a:close/>
                  <a:moveTo>
                    <a:pt x="143702" y="87781"/>
                  </a:moveTo>
                  <a:lnTo>
                    <a:pt x="143702" y="93717"/>
                  </a:lnTo>
                  <a:lnTo>
                    <a:pt x="137766" y="93717"/>
                  </a:lnTo>
                  <a:lnTo>
                    <a:pt x="137766" y="87781"/>
                  </a:lnTo>
                  <a:close/>
                  <a:moveTo>
                    <a:pt x="149949" y="87781"/>
                  </a:moveTo>
                  <a:lnTo>
                    <a:pt x="149949" y="93717"/>
                  </a:lnTo>
                  <a:lnTo>
                    <a:pt x="144015" y="93717"/>
                  </a:lnTo>
                  <a:lnTo>
                    <a:pt x="144015" y="87781"/>
                  </a:lnTo>
                  <a:close/>
                  <a:moveTo>
                    <a:pt x="156196" y="87781"/>
                  </a:moveTo>
                  <a:lnTo>
                    <a:pt x="156196" y="93717"/>
                  </a:lnTo>
                  <a:lnTo>
                    <a:pt x="150262" y="93717"/>
                  </a:lnTo>
                  <a:lnTo>
                    <a:pt x="150262" y="87781"/>
                  </a:lnTo>
                  <a:close/>
                  <a:moveTo>
                    <a:pt x="218674" y="87781"/>
                  </a:moveTo>
                  <a:lnTo>
                    <a:pt x="218674" y="93717"/>
                  </a:lnTo>
                  <a:lnTo>
                    <a:pt x="212739" y="93717"/>
                  </a:lnTo>
                  <a:lnTo>
                    <a:pt x="212739" y="87781"/>
                  </a:lnTo>
                  <a:close/>
                  <a:moveTo>
                    <a:pt x="224921" y="87781"/>
                  </a:moveTo>
                  <a:lnTo>
                    <a:pt x="224921" y="93717"/>
                  </a:lnTo>
                  <a:lnTo>
                    <a:pt x="218987" y="93717"/>
                  </a:lnTo>
                  <a:lnTo>
                    <a:pt x="218987" y="87781"/>
                  </a:lnTo>
                  <a:close/>
                  <a:moveTo>
                    <a:pt x="231170" y="87781"/>
                  </a:moveTo>
                  <a:lnTo>
                    <a:pt x="231170" y="93717"/>
                  </a:lnTo>
                  <a:lnTo>
                    <a:pt x="225234" y="93717"/>
                  </a:lnTo>
                  <a:lnTo>
                    <a:pt x="225234" y="87781"/>
                  </a:lnTo>
                  <a:close/>
                  <a:moveTo>
                    <a:pt x="237417" y="87781"/>
                  </a:moveTo>
                  <a:lnTo>
                    <a:pt x="237417" y="93717"/>
                  </a:lnTo>
                  <a:lnTo>
                    <a:pt x="231481" y="93717"/>
                  </a:lnTo>
                  <a:lnTo>
                    <a:pt x="231481" y="87781"/>
                  </a:lnTo>
                  <a:close/>
                  <a:moveTo>
                    <a:pt x="243664" y="87781"/>
                  </a:moveTo>
                  <a:lnTo>
                    <a:pt x="243664" y="93717"/>
                  </a:lnTo>
                  <a:lnTo>
                    <a:pt x="237729" y="93717"/>
                  </a:lnTo>
                  <a:lnTo>
                    <a:pt x="237729" y="87781"/>
                  </a:lnTo>
                  <a:close/>
                  <a:moveTo>
                    <a:pt x="249911" y="87781"/>
                  </a:moveTo>
                  <a:lnTo>
                    <a:pt x="249911" y="93717"/>
                  </a:lnTo>
                  <a:lnTo>
                    <a:pt x="243977" y="93717"/>
                  </a:lnTo>
                  <a:lnTo>
                    <a:pt x="243977" y="87781"/>
                  </a:lnTo>
                  <a:close/>
                  <a:moveTo>
                    <a:pt x="256161" y="87781"/>
                  </a:moveTo>
                  <a:lnTo>
                    <a:pt x="256161" y="93717"/>
                  </a:lnTo>
                  <a:lnTo>
                    <a:pt x="250225" y="93717"/>
                  </a:lnTo>
                  <a:lnTo>
                    <a:pt x="250225" y="87781"/>
                  </a:lnTo>
                  <a:close/>
                  <a:moveTo>
                    <a:pt x="262409" y="87781"/>
                  </a:moveTo>
                  <a:lnTo>
                    <a:pt x="262409" y="93717"/>
                  </a:lnTo>
                  <a:lnTo>
                    <a:pt x="256474" y="93717"/>
                  </a:lnTo>
                  <a:lnTo>
                    <a:pt x="256474" y="87781"/>
                  </a:lnTo>
                  <a:close/>
                  <a:moveTo>
                    <a:pt x="268656" y="87781"/>
                  </a:moveTo>
                  <a:lnTo>
                    <a:pt x="268656" y="93717"/>
                  </a:lnTo>
                  <a:lnTo>
                    <a:pt x="262721" y="93717"/>
                  </a:lnTo>
                  <a:lnTo>
                    <a:pt x="262721" y="87781"/>
                  </a:lnTo>
                  <a:close/>
                  <a:moveTo>
                    <a:pt x="274904" y="87781"/>
                  </a:moveTo>
                  <a:lnTo>
                    <a:pt x="274904" y="93717"/>
                  </a:lnTo>
                  <a:lnTo>
                    <a:pt x="268968" y="93717"/>
                  </a:lnTo>
                  <a:lnTo>
                    <a:pt x="268968" y="87781"/>
                  </a:lnTo>
                  <a:close/>
                  <a:moveTo>
                    <a:pt x="6251" y="94028"/>
                  </a:moveTo>
                  <a:lnTo>
                    <a:pt x="6251" y="99964"/>
                  </a:lnTo>
                  <a:lnTo>
                    <a:pt x="315" y="99964"/>
                  </a:lnTo>
                  <a:lnTo>
                    <a:pt x="315" y="94028"/>
                  </a:lnTo>
                  <a:close/>
                  <a:moveTo>
                    <a:pt x="12498" y="94028"/>
                  </a:moveTo>
                  <a:lnTo>
                    <a:pt x="12498" y="99964"/>
                  </a:lnTo>
                  <a:lnTo>
                    <a:pt x="6562" y="99964"/>
                  </a:lnTo>
                  <a:lnTo>
                    <a:pt x="6562" y="94028"/>
                  </a:lnTo>
                  <a:close/>
                  <a:moveTo>
                    <a:pt x="18745" y="94028"/>
                  </a:moveTo>
                  <a:lnTo>
                    <a:pt x="18745" y="99964"/>
                  </a:lnTo>
                  <a:lnTo>
                    <a:pt x="12810" y="99964"/>
                  </a:lnTo>
                  <a:lnTo>
                    <a:pt x="12810" y="94028"/>
                  </a:lnTo>
                  <a:close/>
                  <a:moveTo>
                    <a:pt x="24992" y="94028"/>
                  </a:moveTo>
                  <a:lnTo>
                    <a:pt x="24992" y="99964"/>
                  </a:lnTo>
                  <a:lnTo>
                    <a:pt x="19058" y="99964"/>
                  </a:lnTo>
                  <a:lnTo>
                    <a:pt x="19058" y="94028"/>
                  </a:lnTo>
                  <a:close/>
                  <a:moveTo>
                    <a:pt x="31242" y="94028"/>
                  </a:moveTo>
                  <a:lnTo>
                    <a:pt x="31242" y="99964"/>
                  </a:lnTo>
                  <a:lnTo>
                    <a:pt x="25305" y="99964"/>
                  </a:lnTo>
                  <a:lnTo>
                    <a:pt x="25305" y="94028"/>
                  </a:lnTo>
                  <a:close/>
                  <a:moveTo>
                    <a:pt x="37489" y="94028"/>
                  </a:moveTo>
                  <a:lnTo>
                    <a:pt x="37489" y="99964"/>
                  </a:lnTo>
                  <a:lnTo>
                    <a:pt x="31553" y="99964"/>
                  </a:lnTo>
                  <a:lnTo>
                    <a:pt x="31553" y="94028"/>
                  </a:lnTo>
                  <a:close/>
                  <a:moveTo>
                    <a:pt x="43737" y="94028"/>
                  </a:moveTo>
                  <a:lnTo>
                    <a:pt x="43737" y="99964"/>
                  </a:lnTo>
                  <a:lnTo>
                    <a:pt x="37802" y="99964"/>
                  </a:lnTo>
                  <a:lnTo>
                    <a:pt x="37802" y="94028"/>
                  </a:lnTo>
                  <a:close/>
                  <a:moveTo>
                    <a:pt x="49985" y="94028"/>
                  </a:moveTo>
                  <a:lnTo>
                    <a:pt x="49985" y="99964"/>
                  </a:lnTo>
                  <a:lnTo>
                    <a:pt x="44049" y="99964"/>
                  </a:lnTo>
                  <a:lnTo>
                    <a:pt x="44049" y="94028"/>
                  </a:lnTo>
                  <a:close/>
                  <a:moveTo>
                    <a:pt x="56232" y="94028"/>
                  </a:moveTo>
                  <a:lnTo>
                    <a:pt x="56232" y="99964"/>
                  </a:lnTo>
                  <a:lnTo>
                    <a:pt x="50296" y="99964"/>
                  </a:lnTo>
                  <a:lnTo>
                    <a:pt x="50296" y="94028"/>
                  </a:lnTo>
                  <a:close/>
                  <a:moveTo>
                    <a:pt x="62480" y="94028"/>
                  </a:moveTo>
                  <a:lnTo>
                    <a:pt x="62480" y="99964"/>
                  </a:lnTo>
                  <a:lnTo>
                    <a:pt x="56545" y="99964"/>
                  </a:lnTo>
                  <a:lnTo>
                    <a:pt x="56545" y="94028"/>
                  </a:lnTo>
                  <a:close/>
                  <a:moveTo>
                    <a:pt x="68727" y="94028"/>
                  </a:moveTo>
                  <a:lnTo>
                    <a:pt x="68727" y="99964"/>
                  </a:lnTo>
                  <a:lnTo>
                    <a:pt x="62792" y="99964"/>
                  </a:lnTo>
                  <a:lnTo>
                    <a:pt x="62792" y="94028"/>
                  </a:lnTo>
                  <a:close/>
                  <a:moveTo>
                    <a:pt x="74975" y="94028"/>
                  </a:moveTo>
                  <a:lnTo>
                    <a:pt x="74975" y="99964"/>
                  </a:lnTo>
                  <a:lnTo>
                    <a:pt x="69039" y="99964"/>
                  </a:lnTo>
                  <a:lnTo>
                    <a:pt x="69039" y="94028"/>
                  </a:lnTo>
                  <a:close/>
                  <a:moveTo>
                    <a:pt x="81223" y="94028"/>
                  </a:moveTo>
                  <a:lnTo>
                    <a:pt x="81223" y="99964"/>
                  </a:lnTo>
                  <a:lnTo>
                    <a:pt x="75286" y="99964"/>
                  </a:lnTo>
                  <a:lnTo>
                    <a:pt x="75286" y="94028"/>
                  </a:lnTo>
                  <a:close/>
                  <a:moveTo>
                    <a:pt x="87470" y="94028"/>
                  </a:moveTo>
                  <a:lnTo>
                    <a:pt x="87470" y="99964"/>
                  </a:lnTo>
                  <a:lnTo>
                    <a:pt x="81535" y="99964"/>
                  </a:lnTo>
                  <a:lnTo>
                    <a:pt x="81535" y="94028"/>
                  </a:lnTo>
                  <a:close/>
                  <a:moveTo>
                    <a:pt x="93718" y="94028"/>
                  </a:moveTo>
                  <a:lnTo>
                    <a:pt x="93718" y="99964"/>
                  </a:lnTo>
                  <a:lnTo>
                    <a:pt x="87784" y="99964"/>
                  </a:lnTo>
                  <a:lnTo>
                    <a:pt x="87784" y="94028"/>
                  </a:lnTo>
                  <a:close/>
                  <a:moveTo>
                    <a:pt x="99967" y="94028"/>
                  </a:moveTo>
                  <a:lnTo>
                    <a:pt x="99967" y="99964"/>
                  </a:lnTo>
                  <a:lnTo>
                    <a:pt x="94031" y="99964"/>
                  </a:lnTo>
                  <a:lnTo>
                    <a:pt x="94031" y="94028"/>
                  </a:lnTo>
                  <a:close/>
                  <a:moveTo>
                    <a:pt x="106214" y="94029"/>
                  </a:moveTo>
                  <a:lnTo>
                    <a:pt x="106214" y="99964"/>
                  </a:lnTo>
                  <a:lnTo>
                    <a:pt x="100278" y="99964"/>
                  </a:lnTo>
                  <a:lnTo>
                    <a:pt x="100278" y="94029"/>
                  </a:lnTo>
                  <a:close/>
                  <a:moveTo>
                    <a:pt x="112461" y="94029"/>
                  </a:moveTo>
                  <a:lnTo>
                    <a:pt x="112461" y="99964"/>
                  </a:lnTo>
                  <a:lnTo>
                    <a:pt x="106527" y="99964"/>
                  </a:lnTo>
                  <a:lnTo>
                    <a:pt x="106527" y="94029"/>
                  </a:lnTo>
                  <a:close/>
                  <a:moveTo>
                    <a:pt x="118710" y="94029"/>
                  </a:moveTo>
                  <a:lnTo>
                    <a:pt x="118710" y="99964"/>
                  </a:lnTo>
                  <a:lnTo>
                    <a:pt x="112774" y="99964"/>
                  </a:lnTo>
                  <a:lnTo>
                    <a:pt x="112774" y="94029"/>
                  </a:lnTo>
                  <a:close/>
                  <a:moveTo>
                    <a:pt x="124957" y="94029"/>
                  </a:moveTo>
                  <a:lnTo>
                    <a:pt x="124957" y="99964"/>
                  </a:lnTo>
                  <a:lnTo>
                    <a:pt x="119021" y="99964"/>
                  </a:lnTo>
                  <a:lnTo>
                    <a:pt x="119021" y="94029"/>
                  </a:lnTo>
                  <a:close/>
                  <a:moveTo>
                    <a:pt x="131204" y="94029"/>
                  </a:moveTo>
                  <a:lnTo>
                    <a:pt x="131204" y="99964"/>
                  </a:lnTo>
                  <a:lnTo>
                    <a:pt x="125270" y="99964"/>
                  </a:lnTo>
                  <a:lnTo>
                    <a:pt x="125270" y="94029"/>
                  </a:lnTo>
                  <a:close/>
                  <a:moveTo>
                    <a:pt x="137451" y="94029"/>
                  </a:moveTo>
                  <a:lnTo>
                    <a:pt x="137451" y="99964"/>
                  </a:lnTo>
                  <a:lnTo>
                    <a:pt x="131517" y="99964"/>
                  </a:lnTo>
                  <a:lnTo>
                    <a:pt x="131517" y="94029"/>
                  </a:lnTo>
                  <a:close/>
                  <a:moveTo>
                    <a:pt x="143702" y="94029"/>
                  </a:moveTo>
                  <a:lnTo>
                    <a:pt x="143702" y="99964"/>
                  </a:lnTo>
                  <a:lnTo>
                    <a:pt x="137766" y="99964"/>
                  </a:lnTo>
                  <a:lnTo>
                    <a:pt x="137766" y="94029"/>
                  </a:lnTo>
                  <a:close/>
                  <a:moveTo>
                    <a:pt x="149949" y="94029"/>
                  </a:moveTo>
                  <a:lnTo>
                    <a:pt x="149949" y="99964"/>
                  </a:lnTo>
                  <a:lnTo>
                    <a:pt x="144015" y="99964"/>
                  </a:lnTo>
                  <a:lnTo>
                    <a:pt x="144015" y="94029"/>
                  </a:lnTo>
                  <a:close/>
                  <a:moveTo>
                    <a:pt x="156196" y="94029"/>
                  </a:moveTo>
                  <a:lnTo>
                    <a:pt x="156196" y="99964"/>
                  </a:lnTo>
                  <a:lnTo>
                    <a:pt x="150262" y="99964"/>
                  </a:lnTo>
                  <a:lnTo>
                    <a:pt x="150262" y="94029"/>
                  </a:lnTo>
                  <a:close/>
                  <a:moveTo>
                    <a:pt x="162445" y="94028"/>
                  </a:moveTo>
                  <a:lnTo>
                    <a:pt x="162445" y="99964"/>
                  </a:lnTo>
                  <a:lnTo>
                    <a:pt x="156509" y="99964"/>
                  </a:lnTo>
                  <a:lnTo>
                    <a:pt x="156509" y="94028"/>
                  </a:lnTo>
                  <a:close/>
                  <a:moveTo>
                    <a:pt x="168692" y="94028"/>
                  </a:moveTo>
                  <a:lnTo>
                    <a:pt x="168692" y="99964"/>
                  </a:lnTo>
                  <a:lnTo>
                    <a:pt x="162756" y="99964"/>
                  </a:lnTo>
                  <a:lnTo>
                    <a:pt x="162756" y="94028"/>
                  </a:lnTo>
                  <a:close/>
                  <a:moveTo>
                    <a:pt x="174939" y="94028"/>
                  </a:moveTo>
                  <a:lnTo>
                    <a:pt x="174939" y="99964"/>
                  </a:lnTo>
                  <a:lnTo>
                    <a:pt x="169005" y="99964"/>
                  </a:lnTo>
                  <a:lnTo>
                    <a:pt x="169005" y="94028"/>
                  </a:lnTo>
                  <a:close/>
                  <a:moveTo>
                    <a:pt x="181186" y="94028"/>
                  </a:moveTo>
                  <a:lnTo>
                    <a:pt x="181186" y="99964"/>
                  </a:lnTo>
                  <a:lnTo>
                    <a:pt x="175252" y="99964"/>
                  </a:lnTo>
                  <a:lnTo>
                    <a:pt x="175252" y="94028"/>
                  </a:lnTo>
                  <a:close/>
                  <a:moveTo>
                    <a:pt x="187435" y="94028"/>
                  </a:moveTo>
                  <a:lnTo>
                    <a:pt x="187435" y="99964"/>
                  </a:lnTo>
                  <a:lnTo>
                    <a:pt x="181499" y="99964"/>
                  </a:lnTo>
                  <a:lnTo>
                    <a:pt x="181499" y="94028"/>
                  </a:lnTo>
                  <a:close/>
                  <a:moveTo>
                    <a:pt x="193684" y="94028"/>
                  </a:moveTo>
                  <a:lnTo>
                    <a:pt x="193684" y="99964"/>
                  </a:lnTo>
                  <a:lnTo>
                    <a:pt x="187749" y="99964"/>
                  </a:lnTo>
                  <a:lnTo>
                    <a:pt x="187749" y="94028"/>
                  </a:lnTo>
                  <a:close/>
                  <a:moveTo>
                    <a:pt x="199931" y="94028"/>
                  </a:moveTo>
                  <a:lnTo>
                    <a:pt x="199931" y="99964"/>
                  </a:lnTo>
                  <a:lnTo>
                    <a:pt x="193996" y="99964"/>
                  </a:lnTo>
                  <a:lnTo>
                    <a:pt x="193996" y="94028"/>
                  </a:lnTo>
                  <a:close/>
                  <a:moveTo>
                    <a:pt x="206180" y="94028"/>
                  </a:moveTo>
                  <a:lnTo>
                    <a:pt x="206180" y="99964"/>
                  </a:lnTo>
                  <a:lnTo>
                    <a:pt x="200244" y="99964"/>
                  </a:lnTo>
                  <a:lnTo>
                    <a:pt x="200244" y="94028"/>
                  </a:lnTo>
                  <a:close/>
                  <a:moveTo>
                    <a:pt x="212427" y="94028"/>
                  </a:moveTo>
                  <a:lnTo>
                    <a:pt x="212427" y="99964"/>
                  </a:lnTo>
                  <a:lnTo>
                    <a:pt x="206491" y="99964"/>
                  </a:lnTo>
                  <a:lnTo>
                    <a:pt x="206491" y="94028"/>
                  </a:lnTo>
                  <a:close/>
                  <a:moveTo>
                    <a:pt x="218674" y="94028"/>
                  </a:moveTo>
                  <a:lnTo>
                    <a:pt x="218674" y="99964"/>
                  </a:lnTo>
                  <a:lnTo>
                    <a:pt x="212739" y="99964"/>
                  </a:lnTo>
                  <a:lnTo>
                    <a:pt x="212739" y="94028"/>
                  </a:lnTo>
                  <a:close/>
                  <a:moveTo>
                    <a:pt x="224921" y="94029"/>
                  </a:moveTo>
                  <a:lnTo>
                    <a:pt x="224921" y="99964"/>
                  </a:lnTo>
                  <a:lnTo>
                    <a:pt x="218987" y="99964"/>
                  </a:lnTo>
                  <a:lnTo>
                    <a:pt x="218987" y="94029"/>
                  </a:lnTo>
                  <a:close/>
                  <a:moveTo>
                    <a:pt x="231170" y="94029"/>
                  </a:moveTo>
                  <a:lnTo>
                    <a:pt x="231170" y="99964"/>
                  </a:lnTo>
                  <a:lnTo>
                    <a:pt x="225234" y="99964"/>
                  </a:lnTo>
                  <a:lnTo>
                    <a:pt x="225234" y="94029"/>
                  </a:lnTo>
                  <a:close/>
                  <a:moveTo>
                    <a:pt x="237417" y="94029"/>
                  </a:moveTo>
                  <a:lnTo>
                    <a:pt x="237417" y="99964"/>
                  </a:lnTo>
                  <a:lnTo>
                    <a:pt x="231481" y="99964"/>
                  </a:lnTo>
                  <a:lnTo>
                    <a:pt x="231481" y="94029"/>
                  </a:lnTo>
                  <a:close/>
                  <a:moveTo>
                    <a:pt x="243664" y="94029"/>
                  </a:moveTo>
                  <a:lnTo>
                    <a:pt x="243664" y="99964"/>
                  </a:lnTo>
                  <a:lnTo>
                    <a:pt x="237729" y="99964"/>
                  </a:lnTo>
                  <a:lnTo>
                    <a:pt x="237729" y="94029"/>
                  </a:lnTo>
                  <a:close/>
                  <a:moveTo>
                    <a:pt x="249911" y="94029"/>
                  </a:moveTo>
                  <a:lnTo>
                    <a:pt x="249911" y="99964"/>
                  </a:lnTo>
                  <a:lnTo>
                    <a:pt x="243977" y="99964"/>
                  </a:lnTo>
                  <a:lnTo>
                    <a:pt x="243977" y="94029"/>
                  </a:lnTo>
                  <a:close/>
                  <a:moveTo>
                    <a:pt x="256161" y="94029"/>
                  </a:moveTo>
                  <a:lnTo>
                    <a:pt x="256161" y="99964"/>
                  </a:lnTo>
                  <a:lnTo>
                    <a:pt x="250225" y="99964"/>
                  </a:lnTo>
                  <a:lnTo>
                    <a:pt x="250225" y="94029"/>
                  </a:lnTo>
                  <a:close/>
                  <a:moveTo>
                    <a:pt x="262409" y="94029"/>
                  </a:moveTo>
                  <a:lnTo>
                    <a:pt x="262409" y="99964"/>
                  </a:lnTo>
                  <a:lnTo>
                    <a:pt x="256474" y="99964"/>
                  </a:lnTo>
                  <a:lnTo>
                    <a:pt x="256474" y="94029"/>
                  </a:lnTo>
                  <a:close/>
                  <a:moveTo>
                    <a:pt x="268656" y="94029"/>
                  </a:moveTo>
                  <a:lnTo>
                    <a:pt x="268656" y="99964"/>
                  </a:lnTo>
                  <a:lnTo>
                    <a:pt x="262721" y="99964"/>
                  </a:lnTo>
                  <a:lnTo>
                    <a:pt x="262721" y="94029"/>
                  </a:lnTo>
                  <a:close/>
                  <a:moveTo>
                    <a:pt x="274904" y="94029"/>
                  </a:moveTo>
                  <a:lnTo>
                    <a:pt x="274904" y="99964"/>
                  </a:lnTo>
                  <a:lnTo>
                    <a:pt x="268968" y="99964"/>
                  </a:lnTo>
                  <a:lnTo>
                    <a:pt x="268968" y="94029"/>
                  </a:lnTo>
                  <a:close/>
                  <a:moveTo>
                    <a:pt x="6251" y="100276"/>
                  </a:moveTo>
                  <a:lnTo>
                    <a:pt x="6251" y="106211"/>
                  </a:lnTo>
                  <a:lnTo>
                    <a:pt x="315" y="106211"/>
                  </a:lnTo>
                  <a:lnTo>
                    <a:pt x="315" y="100276"/>
                  </a:lnTo>
                  <a:close/>
                  <a:moveTo>
                    <a:pt x="12498" y="100276"/>
                  </a:moveTo>
                  <a:lnTo>
                    <a:pt x="12498" y="106211"/>
                  </a:lnTo>
                  <a:lnTo>
                    <a:pt x="6562" y="106211"/>
                  </a:lnTo>
                  <a:lnTo>
                    <a:pt x="6562" y="100276"/>
                  </a:lnTo>
                  <a:close/>
                  <a:moveTo>
                    <a:pt x="18745" y="100276"/>
                  </a:moveTo>
                  <a:lnTo>
                    <a:pt x="18745" y="106211"/>
                  </a:lnTo>
                  <a:lnTo>
                    <a:pt x="12810" y="106211"/>
                  </a:lnTo>
                  <a:lnTo>
                    <a:pt x="12810" y="100276"/>
                  </a:lnTo>
                  <a:close/>
                  <a:moveTo>
                    <a:pt x="24992" y="100276"/>
                  </a:moveTo>
                  <a:lnTo>
                    <a:pt x="24992" y="106211"/>
                  </a:lnTo>
                  <a:lnTo>
                    <a:pt x="19058" y="106211"/>
                  </a:lnTo>
                  <a:lnTo>
                    <a:pt x="19058" y="100276"/>
                  </a:lnTo>
                  <a:close/>
                  <a:moveTo>
                    <a:pt x="31242" y="100276"/>
                  </a:moveTo>
                  <a:lnTo>
                    <a:pt x="31242" y="106211"/>
                  </a:lnTo>
                  <a:lnTo>
                    <a:pt x="25305" y="106211"/>
                  </a:lnTo>
                  <a:lnTo>
                    <a:pt x="25305" y="100276"/>
                  </a:lnTo>
                  <a:close/>
                  <a:moveTo>
                    <a:pt x="37489" y="100276"/>
                  </a:moveTo>
                  <a:lnTo>
                    <a:pt x="37489" y="106211"/>
                  </a:lnTo>
                  <a:lnTo>
                    <a:pt x="31553" y="106211"/>
                  </a:lnTo>
                  <a:lnTo>
                    <a:pt x="31553" y="100276"/>
                  </a:lnTo>
                  <a:close/>
                  <a:moveTo>
                    <a:pt x="43737" y="100276"/>
                  </a:moveTo>
                  <a:lnTo>
                    <a:pt x="43737" y="106211"/>
                  </a:lnTo>
                  <a:lnTo>
                    <a:pt x="37802" y="106211"/>
                  </a:lnTo>
                  <a:lnTo>
                    <a:pt x="37802" y="100276"/>
                  </a:lnTo>
                  <a:close/>
                  <a:moveTo>
                    <a:pt x="49985" y="100276"/>
                  </a:moveTo>
                  <a:lnTo>
                    <a:pt x="49985" y="106211"/>
                  </a:lnTo>
                  <a:lnTo>
                    <a:pt x="44049" y="106211"/>
                  </a:lnTo>
                  <a:lnTo>
                    <a:pt x="44049" y="100276"/>
                  </a:lnTo>
                  <a:close/>
                  <a:moveTo>
                    <a:pt x="56232" y="100276"/>
                  </a:moveTo>
                  <a:lnTo>
                    <a:pt x="56232" y="106211"/>
                  </a:lnTo>
                  <a:lnTo>
                    <a:pt x="50296" y="106211"/>
                  </a:lnTo>
                  <a:lnTo>
                    <a:pt x="50296" y="100276"/>
                  </a:lnTo>
                  <a:close/>
                  <a:moveTo>
                    <a:pt x="62480" y="100276"/>
                  </a:moveTo>
                  <a:lnTo>
                    <a:pt x="62480" y="106211"/>
                  </a:lnTo>
                  <a:lnTo>
                    <a:pt x="56545" y="106211"/>
                  </a:lnTo>
                  <a:lnTo>
                    <a:pt x="56545" y="100276"/>
                  </a:lnTo>
                  <a:close/>
                  <a:moveTo>
                    <a:pt x="68727" y="100276"/>
                  </a:moveTo>
                  <a:lnTo>
                    <a:pt x="68727" y="106211"/>
                  </a:lnTo>
                  <a:lnTo>
                    <a:pt x="62792" y="106211"/>
                  </a:lnTo>
                  <a:lnTo>
                    <a:pt x="62792" y="100276"/>
                  </a:lnTo>
                  <a:close/>
                  <a:moveTo>
                    <a:pt x="74975" y="100276"/>
                  </a:moveTo>
                  <a:lnTo>
                    <a:pt x="74975" y="106211"/>
                  </a:lnTo>
                  <a:lnTo>
                    <a:pt x="69039" y="106211"/>
                  </a:lnTo>
                  <a:lnTo>
                    <a:pt x="69039" y="100276"/>
                  </a:lnTo>
                  <a:close/>
                  <a:moveTo>
                    <a:pt x="81223" y="100276"/>
                  </a:moveTo>
                  <a:lnTo>
                    <a:pt x="81223" y="106211"/>
                  </a:lnTo>
                  <a:lnTo>
                    <a:pt x="75286" y="106211"/>
                  </a:lnTo>
                  <a:lnTo>
                    <a:pt x="75286" y="100276"/>
                  </a:lnTo>
                  <a:close/>
                  <a:moveTo>
                    <a:pt x="87470" y="100276"/>
                  </a:moveTo>
                  <a:lnTo>
                    <a:pt x="87470" y="106211"/>
                  </a:lnTo>
                  <a:lnTo>
                    <a:pt x="81535" y="106211"/>
                  </a:lnTo>
                  <a:lnTo>
                    <a:pt x="81535" y="100276"/>
                  </a:lnTo>
                  <a:close/>
                  <a:moveTo>
                    <a:pt x="93718" y="100276"/>
                  </a:moveTo>
                  <a:lnTo>
                    <a:pt x="93718" y="106211"/>
                  </a:lnTo>
                  <a:lnTo>
                    <a:pt x="87784" y="106211"/>
                  </a:lnTo>
                  <a:lnTo>
                    <a:pt x="87784" y="100276"/>
                  </a:lnTo>
                  <a:close/>
                  <a:moveTo>
                    <a:pt x="99967" y="100276"/>
                  </a:moveTo>
                  <a:lnTo>
                    <a:pt x="99967" y="106211"/>
                  </a:lnTo>
                  <a:lnTo>
                    <a:pt x="94031" y="106211"/>
                  </a:lnTo>
                  <a:lnTo>
                    <a:pt x="94031" y="100276"/>
                  </a:lnTo>
                  <a:close/>
                  <a:moveTo>
                    <a:pt x="106214" y="100276"/>
                  </a:moveTo>
                  <a:lnTo>
                    <a:pt x="106214" y="106211"/>
                  </a:lnTo>
                  <a:lnTo>
                    <a:pt x="100278" y="106211"/>
                  </a:lnTo>
                  <a:lnTo>
                    <a:pt x="100278" y="100276"/>
                  </a:lnTo>
                  <a:close/>
                  <a:moveTo>
                    <a:pt x="112461" y="100276"/>
                  </a:moveTo>
                  <a:lnTo>
                    <a:pt x="112461" y="106211"/>
                  </a:lnTo>
                  <a:lnTo>
                    <a:pt x="106527" y="106211"/>
                  </a:lnTo>
                  <a:lnTo>
                    <a:pt x="106527" y="100276"/>
                  </a:lnTo>
                  <a:close/>
                  <a:moveTo>
                    <a:pt x="118710" y="100276"/>
                  </a:moveTo>
                  <a:lnTo>
                    <a:pt x="118710" y="106211"/>
                  </a:lnTo>
                  <a:lnTo>
                    <a:pt x="112774" y="106211"/>
                  </a:lnTo>
                  <a:lnTo>
                    <a:pt x="112774" y="100276"/>
                  </a:lnTo>
                  <a:close/>
                  <a:moveTo>
                    <a:pt x="124957" y="100276"/>
                  </a:moveTo>
                  <a:lnTo>
                    <a:pt x="124957" y="106211"/>
                  </a:lnTo>
                  <a:lnTo>
                    <a:pt x="119021" y="106211"/>
                  </a:lnTo>
                  <a:lnTo>
                    <a:pt x="119021" y="100276"/>
                  </a:lnTo>
                  <a:close/>
                  <a:moveTo>
                    <a:pt x="131204" y="100276"/>
                  </a:moveTo>
                  <a:lnTo>
                    <a:pt x="131204" y="106211"/>
                  </a:lnTo>
                  <a:lnTo>
                    <a:pt x="125270" y="106211"/>
                  </a:lnTo>
                  <a:lnTo>
                    <a:pt x="125270" y="100276"/>
                  </a:lnTo>
                  <a:close/>
                  <a:moveTo>
                    <a:pt x="137451" y="100276"/>
                  </a:moveTo>
                  <a:lnTo>
                    <a:pt x="137451" y="106211"/>
                  </a:lnTo>
                  <a:lnTo>
                    <a:pt x="131517" y="106211"/>
                  </a:lnTo>
                  <a:lnTo>
                    <a:pt x="131517" y="100276"/>
                  </a:lnTo>
                  <a:close/>
                  <a:moveTo>
                    <a:pt x="143702" y="100276"/>
                  </a:moveTo>
                  <a:lnTo>
                    <a:pt x="143702" y="106211"/>
                  </a:lnTo>
                  <a:lnTo>
                    <a:pt x="137766" y="106211"/>
                  </a:lnTo>
                  <a:lnTo>
                    <a:pt x="137766" y="100276"/>
                  </a:lnTo>
                  <a:close/>
                  <a:moveTo>
                    <a:pt x="149949" y="100276"/>
                  </a:moveTo>
                  <a:lnTo>
                    <a:pt x="149949" y="106211"/>
                  </a:lnTo>
                  <a:lnTo>
                    <a:pt x="144015" y="106211"/>
                  </a:lnTo>
                  <a:lnTo>
                    <a:pt x="144015" y="100276"/>
                  </a:lnTo>
                  <a:close/>
                  <a:moveTo>
                    <a:pt x="156196" y="100276"/>
                  </a:moveTo>
                  <a:lnTo>
                    <a:pt x="156196" y="106211"/>
                  </a:lnTo>
                  <a:lnTo>
                    <a:pt x="150262" y="106211"/>
                  </a:lnTo>
                  <a:lnTo>
                    <a:pt x="150262" y="100276"/>
                  </a:lnTo>
                  <a:close/>
                  <a:moveTo>
                    <a:pt x="162445" y="100276"/>
                  </a:moveTo>
                  <a:lnTo>
                    <a:pt x="162445" y="106211"/>
                  </a:lnTo>
                  <a:lnTo>
                    <a:pt x="156509" y="106211"/>
                  </a:lnTo>
                  <a:lnTo>
                    <a:pt x="156509" y="100276"/>
                  </a:lnTo>
                  <a:close/>
                  <a:moveTo>
                    <a:pt x="168692" y="100276"/>
                  </a:moveTo>
                  <a:lnTo>
                    <a:pt x="168692" y="106211"/>
                  </a:lnTo>
                  <a:lnTo>
                    <a:pt x="162756" y="106211"/>
                  </a:lnTo>
                  <a:lnTo>
                    <a:pt x="162756" y="100276"/>
                  </a:lnTo>
                  <a:close/>
                  <a:moveTo>
                    <a:pt x="174939" y="100276"/>
                  </a:moveTo>
                  <a:lnTo>
                    <a:pt x="174939" y="106211"/>
                  </a:lnTo>
                  <a:lnTo>
                    <a:pt x="169005" y="106211"/>
                  </a:lnTo>
                  <a:lnTo>
                    <a:pt x="169005" y="100276"/>
                  </a:lnTo>
                  <a:close/>
                  <a:moveTo>
                    <a:pt x="181186" y="100276"/>
                  </a:moveTo>
                  <a:lnTo>
                    <a:pt x="181186" y="106211"/>
                  </a:lnTo>
                  <a:lnTo>
                    <a:pt x="175252" y="106211"/>
                  </a:lnTo>
                  <a:lnTo>
                    <a:pt x="175252" y="100276"/>
                  </a:lnTo>
                  <a:close/>
                  <a:moveTo>
                    <a:pt x="187435" y="100276"/>
                  </a:moveTo>
                  <a:lnTo>
                    <a:pt x="187435" y="106211"/>
                  </a:lnTo>
                  <a:lnTo>
                    <a:pt x="181499" y="106211"/>
                  </a:lnTo>
                  <a:lnTo>
                    <a:pt x="181499" y="100276"/>
                  </a:lnTo>
                  <a:close/>
                  <a:moveTo>
                    <a:pt x="193684" y="100276"/>
                  </a:moveTo>
                  <a:lnTo>
                    <a:pt x="193684" y="106211"/>
                  </a:lnTo>
                  <a:lnTo>
                    <a:pt x="187749" y="106211"/>
                  </a:lnTo>
                  <a:lnTo>
                    <a:pt x="187749" y="100276"/>
                  </a:lnTo>
                  <a:close/>
                  <a:moveTo>
                    <a:pt x="199931" y="100276"/>
                  </a:moveTo>
                  <a:lnTo>
                    <a:pt x="199931" y="106211"/>
                  </a:lnTo>
                  <a:lnTo>
                    <a:pt x="193996" y="106211"/>
                  </a:lnTo>
                  <a:lnTo>
                    <a:pt x="193996" y="100276"/>
                  </a:lnTo>
                  <a:close/>
                  <a:moveTo>
                    <a:pt x="206180" y="100276"/>
                  </a:moveTo>
                  <a:lnTo>
                    <a:pt x="206180" y="106211"/>
                  </a:lnTo>
                  <a:lnTo>
                    <a:pt x="200244" y="106211"/>
                  </a:lnTo>
                  <a:lnTo>
                    <a:pt x="200244" y="100276"/>
                  </a:lnTo>
                  <a:close/>
                  <a:moveTo>
                    <a:pt x="212427" y="100276"/>
                  </a:moveTo>
                  <a:lnTo>
                    <a:pt x="212427" y="106211"/>
                  </a:lnTo>
                  <a:lnTo>
                    <a:pt x="206491" y="106211"/>
                  </a:lnTo>
                  <a:lnTo>
                    <a:pt x="206491" y="100276"/>
                  </a:lnTo>
                  <a:close/>
                  <a:moveTo>
                    <a:pt x="218674" y="100276"/>
                  </a:moveTo>
                  <a:lnTo>
                    <a:pt x="218674" y="106211"/>
                  </a:lnTo>
                  <a:lnTo>
                    <a:pt x="212739" y="106211"/>
                  </a:lnTo>
                  <a:lnTo>
                    <a:pt x="212739" y="100276"/>
                  </a:lnTo>
                  <a:close/>
                  <a:moveTo>
                    <a:pt x="224921" y="100276"/>
                  </a:moveTo>
                  <a:lnTo>
                    <a:pt x="224921" y="106211"/>
                  </a:lnTo>
                  <a:lnTo>
                    <a:pt x="218987" y="106211"/>
                  </a:lnTo>
                  <a:lnTo>
                    <a:pt x="218987" y="100276"/>
                  </a:lnTo>
                  <a:close/>
                  <a:moveTo>
                    <a:pt x="231170" y="100276"/>
                  </a:moveTo>
                  <a:lnTo>
                    <a:pt x="231170" y="106211"/>
                  </a:lnTo>
                  <a:lnTo>
                    <a:pt x="225234" y="106211"/>
                  </a:lnTo>
                  <a:lnTo>
                    <a:pt x="225234" y="100276"/>
                  </a:lnTo>
                  <a:close/>
                  <a:moveTo>
                    <a:pt x="237417" y="100276"/>
                  </a:moveTo>
                  <a:lnTo>
                    <a:pt x="237417" y="106211"/>
                  </a:lnTo>
                  <a:lnTo>
                    <a:pt x="231481" y="106211"/>
                  </a:lnTo>
                  <a:lnTo>
                    <a:pt x="231481" y="100276"/>
                  </a:lnTo>
                  <a:close/>
                  <a:moveTo>
                    <a:pt x="243664" y="100276"/>
                  </a:moveTo>
                  <a:lnTo>
                    <a:pt x="243664" y="106211"/>
                  </a:lnTo>
                  <a:lnTo>
                    <a:pt x="237729" y="106211"/>
                  </a:lnTo>
                  <a:lnTo>
                    <a:pt x="237729" y="100276"/>
                  </a:lnTo>
                  <a:close/>
                  <a:moveTo>
                    <a:pt x="249911" y="100276"/>
                  </a:moveTo>
                  <a:lnTo>
                    <a:pt x="249911" y="106211"/>
                  </a:lnTo>
                  <a:lnTo>
                    <a:pt x="243977" y="106211"/>
                  </a:lnTo>
                  <a:lnTo>
                    <a:pt x="243977" y="100276"/>
                  </a:lnTo>
                  <a:close/>
                  <a:moveTo>
                    <a:pt x="256161" y="100276"/>
                  </a:moveTo>
                  <a:lnTo>
                    <a:pt x="256161" y="106211"/>
                  </a:lnTo>
                  <a:lnTo>
                    <a:pt x="250225" y="106211"/>
                  </a:lnTo>
                  <a:lnTo>
                    <a:pt x="250225" y="100276"/>
                  </a:lnTo>
                  <a:close/>
                  <a:moveTo>
                    <a:pt x="262409" y="100276"/>
                  </a:moveTo>
                  <a:lnTo>
                    <a:pt x="262409" y="106211"/>
                  </a:lnTo>
                  <a:lnTo>
                    <a:pt x="256474" y="106211"/>
                  </a:lnTo>
                  <a:lnTo>
                    <a:pt x="256474" y="100276"/>
                  </a:lnTo>
                  <a:close/>
                  <a:moveTo>
                    <a:pt x="268656" y="100276"/>
                  </a:moveTo>
                  <a:lnTo>
                    <a:pt x="268656" y="106211"/>
                  </a:lnTo>
                  <a:lnTo>
                    <a:pt x="262721" y="106211"/>
                  </a:lnTo>
                  <a:lnTo>
                    <a:pt x="262721" y="100276"/>
                  </a:lnTo>
                  <a:close/>
                  <a:moveTo>
                    <a:pt x="274904" y="100276"/>
                  </a:moveTo>
                  <a:lnTo>
                    <a:pt x="274904" y="106211"/>
                  </a:lnTo>
                  <a:lnTo>
                    <a:pt x="268968" y="106211"/>
                  </a:lnTo>
                  <a:lnTo>
                    <a:pt x="268968" y="100276"/>
                  </a:lnTo>
                  <a:close/>
                  <a:moveTo>
                    <a:pt x="6251" y="106523"/>
                  </a:moveTo>
                  <a:lnTo>
                    <a:pt x="6251" y="112460"/>
                  </a:lnTo>
                  <a:lnTo>
                    <a:pt x="315" y="112460"/>
                  </a:lnTo>
                  <a:lnTo>
                    <a:pt x="315" y="106523"/>
                  </a:lnTo>
                  <a:close/>
                  <a:moveTo>
                    <a:pt x="12498" y="106523"/>
                  </a:moveTo>
                  <a:lnTo>
                    <a:pt x="12498" y="112460"/>
                  </a:lnTo>
                  <a:lnTo>
                    <a:pt x="6562" y="112460"/>
                  </a:lnTo>
                  <a:lnTo>
                    <a:pt x="6562" y="106523"/>
                  </a:lnTo>
                  <a:close/>
                  <a:moveTo>
                    <a:pt x="18745" y="106523"/>
                  </a:moveTo>
                  <a:lnTo>
                    <a:pt x="18745" y="112460"/>
                  </a:lnTo>
                  <a:lnTo>
                    <a:pt x="12810" y="112460"/>
                  </a:lnTo>
                  <a:lnTo>
                    <a:pt x="12810" y="106523"/>
                  </a:lnTo>
                  <a:close/>
                  <a:moveTo>
                    <a:pt x="24992" y="106523"/>
                  </a:moveTo>
                  <a:lnTo>
                    <a:pt x="24992" y="112460"/>
                  </a:lnTo>
                  <a:lnTo>
                    <a:pt x="19058" y="112460"/>
                  </a:lnTo>
                  <a:lnTo>
                    <a:pt x="19058" y="106523"/>
                  </a:lnTo>
                  <a:close/>
                  <a:moveTo>
                    <a:pt x="31242" y="106523"/>
                  </a:moveTo>
                  <a:lnTo>
                    <a:pt x="31242" y="112460"/>
                  </a:lnTo>
                  <a:lnTo>
                    <a:pt x="25305" y="112460"/>
                  </a:lnTo>
                  <a:lnTo>
                    <a:pt x="25305" y="106523"/>
                  </a:lnTo>
                  <a:close/>
                  <a:moveTo>
                    <a:pt x="37489" y="106523"/>
                  </a:moveTo>
                  <a:lnTo>
                    <a:pt x="37489" y="112460"/>
                  </a:lnTo>
                  <a:lnTo>
                    <a:pt x="31553" y="112460"/>
                  </a:lnTo>
                  <a:lnTo>
                    <a:pt x="31553" y="106523"/>
                  </a:lnTo>
                  <a:close/>
                  <a:moveTo>
                    <a:pt x="43737" y="106523"/>
                  </a:moveTo>
                  <a:lnTo>
                    <a:pt x="43737" y="112460"/>
                  </a:lnTo>
                  <a:lnTo>
                    <a:pt x="37802" y="112460"/>
                  </a:lnTo>
                  <a:lnTo>
                    <a:pt x="37802" y="106523"/>
                  </a:lnTo>
                  <a:close/>
                  <a:moveTo>
                    <a:pt x="49985" y="106523"/>
                  </a:moveTo>
                  <a:lnTo>
                    <a:pt x="49985" y="112460"/>
                  </a:lnTo>
                  <a:lnTo>
                    <a:pt x="44049" y="112460"/>
                  </a:lnTo>
                  <a:lnTo>
                    <a:pt x="44049" y="106523"/>
                  </a:lnTo>
                  <a:close/>
                  <a:moveTo>
                    <a:pt x="56232" y="106523"/>
                  </a:moveTo>
                  <a:lnTo>
                    <a:pt x="56232" y="112460"/>
                  </a:lnTo>
                  <a:lnTo>
                    <a:pt x="50296" y="112460"/>
                  </a:lnTo>
                  <a:lnTo>
                    <a:pt x="50296" y="106523"/>
                  </a:lnTo>
                  <a:close/>
                  <a:moveTo>
                    <a:pt x="62480" y="106523"/>
                  </a:moveTo>
                  <a:lnTo>
                    <a:pt x="62480" y="112460"/>
                  </a:lnTo>
                  <a:lnTo>
                    <a:pt x="56545" y="112460"/>
                  </a:lnTo>
                  <a:lnTo>
                    <a:pt x="56545" y="106523"/>
                  </a:lnTo>
                  <a:close/>
                  <a:moveTo>
                    <a:pt x="68727" y="106523"/>
                  </a:moveTo>
                  <a:lnTo>
                    <a:pt x="68727" y="112460"/>
                  </a:lnTo>
                  <a:lnTo>
                    <a:pt x="62792" y="112460"/>
                  </a:lnTo>
                  <a:lnTo>
                    <a:pt x="62792" y="106523"/>
                  </a:lnTo>
                  <a:close/>
                  <a:moveTo>
                    <a:pt x="74975" y="106523"/>
                  </a:moveTo>
                  <a:lnTo>
                    <a:pt x="74975" y="112460"/>
                  </a:lnTo>
                  <a:lnTo>
                    <a:pt x="69039" y="112460"/>
                  </a:lnTo>
                  <a:lnTo>
                    <a:pt x="69039" y="106523"/>
                  </a:lnTo>
                  <a:close/>
                  <a:moveTo>
                    <a:pt x="81223" y="106523"/>
                  </a:moveTo>
                  <a:lnTo>
                    <a:pt x="81223" y="112460"/>
                  </a:lnTo>
                  <a:lnTo>
                    <a:pt x="75286" y="112460"/>
                  </a:lnTo>
                  <a:lnTo>
                    <a:pt x="75286" y="106523"/>
                  </a:lnTo>
                  <a:close/>
                  <a:moveTo>
                    <a:pt x="87470" y="106523"/>
                  </a:moveTo>
                  <a:lnTo>
                    <a:pt x="87470" y="112460"/>
                  </a:lnTo>
                  <a:lnTo>
                    <a:pt x="81535" y="112460"/>
                  </a:lnTo>
                  <a:lnTo>
                    <a:pt x="81535" y="106523"/>
                  </a:lnTo>
                  <a:close/>
                  <a:moveTo>
                    <a:pt x="93718" y="106523"/>
                  </a:moveTo>
                  <a:lnTo>
                    <a:pt x="93718" y="112460"/>
                  </a:lnTo>
                  <a:lnTo>
                    <a:pt x="87784" y="112460"/>
                  </a:lnTo>
                  <a:lnTo>
                    <a:pt x="87784" y="106523"/>
                  </a:lnTo>
                  <a:close/>
                  <a:moveTo>
                    <a:pt x="99967" y="106523"/>
                  </a:moveTo>
                  <a:lnTo>
                    <a:pt x="99967" y="112460"/>
                  </a:lnTo>
                  <a:lnTo>
                    <a:pt x="94031" y="112460"/>
                  </a:lnTo>
                  <a:lnTo>
                    <a:pt x="94031" y="106523"/>
                  </a:lnTo>
                  <a:close/>
                  <a:moveTo>
                    <a:pt x="106214" y="106523"/>
                  </a:moveTo>
                  <a:lnTo>
                    <a:pt x="106214" y="112460"/>
                  </a:lnTo>
                  <a:lnTo>
                    <a:pt x="100278" y="112460"/>
                  </a:lnTo>
                  <a:lnTo>
                    <a:pt x="100278" y="106523"/>
                  </a:lnTo>
                  <a:close/>
                  <a:moveTo>
                    <a:pt x="112461" y="106523"/>
                  </a:moveTo>
                  <a:lnTo>
                    <a:pt x="112461" y="112460"/>
                  </a:lnTo>
                  <a:lnTo>
                    <a:pt x="106527" y="112460"/>
                  </a:lnTo>
                  <a:lnTo>
                    <a:pt x="106527" y="106523"/>
                  </a:lnTo>
                  <a:close/>
                  <a:moveTo>
                    <a:pt x="118710" y="106523"/>
                  </a:moveTo>
                  <a:lnTo>
                    <a:pt x="118710" y="112460"/>
                  </a:lnTo>
                  <a:lnTo>
                    <a:pt x="112774" y="112460"/>
                  </a:lnTo>
                  <a:lnTo>
                    <a:pt x="112774" y="106523"/>
                  </a:lnTo>
                  <a:close/>
                  <a:moveTo>
                    <a:pt x="124957" y="106523"/>
                  </a:moveTo>
                  <a:lnTo>
                    <a:pt x="124957" y="112460"/>
                  </a:lnTo>
                  <a:lnTo>
                    <a:pt x="119021" y="112460"/>
                  </a:lnTo>
                  <a:lnTo>
                    <a:pt x="119021" y="106523"/>
                  </a:lnTo>
                  <a:close/>
                  <a:moveTo>
                    <a:pt x="131204" y="106523"/>
                  </a:moveTo>
                  <a:lnTo>
                    <a:pt x="131204" y="112460"/>
                  </a:lnTo>
                  <a:lnTo>
                    <a:pt x="125270" y="112460"/>
                  </a:lnTo>
                  <a:lnTo>
                    <a:pt x="125270" y="106523"/>
                  </a:lnTo>
                  <a:close/>
                  <a:moveTo>
                    <a:pt x="137451" y="106523"/>
                  </a:moveTo>
                  <a:lnTo>
                    <a:pt x="137451" y="112460"/>
                  </a:lnTo>
                  <a:lnTo>
                    <a:pt x="131517" y="112460"/>
                  </a:lnTo>
                  <a:lnTo>
                    <a:pt x="131517" y="106523"/>
                  </a:lnTo>
                  <a:close/>
                  <a:moveTo>
                    <a:pt x="143702" y="106523"/>
                  </a:moveTo>
                  <a:lnTo>
                    <a:pt x="143702" y="112460"/>
                  </a:lnTo>
                  <a:lnTo>
                    <a:pt x="137766" y="112460"/>
                  </a:lnTo>
                  <a:lnTo>
                    <a:pt x="137766" y="106523"/>
                  </a:lnTo>
                  <a:close/>
                  <a:moveTo>
                    <a:pt x="149949" y="106523"/>
                  </a:moveTo>
                  <a:lnTo>
                    <a:pt x="149949" y="112460"/>
                  </a:lnTo>
                  <a:lnTo>
                    <a:pt x="144015" y="112460"/>
                  </a:lnTo>
                  <a:lnTo>
                    <a:pt x="144015" y="106523"/>
                  </a:lnTo>
                  <a:close/>
                  <a:moveTo>
                    <a:pt x="156196" y="106523"/>
                  </a:moveTo>
                  <a:lnTo>
                    <a:pt x="156196" y="112460"/>
                  </a:lnTo>
                  <a:lnTo>
                    <a:pt x="150262" y="112460"/>
                  </a:lnTo>
                  <a:lnTo>
                    <a:pt x="150262" y="106523"/>
                  </a:lnTo>
                  <a:close/>
                  <a:moveTo>
                    <a:pt x="162445" y="106523"/>
                  </a:moveTo>
                  <a:lnTo>
                    <a:pt x="162445" y="112460"/>
                  </a:lnTo>
                  <a:lnTo>
                    <a:pt x="156509" y="112460"/>
                  </a:lnTo>
                  <a:lnTo>
                    <a:pt x="156509" y="106523"/>
                  </a:lnTo>
                  <a:close/>
                  <a:moveTo>
                    <a:pt x="168692" y="106523"/>
                  </a:moveTo>
                  <a:lnTo>
                    <a:pt x="168692" y="112460"/>
                  </a:lnTo>
                  <a:lnTo>
                    <a:pt x="162756" y="112460"/>
                  </a:lnTo>
                  <a:lnTo>
                    <a:pt x="162756" y="106523"/>
                  </a:lnTo>
                  <a:close/>
                  <a:moveTo>
                    <a:pt x="174939" y="106523"/>
                  </a:moveTo>
                  <a:lnTo>
                    <a:pt x="174939" y="112460"/>
                  </a:lnTo>
                  <a:lnTo>
                    <a:pt x="169005" y="112460"/>
                  </a:lnTo>
                  <a:lnTo>
                    <a:pt x="169005" y="106523"/>
                  </a:lnTo>
                  <a:close/>
                  <a:moveTo>
                    <a:pt x="181186" y="106523"/>
                  </a:moveTo>
                  <a:lnTo>
                    <a:pt x="181186" y="112460"/>
                  </a:lnTo>
                  <a:lnTo>
                    <a:pt x="175252" y="112460"/>
                  </a:lnTo>
                  <a:lnTo>
                    <a:pt x="175252" y="106523"/>
                  </a:lnTo>
                  <a:close/>
                  <a:moveTo>
                    <a:pt x="187435" y="106523"/>
                  </a:moveTo>
                  <a:lnTo>
                    <a:pt x="187435" y="112460"/>
                  </a:lnTo>
                  <a:lnTo>
                    <a:pt x="181499" y="112460"/>
                  </a:lnTo>
                  <a:lnTo>
                    <a:pt x="181499" y="106523"/>
                  </a:lnTo>
                  <a:close/>
                  <a:moveTo>
                    <a:pt x="193684" y="106523"/>
                  </a:moveTo>
                  <a:lnTo>
                    <a:pt x="193684" y="112460"/>
                  </a:lnTo>
                  <a:lnTo>
                    <a:pt x="187749" y="112460"/>
                  </a:lnTo>
                  <a:lnTo>
                    <a:pt x="187749" y="106523"/>
                  </a:lnTo>
                  <a:close/>
                  <a:moveTo>
                    <a:pt x="199931" y="106523"/>
                  </a:moveTo>
                  <a:lnTo>
                    <a:pt x="199931" y="112460"/>
                  </a:lnTo>
                  <a:lnTo>
                    <a:pt x="193996" y="112460"/>
                  </a:lnTo>
                  <a:lnTo>
                    <a:pt x="193996" y="106523"/>
                  </a:lnTo>
                  <a:close/>
                  <a:moveTo>
                    <a:pt x="206180" y="106523"/>
                  </a:moveTo>
                  <a:lnTo>
                    <a:pt x="206180" y="112460"/>
                  </a:lnTo>
                  <a:lnTo>
                    <a:pt x="200244" y="112460"/>
                  </a:lnTo>
                  <a:lnTo>
                    <a:pt x="200244" y="106523"/>
                  </a:lnTo>
                  <a:close/>
                  <a:moveTo>
                    <a:pt x="212427" y="106523"/>
                  </a:moveTo>
                  <a:lnTo>
                    <a:pt x="212427" y="112460"/>
                  </a:lnTo>
                  <a:lnTo>
                    <a:pt x="206491" y="112460"/>
                  </a:lnTo>
                  <a:lnTo>
                    <a:pt x="206491" y="106523"/>
                  </a:lnTo>
                  <a:close/>
                  <a:moveTo>
                    <a:pt x="218674" y="106523"/>
                  </a:moveTo>
                  <a:lnTo>
                    <a:pt x="218674" y="112460"/>
                  </a:lnTo>
                  <a:lnTo>
                    <a:pt x="212739" y="112460"/>
                  </a:lnTo>
                  <a:lnTo>
                    <a:pt x="212739" y="106523"/>
                  </a:lnTo>
                  <a:close/>
                  <a:moveTo>
                    <a:pt x="224921" y="106523"/>
                  </a:moveTo>
                  <a:lnTo>
                    <a:pt x="224921" y="112460"/>
                  </a:lnTo>
                  <a:lnTo>
                    <a:pt x="218987" y="112460"/>
                  </a:lnTo>
                  <a:lnTo>
                    <a:pt x="218987" y="106523"/>
                  </a:lnTo>
                  <a:close/>
                  <a:moveTo>
                    <a:pt x="231170" y="106523"/>
                  </a:moveTo>
                  <a:lnTo>
                    <a:pt x="231170" y="112460"/>
                  </a:lnTo>
                  <a:lnTo>
                    <a:pt x="225234" y="112460"/>
                  </a:lnTo>
                  <a:lnTo>
                    <a:pt x="225234" y="106523"/>
                  </a:lnTo>
                  <a:close/>
                  <a:moveTo>
                    <a:pt x="237417" y="106523"/>
                  </a:moveTo>
                  <a:lnTo>
                    <a:pt x="237417" y="112460"/>
                  </a:lnTo>
                  <a:lnTo>
                    <a:pt x="231481" y="112460"/>
                  </a:lnTo>
                  <a:lnTo>
                    <a:pt x="231481" y="106523"/>
                  </a:lnTo>
                  <a:close/>
                  <a:moveTo>
                    <a:pt x="243664" y="106523"/>
                  </a:moveTo>
                  <a:lnTo>
                    <a:pt x="243664" y="112460"/>
                  </a:lnTo>
                  <a:lnTo>
                    <a:pt x="237729" y="112460"/>
                  </a:lnTo>
                  <a:lnTo>
                    <a:pt x="237729" y="106523"/>
                  </a:lnTo>
                  <a:close/>
                  <a:moveTo>
                    <a:pt x="249911" y="106523"/>
                  </a:moveTo>
                  <a:lnTo>
                    <a:pt x="249911" y="112460"/>
                  </a:lnTo>
                  <a:lnTo>
                    <a:pt x="243977" y="112460"/>
                  </a:lnTo>
                  <a:lnTo>
                    <a:pt x="243977" y="106523"/>
                  </a:lnTo>
                  <a:close/>
                  <a:moveTo>
                    <a:pt x="256161" y="106523"/>
                  </a:moveTo>
                  <a:lnTo>
                    <a:pt x="256161" y="112460"/>
                  </a:lnTo>
                  <a:lnTo>
                    <a:pt x="250225" y="112460"/>
                  </a:lnTo>
                  <a:lnTo>
                    <a:pt x="250225" y="106523"/>
                  </a:lnTo>
                  <a:close/>
                  <a:moveTo>
                    <a:pt x="262409" y="106523"/>
                  </a:moveTo>
                  <a:lnTo>
                    <a:pt x="262409" y="112460"/>
                  </a:lnTo>
                  <a:lnTo>
                    <a:pt x="256474" y="112460"/>
                  </a:lnTo>
                  <a:lnTo>
                    <a:pt x="256474" y="106523"/>
                  </a:lnTo>
                  <a:close/>
                  <a:moveTo>
                    <a:pt x="268656" y="106523"/>
                  </a:moveTo>
                  <a:lnTo>
                    <a:pt x="268656" y="112460"/>
                  </a:lnTo>
                  <a:lnTo>
                    <a:pt x="262721" y="112460"/>
                  </a:lnTo>
                  <a:lnTo>
                    <a:pt x="262721" y="106523"/>
                  </a:lnTo>
                  <a:close/>
                  <a:moveTo>
                    <a:pt x="274904" y="106523"/>
                  </a:moveTo>
                  <a:lnTo>
                    <a:pt x="274904" y="112460"/>
                  </a:lnTo>
                  <a:lnTo>
                    <a:pt x="268968" y="112460"/>
                  </a:lnTo>
                  <a:lnTo>
                    <a:pt x="268968" y="106523"/>
                  </a:lnTo>
                  <a:close/>
                  <a:moveTo>
                    <a:pt x="6251" y="112771"/>
                  </a:moveTo>
                  <a:lnTo>
                    <a:pt x="6251" y="118707"/>
                  </a:lnTo>
                  <a:lnTo>
                    <a:pt x="315" y="118707"/>
                  </a:lnTo>
                  <a:lnTo>
                    <a:pt x="315" y="112771"/>
                  </a:lnTo>
                  <a:close/>
                  <a:moveTo>
                    <a:pt x="12498" y="112771"/>
                  </a:moveTo>
                  <a:lnTo>
                    <a:pt x="12498" y="118707"/>
                  </a:lnTo>
                  <a:lnTo>
                    <a:pt x="6562" y="118707"/>
                  </a:lnTo>
                  <a:lnTo>
                    <a:pt x="6562" y="112771"/>
                  </a:lnTo>
                  <a:close/>
                  <a:moveTo>
                    <a:pt x="18745" y="112771"/>
                  </a:moveTo>
                  <a:lnTo>
                    <a:pt x="18745" y="118707"/>
                  </a:lnTo>
                  <a:lnTo>
                    <a:pt x="12810" y="118707"/>
                  </a:lnTo>
                  <a:lnTo>
                    <a:pt x="12810" y="112771"/>
                  </a:lnTo>
                  <a:close/>
                  <a:moveTo>
                    <a:pt x="24992" y="112771"/>
                  </a:moveTo>
                  <a:lnTo>
                    <a:pt x="24992" y="118707"/>
                  </a:lnTo>
                  <a:lnTo>
                    <a:pt x="19058" y="118707"/>
                  </a:lnTo>
                  <a:lnTo>
                    <a:pt x="19058" y="112771"/>
                  </a:lnTo>
                  <a:close/>
                  <a:moveTo>
                    <a:pt x="31242" y="112771"/>
                  </a:moveTo>
                  <a:lnTo>
                    <a:pt x="31242" y="118707"/>
                  </a:lnTo>
                  <a:lnTo>
                    <a:pt x="25305" y="118707"/>
                  </a:lnTo>
                  <a:lnTo>
                    <a:pt x="25305" y="112771"/>
                  </a:lnTo>
                  <a:close/>
                  <a:moveTo>
                    <a:pt x="37489" y="112771"/>
                  </a:moveTo>
                  <a:lnTo>
                    <a:pt x="37489" y="118707"/>
                  </a:lnTo>
                  <a:lnTo>
                    <a:pt x="31553" y="118707"/>
                  </a:lnTo>
                  <a:lnTo>
                    <a:pt x="31553" y="112771"/>
                  </a:lnTo>
                  <a:close/>
                  <a:moveTo>
                    <a:pt x="43737" y="112771"/>
                  </a:moveTo>
                  <a:lnTo>
                    <a:pt x="43737" y="118707"/>
                  </a:lnTo>
                  <a:lnTo>
                    <a:pt x="37802" y="118707"/>
                  </a:lnTo>
                  <a:lnTo>
                    <a:pt x="37802" y="112771"/>
                  </a:lnTo>
                  <a:close/>
                  <a:moveTo>
                    <a:pt x="49985" y="112771"/>
                  </a:moveTo>
                  <a:lnTo>
                    <a:pt x="49985" y="118707"/>
                  </a:lnTo>
                  <a:lnTo>
                    <a:pt x="44049" y="118707"/>
                  </a:lnTo>
                  <a:lnTo>
                    <a:pt x="44049" y="112771"/>
                  </a:lnTo>
                  <a:close/>
                  <a:moveTo>
                    <a:pt x="56232" y="112771"/>
                  </a:moveTo>
                  <a:lnTo>
                    <a:pt x="56232" y="118707"/>
                  </a:lnTo>
                  <a:lnTo>
                    <a:pt x="50296" y="118707"/>
                  </a:lnTo>
                  <a:lnTo>
                    <a:pt x="50296" y="112771"/>
                  </a:lnTo>
                  <a:close/>
                  <a:moveTo>
                    <a:pt x="62480" y="112771"/>
                  </a:moveTo>
                  <a:lnTo>
                    <a:pt x="62480" y="118707"/>
                  </a:lnTo>
                  <a:lnTo>
                    <a:pt x="56545" y="118707"/>
                  </a:lnTo>
                  <a:lnTo>
                    <a:pt x="56545" y="112771"/>
                  </a:lnTo>
                  <a:close/>
                  <a:moveTo>
                    <a:pt x="68727" y="112771"/>
                  </a:moveTo>
                  <a:lnTo>
                    <a:pt x="68727" y="118707"/>
                  </a:lnTo>
                  <a:lnTo>
                    <a:pt x="62792" y="118707"/>
                  </a:lnTo>
                  <a:lnTo>
                    <a:pt x="62792" y="112771"/>
                  </a:lnTo>
                  <a:close/>
                  <a:moveTo>
                    <a:pt x="74975" y="112771"/>
                  </a:moveTo>
                  <a:lnTo>
                    <a:pt x="74975" y="118707"/>
                  </a:lnTo>
                  <a:lnTo>
                    <a:pt x="69039" y="118707"/>
                  </a:lnTo>
                  <a:lnTo>
                    <a:pt x="69039" y="112771"/>
                  </a:lnTo>
                  <a:close/>
                  <a:moveTo>
                    <a:pt x="81223" y="112771"/>
                  </a:moveTo>
                  <a:lnTo>
                    <a:pt x="81223" y="118707"/>
                  </a:lnTo>
                  <a:lnTo>
                    <a:pt x="75286" y="118707"/>
                  </a:lnTo>
                  <a:lnTo>
                    <a:pt x="75286" y="112771"/>
                  </a:lnTo>
                  <a:close/>
                  <a:moveTo>
                    <a:pt x="87470" y="112771"/>
                  </a:moveTo>
                  <a:lnTo>
                    <a:pt x="87470" y="118707"/>
                  </a:lnTo>
                  <a:lnTo>
                    <a:pt x="81535" y="118707"/>
                  </a:lnTo>
                  <a:lnTo>
                    <a:pt x="81535" y="112771"/>
                  </a:lnTo>
                  <a:close/>
                  <a:moveTo>
                    <a:pt x="93718" y="112771"/>
                  </a:moveTo>
                  <a:lnTo>
                    <a:pt x="93718" y="118707"/>
                  </a:lnTo>
                  <a:lnTo>
                    <a:pt x="87784" y="118707"/>
                  </a:lnTo>
                  <a:lnTo>
                    <a:pt x="87784" y="112771"/>
                  </a:lnTo>
                  <a:close/>
                  <a:moveTo>
                    <a:pt x="99967" y="112771"/>
                  </a:moveTo>
                  <a:lnTo>
                    <a:pt x="99967" y="118707"/>
                  </a:lnTo>
                  <a:lnTo>
                    <a:pt x="94031" y="118707"/>
                  </a:lnTo>
                  <a:lnTo>
                    <a:pt x="94031" y="112771"/>
                  </a:lnTo>
                  <a:close/>
                  <a:moveTo>
                    <a:pt x="106214" y="112771"/>
                  </a:moveTo>
                  <a:lnTo>
                    <a:pt x="106214" y="118707"/>
                  </a:lnTo>
                  <a:lnTo>
                    <a:pt x="100278" y="118707"/>
                  </a:lnTo>
                  <a:lnTo>
                    <a:pt x="100278" y="112771"/>
                  </a:lnTo>
                  <a:close/>
                  <a:moveTo>
                    <a:pt x="112461" y="112771"/>
                  </a:moveTo>
                  <a:lnTo>
                    <a:pt x="112461" y="118707"/>
                  </a:lnTo>
                  <a:lnTo>
                    <a:pt x="106527" y="118707"/>
                  </a:lnTo>
                  <a:lnTo>
                    <a:pt x="106527" y="112771"/>
                  </a:lnTo>
                  <a:close/>
                  <a:moveTo>
                    <a:pt x="118710" y="112771"/>
                  </a:moveTo>
                  <a:lnTo>
                    <a:pt x="118710" y="118707"/>
                  </a:lnTo>
                  <a:lnTo>
                    <a:pt x="112774" y="118707"/>
                  </a:lnTo>
                  <a:lnTo>
                    <a:pt x="112774" y="112771"/>
                  </a:lnTo>
                  <a:close/>
                  <a:moveTo>
                    <a:pt x="124957" y="112771"/>
                  </a:moveTo>
                  <a:lnTo>
                    <a:pt x="124957" y="118707"/>
                  </a:lnTo>
                  <a:lnTo>
                    <a:pt x="119021" y="118707"/>
                  </a:lnTo>
                  <a:lnTo>
                    <a:pt x="119021" y="112771"/>
                  </a:lnTo>
                  <a:close/>
                  <a:moveTo>
                    <a:pt x="131204" y="112771"/>
                  </a:moveTo>
                  <a:lnTo>
                    <a:pt x="131204" y="118707"/>
                  </a:lnTo>
                  <a:lnTo>
                    <a:pt x="125270" y="118707"/>
                  </a:lnTo>
                  <a:lnTo>
                    <a:pt x="125270" y="112771"/>
                  </a:lnTo>
                  <a:close/>
                  <a:moveTo>
                    <a:pt x="137451" y="112771"/>
                  </a:moveTo>
                  <a:lnTo>
                    <a:pt x="137451" y="118707"/>
                  </a:lnTo>
                  <a:lnTo>
                    <a:pt x="131517" y="118707"/>
                  </a:lnTo>
                  <a:lnTo>
                    <a:pt x="131517" y="112771"/>
                  </a:lnTo>
                  <a:close/>
                  <a:moveTo>
                    <a:pt x="143702" y="112771"/>
                  </a:moveTo>
                  <a:lnTo>
                    <a:pt x="143702" y="118707"/>
                  </a:lnTo>
                  <a:lnTo>
                    <a:pt x="137766" y="118707"/>
                  </a:lnTo>
                  <a:lnTo>
                    <a:pt x="137766" y="112771"/>
                  </a:lnTo>
                  <a:close/>
                  <a:moveTo>
                    <a:pt x="149949" y="112771"/>
                  </a:moveTo>
                  <a:lnTo>
                    <a:pt x="149949" y="118707"/>
                  </a:lnTo>
                  <a:lnTo>
                    <a:pt x="144015" y="118707"/>
                  </a:lnTo>
                  <a:lnTo>
                    <a:pt x="144015" y="112771"/>
                  </a:lnTo>
                  <a:close/>
                  <a:moveTo>
                    <a:pt x="156196" y="112771"/>
                  </a:moveTo>
                  <a:lnTo>
                    <a:pt x="156196" y="118707"/>
                  </a:lnTo>
                  <a:lnTo>
                    <a:pt x="150262" y="118707"/>
                  </a:lnTo>
                  <a:lnTo>
                    <a:pt x="150262" y="112771"/>
                  </a:lnTo>
                  <a:close/>
                  <a:moveTo>
                    <a:pt x="162445" y="112771"/>
                  </a:moveTo>
                  <a:lnTo>
                    <a:pt x="162445" y="118707"/>
                  </a:lnTo>
                  <a:lnTo>
                    <a:pt x="156509" y="118707"/>
                  </a:lnTo>
                  <a:lnTo>
                    <a:pt x="156509" y="112771"/>
                  </a:lnTo>
                  <a:close/>
                  <a:moveTo>
                    <a:pt x="168692" y="112771"/>
                  </a:moveTo>
                  <a:lnTo>
                    <a:pt x="168692" y="118707"/>
                  </a:lnTo>
                  <a:lnTo>
                    <a:pt x="162756" y="118707"/>
                  </a:lnTo>
                  <a:lnTo>
                    <a:pt x="162756" y="112771"/>
                  </a:lnTo>
                  <a:close/>
                  <a:moveTo>
                    <a:pt x="174939" y="112771"/>
                  </a:moveTo>
                  <a:lnTo>
                    <a:pt x="174939" y="118707"/>
                  </a:lnTo>
                  <a:lnTo>
                    <a:pt x="169005" y="118707"/>
                  </a:lnTo>
                  <a:lnTo>
                    <a:pt x="169005" y="112771"/>
                  </a:lnTo>
                  <a:close/>
                  <a:moveTo>
                    <a:pt x="181186" y="112771"/>
                  </a:moveTo>
                  <a:lnTo>
                    <a:pt x="181186" y="118707"/>
                  </a:lnTo>
                  <a:lnTo>
                    <a:pt x="175252" y="118707"/>
                  </a:lnTo>
                  <a:lnTo>
                    <a:pt x="175252" y="112771"/>
                  </a:lnTo>
                  <a:close/>
                  <a:moveTo>
                    <a:pt x="187435" y="112771"/>
                  </a:moveTo>
                  <a:lnTo>
                    <a:pt x="187435" y="118707"/>
                  </a:lnTo>
                  <a:lnTo>
                    <a:pt x="181499" y="118707"/>
                  </a:lnTo>
                  <a:lnTo>
                    <a:pt x="181499" y="112771"/>
                  </a:lnTo>
                  <a:close/>
                  <a:moveTo>
                    <a:pt x="193684" y="112771"/>
                  </a:moveTo>
                  <a:lnTo>
                    <a:pt x="193684" y="118707"/>
                  </a:lnTo>
                  <a:lnTo>
                    <a:pt x="187749" y="118707"/>
                  </a:lnTo>
                  <a:lnTo>
                    <a:pt x="187749" y="112771"/>
                  </a:lnTo>
                  <a:close/>
                  <a:moveTo>
                    <a:pt x="199931" y="112771"/>
                  </a:moveTo>
                  <a:lnTo>
                    <a:pt x="199931" y="118707"/>
                  </a:lnTo>
                  <a:lnTo>
                    <a:pt x="193996" y="118707"/>
                  </a:lnTo>
                  <a:lnTo>
                    <a:pt x="193996" y="112771"/>
                  </a:lnTo>
                  <a:close/>
                  <a:moveTo>
                    <a:pt x="206180" y="112771"/>
                  </a:moveTo>
                  <a:lnTo>
                    <a:pt x="206180" y="118707"/>
                  </a:lnTo>
                  <a:lnTo>
                    <a:pt x="200244" y="118707"/>
                  </a:lnTo>
                  <a:lnTo>
                    <a:pt x="200244" y="112771"/>
                  </a:lnTo>
                  <a:close/>
                  <a:moveTo>
                    <a:pt x="212427" y="112771"/>
                  </a:moveTo>
                  <a:lnTo>
                    <a:pt x="212427" y="118707"/>
                  </a:lnTo>
                  <a:lnTo>
                    <a:pt x="206491" y="118707"/>
                  </a:lnTo>
                  <a:lnTo>
                    <a:pt x="206491" y="112771"/>
                  </a:lnTo>
                  <a:close/>
                  <a:moveTo>
                    <a:pt x="218674" y="112771"/>
                  </a:moveTo>
                  <a:lnTo>
                    <a:pt x="218674" y="118707"/>
                  </a:lnTo>
                  <a:lnTo>
                    <a:pt x="212739" y="118707"/>
                  </a:lnTo>
                  <a:lnTo>
                    <a:pt x="212739" y="112771"/>
                  </a:lnTo>
                  <a:close/>
                  <a:moveTo>
                    <a:pt x="224921" y="112771"/>
                  </a:moveTo>
                  <a:lnTo>
                    <a:pt x="224921" y="118707"/>
                  </a:lnTo>
                  <a:lnTo>
                    <a:pt x="218987" y="118707"/>
                  </a:lnTo>
                  <a:lnTo>
                    <a:pt x="218987" y="112771"/>
                  </a:lnTo>
                  <a:close/>
                  <a:moveTo>
                    <a:pt x="231170" y="112771"/>
                  </a:moveTo>
                  <a:lnTo>
                    <a:pt x="231170" y="118707"/>
                  </a:lnTo>
                  <a:lnTo>
                    <a:pt x="225234" y="118707"/>
                  </a:lnTo>
                  <a:lnTo>
                    <a:pt x="225234" y="112771"/>
                  </a:lnTo>
                  <a:close/>
                  <a:moveTo>
                    <a:pt x="237417" y="112771"/>
                  </a:moveTo>
                  <a:lnTo>
                    <a:pt x="237417" y="118707"/>
                  </a:lnTo>
                  <a:lnTo>
                    <a:pt x="231481" y="118707"/>
                  </a:lnTo>
                  <a:lnTo>
                    <a:pt x="231481" y="112771"/>
                  </a:lnTo>
                  <a:close/>
                  <a:moveTo>
                    <a:pt x="243664" y="112771"/>
                  </a:moveTo>
                  <a:lnTo>
                    <a:pt x="243664" y="118707"/>
                  </a:lnTo>
                  <a:lnTo>
                    <a:pt x="237729" y="118707"/>
                  </a:lnTo>
                  <a:lnTo>
                    <a:pt x="237729" y="112771"/>
                  </a:lnTo>
                  <a:close/>
                  <a:moveTo>
                    <a:pt x="249911" y="112771"/>
                  </a:moveTo>
                  <a:lnTo>
                    <a:pt x="249911" y="118707"/>
                  </a:lnTo>
                  <a:lnTo>
                    <a:pt x="243977" y="118707"/>
                  </a:lnTo>
                  <a:lnTo>
                    <a:pt x="243977" y="112771"/>
                  </a:lnTo>
                  <a:close/>
                  <a:moveTo>
                    <a:pt x="256161" y="112771"/>
                  </a:moveTo>
                  <a:lnTo>
                    <a:pt x="256161" y="118707"/>
                  </a:lnTo>
                  <a:lnTo>
                    <a:pt x="250225" y="118707"/>
                  </a:lnTo>
                  <a:lnTo>
                    <a:pt x="250225" y="112771"/>
                  </a:lnTo>
                  <a:close/>
                  <a:moveTo>
                    <a:pt x="262409" y="112771"/>
                  </a:moveTo>
                  <a:lnTo>
                    <a:pt x="262409" y="118707"/>
                  </a:lnTo>
                  <a:lnTo>
                    <a:pt x="256474" y="118707"/>
                  </a:lnTo>
                  <a:lnTo>
                    <a:pt x="256474" y="112771"/>
                  </a:lnTo>
                  <a:close/>
                  <a:moveTo>
                    <a:pt x="268656" y="112771"/>
                  </a:moveTo>
                  <a:lnTo>
                    <a:pt x="268656" y="118707"/>
                  </a:lnTo>
                  <a:lnTo>
                    <a:pt x="262721" y="118707"/>
                  </a:lnTo>
                  <a:lnTo>
                    <a:pt x="262721" y="112771"/>
                  </a:lnTo>
                  <a:close/>
                  <a:moveTo>
                    <a:pt x="274904" y="112771"/>
                  </a:moveTo>
                  <a:lnTo>
                    <a:pt x="274904" y="118707"/>
                  </a:lnTo>
                  <a:lnTo>
                    <a:pt x="268968" y="118707"/>
                  </a:lnTo>
                  <a:lnTo>
                    <a:pt x="268968" y="112771"/>
                  </a:lnTo>
                  <a:close/>
                  <a:moveTo>
                    <a:pt x="6251" y="119019"/>
                  </a:moveTo>
                  <a:lnTo>
                    <a:pt x="6251" y="124954"/>
                  </a:lnTo>
                  <a:lnTo>
                    <a:pt x="315" y="124954"/>
                  </a:lnTo>
                  <a:lnTo>
                    <a:pt x="315" y="119019"/>
                  </a:lnTo>
                  <a:close/>
                  <a:moveTo>
                    <a:pt x="12498" y="119019"/>
                  </a:moveTo>
                  <a:lnTo>
                    <a:pt x="12498" y="124954"/>
                  </a:lnTo>
                  <a:lnTo>
                    <a:pt x="6562" y="124954"/>
                  </a:lnTo>
                  <a:lnTo>
                    <a:pt x="6562" y="119019"/>
                  </a:lnTo>
                  <a:close/>
                  <a:moveTo>
                    <a:pt x="18745" y="119019"/>
                  </a:moveTo>
                  <a:lnTo>
                    <a:pt x="18745" y="124954"/>
                  </a:lnTo>
                  <a:lnTo>
                    <a:pt x="12810" y="124954"/>
                  </a:lnTo>
                  <a:lnTo>
                    <a:pt x="12810" y="119019"/>
                  </a:lnTo>
                  <a:close/>
                  <a:moveTo>
                    <a:pt x="24992" y="119019"/>
                  </a:moveTo>
                  <a:lnTo>
                    <a:pt x="24992" y="124954"/>
                  </a:lnTo>
                  <a:lnTo>
                    <a:pt x="19058" y="124954"/>
                  </a:lnTo>
                  <a:lnTo>
                    <a:pt x="19058" y="119019"/>
                  </a:lnTo>
                  <a:close/>
                  <a:moveTo>
                    <a:pt x="31242" y="119019"/>
                  </a:moveTo>
                  <a:lnTo>
                    <a:pt x="31242" y="124954"/>
                  </a:lnTo>
                  <a:lnTo>
                    <a:pt x="25305" y="124954"/>
                  </a:lnTo>
                  <a:lnTo>
                    <a:pt x="25305" y="119019"/>
                  </a:lnTo>
                  <a:close/>
                  <a:moveTo>
                    <a:pt x="37489" y="119019"/>
                  </a:moveTo>
                  <a:lnTo>
                    <a:pt x="37489" y="124954"/>
                  </a:lnTo>
                  <a:lnTo>
                    <a:pt x="31553" y="124954"/>
                  </a:lnTo>
                  <a:lnTo>
                    <a:pt x="31553" y="119019"/>
                  </a:lnTo>
                  <a:close/>
                  <a:moveTo>
                    <a:pt x="43737" y="119019"/>
                  </a:moveTo>
                  <a:lnTo>
                    <a:pt x="43737" y="124954"/>
                  </a:lnTo>
                  <a:lnTo>
                    <a:pt x="37802" y="124954"/>
                  </a:lnTo>
                  <a:lnTo>
                    <a:pt x="37802" y="119019"/>
                  </a:lnTo>
                  <a:close/>
                  <a:moveTo>
                    <a:pt x="49985" y="119019"/>
                  </a:moveTo>
                  <a:lnTo>
                    <a:pt x="49985" y="124954"/>
                  </a:lnTo>
                  <a:lnTo>
                    <a:pt x="44049" y="124954"/>
                  </a:lnTo>
                  <a:lnTo>
                    <a:pt x="44049" y="119019"/>
                  </a:lnTo>
                  <a:close/>
                  <a:moveTo>
                    <a:pt x="56232" y="119019"/>
                  </a:moveTo>
                  <a:lnTo>
                    <a:pt x="56232" y="124954"/>
                  </a:lnTo>
                  <a:lnTo>
                    <a:pt x="50296" y="124954"/>
                  </a:lnTo>
                  <a:lnTo>
                    <a:pt x="50296" y="119019"/>
                  </a:lnTo>
                  <a:close/>
                  <a:moveTo>
                    <a:pt x="62480" y="119019"/>
                  </a:moveTo>
                  <a:lnTo>
                    <a:pt x="62480" y="124954"/>
                  </a:lnTo>
                  <a:lnTo>
                    <a:pt x="56545" y="124954"/>
                  </a:lnTo>
                  <a:lnTo>
                    <a:pt x="56545" y="119019"/>
                  </a:lnTo>
                  <a:close/>
                  <a:moveTo>
                    <a:pt x="68727" y="119019"/>
                  </a:moveTo>
                  <a:lnTo>
                    <a:pt x="68727" y="124954"/>
                  </a:lnTo>
                  <a:lnTo>
                    <a:pt x="62792" y="124954"/>
                  </a:lnTo>
                  <a:lnTo>
                    <a:pt x="62792" y="119019"/>
                  </a:lnTo>
                  <a:close/>
                  <a:moveTo>
                    <a:pt x="74975" y="119019"/>
                  </a:moveTo>
                  <a:lnTo>
                    <a:pt x="74975" y="124954"/>
                  </a:lnTo>
                  <a:lnTo>
                    <a:pt x="69039" y="124954"/>
                  </a:lnTo>
                  <a:lnTo>
                    <a:pt x="69039" y="119019"/>
                  </a:lnTo>
                  <a:close/>
                  <a:moveTo>
                    <a:pt x="81223" y="119019"/>
                  </a:moveTo>
                  <a:lnTo>
                    <a:pt x="81223" y="124954"/>
                  </a:lnTo>
                  <a:lnTo>
                    <a:pt x="75286" y="124954"/>
                  </a:lnTo>
                  <a:lnTo>
                    <a:pt x="75286" y="119019"/>
                  </a:lnTo>
                  <a:close/>
                  <a:moveTo>
                    <a:pt x="87470" y="119019"/>
                  </a:moveTo>
                  <a:lnTo>
                    <a:pt x="87470" y="124954"/>
                  </a:lnTo>
                  <a:lnTo>
                    <a:pt x="81535" y="124954"/>
                  </a:lnTo>
                  <a:lnTo>
                    <a:pt x="81535" y="119019"/>
                  </a:lnTo>
                  <a:close/>
                  <a:moveTo>
                    <a:pt x="93718" y="119019"/>
                  </a:moveTo>
                  <a:lnTo>
                    <a:pt x="93718" y="124954"/>
                  </a:lnTo>
                  <a:lnTo>
                    <a:pt x="87784" y="124954"/>
                  </a:lnTo>
                  <a:lnTo>
                    <a:pt x="87784" y="119019"/>
                  </a:lnTo>
                  <a:close/>
                  <a:moveTo>
                    <a:pt x="99967" y="119019"/>
                  </a:moveTo>
                  <a:lnTo>
                    <a:pt x="99967" y="124954"/>
                  </a:lnTo>
                  <a:lnTo>
                    <a:pt x="94031" y="124954"/>
                  </a:lnTo>
                  <a:lnTo>
                    <a:pt x="94031" y="119019"/>
                  </a:lnTo>
                  <a:close/>
                  <a:moveTo>
                    <a:pt x="106214" y="119019"/>
                  </a:moveTo>
                  <a:lnTo>
                    <a:pt x="106214" y="124954"/>
                  </a:lnTo>
                  <a:lnTo>
                    <a:pt x="100278" y="124954"/>
                  </a:lnTo>
                  <a:lnTo>
                    <a:pt x="100278" y="119019"/>
                  </a:lnTo>
                  <a:close/>
                  <a:moveTo>
                    <a:pt x="112461" y="119019"/>
                  </a:moveTo>
                  <a:lnTo>
                    <a:pt x="112461" y="124954"/>
                  </a:lnTo>
                  <a:lnTo>
                    <a:pt x="106527" y="124954"/>
                  </a:lnTo>
                  <a:lnTo>
                    <a:pt x="106527" y="119019"/>
                  </a:lnTo>
                  <a:close/>
                  <a:moveTo>
                    <a:pt x="118710" y="119019"/>
                  </a:moveTo>
                  <a:lnTo>
                    <a:pt x="118710" y="124954"/>
                  </a:lnTo>
                  <a:lnTo>
                    <a:pt x="112774" y="124954"/>
                  </a:lnTo>
                  <a:lnTo>
                    <a:pt x="112774" y="119019"/>
                  </a:lnTo>
                  <a:close/>
                  <a:moveTo>
                    <a:pt x="124957" y="119019"/>
                  </a:moveTo>
                  <a:lnTo>
                    <a:pt x="124957" y="124954"/>
                  </a:lnTo>
                  <a:lnTo>
                    <a:pt x="119021" y="124954"/>
                  </a:lnTo>
                  <a:lnTo>
                    <a:pt x="119021" y="119019"/>
                  </a:lnTo>
                  <a:close/>
                  <a:moveTo>
                    <a:pt x="131204" y="119019"/>
                  </a:moveTo>
                  <a:lnTo>
                    <a:pt x="131204" y="124954"/>
                  </a:lnTo>
                  <a:lnTo>
                    <a:pt x="125270" y="124954"/>
                  </a:lnTo>
                  <a:lnTo>
                    <a:pt x="125270" y="119019"/>
                  </a:lnTo>
                  <a:close/>
                  <a:moveTo>
                    <a:pt x="137451" y="119019"/>
                  </a:moveTo>
                  <a:lnTo>
                    <a:pt x="137451" y="124954"/>
                  </a:lnTo>
                  <a:lnTo>
                    <a:pt x="131517" y="124954"/>
                  </a:lnTo>
                  <a:lnTo>
                    <a:pt x="131517" y="119019"/>
                  </a:lnTo>
                  <a:close/>
                  <a:moveTo>
                    <a:pt x="143702" y="119019"/>
                  </a:moveTo>
                  <a:lnTo>
                    <a:pt x="143702" y="124954"/>
                  </a:lnTo>
                  <a:lnTo>
                    <a:pt x="137766" y="124954"/>
                  </a:lnTo>
                  <a:lnTo>
                    <a:pt x="137766" y="119019"/>
                  </a:lnTo>
                  <a:close/>
                  <a:moveTo>
                    <a:pt x="149949" y="119019"/>
                  </a:moveTo>
                  <a:lnTo>
                    <a:pt x="149949" y="124954"/>
                  </a:lnTo>
                  <a:lnTo>
                    <a:pt x="144015" y="124954"/>
                  </a:lnTo>
                  <a:lnTo>
                    <a:pt x="144015" y="119019"/>
                  </a:lnTo>
                  <a:close/>
                  <a:moveTo>
                    <a:pt x="156196" y="119019"/>
                  </a:moveTo>
                  <a:lnTo>
                    <a:pt x="156196" y="124954"/>
                  </a:lnTo>
                  <a:lnTo>
                    <a:pt x="150262" y="124954"/>
                  </a:lnTo>
                  <a:lnTo>
                    <a:pt x="150262" y="119019"/>
                  </a:lnTo>
                  <a:close/>
                  <a:moveTo>
                    <a:pt x="162445" y="119019"/>
                  </a:moveTo>
                  <a:lnTo>
                    <a:pt x="162445" y="124954"/>
                  </a:lnTo>
                  <a:lnTo>
                    <a:pt x="156509" y="124954"/>
                  </a:lnTo>
                  <a:lnTo>
                    <a:pt x="156509" y="119019"/>
                  </a:lnTo>
                  <a:close/>
                  <a:moveTo>
                    <a:pt x="168692" y="119019"/>
                  </a:moveTo>
                  <a:lnTo>
                    <a:pt x="168692" y="124954"/>
                  </a:lnTo>
                  <a:lnTo>
                    <a:pt x="162756" y="124954"/>
                  </a:lnTo>
                  <a:lnTo>
                    <a:pt x="162756" y="119019"/>
                  </a:lnTo>
                  <a:close/>
                  <a:moveTo>
                    <a:pt x="174939" y="119019"/>
                  </a:moveTo>
                  <a:lnTo>
                    <a:pt x="174939" y="124954"/>
                  </a:lnTo>
                  <a:lnTo>
                    <a:pt x="169005" y="124954"/>
                  </a:lnTo>
                  <a:lnTo>
                    <a:pt x="169005" y="119019"/>
                  </a:lnTo>
                  <a:close/>
                  <a:moveTo>
                    <a:pt x="181186" y="119019"/>
                  </a:moveTo>
                  <a:lnTo>
                    <a:pt x="181186" y="124954"/>
                  </a:lnTo>
                  <a:lnTo>
                    <a:pt x="175252" y="124954"/>
                  </a:lnTo>
                  <a:lnTo>
                    <a:pt x="175252" y="119019"/>
                  </a:lnTo>
                  <a:close/>
                  <a:moveTo>
                    <a:pt x="187435" y="119019"/>
                  </a:moveTo>
                  <a:lnTo>
                    <a:pt x="187435" y="124954"/>
                  </a:lnTo>
                  <a:lnTo>
                    <a:pt x="181499" y="124954"/>
                  </a:lnTo>
                  <a:lnTo>
                    <a:pt x="181499" y="119019"/>
                  </a:lnTo>
                  <a:close/>
                  <a:moveTo>
                    <a:pt x="193684" y="119019"/>
                  </a:moveTo>
                  <a:lnTo>
                    <a:pt x="193684" y="124954"/>
                  </a:lnTo>
                  <a:lnTo>
                    <a:pt x="187749" y="124954"/>
                  </a:lnTo>
                  <a:lnTo>
                    <a:pt x="187749" y="119019"/>
                  </a:lnTo>
                  <a:close/>
                  <a:moveTo>
                    <a:pt x="199931" y="119019"/>
                  </a:moveTo>
                  <a:lnTo>
                    <a:pt x="199931" y="124954"/>
                  </a:lnTo>
                  <a:lnTo>
                    <a:pt x="193996" y="124954"/>
                  </a:lnTo>
                  <a:lnTo>
                    <a:pt x="193996" y="119019"/>
                  </a:lnTo>
                  <a:close/>
                  <a:moveTo>
                    <a:pt x="206180" y="119019"/>
                  </a:moveTo>
                  <a:lnTo>
                    <a:pt x="206180" y="124954"/>
                  </a:lnTo>
                  <a:lnTo>
                    <a:pt x="200244" y="124954"/>
                  </a:lnTo>
                  <a:lnTo>
                    <a:pt x="200244" y="119019"/>
                  </a:lnTo>
                  <a:close/>
                  <a:moveTo>
                    <a:pt x="212427" y="119019"/>
                  </a:moveTo>
                  <a:lnTo>
                    <a:pt x="212427" y="124954"/>
                  </a:lnTo>
                  <a:lnTo>
                    <a:pt x="206491" y="124954"/>
                  </a:lnTo>
                  <a:lnTo>
                    <a:pt x="206491" y="119019"/>
                  </a:lnTo>
                  <a:close/>
                  <a:moveTo>
                    <a:pt x="218674" y="119019"/>
                  </a:moveTo>
                  <a:lnTo>
                    <a:pt x="218674" y="124954"/>
                  </a:lnTo>
                  <a:lnTo>
                    <a:pt x="212739" y="124954"/>
                  </a:lnTo>
                  <a:lnTo>
                    <a:pt x="212739" y="119019"/>
                  </a:lnTo>
                  <a:close/>
                  <a:moveTo>
                    <a:pt x="224921" y="119019"/>
                  </a:moveTo>
                  <a:lnTo>
                    <a:pt x="224921" y="124954"/>
                  </a:lnTo>
                  <a:lnTo>
                    <a:pt x="218987" y="124954"/>
                  </a:lnTo>
                  <a:lnTo>
                    <a:pt x="218987" y="119019"/>
                  </a:lnTo>
                  <a:close/>
                  <a:moveTo>
                    <a:pt x="231170" y="119019"/>
                  </a:moveTo>
                  <a:lnTo>
                    <a:pt x="231170" y="124954"/>
                  </a:lnTo>
                  <a:lnTo>
                    <a:pt x="225234" y="124954"/>
                  </a:lnTo>
                  <a:lnTo>
                    <a:pt x="225234" y="119019"/>
                  </a:lnTo>
                  <a:close/>
                  <a:moveTo>
                    <a:pt x="237417" y="119019"/>
                  </a:moveTo>
                  <a:lnTo>
                    <a:pt x="237417" y="124954"/>
                  </a:lnTo>
                  <a:lnTo>
                    <a:pt x="231481" y="124954"/>
                  </a:lnTo>
                  <a:lnTo>
                    <a:pt x="231481" y="119019"/>
                  </a:lnTo>
                  <a:close/>
                  <a:moveTo>
                    <a:pt x="243664" y="119019"/>
                  </a:moveTo>
                  <a:lnTo>
                    <a:pt x="243664" y="124954"/>
                  </a:lnTo>
                  <a:lnTo>
                    <a:pt x="237729" y="124954"/>
                  </a:lnTo>
                  <a:lnTo>
                    <a:pt x="237729" y="119019"/>
                  </a:lnTo>
                  <a:close/>
                  <a:moveTo>
                    <a:pt x="249911" y="119019"/>
                  </a:moveTo>
                  <a:lnTo>
                    <a:pt x="249911" y="124954"/>
                  </a:lnTo>
                  <a:lnTo>
                    <a:pt x="243977" y="124954"/>
                  </a:lnTo>
                  <a:lnTo>
                    <a:pt x="243977" y="119019"/>
                  </a:lnTo>
                  <a:close/>
                  <a:moveTo>
                    <a:pt x="256161" y="119019"/>
                  </a:moveTo>
                  <a:lnTo>
                    <a:pt x="256161" y="124954"/>
                  </a:lnTo>
                  <a:lnTo>
                    <a:pt x="250225" y="124954"/>
                  </a:lnTo>
                  <a:lnTo>
                    <a:pt x="250225" y="119019"/>
                  </a:lnTo>
                  <a:close/>
                  <a:moveTo>
                    <a:pt x="262409" y="119019"/>
                  </a:moveTo>
                  <a:lnTo>
                    <a:pt x="262409" y="124954"/>
                  </a:lnTo>
                  <a:lnTo>
                    <a:pt x="256474" y="124954"/>
                  </a:lnTo>
                  <a:lnTo>
                    <a:pt x="256474" y="119019"/>
                  </a:lnTo>
                  <a:close/>
                  <a:moveTo>
                    <a:pt x="268656" y="119019"/>
                  </a:moveTo>
                  <a:lnTo>
                    <a:pt x="268656" y="124954"/>
                  </a:lnTo>
                  <a:lnTo>
                    <a:pt x="262721" y="124954"/>
                  </a:lnTo>
                  <a:lnTo>
                    <a:pt x="262721" y="119019"/>
                  </a:lnTo>
                  <a:close/>
                  <a:moveTo>
                    <a:pt x="274904" y="119019"/>
                  </a:moveTo>
                  <a:lnTo>
                    <a:pt x="274904" y="124954"/>
                  </a:lnTo>
                  <a:lnTo>
                    <a:pt x="268968" y="124954"/>
                  </a:lnTo>
                  <a:lnTo>
                    <a:pt x="268968" y="119019"/>
                  </a:lnTo>
                  <a:close/>
                  <a:moveTo>
                    <a:pt x="6251" y="125266"/>
                  </a:moveTo>
                  <a:lnTo>
                    <a:pt x="6251" y="131201"/>
                  </a:lnTo>
                  <a:lnTo>
                    <a:pt x="315" y="131201"/>
                  </a:lnTo>
                  <a:lnTo>
                    <a:pt x="315" y="125266"/>
                  </a:lnTo>
                  <a:close/>
                  <a:moveTo>
                    <a:pt x="12498" y="125266"/>
                  </a:moveTo>
                  <a:lnTo>
                    <a:pt x="12498" y="131201"/>
                  </a:lnTo>
                  <a:lnTo>
                    <a:pt x="6562" y="131201"/>
                  </a:lnTo>
                  <a:lnTo>
                    <a:pt x="6562" y="125266"/>
                  </a:lnTo>
                  <a:close/>
                  <a:moveTo>
                    <a:pt x="18745" y="125266"/>
                  </a:moveTo>
                  <a:lnTo>
                    <a:pt x="18745" y="131201"/>
                  </a:lnTo>
                  <a:lnTo>
                    <a:pt x="12810" y="131201"/>
                  </a:lnTo>
                  <a:lnTo>
                    <a:pt x="12810" y="125266"/>
                  </a:lnTo>
                  <a:close/>
                  <a:moveTo>
                    <a:pt x="24992" y="125266"/>
                  </a:moveTo>
                  <a:lnTo>
                    <a:pt x="24992" y="131201"/>
                  </a:lnTo>
                  <a:lnTo>
                    <a:pt x="19058" y="131201"/>
                  </a:lnTo>
                  <a:lnTo>
                    <a:pt x="19058" y="125266"/>
                  </a:lnTo>
                  <a:close/>
                  <a:moveTo>
                    <a:pt x="31242" y="125266"/>
                  </a:moveTo>
                  <a:lnTo>
                    <a:pt x="31242" y="131201"/>
                  </a:lnTo>
                  <a:lnTo>
                    <a:pt x="25305" y="131201"/>
                  </a:lnTo>
                  <a:lnTo>
                    <a:pt x="25305" y="125266"/>
                  </a:lnTo>
                  <a:close/>
                  <a:moveTo>
                    <a:pt x="37489" y="125266"/>
                  </a:moveTo>
                  <a:lnTo>
                    <a:pt x="37489" y="131201"/>
                  </a:lnTo>
                  <a:lnTo>
                    <a:pt x="31553" y="131201"/>
                  </a:lnTo>
                  <a:lnTo>
                    <a:pt x="31553" y="125266"/>
                  </a:lnTo>
                  <a:close/>
                  <a:moveTo>
                    <a:pt x="43737" y="125266"/>
                  </a:moveTo>
                  <a:lnTo>
                    <a:pt x="43737" y="131201"/>
                  </a:lnTo>
                  <a:lnTo>
                    <a:pt x="37802" y="131201"/>
                  </a:lnTo>
                  <a:lnTo>
                    <a:pt x="37802" y="125266"/>
                  </a:lnTo>
                  <a:close/>
                  <a:moveTo>
                    <a:pt x="49985" y="125266"/>
                  </a:moveTo>
                  <a:lnTo>
                    <a:pt x="49985" y="131201"/>
                  </a:lnTo>
                  <a:lnTo>
                    <a:pt x="44049" y="131201"/>
                  </a:lnTo>
                  <a:lnTo>
                    <a:pt x="44049" y="125266"/>
                  </a:lnTo>
                  <a:close/>
                  <a:moveTo>
                    <a:pt x="56232" y="125266"/>
                  </a:moveTo>
                  <a:lnTo>
                    <a:pt x="56232" y="131201"/>
                  </a:lnTo>
                  <a:lnTo>
                    <a:pt x="50296" y="131201"/>
                  </a:lnTo>
                  <a:lnTo>
                    <a:pt x="50296" y="125266"/>
                  </a:lnTo>
                  <a:close/>
                  <a:moveTo>
                    <a:pt x="62480" y="125266"/>
                  </a:moveTo>
                  <a:lnTo>
                    <a:pt x="62480" y="131201"/>
                  </a:lnTo>
                  <a:lnTo>
                    <a:pt x="56545" y="131201"/>
                  </a:lnTo>
                  <a:lnTo>
                    <a:pt x="56545" y="125266"/>
                  </a:lnTo>
                  <a:close/>
                  <a:moveTo>
                    <a:pt x="68727" y="125266"/>
                  </a:moveTo>
                  <a:lnTo>
                    <a:pt x="68727" y="131201"/>
                  </a:lnTo>
                  <a:lnTo>
                    <a:pt x="62792" y="131201"/>
                  </a:lnTo>
                  <a:lnTo>
                    <a:pt x="62792" y="125266"/>
                  </a:lnTo>
                  <a:close/>
                  <a:moveTo>
                    <a:pt x="74975" y="125266"/>
                  </a:moveTo>
                  <a:lnTo>
                    <a:pt x="74975" y="131201"/>
                  </a:lnTo>
                  <a:lnTo>
                    <a:pt x="69039" y="131201"/>
                  </a:lnTo>
                  <a:lnTo>
                    <a:pt x="69039" y="125266"/>
                  </a:lnTo>
                  <a:close/>
                  <a:moveTo>
                    <a:pt x="81223" y="125266"/>
                  </a:moveTo>
                  <a:lnTo>
                    <a:pt x="81223" y="131201"/>
                  </a:lnTo>
                  <a:lnTo>
                    <a:pt x="75286" y="131201"/>
                  </a:lnTo>
                  <a:lnTo>
                    <a:pt x="75286" y="125266"/>
                  </a:lnTo>
                  <a:close/>
                  <a:moveTo>
                    <a:pt x="87470" y="125266"/>
                  </a:moveTo>
                  <a:lnTo>
                    <a:pt x="87470" y="131201"/>
                  </a:lnTo>
                  <a:lnTo>
                    <a:pt x="81535" y="131201"/>
                  </a:lnTo>
                  <a:lnTo>
                    <a:pt x="81535" y="125266"/>
                  </a:lnTo>
                  <a:close/>
                  <a:moveTo>
                    <a:pt x="93718" y="125266"/>
                  </a:moveTo>
                  <a:lnTo>
                    <a:pt x="93718" y="131201"/>
                  </a:lnTo>
                  <a:lnTo>
                    <a:pt x="87784" y="131201"/>
                  </a:lnTo>
                  <a:lnTo>
                    <a:pt x="87784" y="125266"/>
                  </a:lnTo>
                  <a:close/>
                  <a:moveTo>
                    <a:pt x="99967" y="125266"/>
                  </a:moveTo>
                  <a:lnTo>
                    <a:pt x="99967" y="131201"/>
                  </a:lnTo>
                  <a:lnTo>
                    <a:pt x="94031" y="131201"/>
                  </a:lnTo>
                  <a:lnTo>
                    <a:pt x="94031" y="125266"/>
                  </a:lnTo>
                  <a:close/>
                  <a:moveTo>
                    <a:pt x="106214" y="125266"/>
                  </a:moveTo>
                  <a:lnTo>
                    <a:pt x="106214" y="131201"/>
                  </a:lnTo>
                  <a:lnTo>
                    <a:pt x="100278" y="131201"/>
                  </a:lnTo>
                  <a:lnTo>
                    <a:pt x="100278" y="125266"/>
                  </a:lnTo>
                  <a:close/>
                  <a:moveTo>
                    <a:pt x="112461" y="125266"/>
                  </a:moveTo>
                  <a:lnTo>
                    <a:pt x="112461" y="131201"/>
                  </a:lnTo>
                  <a:lnTo>
                    <a:pt x="106527" y="131201"/>
                  </a:lnTo>
                  <a:lnTo>
                    <a:pt x="106527" y="125266"/>
                  </a:lnTo>
                  <a:close/>
                  <a:moveTo>
                    <a:pt x="118710" y="125266"/>
                  </a:moveTo>
                  <a:lnTo>
                    <a:pt x="118710" y="131201"/>
                  </a:lnTo>
                  <a:lnTo>
                    <a:pt x="112774" y="131201"/>
                  </a:lnTo>
                  <a:lnTo>
                    <a:pt x="112774" y="125266"/>
                  </a:lnTo>
                  <a:close/>
                  <a:moveTo>
                    <a:pt x="124957" y="125266"/>
                  </a:moveTo>
                  <a:lnTo>
                    <a:pt x="124957" y="131201"/>
                  </a:lnTo>
                  <a:lnTo>
                    <a:pt x="119021" y="131201"/>
                  </a:lnTo>
                  <a:lnTo>
                    <a:pt x="119021" y="125266"/>
                  </a:lnTo>
                  <a:close/>
                  <a:moveTo>
                    <a:pt x="131204" y="125266"/>
                  </a:moveTo>
                  <a:lnTo>
                    <a:pt x="131204" y="131201"/>
                  </a:lnTo>
                  <a:lnTo>
                    <a:pt x="125270" y="131201"/>
                  </a:lnTo>
                  <a:lnTo>
                    <a:pt x="125270" y="125266"/>
                  </a:lnTo>
                  <a:close/>
                  <a:moveTo>
                    <a:pt x="137451" y="125266"/>
                  </a:moveTo>
                  <a:lnTo>
                    <a:pt x="137451" y="131201"/>
                  </a:lnTo>
                  <a:lnTo>
                    <a:pt x="131517" y="131201"/>
                  </a:lnTo>
                  <a:lnTo>
                    <a:pt x="131517" y="125266"/>
                  </a:lnTo>
                  <a:close/>
                  <a:moveTo>
                    <a:pt x="143702" y="125266"/>
                  </a:moveTo>
                  <a:lnTo>
                    <a:pt x="143702" y="131201"/>
                  </a:lnTo>
                  <a:lnTo>
                    <a:pt x="137766" y="131201"/>
                  </a:lnTo>
                  <a:lnTo>
                    <a:pt x="137766" y="125266"/>
                  </a:lnTo>
                  <a:close/>
                  <a:moveTo>
                    <a:pt x="149949" y="125266"/>
                  </a:moveTo>
                  <a:lnTo>
                    <a:pt x="149949" y="131201"/>
                  </a:lnTo>
                  <a:lnTo>
                    <a:pt x="144015" y="131201"/>
                  </a:lnTo>
                  <a:lnTo>
                    <a:pt x="144015" y="125266"/>
                  </a:lnTo>
                  <a:close/>
                  <a:moveTo>
                    <a:pt x="156196" y="125266"/>
                  </a:moveTo>
                  <a:lnTo>
                    <a:pt x="156196" y="131201"/>
                  </a:lnTo>
                  <a:lnTo>
                    <a:pt x="150262" y="131201"/>
                  </a:lnTo>
                  <a:lnTo>
                    <a:pt x="150262" y="125266"/>
                  </a:lnTo>
                  <a:close/>
                  <a:moveTo>
                    <a:pt x="162445" y="125266"/>
                  </a:moveTo>
                  <a:lnTo>
                    <a:pt x="162445" y="131201"/>
                  </a:lnTo>
                  <a:lnTo>
                    <a:pt x="156509" y="131201"/>
                  </a:lnTo>
                  <a:lnTo>
                    <a:pt x="156509" y="125266"/>
                  </a:lnTo>
                  <a:close/>
                  <a:moveTo>
                    <a:pt x="168692" y="125266"/>
                  </a:moveTo>
                  <a:lnTo>
                    <a:pt x="168692" y="131201"/>
                  </a:lnTo>
                  <a:lnTo>
                    <a:pt x="162756" y="131201"/>
                  </a:lnTo>
                  <a:lnTo>
                    <a:pt x="162756" y="125266"/>
                  </a:lnTo>
                  <a:close/>
                  <a:moveTo>
                    <a:pt x="174939" y="125266"/>
                  </a:moveTo>
                  <a:lnTo>
                    <a:pt x="174939" y="131201"/>
                  </a:lnTo>
                  <a:lnTo>
                    <a:pt x="169005" y="131201"/>
                  </a:lnTo>
                  <a:lnTo>
                    <a:pt x="169005" y="125266"/>
                  </a:lnTo>
                  <a:close/>
                  <a:moveTo>
                    <a:pt x="181186" y="125266"/>
                  </a:moveTo>
                  <a:lnTo>
                    <a:pt x="181186" y="131201"/>
                  </a:lnTo>
                  <a:lnTo>
                    <a:pt x="175252" y="131201"/>
                  </a:lnTo>
                  <a:lnTo>
                    <a:pt x="175252" y="125266"/>
                  </a:lnTo>
                  <a:close/>
                  <a:moveTo>
                    <a:pt x="187435" y="125266"/>
                  </a:moveTo>
                  <a:lnTo>
                    <a:pt x="187435" y="131201"/>
                  </a:lnTo>
                  <a:lnTo>
                    <a:pt x="181499" y="131201"/>
                  </a:lnTo>
                  <a:lnTo>
                    <a:pt x="181499" y="125266"/>
                  </a:lnTo>
                  <a:close/>
                  <a:moveTo>
                    <a:pt x="193682" y="125266"/>
                  </a:moveTo>
                  <a:lnTo>
                    <a:pt x="193682" y="131201"/>
                  </a:lnTo>
                  <a:lnTo>
                    <a:pt x="187746" y="131201"/>
                  </a:lnTo>
                  <a:lnTo>
                    <a:pt x="187746" y="125266"/>
                  </a:lnTo>
                  <a:close/>
                  <a:moveTo>
                    <a:pt x="199931" y="125266"/>
                  </a:moveTo>
                  <a:lnTo>
                    <a:pt x="199931" y="131201"/>
                  </a:lnTo>
                  <a:lnTo>
                    <a:pt x="193996" y="131201"/>
                  </a:lnTo>
                  <a:lnTo>
                    <a:pt x="193996" y="125266"/>
                  </a:lnTo>
                  <a:close/>
                  <a:moveTo>
                    <a:pt x="206180" y="125266"/>
                  </a:moveTo>
                  <a:lnTo>
                    <a:pt x="206180" y="131201"/>
                  </a:lnTo>
                  <a:lnTo>
                    <a:pt x="200244" y="131201"/>
                  </a:lnTo>
                  <a:lnTo>
                    <a:pt x="200244" y="125266"/>
                  </a:lnTo>
                  <a:close/>
                  <a:moveTo>
                    <a:pt x="212427" y="125266"/>
                  </a:moveTo>
                  <a:lnTo>
                    <a:pt x="212427" y="131201"/>
                  </a:lnTo>
                  <a:lnTo>
                    <a:pt x="206491" y="131201"/>
                  </a:lnTo>
                  <a:lnTo>
                    <a:pt x="206491" y="125266"/>
                  </a:lnTo>
                  <a:close/>
                  <a:moveTo>
                    <a:pt x="218674" y="125266"/>
                  </a:moveTo>
                  <a:lnTo>
                    <a:pt x="218674" y="131201"/>
                  </a:lnTo>
                  <a:lnTo>
                    <a:pt x="212739" y="131201"/>
                  </a:lnTo>
                  <a:lnTo>
                    <a:pt x="212739" y="125266"/>
                  </a:lnTo>
                  <a:close/>
                  <a:moveTo>
                    <a:pt x="224921" y="125266"/>
                  </a:moveTo>
                  <a:lnTo>
                    <a:pt x="224921" y="131201"/>
                  </a:lnTo>
                  <a:lnTo>
                    <a:pt x="218987" y="131201"/>
                  </a:lnTo>
                  <a:lnTo>
                    <a:pt x="218987" y="125266"/>
                  </a:lnTo>
                  <a:close/>
                  <a:moveTo>
                    <a:pt x="231170" y="125266"/>
                  </a:moveTo>
                  <a:lnTo>
                    <a:pt x="231170" y="131201"/>
                  </a:lnTo>
                  <a:lnTo>
                    <a:pt x="225234" y="131201"/>
                  </a:lnTo>
                  <a:lnTo>
                    <a:pt x="225234" y="125266"/>
                  </a:lnTo>
                  <a:close/>
                  <a:moveTo>
                    <a:pt x="237417" y="125266"/>
                  </a:moveTo>
                  <a:lnTo>
                    <a:pt x="237417" y="131201"/>
                  </a:lnTo>
                  <a:lnTo>
                    <a:pt x="231481" y="131201"/>
                  </a:lnTo>
                  <a:lnTo>
                    <a:pt x="231481" y="125266"/>
                  </a:lnTo>
                  <a:close/>
                  <a:moveTo>
                    <a:pt x="243664" y="125266"/>
                  </a:moveTo>
                  <a:lnTo>
                    <a:pt x="243664" y="131201"/>
                  </a:lnTo>
                  <a:lnTo>
                    <a:pt x="237729" y="131201"/>
                  </a:lnTo>
                  <a:lnTo>
                    <a:pt x="237729" y="125266"/>
                  </a:lnTo>
                  <a:close/>
                  <a:moveTo>
                    <a:pt x="249911" y="125266"/>
                  </a:moveTo>
                  <a:lnTo>
                    <a:pt x="249911" y="131201"/>
                  </a:lnTo>
                  <a:lnTo>
                    <a:pt x="243977" y="131201"/>
                  </a:lnTo>
                  <a:lnTo>
                    <a:pt x="243977" y="125266"/>
                  </a:lnTo>
                  <a:close/>
                  <a:moveTo>
                    <a:pt x="256161" y="125266"/>
                  </a:moveTo>
                  <a:lnTo>
                    <a:pt x="256161" y="131201"/>
                  </a:lnTo>
                  <a:lnTo>
                    <a:pt x="250225" y="131201"/>
                  </a:lnTo>
                  <a:lnTo>
                    <a:pt x="250225" y="125266"/>
                  </a:lnTo>
                  <a:close/>
                  <a:moveTo>
                    <a:pt x="262409" y="125266"/>
                  </a:moveTo>
                  <a:lnTo>
                    <a:pt x="262409" y="131201"/>
                  </a:lnTo>
                  <a:lnTo>
                    <a:pt x="256474" y="131201"/>
                  </a:lnTo>
                  <a:lnTo>
                    <a:pt x="256474" y="125266"/>
                  </a:lnTo>
                  <a:close/>
                  <a:moveTo>
                    <a:pt x="268656" y="125266"/>
                  </a:moveTo>
                  <a:lnTo>
                    <a:pt x="268656" y="131201"/>
                  </a:lnTo>
                  <a:lnTo>
                    <a:pt x="262721" y="131201"/>
                  </a:lnTo>
                  <a:lnTo>
                    <a:pt x="262721" y="125266"/>
                  </a:lnTo>
                  <a:close/>
                  <a:moveTo>
                    <a:pt x="274904" y="125266"/>
                  </a:moveTo>
                  <a:lnTo>
                    <a:pt x="274904" y="131201"/>
                  </a:lnTo>
                  <a:lnTo>
                    <a:pt x="268968" y="131201"/>
                  </a:lnTo>
                  <a:lnTo>
                    <a:pt x="268968" y="125266"/>
                  </a:lnTo>
                  <a:close/>
                  <a:moveTo>
                    <a:pt x="6251" y="131513"/>
                  </a:moveTo>
                  <a:lnTo>
                    <a:pt x="6251" y="137449"/>
                  </a:lnTo>
                  <a:lnTo>
                    <a:pt x="315" y="137449"/>
                  </a:lnTo>
                  <a:lnTo>
                    <a:pt x="315" y="131513"/>
                  </a:lnTo>
                  <a:close/>
                  <a:moveTo>
                    <a:pt x="12498" y="131513"/>
                  </a:moveTo>
                  <a:lnTo>
                    <a:pt x="12498" y="137449"/>
                  </a:lnTo>
                  <a:lnTo>
                    <a:pt x="6562" y="137449"/>
                  </a:lnTo>
                  <a:lnTo>
                    <a:pt x="6562" y="131513"/>
                  </a:lnTo>
                  <a:close/>
                  <a:moveTo>
                    <a:pt x="18745" y="131513"/>
                  </a:moveTo>
                  <a:lnTo>
                    <a:pt x="18745" y="137449"/>
                  </a:lnTo>
                  <a:lnTo>
                    <a:pt x="12810" y="137449"/>
                  </a:lnTo>
                  <a:lnTo>
                    <a:pt x="12810" y="131513"/>
                  </a:lnTo>
                  <a:close/>
                  <a:moveTo>
                    <a:pt x="24992" y="131513"/>
                  </a:moveTo>
                  <a:lnTo>
                    <a:pt x="24992" y="137449"/>
                  </a:lnTo>
                  <a:lnTo>
                    <a:pt x="19058" y="137449"/>
                  </a:lnTo>
                  <a:lnTo>
                    <a:pt x="19058" y="131513"/>
                  </a:lnTo>
                  <a:close/>
                  <a:moveTo>
                    <a:pt x="31241" y="131513"/>
                  </a:moveTo>
                  <a:lnTo>
                    <a:pt x="31241" y="137449"/>
                  </a:lnTo>
                  <a:lnTo>
                    <a:pt x="25305" y="137449"/>
                  </a:lnTo>
                  <a:lnTo>
                    <a:pt x="25305" y="131513"/>
                  </a:lnTo>
                  <a:close/>
                  <a:moveTo>
                    <a:pt x="37489" y="131513"/>
                  </a:moveTo>
                  <a:lnTo>
                    <a:pt x="37489" y="137449"/>
                  </a:lnTo>
                  <a:lnTo>
                    <a:pt x="31553" y="137449"/>
                  </a:lnTo>
                  <a:lnTo>
                    <a:pt x="31553" y="131513"/>
                  </a:lnTo>
                  <a:close/>
                  <a:moveTo>
                    <a:pt x="43737" y="131513"/>
                  </a:moveTo>
                  <a:lnTo>
                    <a:pt x="43737" y="137449"/>
                  </a:lnTo>
                  <a:lnTo>
                    <a:pt x="37802" y="137449"/>
                  </a:lnTo>
                  <a:lnTo>
                    <a:pt x="37802" y="131513"/>
                  </a:lnTo>
                  <a:close/>
                  <a:moveTo>
                    <a:pt x="49985" y="131513"/>
                  </a:moveTo>
                  <a:lnTo>
                    <a:pt x="49985" y="137449"/>
                  </a:lnTo>
                  <a:lnTo>
                    <a:pt x="44049" y="137449"/>
                  </a:lnTo>
                  <a:lnTo>
                    <a:pt x="44049" y="131513"/>
                  </a:lnTo>
                  <a:close/>
                  <a:moveTo>
                    <a:pt x="56232" y="131513"/>
                  </a:moveTo>
                  <a:lnTo>
                    <a:pt x="56232" y="137449"/>
                  </a:lnTo>
                  <a:lnTo>
                    <a:pt x="50296" y="137449"/>
                  </a:lnTo>
                  <a:lnTo>
                    <a:pt x="50296" y="131513"/>
                  </a:lnTo>
                  <a:close/>
                  <a:moveTo>
                    <a:pt x="62480" y="131513"/>
                  </a:moveTo>
                  <a:lnTo>
                    <a:pt x="62480" y="137449"/>
                  </a:lnTo>
                  <a:lnTo>
                    <a:pt x="56545" y="137449"/>
                  </a:lnTo>
                  <a:lnTo>
                    <a:pt x="56545" y="131513"/>
                  </a:lnTo>
                  <a:close/>
                  <a:moveTo>
                    <a:pt x="68727" y="131513"/>
                  </a:moveTo>
                  <a:lnTo>
                    <a:pt x="68727" y="137449"/>
                  </a:lnTo>
                  <a:lnTo>
                    <a:pt x="62792" y="137449"/>
                  </a:lnTo>
                  <a:lnTo>
                    <a:pt x="62792" y="131513"/>
                  </a:lnTo>
                  <a:close/>
                  <a:moveTo>
                    <a:pt x="74975" y="131513"/>
                  </a:moveTo>
                  <a:lnTo>
                    <a:pt x="74975" y="137449"/>
                  </a:lnTo>
                  <a:lnTo>
                    <a:pt x="69039" y="137449"/>
                  </a:lnTo>
                  <a:lnTo>
                    <a:pt x="69039" y="131513"/>
                  </a:lnTo>
                  <a:close/>
                  <a:moveTo>
                    <a:pt x="81223" y="131513"/>
                  </a:moveTo>
                  <a:lnTo>
                    <a:pt x="81223" y="137449"/>
                  </a:lnTo>
                  <a:lnTo>
                    <a:pt x="75286" y="137449"/>
                  </a:lnTo>
                  <a:lnTo>
                    <a:pt x="75286" y="131513"/>
                  </a:lnTo>
                  <a:close/>
                  <a:moveTo>
                    <a:pt x="87470" y="131513"/>
                  </a:moveTo>
                  <a:lnTo>
                    <a:pt x="87470" y="137449"/>
                  </a:lnTo>
                  <a:lnTo>
                    <a:pt x="81535" y="137449"/>
                  </a:lnTo>
                  <a:lnTo>
                    <a:pt x="81535" y="131513"/>
                  </a:lnTo>
                  <a:close/>
                  <a:moveTo>
                    <a:pt x="93718" y="131513"/>
                  </a:moveTo>
                  <a:lnTo>
                    <a:pt x="93718" y="137449"/>
                  </a:lnTo>
                  <a:lnTo>
                    <a:pt x="87784" y="137449"/>
                  </a:lnTo>
                  <a:lnTo>
                    <a:pt x="87784" y="131513"/>
                  </a:lnTo>
                  <a:close/>
                  <a:moveTo>
                    <a:pt x="99967" y="131513"/>
                  </a:moveTo>
                  <a:lnTo>
                    <a:pt x="99967" y="137449"/>
                  </a:lnTo>
                  <a:lnTo>
                    <a:pt x="94031" y="137449"/>
                  </a:lnTo>
                  <a:lnTo>
                    <a:pt x="94031" y="131513"/>
                  </a:lnTo>
                  <a:close/>
                  <a:moveTo>
                    <a:pt x="106214" y="131513"/>
                  </a:moveTo>
                  <a:lnTo>
                    <a:pt x="106214" y="137449"/>
                  </a:lnTo>
                  <a:lnTo>
                    <a:pt x="100278" y="137449"/>
                  </a:lnTo>
                  <a:lnTo>
                    <a:pt x="100278" y="131513"/>
                  </a:lnTo>
                  <a:close/>
                  <a:moveTo>
                    <a:pt x="112461" y="131513"/>
                  </a:moveTo>
                  <a:lnTo>
                    <a:pt x="112461" y="137449"/>
                  </a:lnTo>
                  <a:lnTo>
                    <a:pt x="106527" y="137449"/>
                  </a:lnTo>
                  <a:lnTo>
                    <a:pt x="106527" y="131513"/>
                  </a:lnTo>
                  <a:close/>
                  <a:moveTo>
                    <a:pt x="118710" y="131513"/>
                  </a:moveTo>
                  <a:lnTo>
                    <a:pt x="118710" y="137449"/>
                  </a:lnTo>
                  <a:lnTo>
                    <a:pt x="112774" y="137449"/>
                  </a:lnTo>
                  <a:lnTo>
                    <a:pt x="112774" y="131513"/>
                  </a:lnTo>
                  <a:close/>
                  <a:moveTo>
                    <a:pt x="124957" y="131513"/>
                  </a:moveTo>
                  <a:lnTo>
                    <a:pt x="124957" y="137449"/>
                  </a:lnTo>
                  <a:lnTo>
                    <a:pt x="119021" y="137449"/>
                  </a:lnTo>
                  <a:lnTo>
                    <a:pt x="119021" y="131513"/>
                  </a:lnTo>
                  <a:close/>
                  <a:moveTo>
                    <a:pt x="131204" y="131513"/>
                  </a:moveTo>
                  <a:lnTo>
                    <a:pt x="131204" y="137449"/>
                  </a:lnTo>
                  <a:lnTo>
                    <a:pt x="125270" y="137449"/>
                  </a:lnTo>
                  <a:lnTo>
                    <a:pt x="125270" y="131513"/>
                  </a:lnTo>
                  <a:close/>
                  <a:moveTo>
                    <a:pt x="137451" y="131513"/>
                  </a:moveTo>
                  <a:lnTo>
                    <a:pt x="137451" y="137449"/>
                  </a:lnTo>
                  <a:lnTo>
                    <a:pt x="131517" y="137449"/>
                  </a:lnTo>
                  <a:lnTo>
                    <a:pt x="131517" y="131513"/>
                  </a:lnTo>
                  <a:close/>
                  <a:moveTo>
                    <a:pt x="143702" y="131513"/>
                  </a:moveTo>
                  <a:lnTo>
                    <a:pt x="143702" y="137449"/>
                  </a:lnTo>
                  <a:lnTo>
                    <a:pt x="137766" y="137449"/>
                  </a:lnTo>
                  <a:lnTo>
                    <a:pt x="137766" y="131513"/>
                  </a:lnTo>
                  <a:close/>
                  <a:moveTo>
                    <a:pt x="149949" y="131513"/>
                  </a:moveTo>
                  <a:lnTo>
                    <a:pt x="149949" y="137449"/>
                  </a:lnTo>
                  <a:lnTo>
                    <a:pt x="144015" y="137449"/>
                  </a:lnTo>
                  <a:lnTo>
                    <a:pt x="144015" y="131513"/>
                  </a:lnTo>
                  <a:close/>
                  <a:moveTo>
                    <a:pt x="156196" y="131513"/>
                  </a:moveTo>
                  <a:lnTo>
                    <a:pt x="156196" y="137449"/>
                  </a:lnTo>
                  <a:lnTo>
                    <a:pt x="150262" y="137449"/>
                  </a:lnTo>
                  <a:lnTo>
                    <a:pt x="150262" y="131513"/>
                  </a:lnTo>
                  <a:close/>
                  <a:moveTo>
                    <a:pt x="162445" y="131513"/>
                  </a:moveTo>
                  <a:lnTo>
                    <a:pt x="162445" y="137449"/>
                  </a:lnTo>
                  <a:lnTo>
                    <a:pt x="156509" y="137449"/>
                  </a:lnTo>
                  <a:lnTo>
                    <a:pt x="156509" y="131513"/>
                  </a:lnTo>
                  <a:close/>
                  <a:moveTo>
                    <a:pt x="168692" y="131513"/>
                  </a:moveTo>
                  <a:lnTo>
                    <a:pt x="168692" y="137449"/>
                  </a:lnTo>
                  <a:lnTo>
                    <a:pt x="162756" y="137449"/>
                  </a:lnTo>
                  <a:lnTo>
                    <a:pt x="162756" y="131513"/>
                  </a:lnTo>
                  <a:close/>
                  <a:moveTo>
                    <a:pt x="174939" y="131513"/>
                  </a:moveTo>
                  <a:lnTo>
                    <a:pt x="174939" y="137449"/>
                  </a:lnTo>
                  <a:lnTo>
                    <a:pt x="169005" y="137449"/>
                  </a:lnTo>
                  <a:lnTo>
                    <a:pt x="169005" y="131513"/>
                  </a:lnTo>
                  <a:close/>
                  <a:moveTo>
                    <a:pt x="181186" y="131513"/>
                  </a:moveTo>
                  <a:lnTo>
                    <a:pt x="181186" y="137449"/>
                  </a:lnTo>
                  <a:lnTo>
                    <a:pt x="175252" y="137449"/>
                  </a:lnTo>
                  <a:lnTo>
                    <a:pt x="175252" y="131513"/>
                  </a:lnTo>
                  <a:close/>
                  <a:moveTo>
                    <a:pt x="187433" y="131513"/>
                  </a:moveTo>
                  <a:lnTo>
                    <a:pt x="187433" y="137449"/>
                  </a:lnTo>
                  <a:lnTo>
                    <a:pt x="181499" y="137449"/>
                  </a:lnTo>
                  <a:lnTo>
                    <a:pt x="181499" y="131513"/>
                  </a:lnTo>
                  <a:close/>
                  <a:moveTo>
                    <a:pt x="193682" y="131513"/>
                  </a:moveTo>
                  <a:lnTo>
                    <a:pt x="193682" y="137449"/>
                  </a:lnTo>
                  <a:lnTo>
                    <a:pt x="187746" y="137449"/>
                  </a:lnTo>
                  <a:lnTo>
                    <a:pt x="187746" y="131513"/>
                  </a:lnTo>
                  <a:close/>
                  <a:moveTo>
                    <a:pt x="199931" y="131513"/>
                  </a:moveTo>
                  <a:lnTo>
                    <a:pt x="199931" y="137449"/>
                  </a:lnTo>
                  <a:lnTo>
                    <a:pt x="193996" y="137449"/>
                  </a:lnTo>
                  <a:lnTo>
                    <a:pt x="193996" y="131513"/>
                  </a:lnTo>
                  <a:close/>
                  <a:moveTo>
                    <a:pt x="206180" y="131513"/>
                  </a:moveTo>
                  <a:lnTo>
                    <a:pt x="206180" y="137449"/>
                  </a:lnTo>
                  <a:lnTo>
                    <a:pt x="200244" y="137449"/>
                  </a:lnTo>
                  <a:lnTo>
                    <a:pt x="200244" y="131513"/>
                  </a:lnTo>
                  <a:close/>
                  <a:moveTo>
                    <a:pt x="212427" y="131513"/>
                  </a:moveTo>
                  <a:lnTo>
                    <a:pt x="212427" y="137449"/>
                  </a:lnTo>
                  <a:lnTo>
                    <a:pt x="206491" y="137449"/>
                  </a:lnTo>
                  <a:lnTo>
                    <a:pt x="206491" y="131513"/>
                  </a:lnTo>
                  <a:close/>
                  <a:moveTo>
                    <a:pt x="218674" y="131513"/>
                  </a:moveTo>
                  <a:lnTo>
                    <a:pt x="218674" y="137449"/>
                  </a:lnTo>
                  <a:lnTo>
                    <a:pt x="212739" y="137449"/>
                  </a:lnTo>
                  <a:lnTo>
                    <a:pt x="212739" y="131513"/>
                  </a:lnTo>
                  <a:close/>
                  <a:moveTo>
                    <a:pt x="224921" y="131513"/>
                  </a:moveTo>
                  <a:lnTo>
                    <a:pt x="224921" y="137449"/>
                  </a:lnTo>
                  <a:lnTo>
                    <a:pt x="218987" y="137449"/>
                  </a:lnTo>
                  <a:lnTo>
                    <a:pt x="218987" y="131513"/>
                  </a:lnTo>
                  <a:close/>
                  <a:moveTo>
                    <a:pt x="231170" y="131513"/>
                  </a:moveTo>
                  <a:lnTo>
                    <a:pt x="231170" y="137449"/>
                  </a:lnTo>
                  <a:lnTo>
                    <a:pt x="225234" y="137449"/>
                  </a:lnTo>
                  <a:lnTo>
                    <a:pt x="225234" y="131513"/>
                  </a:lnTo>
                  <a:close/>
                  <a:moveTo>
                    <a:pt x="237417" y="131513"/>
                  </a:moveTo>
                  <a:lnTo>
                    <a:pt x="237417" y="137449"/>
                  </a:lnTo>
                  <a:lnTo>
                    <a:pt x="231481" y="137449"/>
                  </a:lnTo>
                  <a:lnTo>
                    <a:pt x="231481" y="131513"/>
                  </a:lnTo>
                  <a:close/>
                  <a:moveTo>
                    <a:pt x="243664" y="131513"/>
                  </a:moveTo>
                  <a:lnTo>
                    <a:pt x="243664" y="137449"/>
                  </a:lnTo>
                  <a:lnTo>
                    <a:pt x="237729" y="137449"/>
                  </a:lnTo>
                  <a:lnTo>
                    <a:pt x="237729" y="131513"/>
                  </a:lnTo>
                  <a:close/>
                  <a:moveTo>
                    <a:pt x="249911" y="131513"/>
                  </a:moveTo>
                  <a:lnTo>
                    <a:pt x="249911" y="137449"/>
                  </a:lnTo>
                  <a:lnTo>
                    <a:pt x="243977" y="137449"/>
                  </a:lnTo>
                  <a:lnTo>
                    <a:pt x="243977" y="131513"/>
                  </a:lnTo>
                  <a:close/>
                  <a:moveTo>
                    <a:pt x="256161" y="131513"/>
                  </a:moveTo>
                  <a:lnTo>
                    <a:pt x="256161" y="137449"/>
                  </a:lnTo>
                  <a:lnTo>
                    <a:pt x="250225" y="137449"/>
                  </a:lnTo>
                  <a:lnTo>
                    <a:pt x="250225" y="131513"/>
                  </a:lnTo>
                  <a:close/>
                  <a:moveTo>
                    <a:pt x="262409" y="131513"/>
                  </a:moveTo>
                  <a:lnTo>
                    <a:pt x="262409" y="137449"/>
                  </a:lnTo>
                  <a:lnTo>
                    <a:pt x="256474" y="137449"/>
                  </a:lnTo>
                  <a:lnTo>
                    <a:pt x="256474" y="131513"/>
                  </a:lnTo>
                  <a:close/>
                  <a:moveTo>
                    <a:pt x="268656" y="131513"/>
                  </a:moveTo>
                  <a:lnTo>
                    <a:pt x="268656" y="137449"/>
                  </a:lnTo>
                  <a:lnTo>
                    <a:pt x="262721" y="137449"/>
                  </a:lnTo>
                  <a:lnTo>
                    <a:pt x="262721" y="131513"/>
                  </a:lnTo>
                  <a:close/>
                  <a:moveTo>
                    <a:pt x="274904" y="131513"/>
                  </a:moveTo>
                  <a:lnTo>
                    <a:pt x="274904" y="137449"/>
                  </a:lnTo>
                  <a:lnTo>
                    <a:pt x="268968" y="137449"/>
                  </a:lnTo>
                  <a:lnTo>
                    <a:pt x="268968" y="131513"/>
                  </a:lnTo>
                  <a:close/>
                  <a:moveTo>
                    <a:pt x="6251" y="137760"/>
                  </a:moveTo>
                  <a:lnTo>
                    <a:pt x="6251" y="143697"/>
                  </a:lnTo>
                  <a:lnTo>
                    <a:pt x="315" y="143697"/>
                  </a:lnTo>
                  <a:lnTo>
                    <a:pt x="315" y="137760"/>
                  </a:lnTo>
                  <a:close/>
                  <a:moveTo>
                    <a:pt x="12498" y="137760"/>
                  </a:moveTo>
                  <a:lnTo>
                    <a:pt x="12498" y="143697"/>
                  </a:lnTo>
                  <a:lnTo>
                    <a:pt x="6562" y="143697"/>
                  </a:lnTo>
                  <a:lnTo>
                    <a:pt x="6562" y="137760"/>
                  </a:lnTo>
                  <a:close/>
                  <a:moveTo>
                    <a:pt x="18745" y="137760"/>
                  </a:moveTo>
                  <a:lnTo>
                    <a:pt x="18745" y="143697"/>
                  </a:lnTo>
                  <a:lnTo>
                    <a:pt x="12810" y="143697"/>
                  </a:lnTo>
                  <a:lnTo>
                    <a:pt x="12810" y="137760"/>
                  </a:lnTo>
                  <a:close/>
                  <a:moveTo>
                    <a:pt x="24992" y="137760"/>
                  </a:moveTo>
                  <a:lnTo>
                    <a:pt x="24992" y="143697"/>
                  </a:lnTo>
                  <a:lnTo>
                    <a:pt x="19058" y="143697"/>
                  </a:lnTo>
                  <a:lnTo>
                    <a:pt x="19058" y="137760"/>
                  </a:lnTo>
                  <a:close/>
                  <a:moveTo>
                    <a:pt x="31241" y="137760"/>
                  </a:moveTo>
                  <a:lnTo>
                    <a:pt x="31241" y="143697"/>
                  </a:lnTo>
                  <a:lnTo>
                    <a:pt x="25305" y="143697"/>
                  </a:lnTo>
                  <a:lnTo>
                    <a:pt x="25305" y="137760"/>
                  </a:lnTo>
                  <a:close/>
                  <a:moveTo>
                    <a:pt x="37489" y="137760"/>
                  </a:moveTo>
                  <a:lnTo>
                    <a:pt x="37489" y="143697"/>
                  </a:lnTo>
                  <a:lnTo>
                    <a:pt x="31553" y="143697"/>
                  </a:lnTo>
                  <a:lnTo>
                    <a:pt x="31553" y="137760"/>
                  </a:lnTo>
                  <a:close/>
                  <a:moveTo>
                    <a:pt x="43737" y="137760"/>
                  </a:moveTo>
                  <a:lnTo>
                    <a:pt x="43737" y="143697"/>
                  </a:lnTo>
                  <a:lnTo>
                    <a:pt x="37802" y="143697"/>
                  </a:lnTo>
                  <a:lnTo>
                    <a:pt x="37802" y="137760"/>
                  </a:lnTo>
                  <a:close/>
                  <a:moveTo>
                    <a:pt x="49985" y="137760"/>
                  </a:moveTo>
                  <a:lnTo>
                    <a:pt x="49985" y="143697"/>
                  </a:lnTo>
                  <a:lnTo>
                    <a:pt x="44049" y="143697"/>
                  </a:lnTo>
                  <a:lnTo>
                    <a:pt x="44049" y="137760"/>
                  </a:lnTo>
                  <a:close/>
                  <a:moveTo>
                    <a:pt x="56232" y="137760"/>
                  </a:moveTo>
                  <a:lnTo>
                    <a:pt x="56232" y="143697"/>
                  </a:lnTo>
                  <a:lnTo>
                    <a:pt x="50296" y="143697"/>
                  </a:lnTo>
                  <a:lnTo>
                    <a:pt x="50296" y="137760"/>
                  </a:lnTo>
                  <a:close/>
                  <a:moveTo>
                    <a:pt x="62480" y="137760"/>
                  </a:moveTo>
                  <a:lnTo>
                    <a:pt x="62480" y="143697"/>
                  </a:lnTo>
                  <a:lnTo>
                    <a:pt x="56545" y="143697"/>
                  </a:lnTo>
                  <a:lnTo>
                    <a:pt x="56545" y="137760"/>
                  </a:lnTo>
                  <a:close/>
                  <a:moveTo>
                    <a:pt x="68727" y="137760"/>
                  </a:moveTo>
                  <a:lnTo>
                    <a:pt x="68727" y="143697"/>
                  </a:lnTo>
                  <a:lnTo>
                    <a:pt x="62792" y="143697"/>
                  </a:lnTo>
                  <a:lnTo>
                    <a:pt x="62792" y="137760"/>
                  </a:lnTo>
                  <a:close/>
                  <a:moveTo>
                    <a:pt x="74975" y="137760"/>
                  </a:moveTo>
                  <a:lnTo>
                    <a:pt x="74975" y="143697"/>
                  </a:lnTo>
                  <a:lnTo>
                    <a:pt x="69039" y="143697"/>
                  </a:lnTo>
                  <a:lnTo>
                    <a:pt x="69039" y="137760"/>
                  </a:lnTo>
                  <a:close/>
                  <a:moveTo>
                    <a:pt x="81223" y="137760"/>
                  </a:moveTo>
                  <a:lnTo>
                    <a:pt x="81223" y="143697"/>
                  </a:lnTo>
                  <a:lnTo>
                    <a:pt x="75286" y="143697"/>
                  </a:lnTo>
                  <a:lnTo>
                    <a:pt x="75286" y="137760"/>
                  </a:lnTo>
                  <a:close/>
                  <a:moveTo>
                    <a:pt x="87470" y="137760"/>
                  </a:moveTo>
                  <a:lnTo>
                    <a:pt x="87470" y="143697"/>
                  </a:lnTo>
                  <a:lnTo>
                    <a:pt x="81535" y="143697"/>
                  </a:lnTo>
                  <a:lnTo>
                    <a:pt x="81535" y="137760"/>
                  </a:lnTo>
                  <a:close/>
                  <a:moveTo>
                    <a:pt x="93718" y="137760"/>
                  </a:moveTo>
                  <a:lnTo>
                    <a:pt x="93718" y="143697"/>
                  </a:lnTo>
                  <a:lnTo>
                    <a:pt x="87784" y="143697"/>
                  </a:lnTo>
                  <a:lnTo>
                    <a:pt x="87784" y="137760"/>
                  </a:lnTo>
                  <a:close/>
                  <a:moveTo>
                    <a:pt x="99967" y="137760"/>
                  </a:moveTo>
                  <a:lnTo>
                    <a:pt x="99967" y="143697"/>
                  </a:lnTo>
                  <a:lnTo>
                    <a:pt x="94031" y="143697"/>
                  </a:lnTo>
                  <a:lnTo>
                    <a:pt x="94031" y="137760"/>
                  </a:lnTo>
                  <a:close/>
                  <a:moveTo>
                    <a:pt x="106214" y="137760"/>
                  </a:moveTo>
                  <a:lnTo>
                    <a:pt x="106214" y="143697"/>
                  </a:lnTo>
                  <a:lnTo>
                    <a:pt x="100278" y="143697"/>
                  </a:lnTo>
                  <a:lnTo>
                    <a:pt x="100278" y="137760"/>
                  </a:lnTo>
                  <a:close/>
                  <a:moveTo>
                    <a:pt x="112461" y="137760"/>
                  </a:moveTo>
                  <a:lnTo>
                    <a:pt x="112461" y="143697"/>
                  </a:lnTo>
                  <a:lnTo>
                    <a:pt x="106527" y="143697"/>
                  </a:lnTo>
                  <a:lnTo>
                    <a:pt x="106527" y="137760"/>
                  </a:lnTo>
                  <a:close/>
                  <a:moveTo>
                    <a:pt x="118710" y="137760"/>
                  </a:moveTo>
                  <a:lnTo>
                    <a:pt x="118710" y="143697"/>
                  </a:lnTo>
                  <a:lnTo>
                    <a:pt x="112774" y="143697"/>
                  </a:lnTo>
                  <a:lnTo>
                    <a:pt x="112774" y="137760"/>
                  </a:lnTo>
                  <a:close/>
                  <a:moveTo>
                    <a:pt x="124957" y="137760"/>
                  </a:moveTo>
                  <a:lnTo>
                    <a:pt x="124957" y="143697"/>
                  </a:lnTo>
                  <a:lnTo>
                    <a:pt x="119021" y="143697"/>
                  </a:lnTo>
                  <a:lnTo>
                    <a:pt x="119021" y="137760"/>
                  </a:lnTo>
                  <a:close/>
                  <a:moveTo>
                    <a:pt x="131204" y="137760"/>
                  </a:moveTo>
                  <a:lnTo>
                    <a:pt x="131204" y="143697"/>
                  </a:lnTo>
                  <a:lnTo>
                    <a:pt x="125270" y="143697"/>
                  </a:lnTo>
                  <a:lnTo>
                    <a:pt x="125270" y="137760"/>
                  </a:lnTo>
                  <a:close/>
                  <a:moveTo>
                    <a:pt x="137451" y="137760"/>
                  </a:moveTo>
                  <a:lnTo>
                    <a:pt x="137451" y="143697"/>
                  </a:lnTo>
                  <a:lnTo>
                    <a:pt x="131517" y="143697"/>
                  </a:lnTo>
                  <a:lnTo>
                    <a:pt x="131517" y="137760"/>
                  </a:lnTo>
                  <a:close/>
                  <a:moveTo>
                    <a:pt x="143702" y="137760"/>
                  </a:moveTo>
                  <a:lnTo>
                    <a:pt x="143702" y="143697"/>
                  </a:lnTo>
                  <a:lnTo>
                    <a:pt x="137766" y="143697"/>
                  </a:lnTo>
                  <a:lnTo>
                    <a:pt x="137766" y="137760"/>
                  </a:lnTo>
                  <a:close/>
                  <a:moveTo>
                    <a:pt x="149949" y="137760"/>
                  </a:moveTo>
                  <a:lnTo>
                    <a:pt x="149949" y="143697"/>
                  </a:lnTo>
                  <a:lnTo>
                    <a:pt x="144015" y="143697"/>
                  </a:lnTo>
                  <a:lnTo>
                    <a:pt x="144015" y="137760"/>
                  </a:lnTo>
                  <a:close/>
                  <a:moveTo>
                    <a:pt x="156196" y="137760"/>
                  </a:moveTo>
                  <a:lnTo>
                    <a:pt x="156196" y="143697"/>
                  </a:lnTo>
                  <a:lnTo>
                    <a:pt x="150262" y="143697"/>
                  </a:lnTo>
                  <a:lnTo>
                    <a:pt x="150262" y="137760"/>
                  </a:lnTo>
                  <a:close/>
                  <a:moveTo>
                    <a:pt x="162445" y="137760"/>
                  </a:moveTo>
                  <a:lnTo>
                    <a:pt x="162445" y="143697"/>
                  </a:lnTo>
                  <a:lnTo>
                    <a:pt x="156509" y="143697"/>
                  </a:lnTo>
                  <a:lnTo>
                    <a:pt x="156509" y="137760"/>
                  </a:lnTo>
                  <a:close/>
                  <a:moveTo>
                    <a:pt x="168692" y="137760"/>
                  </a:moveTo>
                  <a:lnTo>
                    <a:pt x="168692" y="143697"/>
                  </a:lnTo>
                  <a:lnTo>
                    <a:pt x="162756" y="143697"/>
                  </a:lnTo>
                  <a:lnTo>
                    <a:pt x="162756" y="137760"/>
                  </a:lnTo>
                  <a:close/>
                  <a:moveTo>
                    <a:pt x="174939" y="137760"/>
                  </a:moveTo>
                  <a:lnTo>
                    <a:pt x="174939" y="143697"/>
                  </a:lnTo>
                  <a:lnTo>
                    <a:pt x="169005" y="143697"/>
                  </a:lnTo>
                  <a:lnTo>
                    <a:pt x="169005" y="137760"/>
                  </a:lnTo>
                  <a:close/>
                  <a:moveTo>
                    <a:pt x="181186" y="137760"/>
                  </a:moveTo>
                  <a:lnTo>
                    <a:pt x="181186" y="143697"/>
                  </a:lnTo>
                  <a:lnTo>
                    <a:pt x="175252" y="143697"/>
                  </a:lnTo>
                  <a:lnTo>
                    <a:pt x="175252" y="137760"/>
                  </a:lnTo>
                  <a:close/>
                  <a:moveTo>
                    <a:pt x="187433" y="137760"/>
                  </a:moveTo>
                  <a:lnTo>
                    <a:pt x="187433" y="143697"/>
                  </a:lnTo>
                  <a:lnTo>
                    <a:pt x="181499" y="143697"/>
                  </a:lnTo>
                  <a:lnTo>
                    <a:pt x="181499" y="137760"/>
                  </a:lnTo>
                  <a:close/>
                  <a:moveTo>
                    <a:pt x="193682" y="137760"/>
                  </a:moveTo>
                  <a:lnTo>
                    <a:pt x="193682" y="143697"/>
                  </a:lnTo>
                  <a:lnTo>
                    <a:pt x="187746" y="143697"/>
                  </a:lnTo>
                  <a:lnTo>
                    <a:pt x="187746" y="137760"/>
                  </a:lnTo>
                  <a:close/>
                  <a:moveTo>
                    <a:pt x="199931" y="137760"/>
                  </a:moveTo>
                  <a:lnTo>
                    <a:pt x="199931" y="143697"/>
                  </a:lnTo>
                  <a:lnTo>
                    <a:pt x="193996" y="143697"/>
                  </a:lnTo>
                  <a:lnTo>
                    <a:pt x="193996" y="137760"/>
                  </a:lnTo>
                  <a:close/>
                  <a:moveTo>
                    <a:pt x="206180" y="137760"/>
                  </a:moveTo>
                  <a:lnTo>
                    <a:pt x="206180" y="143697"/>
                  </a:lnTo>
                  <a:lnTo>
                    <a:pt x="200244" y="143697"/>
                  </a:lnTo>
                  <a:lnTo>
                    <a:pt x="200244" y="137760"/>
                  </a:lnTo>
                  <a:close/>
                  <a:moveTo>
                    <a:pt x="212427" y="137760"/>
                  </a:moveTo>
                  <a:lnTo>
                    <a:pt x="212427" y="143697"/>
                  </a:lnTo>
                  <a:lnTo>
                    <a:pt x="206491" y="143697"/>
                  </a:lnTo>
                  <a:lnTo>
                    <a:pt x="206491" y="137760"/>
                  </a:lnTo>
                  <a:close/>
                  <a:moveTo>
                    <a:pt x="218674" y="137760"/>
                  </a:moveTo>
                  <a:lnTo>
                    <a:pt x="218674" y="143697"/>
                  </a:lnTo>
                  <a:lnTo>
                    <a:pt x="212739" y="143697"/>
                  </a:lnTo>
                  <a:lnTo>
                    <a:pt x="212739" y="137760"/>
                  </a:lnTo>
                  <a:close/>
                  <a:moveTo>
                    <a:pt x="224921" y="137760"/>
                  </a:moveTo>
                  <a:lnTo>
                    <a:pt x="224921" y="143697"/>
                  </a:lnTo>
                  <a:lnTo>
                    <a:pt x="218987" y="143697"/>
                  </a:lnTo>
                  <a:lnTo>
                    <a:pt x="218987" y="137760"/>
                  </a:lnTo>
                  <a:close/>
                  <a:moveTo>
                    <a:pt x="231170" y="137760"/>
                  </a:moveTo>
                  <a:lnTo>
                    <a:pt x="231170" y="143697"/>
                  </a:lnTo>
                  <a:lnTo>
                    <a:pt x="225234" y="143697"/>
                  </a:lnTo>
                  <a:lnTo>
                    <a:pt x="225234" y="137760"/>
                  </a:lnTo>
                  <a:close/>
                  <a:moveTo>
                    <a:pt x="237417" y="137760"/>
                  </a:moveTo>
                  <a:lnTo>
                    <a:pt x="237417" y="143697"/>
                  </a:lnTo>
                  <a:lnTo>
                    <a:pt x="231481" y="143697"/>
                  </a:lnTo>
                  <a:lnTo>
                    <a:pt x="231481" y="137760"/>
                  </a:lnTo>
                  <a:close/>
                  <a:moveTo>
                    <a:pt x="243664" y="137760"/>
                  </a:moveTo>
                  <a:lnTo>
                    <a:pt x="243664" y="143697"/>
                  </a:lnTo>
                  <a:lnTo>
                    <a:pt x="237729" y="143697"/>
                  </a:lnTo>
                  <a:lnTo>
                    <a:pt x="237729" y="137760"/>
                  </a:lnTo>
                  <a:close/>
                  <a:moveTo>
                    <a:pt x="249911" y="137760"/>
                  </a:moveTo>
                  <a:lnTo>
                    <a:pt x="249911" y="143697"/>
                  </a:lnTo>
                  <a:lnTo>
                    <a:pt x="243977" y="143697"/>
                  </a:lnTo>
                  <a:lnTo>
                    <a:pt x="243977" y="137760"/>
                  </a:lnTo>
                  <a:close/>
                  <a:moveTo>
                    <a:pt x="256161" y="137760"/>
                  </a:moveTo>
                  <a:lnTo>
                    <a:pt x="256161" y="143697"/>
                  </a:lnTo>
                  <a:lnTo>
                    <a:pt x="250225" y="143697"/>
                  </a:lnTo>
                  <a:lnTo>
                    <a:pt x="250225" y="137760"/>
                  </a:lnTo>
                  <a:close/>
                  <a:moveTo>
                    <a:pt x="262409" y="137760"/>
                  </a:moveTo>
                  <a:lnTo>
                    <a:pt x="262409" y="143697"/>
                  </a:lnTo>
                  <a:lnTo>
                    <a:pt x="256474" y="143697"/>
                  </a:lnTo>
                  <a:lnTo>
                    <a:pt x="256474" y="137760"/>
                  </a:lnTo>
                  <a:close/>
                  <a:moveTo>
                    <a:pt x="268656" y="137760"/>
                  </a:moveTo>
                  <a:lnTo>
                    <a:pt x="268656" y="143697"/>
                  </a:lnTo>
                  <a:lnTo>
                    <a:pt x="262721" y="143697"/>
                  </a:lnTo>
                  <a:lnTo>
                    <a:pt x="262721" y="137760"/>
                  </a:lnTo>
                  <a:close/>
                  <a:moveTo>
                    <a:pt x="274904" y="137760"/>
                  </a:moveTo>
                  <a:lnTo>
                    <a:pt x="274904" y="143697"/>
                  </a:lnTo>
                  <a:lnTo>
                    <a:pt x="268968" y="143697"/>
                  </a:lnTo>
                  <a:lnTo>
                    <a:pt x="268968" y="137760"/>
                  </a:lnTo>
                  <a:close/>
                  <a:moveTo>
                    <a:pt x="6251" y="144011"/>
                  </a:moveTo>
                  <a:lnTo>
                    <a:pt x="6251" y="149945"/>
                  </a:lnTo>
                  <a:lnTo>
                    <a:pt x="315" y="149945"/>
                  </a:lnTo>
                  <a:lnTo>
                    <a:pt x="315" y="144011"/>
                  </a:lnTo>
                  <a:close/>
                  <a:moveTo>
                    <a:pt x="12498" y="144011"/>
                  </a:moveTo>
                  <a:lnTo>
                    <a:pt x="12498" y="149945"/>
                  </a:lnTo>
                  <a:lnTo>
                    <a:pt x="6562" y="149945"/>
                  </a:lnTo>
                  <a:lnTo>
                    <a:pt x="6562" y="144011"/>
                  </a:lnTo>
                  <a:close/>
                  <a:moveTo>
                    <a:pt x="18745" y="144011"/>
                  </a:moveTo>
                  <a:lnTo>
                    <a:pt x="18745" y="149945"/>
                  </a:lnTo>
                  <a:lnTo>
                    <a:pt x="12810" y="149945"/>
                  </a:lnTo>
                  <a:lnTo>
                    <a:pt x="12810" y="144011"/>
                  </a:lnTo>
                  <a:close/>
                  <a:moveTo>
                    <a:pt x="24992" y="144011"/>
                  </a:moveTo>
                  <a:lnTo>
                    <a:pt x="24992" y="149945"/>
                  </a:lnTo>
                  <a:lnTo>
                    <a:pt x="19058" y="149945"/>
                  </a:lnTo>
                  <a:lnTo>
                    <a:pt x="19058" y="144011"/>
                  </a:lnTo>
                  <a:close/>
                  <a:moveTo>
                    <a:pt x="31241" y="144011"/>
                  </a:moveTo>
                  <a:lnTo>
                    <a:pt x="31241" y="149945"/>
                  </a:lnTo>
                  <a:lnTo>
                    <a:pt x="25305" y="149945"/>
                  </a:lnTo>
                  <a:lnTo>
                    <a:pt x="25305" y="144011"/>
                  </a:lnTo>
                  <a:close/>
                  <a:moveTo>
                    <a:pt x="37489" y="144011"/>
                  </a:moveTo>
                  <a:lnTo>
                    <a:pt x="37489" y="149945"/>
                  </a:lnTo>
                  <a:lnTo>
                    <a:pt x="31553" y="149945"/>
                  </a:lnTo>
                  <a:lnTo>
                    <a:pt x="31553" y="144011"/>
                  </a:lnTo>
                  <a:close/>
                  <a:moveTo>
                    <a:pt x="43737" y="144011"/>
                  </a:moveTo>
                  <a:lnTo>
                    <a:pt x="43737" y="149945"/>
                  </a:lnTo>
                  <a:lnTo>
                    <a:pt x="37802" y="149945"/>
                  </a:lnTo>
                  <a:lnTo>
                    <a:pt x="37802" y="144011"/>
                  </a:lnTo>
                  <a:close/>
                  <a:moveTo>
                    <a:pt x="49985" y="144011"/>
                  </a:moveTo>
                  <a:lnTo>
                    <a:pt x="49985" y="149945"/>
                  </a:lnTo>
                  <a:lnTo>
                    <a:pt x="44049" y="149945"/>
                  </a:lnTo>
                  <a:lnTo>
                    <a:pt x="44049" y="144011"/>
                  </a:lnTo>
                  <a:close/>
                  <a:moveTo>
                    <a:pt x="56232" y="144011"/>
                  </a:moveTo>
                  <a:lnTo>
                    <a:pt x="56232" y="149945"/>
                  </a:lnTo>
                  <a:lnTo>
                    <a:pt x="50296" y="149945"/>
                  </a:lnTo>
                  <a:lnTo>
                    <a:pt x="50296" y="144011"/>
                  </a:lnTo>
                  <a:close/>
                  <a:moveTo>
                    <a:pt x="62480" y="144011"/>
                  </a:moveTo>
                  <a:lnTo>
                    <a:pt x="62480" y="149945"/>
                  </a:lnTo>
                  <a:lnTo>
                    <a:pt x="56545" y="149945"/>
                  </a:lnTo>
                  <a:lnTo>
                    <a:pt x="56545" y="144011"/>
                  </a:lnTo>
                  <a:close/>
                  <a:moveTo>
                    <a:pt x="68727" y="144011"/>
                  </a:moveTo>
                  <a:lnTo>
                    <a:pt x="68727" y="149945"/>
                  </a:lnTo>
                  <a:lnTo>
                    <a:pt x="62792" y="149945"/>
                  </a:lnTo>
                  <a:lnTo>
                    <a:pt x="62792" y="144011"/>
                  </a:lnTo>
                  <a:close/>
                  <a:moveTo>
                    <a:pt x="74975" y="144011"/>
                  </a:moveTo>
                  <a:lnTo>
                    <a:pt x="74975" y="149945"/>
                  </a:lnTo>
                  <a:lnTo>
                    <a:pt x="69039" y="149945"/>
                  </a:lnTo>
                  <a:lnTo>
                    <a:pt x="69039" y="144011"/>
                  </a:lnTo>
                  <a:close/>
                  <a:moveTo>
                    <a:pt x="81223" y="144011"/>
                  </a:moveTo>
                  <a:lnTo>
                    <a:pt x="81223" y="149945"/>
                  </a:lnTo>
                  <a:lnTo>
                    <a:pt x="75286" y="149945"/>
                  </a:lnTo>
                  <a:lnTo>
                    <a:pt x="75286" y="144011"/>
                  </a:lnTo>
                  <a:close/>
                  <a:moveTo>
                    <a:pt x="87470" y="144011"/>
                  </a:moveTo>
                  <a:lnTo>
                    <a:pt x="87470" y="149945"/>
                  </a:lnTo>
                  <a:lnTo>
                    <a:pt x="81535" y="149945"/>
                  </a:lnTo>
                  <a:lnTo>
                    <a:pt x="81535" y="144011"/>
                  </a:lnTo>
                  <a:close/>
                  <a:moveTo>
                    <a:pt x="93718" y="144011"/>
                  </a:moveTo>
                  <a:lnTo>
                    <a:pt x="93718" y="149945"/>
                  </a:lnTo>
                  <a:lnTo>
                    <a:pt x="87784" y="149945"/>
                  </a:lnTo>
                  <a:lnTo>
                    <a:pt x="87784" y="144011"/>
                  </a:lnTo>
                  <a:close/>
                  <a:moveTo>
                    <a:pt x="99967" y="144011"/>
                  </a:moveTo>
                  <a:lnTo>
                    <a:pt x="99967" y="149945"/>
                  </a:lnTo>
                  <a:lnTo>
                    <a:pt x="94031" y="149945"/>
                  </a:lnTo>
                  <a:lnTo>
                    <a:pt x="94031" y="144011"/>
                  </a:lnTo>
                  <a:close/>
                  <a:moveTo>
                    <a:pt x="106214" y="144011"/>
                  </a:moveTo>
                  <a:lnTo>
                    <a:pt x="106214" y="149945"/>
                  </a:lnTo>
                  <a:lnTo>
                    <a:pt x="100278" y="149945"/>
                  </a:lnTo>
                  <a:lnTo>
                    <a:pt x="100278" y="144011"/>
                  </a:lnTo>
                  <a:close/>
                  <a:moveTo>
                    <a:pt x="112461" y="144011"/>
                  </a:moveTo>
                  <a:lnTo>
                    <a:pt x="112461" y="149945"/>
                  </a:lnTo>
                  <a:lnTo>
                    <a:pt x="106527" y="149945"/>
                  </a:lnTo>
                  <a:lnTo>
                    <a:pt x="106527" y="144011"/>
                  </a:lnTo>
                  <a:close/>
                  <a:moveTo>
                    <a:pt x="118710" y="144011"/>
                  </a:moveTo>
                  <a:lnTo>
                    <a:pt x="118710" y="149945"/>
                  </a:lnTo>
                  <a:lnTo>
                    <a:pt x="112774" y="149945"/>
                  </a:lnTo>
                  <a:lnTo>
                    <a:pt x="112774" y="144011"/>
                  </a:lnTo>
                  <a:close/>
                  <a:moveTo>
                    <a:pt x="124957" y="144011"/>
                  </a:moveTo>
                  <a:lnTo>
                    <a:pt x="124957" y="149945"/>
                  </a:lnTo>
                  <a:lnTo>
                    <a:pt x="119021" y="149945"/>
                  </a:lnTo>
                  <a:lnTo>
                    <a:pt x="119021" y="144011"/>
                  </a:lnTo>
                  <a:close/>
                  <a:moveTo>
                    <a:pt x="131204" y="144011"/>
                  </a:moveTo>
                  <a:lnTo>
                    <a:pt x="131204" y="149945"/>
                  </a:lnTo>
                  <a:lnTo>
                    <a:pt x="125270" y="149945"/>
                  </a:lnTo>
                  <a:lnTo>
                    <a:pt x="125270" y="144011"/>
                  </a:lnTo>
                  <a:close/>
                  <a:moveTo>
                    <a:pt x="137451" y="144011"/>
                  </a:moveTo>
                  <a:lnTo>
                    <a:pt x="137451" y="149945"/>
                  </a:lnTo>
                  <a:lnTo>
                    <a:pt x="131517" y="149945"/>
                  </a:lnTo>
                  <a:lnTo>
                    <a:pt x="131517" y="144011"/>
                  </a:lnTo>
                  <a:close/>
                  <a:moveTo>
                    <a:pt x="143702" y="144011"/>
                  </a:moveTo>
                  <a:lnTo>
                    <a:pt x="143702" y="149945"/>
                  </a:lnTo>
                  <a:lnTo>
                    <a:pt x="137766" y="149945"/>
                  </a:lnTo>
                  <a:lnTo>
                    <a:pt x="137766" y="144011"/>
                  </a:lnTo>
                  <a:close/>
                  <a:moveTo>
                    <a:pt x="149949" y="144011"/>
                  </a:moveTo>
                  <a:lnTo>
                    <a:pt x="149949" y="149945"/>
                  </a:lnTo>
                  <a:lnTo>
                    <a:pt x="144015" y="149945"/>
                  </a:lnTo>
                  <a:lnTo>
                    <a:pt x="144015" y="144011"/>
                  </a:lnTo>
                  <a:close/>
                  <a:moveTo>
                    <a:pt x="156196" y="144011"/>
                  </a:moveTo>
                  <a:lnTo>
                    <a:pt x="156196" y="149945"/>
                  </a:lnTo>
                  <a:lnTo>
                    <a:pt x="150262" y="149945"/>
                  </a:lnTo>
                  <a:lnTo>
                    <a:pt x="150262" y="144011"/>
                  </a:lnTo>
                  <a:close/>
                  <a:moveTo>
                    <a:pt x="162445" y="144011"/>
                  </a:moveTo>
                  <a:lnTo>
                    <a:pt x="162445" y="149945"/>
                  </a:lnTo>
                  <a:lnTo>
                    <a:pt x="156509" y="149945"/>
                  </a:lnTo>
                  <a:lnTo>
                    <a:pt x="156509" y="144011"/>
                  </a:lnTo>
                  <a:close/>
                  <a:moveTo>
                    <a:pt x="168692" y="144011"/>
                  </a:moveTo>
                  <a:lnTo>
                    <a:pt x="168692" y="149945"/>
                  </a:lnTo>
                  <a:lnTo>
                    <a:pt x="162756" y="149945"/>
                  </a:lnTo>
                  <a:lnTo>
                    <a:pt x="162756" y="144011"/>
                  </a:lnTo>
                  <a:close/>
                  <a:moveTo>
                    <a:pt x="174939" y="144011"/>
                  </a:moveTo>
                  <a:lnTo>
                    <a:pt x="174939" y="149945"/>
                  </a:lnTo>
                  <a:lnTo>
                    <a:pt x="169005" y="149945"/>
                  </a:lnTo>
                  <a:lnTo>
                    <a:pt x="169005" y="144011"/>
                  </a:lnTo>
                  <a:close/>
                  <a:moveTo>
                    <a:pt x="181186" y="144011"/>
                  </a:moveTo>
                  <a:lnTo>
                    <a:pt x="181186" y="149945"/>
                  </a:lnTo>
                  <a:lnTo>
                    <a:pt x="175252" y="149945"/>
                  </a:lnTo>
                  <a:lnTo>
                    <a:pt x="175252" y="144011"/>
                  </a:lnTo>
                  <a:close/>
                  <a:moveTo>
                    <a:pt x="187433" y="144011"/>
                  </a:moveTo>
                  <a:lnTo>
                    <a:pt x="187433" y="149945"/>
                  </a:lnTo>
                  <a:lnTo>
                    <a:pt x="181499" y="149945"/>
                  </a:lnTo>
                  <a:lnTo>
                    <a:pt x="181499" y="144011"/>
                  </a:lnTo>
                  <a:close/>
                  <a:moveTo>
                    <a:pt x="193682" y="144011"/>
                  </a:moveTo>
                  <a:lnTo>
                    <a:pt x="193682" y="149945"/>
                  </a:lnTo>
                  <a:lnTo>
                    <a:pt x="187746" y="149945"/>
                  </a:lnTo>
                  <a:lnTo>
                    <a:pt x="187746" y="144011"/>
                  </a:lnTo>
                  <a:close/>
                  <a:moveTo>
                    <a:pt x="199931" y="144011"/>
                  </a:moveTo>
                  <a:lnTo>
                    <a:pt x="199931" y="149945"/>
                  </a:lnTo>
                  <a:lnTo>
                    <a:pt x="193996" y="149945"/>
                  </a:lnTo>
                  <a:lnTo>
                    <a:pt x="193996" y="144011"/>
                  </a:lnTo>
                  <a:close/>
                  <a:moveTo>
                    <a:pt x="206180" y="144011"/>
                  </a:moveTo>
                  <a:lnTo>
                    <a:pt x="206180" y="149945"/>
                  </a:lnTo>
                  <a:lnTo>
                    <a:pt x="200244" y="149945"/>
                  </a:lnTo>
                  <a:lnTo>
                    <a:pt x="200244" y="144011"/>
                  </a:lnTo>
                  <a:close/>
                  <a:moveTo>
                    <a:pt x="212427" y="144011"/>
                  </a:moveTo>
                  <a:lnTo>
                    <a:pt x="212427" y="149945"/>
                  </a:lnTo>
                  <a:lnTo>
                    <a:pt x="206491" y="149945"/>
                  </a:lnTo>
                  <a:lnTo>
                    <a:pt x="206491" y="144011"/>
                  </a:lnTo>
                  <a:close/>
                  <a:moveTo>
                    <a:pt x="218674" y="144011"/>
                  </a:moveTo>
                  <a:lnTo>
                    <a:pt x="218674" y="149945"/>
                  </a:lnTo>
                  <a:lnTo>
                    <a:pt x="212739" y="149945"/>
                  </a:lnTo>
                  <a:lnTo>
                    <a:pt x="212739" y="144011"/>
                  </a:lnTo>
                  <a:close/>
                  <a:moveTo>
                    <a:pt x="224921" y="144011"/>
                  </a:moveTo>
                  <a:lnTo>
                    <a:pt x="224921" y="149945"/>
                  </a:lnTo>
                  <a:lnTo>
                    <a:pt x="218987" y="149945"/>
                  </a:lnTo>
                  <a:lnTo>
                    <a:pt x="218987" y="144011"/>
                  </a:lnTo>
                  <a:close/>
                  <a:moveTo>
                    <a:pt x="231170" y="144011"/>
                  </a:moveTo>
                  <a:lnTo>
                    <a:pt x="231170" y="149945"/>
                  </a:lnTo>
                  <a:lnTo>
                    <a:pt x="225234" y="149945"/>
                  </a:lnTo>
                  <a:lnTo>
                    <a:pt x="225234" y="144011"/>
                  </a:lnTo>
                  <a:close/>
                  <a:moveTo>
                    <a:pt x="237417" y="144011"/>
                  </a:moveTo>
                  <a:lnTo>
                    <a:pt x="237417" y="149945"/>
                  </a:lnTo>
                  <a:lnTo>
                    <a:pt x="231481" y="149945"/>
                  </a:lnTo>
                  <a:lnTo>
                    <a:pt x="231481" y="144011"/>
                  </a:lnTo>
                  <a:close/>
                  <a:moveTo>
                    <a:pt x="243664" y="144011"/>
                  </a:moveTo>
                  <a:lnTo>
                    <a:pt x="243664" y="149945"/>
                  </a:lnTo>
                  <a:lnTo>
                    <a:pt x="237729" y="149945"/>
                  </a:lnTo>
                  <a:lnTo>
                    <a:pt x="237729" y="144011"/>
                  </a:lnTo>
                  <a:close/>
                  <a:moveTo>
                    <a:pt x="249911" y="144011"/>
                  </a:moveTo>
                  <a:lnTo>
                    <a:pt x="249911" y="149945"/>
                  </a:lnTo>
                  <a:lnTo>
                    <a:pt x="243977" y="149945"/>
                  </a:lnTo>
                  <a:lnTo>
                    <a:pt x="243977" y="144011"/>
                  </a:lnTo>
                  <a:close/>
                  <a:moveTo>
                    <a:pt x="256161" y="144011"/>
                  </a:moveTo>
                  <a:lnTo>
                    <a:pt x="256161" y="149945"/>
                  </a:lnTo>
                  <a:lnTo>
                    <a:pt x="250225" y="149945"/>
                  </a:lnTo>
                  <a:lnTo>
                    <a:pt x="250225" y="144011"/>
                  </a:lnTo>
                  <a:close/>
                  <a:moveTo>
                    <a:pt x="262409" y="144011"/>
                  </a:moveTo>
                  <a:lnTo>
                    <a:pt x="262409" y="149945"/>
                  </a:lnTo>
                  <a:lnTo>
                    <a:pt x="256474" y="149945"/>
                  </a:lnTo>
                  <a:lnTo>
                    <a:pt x="256474" y="144011"/>
                  </a:lnTo>
                  <a:close/>
                  <a:moveTo>
                    <a:pt x="268656" y="144011"/>
                  </a:moveTo>
                  <a:lnTo>
                    <a:pt x="268656" y="149945"/>
                  </a:lnTo>
                  <a:lnTo>
                    <a:pt x="262721" y="149945"/>
                  </a:lnTo>
                  <a:lnTo>
                    <a:pt x="262721" y="144011"/>
                  </a:lnTo>
                  <a:close/>
                  <a:moveTo>
                    <a:pt x="274904" y="144011"/>
                  </a:moveTo>
                  <a:lnTo>
                    <a:pt x="274904" y="149945"/>
                  </a:lnTo>
                  <a:lnTo>
                    <a:pt x="268968" y="149945"/>
                  </a:lnTo>
                  <a:lnTo>
                    <a:pt x="268968" y="144011"/>
                  </a:lnTo>
                  <a:close/>
                  <a:moveTo>
                    <a:pt x="6251" y="150258"/>
                  </a:moveTo>
                  <a:lnTo>
                    <a:pt x="6251" y="156192"/>
                  </a:lnTo>
                  <a:lnTo>
                    <a:pt x="315" y="156192"/>
                  </a:lnTo>
                  <a:lnTo>
                    <a:pt x="315" y="150258"/>
                  </a:lnTo>
                  <a:close/>
                  <a:moveTo>
                    <a:pt x="12498" y="150258"/>
                  </a:moveTo>
                  <a:lnTo>
                    <a:pt x="12498" y="156192"/>
                  </a:lnTo>
                  <a:lnTo>
                    <a:pt x="6562" y="156192"/>
                  </a:lnTo>
                  <a:lnTo>
                    <a:pt x="6562" y="150258"/>
                  </a:lnTo>
                  <a:close/>
                  <a:moveTo>
                    <a:pt x="18745" y="150258"/>
                  </a:moveTo>
                  <a:lnTo>
                    <a:pt x="18745" y="156192"/>
                  </a:lnTo>
                  <a:lnTo>
                    <a:pt x="12810" y="156192"/>
                  </a:lnTo>
                  <a:lnTo>
                    <a:pt x="12810" y="150258"/>
                  </a:lnTo>
                  <a:close/>
                  <a:moveTo>
                    <a:pt x="24992" y="150258"/>
                  </a:moveTo>
                  <a:lnTo>
                    <a:pt x="24992" y="156192"/>
                  </a:lnTo>
                  <a:lnTo>
                    <a:pt x="19058" y="156192"/>
                  </a:lnTo>
                  <a:lnTo>
                    <a:pt x="19058" y="150258"/>
                  </a:lnTo>
                  <a:close/>
                  <a:moveTo>
                    <a:pt x="31241" y="150258"/>
                  </a:moveTo>
                  <a:lnTo>
                    <a:pt x="31241" y="156192"/>
                  </a:lnTo>
                  <a:lnTo>
                    <a:pt x="25305" y="156192"/>
                  </a:lnTo>
                  <a:lnTo>
                    <a:pt x="25305" y="150258"/>
                  </a:lnTo>
                  <a:close/>
                  <a:moveTo>
                    <a:pt x="37489" y="150258"/>
                  </a:moveTo>
                  <a:lnTo>
                    <a:pt x="37489" y="156192"/>
                  </a:lnTo>
                  <a:lnTo>
                    <a:pt x="31553" y="156192"/>
                  </a:lnTo>
                  <a:lnTo>
                    <a:pt x="31553" y="150258"/>
                  </a:lnTo>
                  <a:close/>
                  <a:moveTo>
                    <a:pt x="43737" y="150258"/>
                  </a:moveTo>
                  <a:lnTo>
                    <a:pt x="43737" y="156192"/>
                  </a:lnTo>
                  <a:lnTo>
                    <a:pt x="37802" y="156192"/>
                  </a:lnTo>
                  <a:lnTo>
                    <a:pt x="37802" y="150258"/>
                  </a:lnTo>
                  <a:close/>
                  <a:moveTo>
                    <a:pt x="49985" y="150258"/>
                  </a:moveTo>
                  <a:lnTo>
                    <a:pt x="49985" y="156192"/>
                  </a:lnTo>
                  <a:lnTo>
                    <a:pt x="44049" y="156192"/>
                  </a:lnTo>
                  <a:lnTo>
                    <a:pt x="44049" y="150258"/>
                  </a:lnTo>
                  <a:close/>
                  <a:moveTo>
                    <a:pt x="56232" y="150258"/>
                  </a:moveTo>
                  <a:lnTo>
                    <a:pt x="56232" y="156192"/>
                  </a:lnTo>
                  <a:lnTo>
                    <a:pt x="50296" y="156192"/>
                  </a:lnTo>
                  <a:lnTo>
                    <a:pt x="50296" y="150258"/>
                  </a:lnTo>
                  <a:close/>
                  <a:moveTo>
                    <a:pt x="62480" y="150258"/>
                  </a:moveTo>
                  <a:lnTo>
                    <a:pt x="62480" y="156192"/>
                  </a:lnTo>
                  <a:lnTo>
                    <a:pt x="56545" y="156192"/>
                  </a:lnTo>
                  <a:lnTo>
                    <a:pt x="56545" y="150258"/>
                  </a:lnTo>
                  <a:close/>
                  <a:moveTo>
                    <a:pt x="68727" y="150258"/>
                  </a:moveTo>
                  <a:lnTo>
                    <a:pt x="68727" y="156192"/>
                  </a:lnTo>
                  <a:lnTo>
                    <a:pt x="62792" y="156192"/>
                  </a:lnTo>
                  <a:lnTo>
                    <a:pt x="62792" y="150258"/>
                  </a:lnTo>
                  <a:close/>
                  <a:moveTo>
                    <a:pt x="74975" y="150258"/>
                  </a:moveTo>
                  <a:lnTo>
                    <a:pt x="74975" y="156192"/>
                  </a:lnTo>
                  <a:lnTo>
                    <a:pt x="69039" y="156192"/>
                  </a:lnTo>
                  <a:lnTo>
                    <a:pt x="69039" y="150258"/>
                  </a:lnTo>
                  <a:close/>
                  <a:moveTo>
                    <a:pt x="81223" y="150258"/>
                  </a:moveTo>
                  <a:lnTo>
                    <a:pt x="81223" y="156192"/>
                  </a:lnTo>
                  <a:lnTo>
                    <a:pt x="75286" y="156192"/>
                  </a:lnTo>
                  <a:lnTo>
                    <a:pt x="75286" y="150258"/>
                  </a:lnTo>
                  <a:close/>
                  <a:moveTo>
                    <a:pt x="87470" y="150258"/>
                  </a:moveTo>
                  <a:lnTo>
                    <a:pt x="87470" y="156192"/>
                  </a:lnTo>
                  <a:lnTo>
                    <a:pt x="81535" y="156192"/>
                  </a:lnTo>
                  <a:lnTo>
                    <a:pt x="81535" y="150258"/>
                  </a:lnTo>
                  <a:close/>
                  <a:moveTo>
                    <a:pt x="93718" y="150258"/>
                  </a:moveTo>
                  <a:lnTo>
                    <a:pt x="93718" y="156192"/>
                  </a:lnTo>
                  <a:lnTo>
                    <a:pt x="87784" y="156192"/>
                  </a:lnTo>
                  <a:lnTo>
                    <a:pt x="87784" y="150258"/>
                  </a:lnTo>
                  <a:close/>
                  <a:moveTo>
                    <a:pt x="99967" y="150258"/>
                  </a:moveTo>
                  <a:lnTo>
                    <a:pt x="99967" y="156192"/>
                  </a:lnTo>
                  <a:lnTo>
                    <a:pt x="94031" y="156192"/>
                  </a:lnTo>
                  <a:lnTo>
                    <a:pt x="94031" y="150258"/>
                  </a:lnTo>
                  <a:close/>
                  <a:moveTo>
                    <a:pt x="106214" y="150258"/>
                  </a:moveTo>
                  <a:lnTo>
                    <a:pt x="106214" y="156192"/>
                  </a:lnTo>
                  <a:lnTo>
                    <a:pt x="100278" y="156192"/>
                  </a:lnTo>
                  <a:lnTo>
                    <a:pt x="100278" y="150258"/>
                  </a:lnTo>
                  <a:close/>
                  <a:moveTo>
                    <a:pt x="112461" y="150258"/>
                  </a:moveTo>
                  <a:lnTo>
                    <a:pt x="112461" y="156192"/>
                  </a:lnTo>
                  <a:lnTo>
                    <a:pt x="106527" y="156192"/>
                  </a:lnTo>
                  <a:lnTo>
                    <a:pt x="106527" y="150258"/>
                  </a:lnTo>
                  <a:close/>
                  <a:moveTo>
                    <a:pt x="118710" y="150258"/>
                  </a:moveTo>
                  <a:lnTo>
                    <a:pt x="118710" y="156192"/>
                  </a:lnTo>
                  <a:lnTo>
                    <a:pt x="112774" y="156192"/>
                  </a:lnTo>
                  <a:lnTo>
                    <a:pt x="112774" y="150258"/>
                  </a:lnTo>
                  <a:close/>
                  <a:moveTo>
                    <a:pt x="124957" y="150258"/>
                  </a:moveTo>
                  <a:lnTo>
                    <a:pt x="124957" y="156192"/>
                  </a:lnTo>
                  <a:lnTo>
                    <a:pt x="119021" y="156192"/>
                  </a:lnTo>
                  <a:lnTo>
                    <a:pt x="119021" y="150258"/>
                  </a:lnTo>
                  <a:close/>
                  <a:moveTo>
                    <a:pt x="131204" y="150258"/>
                  </a:moveTo>
                  <a:lnTo>
                    <a:pt x="131204" y="156192"/>
                  </a:lnTo>
                  <a:lnTo>
                    <a:pt x="125270" y="156192"/>
                  </a:lnTo>
                  <a:lnTo>
                    <a:pt x="125270" y="150258"/>
                  </a:lnTo>
                  <a:close/>
                  <a:moveTo>
                    <a:pt x="137451" y="150258"/>
                  </a:moveTo>
                  <a:lnTo>
                    <a:pt x="137451" y="156192"/>
                  </a:lnTo>
                  <a:lnTo>
                    <a:pt x="131517" y="156192"/>
                  </a:lnTo>
                  <a:lnTo>
                    <a:pt x="131517" y="150258"/>
                  </a:lnTo>
                  <a:close/>
                  <a:moveTo>
                    <a:pt x="143702" y="150258"/>
                  </a:moveTo>
                  <a:lnTo>
                    <a:pt x="143702" y="156192"/>
                  </a:lnTo>
                  <a:lnTo>
                    <a:pt x="137766" y="156192"/>
                  </a:lnTo>
                  <a:lnTo>
                    <a:pt x="137766" y="150258"/>
                  </a:lnTo>
                  <a:close/>
                  <a:moveTo>
                    <a:pt x="149949" y="150258"/>
                  </a:moveTo>
                  <a:lnTo>
                    <a:pt x="149949" y="156192"/>
                  </a:lnTo>
                  <a:lnTo>
                    <a:pt x="144015" y="156192"/>
                  </a:lnTo>
                  <a:lnTo>
                    <a:pt x="144015" y="150258"/>
                  </a:lnTo>
                  <a:close/>
                  <a:moveTo>
                    <a:pt x="156196" y="150258"/>
                  </a:moveTo>
                  <a:lnTo>
                    <a:pt x="156196" y="156192"/>
                  </a:lnTo>
                  <a:lnTo>
                    <a:pt x="150262" y="156192"/>
                  </a:lnTo>
                  <a:lnTo>
                    <a:pt x="150262" y="150258"/>
                  </a:lnTo>
                  <a:close/>
                  <a:moveTo>
                    <a:pt x="162445" y="150258"/>
                  </a:moveTo>
                  <a:lnTo>
                    <a:pt x="162445" y="156192"/>
                  </a:lnTo>
                  <a:lnTo>
                    <a:pt x="156509" y="156192"/>
                  </a:lnTo>
                  <a:lnTo>
                    <a:pt x="156509" y="150258"/>
                  </a:lnTo>
                  <a:close/>
                  <a:moveTo>
                    <a:pt x="168692" y="150258"/>
                  </a:moveTo>
                  <a:lnTo>
                    <a:pt x="168692" y="156192"/>
                  </a:lnTo>
                  <a:lnTo>
                    <a:pt x="162756" y="156192"/>
                  </a:lnTo>
                  <a:lnTo>
                    <a:pt x="162756" y="150258"/>
                  </a:lnTo>
                  <a:close/>
                  <a:moveTo>
                    <a:pt x="174939" y="150258"/>
                  </a:moveTo>
                  <a:lnTo>
                    <a:pt x="174939" y="156192"/>
                  </a:lnTo>
                  <a:lnTo>
                    <a:pt x="169005" y="156192"/>
                  </a:lnTo>
                  <a:lnTo>
                    <a:pt x="169005" y="150258"/>
                  </a:lnTo>
                  <a:close/>
                  <a:moveTo>
                    <a:pt x="181186" y="150258"/>
                  </a:moveTo>
                  <a:lnTo>
                    <a:pt x="181186" y="156192"/>
                  </a:lnTo>
                  <a:lnTo>
                    <a:pt x="175252" y="156192"/>
                  </a:lnTo>
                  <a:lnTo>
                    <a:pt x="175252" y="150258"/>
                  </a:lnTo>
                  <a:close/>
                  <a:moveTo>
                    <a:pt x="187433" y="150258"/>
                  </a:moveTo>
                  <a:lnTo>
                    <a:pt x="187433" y="156192"/>
                  </a:lnTo>
                  <a:lnTo>
                    <a:pt x="181499" y="156192"/>
                  </a:lnTo>
                  <a:lnTo>
                    <a:pt x="181499" y="150258"/>
                  </a:lnTo>
                  <a:close/>
                  <a:moveTo>
                    <a:pt x="193682" y="150258"/>
                  </a:moveTo>
                  <a:lnTo>
                    <a:pt x="193682" y="156192"/>
                  </a:lnTo>
                  <a:lnTo>
                    <a:pt x="187746" y="156192"/>
                  </a:lnTo>
                  <a:lnTo>
                    <a:pt x="187746" y="150258"/>
                  </a:lnTo>
                  <a:close/>
                  <a:moveTo>
                    <a:pt x="199931" y="150258"/>
                  </a:moveTo>
                  <a:lnTo>
                    <a:pt x="199931" y="156192"/>
                  </a:lnTo>
                  <a:lnTo>
                    <a:pt x="193996" y="156192"/>
                  </a:lnTo>
                  <a:lnTo>
                    <a:pt x="193996" y="150258"/>
                  </a:lnTo>
                  <a:close/>
                  <a:moveTo>
                    <a:pt x="206180" y="150258"/>
                  </a:moveTo>
                  <a:lnTo>
                    <a:pt x="206180" y="156192"/>
                  </a:lnTo>
                  <a:lnTo>
                    <a:pt x="200244" y="156192"/>
                  </a:lnTo>
                  <a:lnTo>
                    <a:pt x="200244" y="150258"/>
                  </a:lnTo>
                  <a:close/>
                  <a:moveTo>
                    <a:pt x="212427" y="150258"/>
                  </a:moveTo>
                  <a:lnTo>
                    <a:pt x="212427" y="156192"/>
                  </a:lnTo>
                  <a:lnTo>
                    <a:pt x="206491" y="156192"/>
                  </a:lnTo>
                  <a:lnTo>
                    <a:pt x="206491" y="150258"/>
                  </a:lnTo>
                  <a:close/>
                  <a:moveTo>
                    <a:pt x="218674" y="150258"/>
                  </a:moveTo>
                  <a:lnTo>
                    <a:pt x="218674" y="156192"/>
                  </a:lnTo>
                  <a:lnTo>
                    <a:pt x="212739" y="156192"/>
                  </a:lnTo>
                  <a:lnTo>
                    <a:pt x="212739" y="150258"/>
                  </a:lnTo>
                  <a:close/>
                  <a:moveTo>
                    <a:pt x="224921" y="150258"/>
                  </a:moveTo>
                  <a:lnTo>
                    <a:pt x="224921" y="156192"/>
                  </a:lnTo>
                  <a:lnTo>
                    <a:pt x="218987" y="156192"/>
                  </a:lnTo>
                  <a:lnTo>
                    <a:pt x="218987" y="150258"/>
                  </a:lnTo>
                  <a:close/>
                  <a:moveTo>
                    <a:pt x="231170" y="150258"/>
                  </a:moveTo>
                  <a:lnTo>
                    <a:pt x="231170" y="156192"/>
                  </a:lnTo>
                  <a:lnTo>
                    <a:pt x="225234" y="156192"/>
                  </a:lnTo>
                  <a:lnTo>
                    <a:pt x="225234" y="150258"/>
                  </a:lnTo>
                  <a:close/>
                  <a:moveTo>
                    <a:pt x="237417" y="150258"/>
                  </a:moveTo>
                  <a:lnTo>
                    <a:pt x="237417" y="156192"/>
                  </a:lnTo>
                  <a:lnTo>
                    <a:pt x="231481" y="156192"/>
                  </a:lnTo>
                  <a:lnTo>
                    <a:pt x="231481" y="150258"/>
                  </a:lnTo>
                  <a:close/>
                  <a:moveTo>
                    <a:pt x="243664" y="150258"/>
                  </a:moveTo>
                  <a:lnTo>
                    <a:pt x="243664" y="156192"/>
                  </a:lnTo>
                  <a:lnTo>
                    <a:pt x="237729" y="156192"/>
                  </a:lnTo>
                  <a:lnTo>
                    <a:pt x="237729" y="150258"/>
                  </a:lnTo>
                  <a:close/>
                  <a:moveTo>
                    <a:pt x="249911" y="150258"/>
                  </a:moveTo>
                  <a:lnTo>
                    <a:pt x="249911" y="156192"/>
                  </a:lnTo>
                  <a:lnTo>
                    <a:pt x="243977" y="156192"/>
                  </a:lnTo>
                  <a:lnTo>
                    <a:pt x="243977" y="150258"/>
                  </a:lnTo>
                  <a:close/>
                  <a:moveTo>
                    <a:pt x="256161" y="150258"/>
                  </a:moveTo>
                  <a:lnTo>
                    <a:pt x="256161" y="156192"/>
                  </a:lnTo>
                  <a:lnTo>
                    <a:pt x="250225" y="156192"/>
                  </a:lnTo>
                  <a:lnTo>
                    <a:pt x="250225" y="150258"/>
                  </a:lnTo>
                  <a:close/>
                  <a:moveTo>
                    <a:pt x="262409" y="150258"/>
                  </a:moveTo>
                  <a:lnTo>
                    <a:pt x="262409" y="156192"/>
                  </a:lnTo>
                  <a:lnTo>
                    <a:pt x="256474" y="156192"/>
                  </a:lnTo>
                  <a:lnTo>
                    <a:pt x="256474" y="150258"/>
                  </a:lnTo>
                  <a:close/>
                  <a:moveTo>
                    <a:pt x="268656" y="150258"/>
                  </a:moveTo>
                  <a:lnTo>
                    <a:pt x="268656" y="156192"/>
                  </a:lnTo>
                  <a:lnTo>
                    <a:pt x="262721" y="156192"/>
                  </a:lnTo>
                  <a:lnTo>
                    <a:pt x="262721" y="150258"/>
                  </a:lnTo>
                  <a:close/>
                  <a:moveTo>
                    <a:pt x="274904" y="150258"/>
                  </a:moveTo>
                  <a:lnTo>
                    <a:pt x="274904" y="156192"/>
                  </a:lnTo>
                  <a:lnTo>
                    <a:pt x="268968" y="156192"/>
                  </a:lnTo>
                  <a:lnTo>
                    <a:pt x="268968" y="150258"/>
                  </a:lnTo>
                  <a:close/>
                  <a:moveTo>
                    <a:pt x="158" y="0"/>
                  </a:moveTo>
                  <a:lnTo>
                    <a:pt x="158" y="157"/>
                  </a:lnTo>
                  <a:lnTo>
                    <a:pt x="0" y="157"/>
                  </a:lnTo>
                  <a:lnTo>
                    <a:pt x="0" y="156350"/>
                  </a:lnTo>
                  <a:lnTo>
                    <a:pt x="158" y="156350"/>
                  </a:lnTo>
                  <a:lnTo>
                    <a:pt x="158" y="156508"/>
                  </a:lnTo>
                  <a:lnTo>
                    <a:pt x="275059" y="156508"/>
                  </a:lnTo>
                  <a:lnTo>
                    <a:pt x="275059" y="156350"/>
                  </a:lnTo>
                  <a:lnTo>
                    <a:pt x="275215" y="156350"/>
                  </a:lnTo>
                  <a:lnTo>
                    <a:pt x="275215" y="155"/>
                  </a:lnTo>
                  <a:lnTo>
                    <a:pt x="275059" y="155"/>
                  </a:lnTo>
                  <a:lnTo>
                    <a:pt x="27505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1156687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35435488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</p:sldLayoutIdLst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audio" Target="../media/audio1.wav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">
            <a:extLst>
              <a:ext uri="{FF2B5EF4-FFF2-40B4-BE49-F238E27FC236}">
                <a16:creationId xmlns:a16="http://schemas.microsoft.com/office/drawing/2014/main" id="{6FF3F562-CD46-4B75-8102-3D07E408DA8F}"/>
              </a:ext>
            </a:extLst>
          </p:cNvPr>
          <p:cNvGrpSpPr/>
          <p:nvPr/>
        </p:nvGrpSpPr>
        <p:grpSpPr>
          <a:xfrm>
            <a:off x="1237836" y="1044118"/>
            <a:ext cx="10098905" cy="5115767"/>
            <a:chOff x="1828799" y="987332"/>
            <a:chExt cx="8534402" cy="5365767"/>
          </a:xfrm>
        </p:grpSpPr>
        <p:pic>
          <p:nvPicPr>
            <p:cNvPr id="12" name="Picture 8">
              <a:extLst>
                <a:ext uri="{FF2B5EF4-FFF2-40B4-BE49-F238E27FC236}">
                  <a16:creationId xmlns:a16="http://schemas.microsoft.com/office/drawing/2014/main" id="{65F159EB-40E8-40E9-8423-89B811B301C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828799" y="1557010"/>
              <a:ext cx="8534402" cy="4796089"/>
            </a:xfrm>
            <a:prstGeom prst="rect">
              <a:avLst/>
            </a:prstGeom>
          </p:spPr>
        </p:pic>
        <p:pic>
          <p:nvPicPr>
            <p:cNvPr id="13" name="Picture 9">
              <a:extLst>
                <a:ext uri="{FF2B5EF4-FFF2-40B4-BE49-F238E27FC236}">
                  <a16:creationId xmlns:a16="http://schemas.microsoft.com/office/drawing/2014/main" id="{00BFE307-67FF-4B18-86E8-8958E278598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518044" y="987332"/>
              <a:ext cx="3041074" cy="1139355"/>
            </a:xfrm>
            <a:prstGeom prst="rect">
              <a:avLst/>
            </a:prstGeom>
          </p:spPr>
        </p:pic>
      </p:grpSp>
      <p:pic>
        <p:nvPicPr>
          <p:cNvPr id="17" name="Picture 10">
            <a:extLst>
              <a:ext uri="{FF2B5EF4-FFF2-40B4-BE49-F238E27FC236}">
                <a16:creationId xmlns:a16="http://schemas.microsoft.com/office/drawing/2014/main" id="{6EE93E9A-317B-453D-BC44-1D87057B798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79147" y="5375309"/>
            <a:ext cx="4787714" cy="126237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C8841036-F7BE-41E2-AFC1-A6EC8C32FAF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47347" y="1174190"/>
            <a:ext cx="4944911" cy="119492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2D7AD340-F52A-414A-A6FC-62726E574F4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08264" y="2485172"/>
            <a:ext cx="9383863" cy="209720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01D5138-0247-4799-A8C1-0F96A7510BBB}"/>
              </a:ext>
            </a:extLst>
          </p:cNvPr>
          <p:cNvSpPr txBox="1"/>
          <p:nvPr/>
        </p:nvSpPr>
        <p:spPr>
          <a:xfrm>
            <a:off x="4159409" y="4464427"/>
            <a:ext cx="522374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4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Tiết</a:t>
            </a:r>
            <a:r>
              <a:rPr lang="en-US" sz="4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1 - Trang 116)</a:t>
            </a:r>
          </a:p>
        </p:txBody>
      </p:sp>
    </p:spTree>
    <p:extLst>
      <p:ext uri="{BB962C8B-B14F-4D97-AF65-F5344CB8AC3E}">
        <p14:creationId xmlns:p14="http://schemas.microsoft.com/office/powerpoint/2010/main" val="3023988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53" presetClass="entr" presetSubtype="52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Hộp Văn bản 15">
            <a:extLst>
              <a:ext uri="{FF2B5EF4-FFF2-40B4-BE49-F238E27FC236}">
                <a16:creationId xmlns:a16="http://schemas.microsoft.com/office/drawing/2014/main" id="{3B9140E6-C45D-4FCC-B32A-008AFB9094CE}"/>
              </a:ext>
            </a:extLst>
          </p:cNvPr>
          <p:cNvSpPr txBox="1"/>
          <p:nvPr/>
        </p:nvSpPr>
        <p:spPr>
          <a:xfrm>
            <a:off x="-154835" y="1742831"/>
            <a:ext cx="41489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9170">
              <a:buClr>
                <a:srgbClr val="000000"/>
              </a:buClr>
            </a:pPr>
            <a:r>
              <a:rPr lang="en-US" sz="2800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pt-BR" sz="2800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a) 731 – 680 + 19</a:t>
            </a:r>
            <a:endParaRPr lang="en-US" sz="2800" kern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  <p:sp>
        <p:nvSpPr>
          <p:cNvPr id="26" name="Hộp Văn bản 25">
            <a:extLst>
              <a:ext uri="{FF2B5EF4-FFF2-40B4-BE49-F238E27FC236}">
                <a16:creationId xmlns:a16="http://schemas.microsoft.com/office/drawing/2014/main" id="{1F0BBBDD-E6E3-4A63-8C7D-0107A4B27275}"/>
              </a:ext>
            </a:extLst>
          </p:cNvPr>
          <p:cNvSpPr txBox="1"/>
          <p:nvPr/>
        </p:nvSpPr>
        <p:spPr>
          <a:xfrm>
            <a:off x="1295263" y="400619"/>
            <a:ext cx="5686562" cy="666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9170">
              <a:buClr>
                <a:srgbClr val="000000"/>
              </a:buClr>
            </a:pPr>
            <a:r>
              <a:rPr lang="en-US" sz="3733" b="1" kern="0" dirty="0" err="1">
                <a:solidFill>
                  <a:sysClr val="windowText" lastClr="000000"/>
                </a:solidFill>
                <a:cs typeface="Arial"/>
                <a:sym typeface="Arial"/>
              </a:rPr>
              <a:t>Tính</a:t>
            </a:r>
            <a:r>
              <a:rPr lang="en-US" sz="3733" b="1" kern="0" dirty="0">
                <a:solidFill>
                  <a:sysClr val="windowText" lastClr="000000"/>
                </a:solidFill>
                <a:cs typeface="Arial"/>
                <a:sym typeface="Arial"/>
              </a:rPr>
              <a:t> </a:t>
            </a:r>
            <a:r>
              <a:rPr lang="en-US" sz="3733" b="1" kern="0" dirty="0" err="1">
                <a:solidFill>
                  <a:sysClr val="windowText" lastClr="000000"/>
                </a:solidFill>
                <a:cs typeface="Arial"/>
                <a:sym typeface="Arial"/>
              </a:rPr>
              <a:t>giá</a:t>
            </a:r>
            <a:r>
              <a:rPr lang="en-US" sz="3733" b="1" kern="0" dirty="0">
                <a:solidFill>
                  <a:sysClr val="windowText" lastClr="000000"/>
                </a:solidFill>
                <a:cs typeface="Arial"/>
                <a:sym typeface="Arial"/>
              </a:rPr>
              <a:t> </a:t>
            </a:r>
            <a:r>
              <a:rPr lang="en-US" sz="3733" b="1" kern="0" dirty="0" err="1">
                <a:solidFill>
                  <a:sysClr val="windowText" lastClr="000000"/>
                </a:solidFill>
                <a:cs typeface="Arial"/>
                <a:sym typeface="Arial"/>
              </a:rPr>
              <a:t>trị</a:t>
            </a:r>
            <a:r>
              <a:rPr lang="en-US" sz="3733" b="1" kern="0" dirty="0">
                <a:solidFill>
                  <a:sysClr val="windowText" lastClr="000000"/>
                </a:solidFill>
                <a:cs typeface="Arial"/>
                <a:sym typeface="Arial"/>
              </a:rPr>
              <a:t> </a:t>
            </a:r>
            <a:r>
              <a:rPr lang="en-US" sz="3733" b="1" kern="0" dirty="0" err="1">
                <a:solidFill>
                  <a:sysClr val="windowText" lastClr="000000"/>
                </a:solidFill>
                <a:cs typeface="Arial"/>
                <a:sym typeface="Arial"/>
              </a:rPr>
              <a:t>của</a:t>
            </a:r>
            <a:r>
              <a:rPr lang="en-US" sz="3733" b="1" kern="0" dirty="0">
                <a:solidFill>
                  <a:sysClr val="windowText" lastClr="000000"/>
                </a:solidFill>
                <a:cs typeface="Arial"/>
                <a:sym typeface="Arial"/>
              </a:rPr>
              <a:t> </a:t>
            </a:r>
            <a:r>
              <a:rPr lang="en-US" sz="3733" b="1" kern="0" dirty="0" err="1">
                <a:solidFill>
                  <a:sysClr val="windowText" lastClr="000000"/>
                </a:solidFill>
                <a:cs typeface="Arial"/>
                <a:sym typeface="Arial"/>
              </a:rPr>
              <a:t>biểu</a:t>
            </a:r>
            <a:r>
              <a:rPr lang="en-US" sz="3733" b="1" kern="0" dirty="0">
                <a:solidFill>
                  <a:sysClr val="windowText" lastClr="000000"/>
                </a:solidFill>
                <a:cs typeface="Arial"/>
                <a:sym typeface="Arial"/>
              </a:rPr>
              <a:t> </a:t>
            </a:r>
            <a:r>
              <a:rPr lang="en-US" sz="3733" b="1" kern="0" dirty="0" err="1">
                <a:solidFill>
                  <a:sysClr val="windowText" lastClr="000000"/>
                </a:solidFill>
                <a:cs typeface="Arial"/>
                <a:sym typeface="Arial"/>
              </a:rPr>
              <a:t>thức</a:t>
            </a:r>
            <a:r>
              <a:rPr lang="en-US" sz="3733" b="1" kern="0" dirty="0">
                <a:solidFill>
                  <a:sysClr val="windowText" lastClr="000000"/>
                </a:solidFill>
                <a:cs typeface="Arial"/>
                <a:sym typeface="Arial"/>
              </a:rPr>
              <a:t>.</a:t>
            </a:r>
          </a:p>
        </p:txBody>
      </p:sp>
      <p:pic>
        <p:nvPicPr>
          <p:cNvPr id="38" name="Hình ảnh 37">
            <a:extLst>
              <a:ext uri="{FF2B5EF4-FFF2-40B4-BE49-F238E27FC236}">
                <a16:creationId xmlns:a16="http://schemas.microsoft.com/office/drawing/2014/main" id="{8483C519-4307-46BF-9BC4-8114570296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883060" y="-2058168"/>
            <a:ext cx="2443128" cy="1957131"/>
          </a:xfrm>
          <a:prstGeom prst="rect">
            <a:avLst/>
          </a:prstGeom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2A10B827-68BD-43C4-A68B-A7D8710105B2}"/>
              </a:ext>
            </a:extLst>
          </p:cNvPr>
          <p:cNvSpPr/>
          <p:nvPr/>
        </p:nvSpPr>
        <p:spPr>
          <a:xfrm>
            <a:off x="524986" y="313483"/>
            <a:ext cx="770277" cy="770277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US" sz="4267" b="1" kern="0">
                <a:solidFill>
                  <a:srgbClr val="FFFFFF"/>
                </a:solidFill>
                <a:latin typeface="Calibri"/>
                <a:sym typeface="Arial"/>
              </a:rPr>
              <a:t>1</a:t>
            </a:r>
          </a:p>
        </p:txBody>
      </p:sp>
      <p:sp>
        <p:nvSpPr>
          <p:cNvPr id="27" name="Hộp Văn bản 15">
            <a:extLst>
              <a:ext uri="{FF2B5EF4-FFF2-40B4-BE49-F238E27FC236}">
                <a16:creationId xmlns:a16="http://schemas.microsoft.com/office/drawing/2014/main" id="{11164844-FF15-4863-AB2B-178A61E72D9A}"/>
              </a:ext>
            </a:extLst>
          </p:cNvPr>
          <p:cNvSpPr txBox="1"/>
          <p:nvPr/>
        </p:nvSpPr>
        <p:spPr>
          <a:xfrm>
            <a:off x="6253509" y="1787281"/>
            <a:ext cx="2256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9170">
              <a:buClr>
                <a:srgbClr val="000000"/>
              </a:buClr>
            </a:pPr>
            <a:r>
              <a:rPr lang="pl-PL" sz="2800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b) 63 x 2 :</a:t>
            </a:r>
            <a:r>
              <a:rPr lang="en-US" sz="2800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7</a:t>
            </a:r>
          </a:p>
        </p:txBody>
      </p:sp>
      <p:sp>
        <p:nvSpPr>
          <p:cNvPr id="19" name="Hộp Văn bản 15">
            <a:extLst>
              <a:ext uri="{FF2B5EF4-FFF2-40B4-BE49-F238E27FC236}">
                <a16:creationId xmlns:a16="http://schemas.microsoft.com/office/drawing/2014/main" id="{A68A907B-4E30-48F3-9F9F-EBE8A46D2045}"/>
              </a:ext>
            </a:extLst>
          </p:cNvPr>
          <p:cNvSpPr txBox="1"/>
          <p:nvPr/>
        </p:nvSpPr>
        <p:spPr>
          <a:xfrm>
            <a:off x="0" y="3167830"/>
            <a:ext cx="30577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9170">
              <a:buClr>
                <a:srgbClr val="000000"/>
              </a:buClr>
            </a:pPr>
            <a:r>
              <a:rPr lang="en-US" sz="2800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c) 14 x 6 – 29</a:t>
            </a:r>
          </a:p>
        </p:txBody>
      </p:sp>
      <p:sp>
        <p:nvSpPr>
          <p:cNvPr id="20" name="Hộp Văn bản 15">
            <a:extLst>
              <a:ext uri="{FF2B5EF4-FFF2-40B4-BE49-F238E27FC236}">
                <a16:creationId xmlns:a16="http://schemas.microsoft.com/office/drawing/2014/main" id="{88846D90-C085-4497-9A74-061B6132330E}"/>
              </a:ext>
            </a:extLst>
          </p:cNvPr>
          <p:cNvSpPr txBox="1"/>
          <p:nvPr/>
        </p:nvSpPr>
        <p:spPr>
          <a:xfrm>
            <a:off x="6159995" y="3159031"/>
            <a:ext cx="27097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9170">
              <a:buClr>
                <a:srgbClr val="000000"/>
              </a:buClr>
            </a:pPr>
            <a:r>
              <a:rPr lang="en-US" sz="2800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d) 348 + 84 : 6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6908EB9-E4F3-460E-ABAB-EEBC31A1C93E}"/>
              </a:ext>
            </a:extLst>
          </p:cNvPr>
          <p:cNvSpPr txBox="1"/>
          <p:nvPr/>
        </p:nvSpPr>
        <p:spPr>
          <a:xfrm>
            <a:off x="3485704" y="1784718"/>
            <a:ext cx="18667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0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= 51 + 19</a:t>
            </a:r>
            <a:endParaRPr lang="en-US" sz="2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B116368-BAE2-4BE2-A1E5-E503DB279994}"/>
              </a:ext>
            </a:extLst>
          </p:cNvPr>
          <p:cNvSpPr txBox="1"/>
          <p:nvPr/>
        </p:nvSpPr>
        <p:spPr>
          <a:xfrm>
            <a:off x="3485704" y="2344427"/>
            <a:ext cx="14527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0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280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70</a:t>
            </a:r>
            <a:endParaRPr lang="en-US" sz="2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C625CB6-8826-4A6F-99BA-1A494B91D4C9}"/>
              </a:ext>
            </a:extLst>
          </p:cNvPr>
          <p:cNvSpPr txBox="1"/>
          <p:nvPr/>
        </p:nvSpPr>
        <p:spPr>
          <a:xfrm>
            <a:off x="8557696" y="1768044"/>
            <a:ext cx="18667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0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= 126 : 7</a:t>
            </a:r>
            <a:endParaRPr lang="en-US" sz="2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7E5655F-1B5F-4CAE-928C-DE3278B7BCED}"/>
              </a:ext>
            </a:extLst>
          </p:cNvPr>
          <p:cNvSpPr txBox="1"/>
          <p:nvPr/>
        </p:nvSpPr>
        <p:spPr>
          <a:xfrm>
            <a:off x="8557696" y="2285663"/>
            <a:ext cx="11551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0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280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18</a:t>
            </a:r>
            <a:endParaRPr lang="en-US" sz="2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994B6B4E-89DF-4C59-9D40-0F81D0C7E232}"/>
              </a:ext>
            </a:extLst>
          </p:cNvPr>
          <p:cNvSpPr txBox="1"/>
          <p:nvPr/>
        </p:nvSpPr>
        <p:spPr>
          <a:xfrm>
            <a:off x="2732440" y="3143891"/>
            <a:ext cx="37528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0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= 84 - 29</a:t>
            </a:r>
            <a:endParaRPr lang="en-US" sz="2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8C940F00-4AC7-474A-935B-067A55E7FACB}"/>
              </a:ext>
            </a:extLst>
          </p:cNvPr>
          <p:cNvSpPr txBox="1"/>
          <p:nvPr/>
        </p:nvSpPr>
        <p:spPr>
          <a:xfrm>
            <a:off x="2732440" y="3725538"/>
            <a:ext cx="13531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0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280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55</a:t>
            </a:r>
            <a:endParaRPr lang="en-US" sz="2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99746D3-C0B5-439F-8847-0710F78167CF}"/>
              </a:ext>
            </a:extLst>
          </p:cNvPr>
          <p:cNvSpPr txBox="1"/>
          <p:nvPr/>
        </p:nvSpPr>
        <p:spPr>
          <a:xfrm>
            <a:off x="8706739" y="3167390"/>
            <a:ext cx="20122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0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= 348 + 14</a:t>
            </a:r>
            <a:endParaRPr lang="en-US" sz="2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9F241D9-6234-46AF-A6F2-CC90BBDE62D4}"/>
              </a:ext>
            </a:extLst>
          </p:cNvPr>
          <p:cNvSpPr txBox="1"/>
          <p:nvPr/>
        </p:nvSpPr>
        <p:spPr>
          <a:xfrm>
            <a:off x="8706739" y="3789987"/>
            <a:ext cx="13531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0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280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362</a:t>
            </a:r>
            <a:endParaRPr lang="en-US" sz="2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0F966AE7-A90F-B213-62C7-BEDBFB247333}"/>
              </a:ext>
            </a:extLst>
          </p:cNvPr>
          <p:cNvGrpSpPr/>
          <p:nvPr/>
        </p:nvGrpSpPr>
        <p:grpSpPr>
          <a:xfrm>
            <a:off x="9566411" y="287717"/>
            <a:ext cx="2273778" cy="1487225"/>
            <a:chOff x="392878" y="5039530"/>
            <a:chExt cx="2273778" cy="1487225"/>
          </a:xfrm>
        </p:grpSpPr>
        <p:pic>
          <p:nvPicPr>
            <p:cNvPr id="5" name="图片 2">
              <a:extLst>
                <a:ext uri="{FF2B5EF4-FFF2-40B4-BE49-F238E27FC236}">
                  <a16:creationId xmlns:a16="http://schemas.microsoft.com/office/drawing/2014/main" id="{D2FD6C93-06FE-182E-B4CB-31C0B823940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 rot="21445500" flipH="1">
              <a:off x="392878" y="5039530"/>
              <a:ext cx="2209988" cy="1487225"/>
            </a:xfrm>
            <a:prstGeom prst="rect">
              <a:avLst/>
            </a:prstGeom>
          </p:spPr>
        </p:pic>
        <p:sp>
          <p:nvSpPr>
            <p:cNvPr id="6" name="Rounded Rectangle 2">
              <a:extLst>
                <a:ext uri="{FF2B5EF4-FFF2-40B4-BE49-F238E27FC236}">
                  <a16:creationId xmlns:a16="http://schemas.microsoft.com/office/drawing/2014/main" id="{D889D209-9F61-4B96-5CD6-59FDFEA60BD1}"/>
                </a:ext>
              </a:extLst>
            </p:cNvPr>
            <p:cNvSpPr/>
            <p:nvPr/>
          </p:nvSpPr>
          <p:spPr>
            <a:xfrm rot="20616017">
              <a:off x="498687" y="5376848"/>
              <a:ext cx="2167969" cy="674370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/>
                  <a:ea typeface="微软雅黑"/>
                  <a:cs typeface="Times New Roman" panose="02020603050405020304" pitchFamily="18" charset="0"/>
                  <a:sym typeface="Arial"/>
                </a:rPr>
                <a:t>Làm</a:t>
              </a: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/>
                  <a:ea typeface="微软雅黑"/>
                  <a:cs typeface="Times New Roman" panose="02020603050405020304" pitchFamily="18" charset="0"/>
                  <a:sym typeface="Arial"/>
                </a:rPr>
                <a:t> </a:t>
              </a:r>
              <a:r>
                <a:rPr kumimoji="0" lang="en-US" sz="24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/>
                  <a:ea typeface="微软雅黑"/>
                  <a:cs typeface="Times New Roman" panose="02020603050405020304" pitchFamily="18" charset="0"/>
                  <a:sym typeface="Arial"/>
                </a:rPr>
                <a:t>vào</a:t>
              </a: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/>
                  <a:ea typeface="微软雅黑"/>
                  <a:cs typeface="Times New Roman" panose="02020603050405020304" pitchFamily="18" charset="0"/>
                  <a:sym typeface="Arial"/>
                </a:rPr>
                <a:t> </a:t>
              </a:r>
              <a:r>
                <a:rPr kumimoji="0" lang="en-US" sz="24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/>
                  <a:ea typeface="微软雅黑"/>
                  <a:cs typeface="Times New Roman" panose="02020603050405020304" pitchFamily="18" charset="0"/>
                  <a:sym typeface="Arial"/>
                </a:rPr>
                <a:t>vở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微软雅黑"/>
                <a:cs typeface="Times New Roman" panose="02020603050405020304" pitchFamily="18" charset="0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14785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7" grpId="0"/>
      <p:bldP spid="19" grpId="0"/>
      <p:bldP spid="20" grpId="0"/>
      <p:bldP spid="3" grpId="0"/>
      <p:bldP spid="24" grpId="0"/>
      <p:bldP spid="25" grpId="0"/>
      <p:bldP spid="28" grpId="0"/>
      <p:bldP spid="29" grpId="0"/>
      <p:bldP spid="30" grpId="0"/>
      <p:bldP spid="31" grpId="0"/>
      <p:bldP spid="3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Hộp Văn bản 25">
            <a:extLst>
              <a:ext uri="{FF2B5EF4-FFF2-40B4-BE49-F238E27FC236}">
                <a16:creationId xmlns:a16="http://schemas.microsoft.com/office/drawing/2014/main" id="{5631A609-DD46-4AF6-B68C-D2143C96901D}"/>
              </a:ext>
            </a:extLst>
          </p:cNvPr>
          <p:cNvSpPr txBox="1"/>
          <p:nvPr/>
        </p:nvSpPr>
        <p:spPr>
          <a:xfrm>
            <a:off x="2352675" y="468216"/>
            <a:ext cx="949642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defTabSz="1219170">
              <a:buClr>
                <a:srgbClr val="000000"/>
              </a:buClr>
            </a:pPr>
            <a:r>
              <a:rPr lang="en-US" sz="3000" kern="0" dirty="0" err="1">
                <a:solidFill>
                  <a:sysClr val="windowText" lastClr="000000"/>
                </a:solidFill>
                <a:cs typeface="Arial"/>
                <a:sym typeface="Arial"/>
              </a:rPr>
              <a:t>Mỗi</a:t>
            </a:r>
            <a:r>
              <a:rPr lang="en-US" sz="3000" kern="0" dirty="0">
                <a:solidFill>
                  <a:sysClr val="windowText" lastClr="000000"/>
                </a:solidFill>
                <a:cs typeface="Arial"/>
                <a:sym typeface="Arial"/>
              </a:rPr>
              <a:t> bao </a:t>
            </a:r>
            <a:r>
              <a:rPr lang="en-US" sz="3000" kern="0" dirty="0" err="1">
                <a:solidFill>
                  <a:sysClr val="windowText" lastClr="000000"/>
                </a:solidFill>
                <a:cs typeface="Arial"/>
                <a:sym typeface="Arial"/>
              </a:rPr>
              <a:t>gạo</a:t>
            </a:r>
            <a:r>
              <a:rPr lang="en-US" sz="3000" kern="0" dirty="0">
                <a:solidFill>
                  <a:sysClr val="windowText" lastClr="000000"/>
                </a:solidFill>
                <a:cs typeface="Arial"/>
                <a:sym typeface="Arial"/>
              </a:rPr>
              <a:t> </a:t>
            </a:r>
            <a:r>
              <a:rPr lang="en-US" sz="3000" kern="0" dirty="0" err="1">
                <a:solidFill>
                  <a:sysClr val="windowText" lastClr="000000"/>
                </a:solidFill>
                <a:cs typeface="Arial"/>
                <a:sym typeface="Arial"/>
              </a:rPr>
              <a:t>cân</a:t>
            </a:r>
            <a:r>
              <a:rPr lang="en-US" sz="3000" kern="0" dirty="0">
                <a:solidFill>
                  <a:sysClr val="windowText" lastClr="000000"/>
                </a:solidFill>
                <a:cs typeface="Arial"/>
                <a:sym typeface="Arial"/>
              </a:rPr>
              <a:t> </a:t>
            </a:r>
            <a:r>
              <a:rPr lang="en-US" sz="3000" kern="0" dirty="0" err="1">
                <a:solidFill>
                  <a:sysClr val="windowText" lastClr="000000"/>
                </a:solidFill>
                <a:cs typeface="Arial"/>
                <a:sym typeface="Arial"/>
              </a:rPr>
              <a:t>nặng</a:t>
            </a:r>
            <a:r>
              <a:rPr lang="en-US" sz="3000" kern="0" dirty="0">
                <a:solidFill>
                  <a:sysClr val="windowText" lastClr="000000"/>
                </a:solidFill>
                <a:cs typeface="Arial"/>
                <a:sym typeface="Arial"/>
              </a:rPr>
              <a:t> 30 kg, </a:t>
            </a:r>
            <a:r>
              <a:rPr lang="en-US" sz="3000" kern="0" dirty="0" err="1">
                <a:solidFill>
                  <a:sysClr val="windowText" lastClr="000000"/>
                </a:solidFill>
                <a:cs typeface="Arial"/>
                <a:sym typeface="Arial"/>
              </a:rPr>
              <a:t>mỗi</a:t>
            </a:r>
            <a:r>
              <a:rPr lang="en-US" sz="3000" kern="0" dirty="0">
                <a:solidFill>
                  <a:sysClr val="windowText" lastClr="000000"/>
                </a:solidFill>
                <a:cs typeface="Arial"/>
                <a:sym typeface="Arial"/>
              </a:rPr>
              <a:t> bao </a:t>
            </a:r>
            <a:r>
              <a:rPr lang="en-US" sz="3000" kern="0" dirty="0" err="1">
                <a:solidFill>
                  <a:sysClr val="windowText" lastClr="000000"/>
                </a:solidFill>
                <a:cs typeface="Arial"/>
                <a:sym typeface="Arial"/>
              </a:rPr>
              <a:t>ngô</a:t>
            </a:r>
            <a:r>
              <a:rPr lang="en-US" sz="3000" kern="0" dirty="0">
                <a:solidFill>
                  <a:sysClr val="windowText" lastClr="000000"/>
                </a:solidFill>
                <a:cs typeface="Arial"/>
                <a:sym typeface="Arial"/>
              </a:rPr>
              <a:t> </a:t>
            </a:r>
            <a:r>
              <a:rPr lang="en-US" sz="3000" kern="0" dirty="0" err="1">
                <a:solidFill>
                  <a:sysClr val="windowText" lastClr="000000"/>
                </a:solidFill>
                <a:cs typeface="Arial"/>
                <a:sym typeface="Arial"/>
              </a:rPr>
              <a:t>cân</a:t>
            </a:r>
            <a:r>
              <a:rPr lang="en-US" sz="3000" kern="0" dirty="0">
                <a:solidFill>
                  <a:sysClr val="windowText" lastClr="000000"/>
                </a:solidFill>
                <a:cs typeface="Arial"/>
                <a:sym typeface="Arial"/>
              </a:rPr>
              <a:t> </a:t>
            </a:r>
            <a:r>
              <a:rPr lang="en-US" sz="3000" kern="0" dirty="0" err="1">
                <a:solidFill>
                  <a:sysClr val="windowText" lastClr="000000"/>
                </a:solidFill>
                <a:cs typeface="Arial"/>
                <a:sym typeface="Arial"/>
              </a:rPr>
              <a:t>nặng</a:t>
            </a:r>
            <a:r>
              <a:rPr lang="en-US" sz="3000" kern="0" dirty="0">
                <a:solidFill>
                  <a:sysClr val="windowText" lastClr="000000"/>
                </a:solidFill>
                <a:cs typeface="Arial"/>
                <a:sym typeface="Arial"/>
              </a:rPr>
              <a:t> 45 kg. </a:t>
            </a:r>
            <a:r>
              <a:rPr lang="en-US" sz="3000" kern="0" dirty="0" err="1">
                <a:solidFill>
                  <a:sysClr val="windowText" lastClr="000000"/>
                </a:solidFill>
                <a:cs typeface="Arial"/>
                <a:sym typeface="Arial"/>
              </a:rPr>
              <a:t>Hỏi</a:t>
            </a:r>
            <a:r>
              <a:rPr lang="en-US" sz="3000" kern="0" dirty="0">
                <a:solidFill>
                  <a:sysClr val="windowText" lastClr="000000"/>
                </a:solidFill>
                <a:cs typeface="Arial"/>
                <a:sym typeface="Arial"/>
              </a:rPr>
              <a:t> 3 bao </a:t>
            </a:r>
            <a:r>
              <a:rPr lang="en-US" sz="3000" kern="0" dirty="0" err="1">
                <a:solidFill>
                  <a:sysClr val="windowText" lastClr="000000"/>
                </a:solidFill>
                <a:cs typeface="Arial"/>
                <a:sym typeface="Arial"/>
              </a:rPr>
              <a:t>gạo</a:t>
            </a:r>
            <a:r>
              <a:rPr lang="en-US" sz="3000" kern="0" dirty="0">
                <a:solidFill>
                  <a:sysClr val="windowText" lastClr="000000"/>
                </a:solidFill>
                <a:cs typeface="Arial"/>
                <a:sym typeface="Arial"/>
              </a:rPr>
              <a:t> </a:t>
            </a:r>
            <a:r>
              <a:rPr lang="en-US" sz="3000" kern="0" dirty="0" err="1">
                <a:solidFill>
                  <a:sysClr val="windowText" lastClr="000000"/>
                </a:solidFill>
                <a:cs typeface="Arial"/>
                <a:sym typeface="Arial"/>
              </a:rPr>
              <a:t>và</a:t>
            </a:r>
            <a:r>
              <a:rPr lang="en-US" sz="3000" kern="0" dirty="0">
                <a:solidFill>
                  <a:sysClr val="windowText" lastClr="000000"/>
                </a:solidFill>
                <a:cs typeface="Arial"/>
                <a:sym typeface="Arial"/>
              </a:rPr>
              <a:t> 1 bao </a:t>
            </a:r>
            <a:r>
              <a:rPr lang="en-US" sz="3000" kern="0" dirty="0" err="1">
                <a:solidFill>
                  <a:sysClr val="windowText" lastClr="000000"/>
                </a:solidFill>
                <a:cs typeface="Arial"/>
                <a:sym typeface="Arial"/>
              </a:rPr>
              <a:t>ngô</a:t>
            </a:r>
            <a:r>
              <a:rPr lang="en-US" sz="3000" kern="0" dirty="0">
                <a:solidFill>
                  <a:sysClr val="windowText" lastClr="000000"/>
                </a:solidFill>
                <a:cs typeface="Arial"/>
                <a:sym typeface="Arial"/>
              </a:rPr>
              <a:t> </a:t>
            </a:r>
            <a:r>
              <a:rPr lang="en-US" sz="3000" kern="0" dirty="0" err="1">
                <a:solidFill>
                  <a:sysClr val="windowText" lastClr="000000"/>
                </a:solidFill>
                <a:cs typeface="Arial"/>
                <a:sym typeface="Arial"/>
              </a:rPr>
              <a:t>cân</a:t>
            </a:r>
            <a:r>
              <a:rPr lang="en-US" sz="3000" kern="0" dirty="0">
                <a:solidFill>
                  <a:sysClr val="windowText" lastClr="000000"/>
                </a:solidFill>
                <a:cs typeface="Arial"/>
                <a:sym typeface="Arial"/>
              </a:rPr>
              <a:t> </a:t>
            </a:r>
            <a:r>
              <a:rPr lang="en-US" sz="3000" kern="0" dirty="0" err="1">
                <a:solidFill>
                  <a:sysClr val="windowText" lastClr="000000"/>
                </a:solidFill>
                <a:cs typeface="Arial"/>
                <a:sym typeface="Arial"/>
              </a:rPr>
              <a:t>nặng</a:t>
            </a:r>
            <a:r>
              <a:rPr lang="en-US" sz="3000" kern="0" dirty="0">
                <a:solidFill>
                  <a:sysClr val="windowText" lastClr="000000"/>
                </a:solidFill>
                <a:cs typeface="Arial"/>
                <a:sym typeface="Arial"/>
              </a:rPr>
              <a:t> bao </a:t>
            </a:r>
            <a:r>
              <a:rPr lang="en-US" sz="3000" kern="0" dirty="0" err="1">
                <a:solidFill>
                  <a:sysClr val="windowText" lastClr="000000"/>
                </a:solidFill>
                <a:cs typeface="Arial"/>
                <a:sym typeface="Arial"/>
              </a:rPr>
              <a:t>nhiêu</a:t>
            </a:r>
            <a:r>
              <a:rPr lang="en-US" sz="3000" kern="0" dirty="0">
                <a:solidFill>
                  <a:sysClr val="windowText" lastClr="000000"/>
                </a:solidFill>
                <a:cs typeface="Arial"/>
                <a:sym typeface="Arial"/>
              </a:rPr>
              <a:t> ki-</a:t>
            </a:r>
            <a:r>
              <a:rPr lang="en-US" sz="3000" kern="0" dirty="0" err="1">
                <a:solidFill>
                  <a:sysClr val="windowText" lastClr="000000"/>
                </a:solidFill>
                <a:cs typeface="Arial"/>
                <a:sym typeface="Arial"/>
              </a:rPr>
              <a:t>lô</a:t>
            </a:r>
            <a:r>
              <a:rPr lang="en-US" sz="3000" kern="0" dirty="0">
                <a:solidFill>
                  <a:sysClr val="windowText" lastClr="000000"/>
                </a:solidFill>
                <a:cs typeface="Arial"/>
                <a:sym typeface="Arial"/>
              </a:rPr>
              <a:t>-gam?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CAA51DB9-3CD5-4214-ABEE-CED006546206}"/>
              </a:ext>
            </a:extLst>
          </p:cNvPr>
          <p:cNvSpPr/>
          <p:nvPr/>
        </p:nvSpPr>
        <p:spPr>
          <a:xfrm>
            <a:off x="1629886" y="567483"/>
            <a:ext cx="770277" cy="770277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US" sz="4267" kern="0" dirty="0">
                <a:solidFill>
                  <a:srgbClr val="FFFFFF"/>
                </a:solidFill>
                <a:latin typeface="Calibri"/>
                <a:sym typeface="Arial"/>
              </a:rPr>
              <a:t>2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549A30F-3E13-4A39-9FA9-DBA8E5012D7A}"/>
              </a:ext>
            </a:extLst>
          </p:cNvPr>
          <p:cNvSpPr txBox="1"/>
          <p:nvPr/>
        </p:nvSpPr>
        <p:spPr>
          <a:xfrm>
            <a:off x="3693201" y="1470243"/>
            <a:ext cx="471628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i="0" u="sng" dirty="0" err="1">
                <a:solidFill>
                  <a:srgbClr val="00B050"/>
                </a:solidFill>
                <a:effectLst/>
              </a:rPr>
              <a:t>Tóm</a:t>
            </a:r>
            <a:r>
              <a:rPr lang="en-US" sz="2800" b="1" i="0" u="sng" dirty="0">
                <a:solidFill>
                  <a:srgbClr val="00B050"/>
                </a:solidFill>
                <a:effectLst/>
              </a:rPr>
              <a:t> </a:t>
            </a:r>
            <a:r>
              <a:rPr lang="en-US" sz="2800" b="1" i="0" u="sng" dirty="0" err="1">
                <a:solidFill>
                  <a:srgbClr val="00B050"/>
                </a:solidFill>
                <a:effectLst/>
              </a:rPr>
              <a:t>tắt</a:t>
            </a:r>
            <a:r>
              <a:rPr lang="en-US" sz="2800" b="1" i="0" u="sng" dirty="0">
                <a:solidFill>
                  <a:srgbClr val="00B050"/>
                </a:solidFill>
                <a:effectLst/>
              </a:rPr>
              <a:t>:</a:t>
            </a:r>
          </a:p>
          <a:p>
            <a:r>
              <a:rPr lang="en-US" sz="2800" i="0" dirty="0" err="1">
                <a:solidFill>
                  <a:srgbClr val="00B050"/>
                </a:solidFill>
                <a:effectLst/>
              </a:rPr>
              <a:t>Mỗi</a:t>
            </a:r>
            <a:r>
              <a:rPr lang="en-US" sz="2800" i="0" dirty="0">
                <a:solidFill>
                  <a:srgbClr val="00B050"/>
                </a:solidFill>
                <a:effectLst/>
              </a:rPr>
              <a:t> bao </a:t>
            </a:r>
            <a:r>
              <a:rPr lang="en-US" sz="2800" i="0" dirty="0" err="1">
                <a:solidFill>
                  <a:srgbClr val="00B050"/>
                </a:solidFill>
                <a:effectLst/>
              </a:rPr>
              <a:t>gạo</a:t>
            </a:r>
            <a:r>
              <a:rPr lang="en-US" sz="2800" i="0" dirty="0">
                <a:solidFill>
                  <a:srgbClr val="00B050"/>
                </a:solidFill>
                <a:effectLst/>
              </a:rPr>
              <a:t>: 30 kg</a:t>
            </a:r>
          </a:p>
          <a:p>
            <a:r>
              <a:rPr lang="en-US" sz="2800" i="0" dirty="0" err="1">
                <a:solidFill>
                  <a:srgbClr val="00B050"/>
                </a:solidFill>
                <a:effectLst/>
              </a:rPr>
              <a:t>Mỗi</a:t>
            </a:r>
            <a:r>
              <a:rPr lang="en-US" sz="2800" i="0" dirty="0">
                <a:solidFill>
                  <a:srgbClr val="00B050"/>
                </a:solidFill>
                <a:effectLst/>
              </a:rPr>
              <a:t> bao </a:t>
            </a:r>
            <a:r>
              <a:rPr lang="en-US" sz="2800" i="0" dirty="0" err="1">
                <a:solidFill>
                  <a:srgbClr val="00B050"/>
                </a:solidFill>
                <a:effectLst/>
              </a:rPr>
              <a:t>ngô</a:t>
            </a:r>
            <a:r>
              <a:rPr lang="en-US" sz="2800" i="0" dirty="0">
                <a:solidFill>
                  <a:srgbClr val="00B050"/>
                </a:solidFill>
                <a:effectLst/>
              </a:rPr>
              <a:t>: 45 kg</a:t>
            </a:r>
          </a:p>
          <a:p>
            <a:r>
              <a:rPr lang="en-US" sz="2800" i="0" dirty="0">
                <a:solidFill>
                  <a:srgbClr val="00B050"/>
                </a:solidFill>
                <a:effectLst/>
              </a:rPr>
              <a:t>3 bao </a:t>
            </a:r>
            <a:r>
              <a:rPr lang="en-US" sz="2800" i="0" dirty="0" err="1">
                <a:solidFill>
                  <a:srgbClr val="00B050"/>
                </a:solidFill>
                <a:effectLst/>
              </a:rPr>
              <a:t>gạo</a:t>
            </a:r>
            <a:r>
              <a:rPr lang="en-US" sz="2800" i="0" dirty="0">
                <a:solidFill>
                  <a:srgbClr val="00B050"/>
                </a:solidFill>
                <a:effectLst/>
              </a:rPr>
              <a:t> </a:t>
            </a:r>
            <a:r>
              <a:rPr lang="en-US" sz="2800" i="0" dirty="0" err="1">
                <a:solidFill>
                  <a:srgbClr val="00B050"/>
                </a:solidFill>
                <a:effectLst/>
              </a:rPr>
              <a:t>và</a:t>
            </a:r>
            <a:r>
              <a:rPr lang="en-US" sz="2800" i="0" dirty="0">
                <a:solidFill>
                  <a:srgbClr val="00B050"/>
                </a:solidFill>
                <a:effectLst/>
              </a:rPr>
              <a:t> 1 bao </a:t>
            </a:r>
            <a:r>
              <a:rPr lang="en-US" sz="2800" i="0" dirty="0" err="1">
                <a:solidFill>
                  <a:srgbClr val="00B050"/>
                </a:solidFill>
                <a:effectLst/>
              </a:rPr>
              <a:t>ngô</a:t>
            </a:r>
            <a:r>
              <a:rPr lang="en-US" sz="2800" i="0" dirty="0">
                <a:solidFill>
                  <a:srgbClr val="00B050"/>
                </a:solidFill>
                <a:effectLst/>
              </a:rPr>
              <a:t>: …. kg?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958C15F-0AEF-4849-B735-AFF5CDE0CC76}"/>
              </a:ext>
            </a:extLst>
          </p:cNvPr>
          <p:cNvSpPr txBox="1"/>
          <p:nvPr/>
        </p:nvSpPr>
        <p:spPr>
          <a:xfrm>
            <a:off x="1374722" y="3571876"/>
            <a:ext cx="973454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i="0" u="sng" dirty="0" err="1">
                <a:solidFill>
                  <a:srgbClr val="FF0000"/>
                </a:solidFill>
                <a:effectLst/>
              </a:rPr>
              <a:t>Bài</a:t>
            </a:r>
            <a:r>
              <a:rPr lang="en-US" sz="3200" b="1" i="0" u="sng" dirty="0">
                <a:solidFill>
                  <a:srgbClr val="FF0000"/>
                </a:solidFill>
                <a:effectLst/>
              </a:rPr>
              <a:t> </a:t>
            </a:r>
            <a:r>
              <a:rPr lang="en-US" sz="3200" b="1" i="0" u="sng" dirty="0" err="1">
                <a:solidFill>
                  <a:srgbClr val="FF0000"/>
                </a:solidFill>
                <a:effectLst/>
              </a:rPr>
              <a:t>giải</a:t>
            </a:r>
            <a:r>
              <a:rPr lang="en-US" sz="3200" b="1" i="0" u="sng" dirty="0">
                <a:solidFill>
                  <a:srgbClr val="FF0000"/>
                </a:solidFill>
                <a:effectLst/>
              </a:rPr>
              <a:t>:</a:t>
            </a:r>
          </a:p>
          <a:p>
            <a:r>
              <a:rPr lang="en-US" sz="3200" i="0" dirty="0">
                <a:solidFill>
                  <a:srgbClr val="FF0000"/>
                </a:solidFill>
                <a:effectLst/>
              </a:rPr>
              <a:t>                   3 bao </a:t>
            </a:r>
            <a:r>
              <a:rPr lang="en-US" sz="3200" i="0" dirty="0" err="1">
                <a:solidFill>
                  <a:srgbClr val="FF0000"/>
                </a:solidFill>
                <a:effectLst/>
              </a:rPr>
              <a:t>gạo</a:t>
            </a:r>
            <a:r>
              <a:rPr lang="en-US" sz="3200" i="0" dirty="0">
                <a:solidFill>
                  <a:srgbClr val="FF0000"/>
                </a:solidFill>
                <a:effectLst/>
              </a:rPr>
              <a:t> </a:t>
            </a:r>
            <a:r>
              <a:rPr lang="en-US" sz="3200" i="0" dirty="0" err="1">
                <a:solidFill>
                  <a:srgbClr val="FF0000"/>
                </a:solidFill>
                <a:effectLst/>
              </a:rPr>
              <a:t>cân</a:t>
            </a:r>
            <a:r>
              <a:rPr lang="en-US" sz="3200" i="0" dirty="0">
                <a:solidFill>
                  <a:srgbClr val="FF0000"/>
                </a:solidFill>
                <a:effectLst/>
              </a:rPr>
              <a:t> </a:t>
            </a:r>
            <a:r>
              <a:rPr lang="en-US" sz="3200" i="0" dirty="0" err="1">
                <a:solidFill>
                  <a:srgbClr val="FF0000"/>
                </a:solidFill>
                <a:effectLst/>
              </a:rPr>
              <a:t>nặng</a:t>
            </a:r>
            <a:r>
              <a:rPr lang="en-US" sz="3200" i="0" dirty="0">
                <a:solidFill>
                  <a:srgbClr val="FF0000"/>
                </a:solidFill>
                <a:effectLst/>
              </a:rPr>
              <a:t> </a:t>
            </a:r>
            <a:r>
              <a:rPr lang="en-US" sz="3200" i="0" dirty="0" err="1">
                <a:solidFill>
                  <a:srgbClr val="FF0000"/>
                </a:solidFill>
                <a:effectLst/>
              </a:rPr>
              <a:t>là</a:t>
            </a:r>
            <a:r>
              <a:rPr lang="en-US" sz="3200" i="0" dirty="0">
                <a:solidFill>
                  <a:srgbClr val="FF0000"/>
                </a:solidFill>
                <a:effectLst/>
              </a:rPr>
              <a:t>:</a:t>
            </a:r>
          </a:p>
          <a:p>
            <a:pPr algn="ctr"/>
            <a:r>
              <a:rPr lang="en-US" sz="3200" i="0" dirty="0">
                <a:solidFill>
                  <a:srgbClr val="FF0000"/>
                </a:solidFill>
                <a:effectLst/>
              </a:rPr>
              <a:t>30 x 3 = 90 (kg)</a:t>
            </a:r>
          </a:p>
          <a:p>
            <a:pPr algn="ctr"/>
            <a:r>
              <a:rPr lang="en-US" sz="3200" i="0" dirty="0">
                <a:solidFill>
                  <a:srgbClr val="FF0000"/>
                </a:solidFill>
                <a:effectLst/>
              </a:rPr>
              <a:t>3 bao </a:t>
            </a:r>
            <a:r>
              <a:rPr lang="en-US" sz="3200" i="0" dirty="0" err="1">
                <a:solidFill>
                  <a:srgbClr val="FF0000"/>
                </a:solidFill>
                <a:effectLst/>
              </a:rPr>
              <a:t>gạo</a:t>
            </a:r>
            <a:r>
              <a:rPr lang="en-US" sz="3200" i="0" dirty="0">
                <a:solidFill>
                  <a:srgbClr val="FF0000"/>
                </a:solidFill>
                <a:effectLst/>
              </a:rPr>
              <a:t> </a:t>
            </a:r>
            <a:r>
              <a:rPr lang="en-US" sz="3200" i="0" dirty="0" err="1">
                <a:solidFill>
                  <a:srgbClr val="FF0000"/>
                </a:solidFill>
                <a:effectLst/>
              </a:rPr>
              <a:t>và</a:t>
            </a:r>
            <a:r>
              <a:rPr lang="en-US" sz="3200" i="0" dirty="0">
                <a:solidFill>
                  <a:srgbClr val="FF0000"/>
                </a:solidFill>
                <a:effectLst/>
              </a:rPr>
              <a:t> 1 bao </a:t>
            </a:r>
            <a:r>
              <a:rPr lang="en-US" sz="3200" i="0" dirty="0" err="1">
                <a:solidFill>
                  <a:srgbClr val="FF0000"/>
                </a:solidFill>
                <a:effectLst/>
              </a:rPr>
              <a:t>ngô</a:t>
            </a:r>
            <a:r>
              <a:rPr lang="en-US" sz="3200" i="0" dirty="0">
                <a:solidFill>
                  <a:srgbClr val="FF0000"/>
                </a:solidFill>
                <a:effectLst/>
              </a:rPr>
              <a:t> </a:t>
            </a:r>
            <a:r>
              <a:rPr lang="en-US" sz="3200" i="0" dirty="0" err="1">
                <a:solidFill>
                  <a:srgbClr val="FF0000"/>
                </a:solidFill>
                <a:effectLst/>
              </a:rPr>
              <a:t>cân</a:t>
            </a:r>
            <a:r>
              <a:rPr lang="en-US" sz="3200" i="0" dirty="0">
                <a:solidFill>
                  <a:srgbClr val="FF0000"/>
                </a:solidFill>
                <a:effectLst/>
              </a:rPr>
              <a:t> </a:t>
            </a:r>
            <a:r>
              <a:rPr lang="en-US" sz="3200" i="0" dirty="0" err="1">
                <a:solidFill>
                  <a:srgbClr val="FF0000"/>
                </a:solidFill>
                <a:effectLst/>
              </a:rPr>
              <a:t>nặng</a:t>
            </a:r>
            <a:r>
              <a:rPr lang="en-US" sz="3200" i="0" dirty="0">
                <a:solidFill>
                  <a:srgbClr val="FF0000"/>
                </a:solidFill>
                <a:effectLst/>
              </a:rPr>
              <a:t> </a:t>
            </a:r>
            <a:r>
              <a:rPr lang="en-US" sz="3200" i="0" dirty="0" err="1">
                <a:solidFill>
                  <a:srgbClr val="FF0000"/>
                </a:solidFill>
                <a:effectLst/>
              </a:rPr>
              <a:t>là</a:t>
            </a:r>
            <a:r>
              <a:rPr lang="en-US" sz="3200" i="0" dirty="0">
                <a:solidFill>
                  <a:srgbClr val="FF0000"/>
                </a:solidFill>
                <a:effectLst/>
              </a:rPr>
              <a:t>:</a:t>
            </a:r>
          </a:p>
          <a:p>
            <a:pPr algn="ctr"/>
            <a:r>
              <a:rPr lang="en-US" sz="3200" i="0" dirty="0">
                <a:solidFill>
                  <a:srgbClr val="FF0000"/>
                </a:solidFill>
                <a:effectLst/>
              </a:rPr>
              <a:t>90 + 45 = 135 (kg)</a:t>
            </a:r>
          </a:p>
          <a:p>
            <a:pPr algn="ctr"/>
            <a:r>
              <a:rPr lang="en-US" sz="3200" i="0" dirty="0">
                <a:solidFill>
                  <a:srgbClr val="FF0000"/>
                </a:solidFill>
                <a:effectLst/>
              </a:rPr>
              <a:t>               </a:t>
            </a:r>
            <a:r>
              <a:rPr lang="en-US" sz="3200" i="0" dirty="0" err="1">
                <a:solidFill>
                  <a:srgbClr val="FF0000"/>
                </a:solidFill>
                <a:effectLst/>
              </a:rPr>
              <a:t>Đáp</a:t>
            </a:r>
            <a:r>
              <a:rPr lang="en-US" sz="3200" i="0" dirty="0">
                <a:solidFill>
                  <a:srgbClr val="FF0000"/>
                </a:solidFill>
                <a:effectLst/>
              </a:rPr>
              <a:t> </a:t>
            </a:r>
            <a:r>
              <a:rPr lang="en-US" sz="3200" i="0" dirty="0" err="1">
                <a:solidFill>
                  <a:srgbClr val="FF0000"/>
                </a:solidFill>
                <a:effectLst/>
              </a:rPr>
              <a:t>số</a:t>
            </a:r>
            <a:r>
              <a:rPr lang="en-US" sz="3200" i="0" dirty="0">
                <a:solidFill>
                  <a:srgbClr val="FF0000"/>
                </a:solidFill>
                <a:effectLst/>
              </a:rPr>
              <a:t>: 135 kg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C7A7B0E4-E093-3100-48F5-2516D98EEFC1}"/>
              </a:ext>
            </a:extLst>
          </p:cNvPr>
          <p:cNvCxnSpPr>
            <a:cxnSpLocks/>
          </p:cNvCxnSpPr>
          <p:nvPr/>
        </p:nvCxnSpPr>
        <p:spPr>
          <a:xfrm>
            <a:off x="3128583" y="909752"/>
            <a:ext cx="3947885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7F66362-C54D-2EB1-5FA5-8DC1317ACD81}"/>
              </a:ext>
            </a:extLst>
          </p:cNvPr>
          <p:cNvCxnSpPr>
            <a:cxnSpLocks/>
          </p:cNvCxnSpPr>
          <p:nvPr/>
        </p:nvCxnSpPr>
        <p:spPr>
          <a:xfrm>
            <a:off x="7805964" y="909752"/>
            <a:ext cx="3781433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989B4C1-AB94-4A5D-EDC5-F083FF3A8B3A}"/>
              </a:ext>
            </a:extLst>
          </p:cNvPr>
          <p:cNvCxnSpPr>
            <a:cxnSpLocks/>
          </p:cNvCxnSpPr>
          <p:nvPr/>
        </p:nvCxnSpPr>
        <p:spPr>
          <a:xfrm>
            <a:off x="3128583" y="1367740"/>
            <a:ext cx="4846184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>
            <a:extLst>
              <a:ext uri="{FF2B5EF4-FFF2-40B4-BE49-F238E27FC236}">
                <a16:creationId xmlns:a16="http://schemas.microsoft.com/office/drawing/2014/main" id="{40E380DC-05C3-EAF9-CCA7-7B4375446963}"/>
              </a:ext>
            </a:extLst>
          </p:cNvPr>
          <p:cNvGrpSpPr/>
          <p:nvPr/>
        </p:nvGrpSpPr>
        <p:grpSpPr>
          <a:xfrm>
            <a:off x="9418413" y="2400256"/>
            <a:ext cx="2273778" cy="1487225"/>
            <a:chOff x="392878" y="5039530"/>
            <a:chExt cx="2273778" cy="1487225"/>
          </a:xfrm>
        </p:grpSpPr>
        <p:pic>
          <p:nvPicPr>
            <p:cNvPr id="9" name="图片 2">
              <a:extLst>
                <a:ext uri="{FF2B5EF4-FFF2-40B4-BE49-F238E27FC236}">
                  <a16:creationId xmlns:a16="http://schemas.microsoft.com/office/drawing/2014/main" id="{BD4EB17C-C460-DD18-77DB-2720AA659F6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21445500" flipH="1">
              <a:off x="392878" y="5039530"/>
              <a:ext cx="2209988" cy="1487225"/>
            </a:xfrm>
            <a:prstGeom prst="rect">
              <a:avLst/>
            </a:prstGeom>
          </p:spPr>
        </p:pic>
        <p:sp>
          <p:nvSpPr>
            <p:cNvPr id="10" name="Rounded Rectangle 2">
              <a:extLst>
                <a:ext uri="{FF2B5EF4-FFF2-40B4-BE49-F238E27FC236}">
                  <a16:creationId xmlns:a16="http://schemas.microsoft.com/office/drawing/2014/main" id="{EE1812A7-5938-720B-F0E6-F5FC1C3C5C58}"/>
                </a:ext>
              </a:extLst>
            </p:cNvPr>
            <p:cNvSpPr/>
            <p:nvPr/>
          </p:nvSpPr>
          <p:spPr>
            <a:xfrm rot="20616017">
              <a:off x="498687" y="5376848"/>
              <a:ext cx="2167969" cy="674370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/>
                  <a:ea typeface="微软雅黑"/>
                  <a:cs typeface="Times New Roman" panose="02020603050405020304" pitchFamily="18" charset="0"/>
                  <a:sym typeface="Arial"/>
                </a:rPr>
                <a:t>Làm</a:t>
              </a: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/>
                  <a:ea typeface="微软雅黑"/>
                  <a:cs typeface="Times New Roman" panose="02020603050405020304" pitchFamily="18" charset="0"/>
                  <a:sym typeface="Arial"/>
                </a:rPr>
                <a:t> </a:t>
              </a:r>
              <a:r>
                <a:rPr kumimoji="0" lang="en-US" sz="24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/>
                  <a:ea typeface="微软雅黑"/>
                  <a:cs typeface="Times New Roman" panose="02020603050405020304" pitchFamily="18" charset="0"/>
                  <a:sym typeface="Arial"/>
                </a:rPr>
                <a:t>vào</a:t>
              </a: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/>
                  <a:ea typeface="微软雅黑"/>
                  <a:cs typeface="Times New Roman" panose="02020603050405020304" pitchFamily="18" charset="0"/>
                  <a:sym typeface="Arial"/>
                </a:rPr>
                <a:t> </a:t>
              </a:r>
              <a:r>
                <a:rPr kumimoji="0" lang="en-US" sz="24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/>
                  <a:ea typeface="微软雅黑"/>
                  <a:cs typeface="Times New Roman" panose="02020603050405020304" pitchFamily="18" charset="0"/>
                  <a:sym typeface="Arial"/>
                </a:rPr>
                <a:t>vở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微软雅黑"/>
                <a:cs typeface="Times New Roman" panose="02020603050405020304" pitchFamily="18" charset="0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44357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18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Hộp Văn bản 15">
            <a:extLst>
              <a:ext uri="{FF2B5EF4-FFF2-40B4-BE49-F238E27FC236}">
                <a16:creationId xmlns:a16="http://schemas.microsoft.com/office/drawing/2014/main" id="{DE5C9CEC-B796-4F6E-9780-38C3BDE00AD1}"/>
              </a:ext>
            </a:extLst>
          </p:cNvPr>
          <p:cNvSpPr txBox="1"/>
          <p:nvPr/>
        </p:nvSpPr>
        <p:spPr>
          <a:xfrm>
            <a:off x="570729" y="422876"/>
            <a:ext cx="98606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9170">
              <a:buClr>
                <a:srgbClr val="000000"/>
              </a:buClr>
            </a:pPr>
            <a:r>
              <a:rPr lang="vi-VN" sz="3200" kern="0" dirty="0">
                <a:solidFill>
                  <a:srgbClr val="002060"/>
                </a:solidFill>
                <a:cs typeface="Arial"/>
                <a:sym typeface="Arial"/>
              </a:rPr>
              <a:t>Những biểu thức nào dưới đây có giá trị lớn hơn 80?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DE815BDB-51A7-4C24-912D-9689E591CF9C}"/>
              </a:ext>
            </a:extLst>
          </p:cNvPr>
          <p:cNvSpPr/>
          <p:nvPr/>
        </p:nvSpPr>
        <p:spPr>
          <a:xfrm>
            <a:off x="337860" y="372127"/>
            <a:ext cx="742231" cy="620063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US" sz="4400" kern="0" dirty="0">
                <a:solidFill>
                  <a:srgbClr val="FFFFFF"/>
                </a:solidFill>
                <a:latin typeface="Calibri"/>
                <a:sym typeface="Arial"/>
              </a:rPr>
              <a:t>3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0E632F47-F790-4AA9-A399-D9D52066B950}"/>
              </a:ext>
            </a:extLst>
          </p:cNvPr>
          <p:cNvGrpSpPr/>
          <p:nvPr/>
        </p:nvGrpSpPr>
        <p:grpSpPr>
          <a:xfrm>
            <a:off x="639625" y="1294326"/>
            <a:ext cx="3589721" cy="1595243"/>
            <a:chOff x="639625" y="1294326"/>
            <a:chExt cx="3589721" cy="1595243"/>
          </a:xfrm>
        </p:grpSpPr>
        <p:pic>
          <p:nvPicPr>
            <p:cNvPr id="4" name="Picture 3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2807A068-6DA4-4AE5-9D94-B49B4C3F836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9625" y="1294326"/>
              <a:ext cx="3589721" cy="1468521"/>
            </a:xfrm>
            <a:prstGeom prst="rect">
              <a:avLst/>
            </a:prstGeom>
          </p:spPr>
        </p:pic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BC9626D6-35ED-45BF-BD39-E99323295FA4}"/>
                </a:ext>
              </a:extLst>
            </p:cNvPr>
            <p:cNvSpPr txBox="1"/>
            <p:nvPr/>
          </p:nvSpPr>
          <p:spPr>
            <a:xfrm>
              <a:off x="2223591" y="2243238"/>
              <a:ext cx="126227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solidFill>
                    <a:srgbClr val="FF0000"/>
                  </a:solidFill>
                </a:rPr>
                <a:t>A</a:t>
              </a: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7F49551A-AC83-4A63-9A5F-D56AB18E373F}"/>
              </a:ext>
            </a:extLst>
          </p:cNvPr>
          <p:cNvGrpSpPr/>
          <p:nvPr/>
        </p:nvGrpSpPr>
        <p:grpSpPr>
          <a:xfrm>
            <a:off x="526774" y="3539757"/>
            <a:ext cx="3816625" cy="1857479"/>
            <a:chOff x="526774" y="3539757"/>
            <a:chExt cx="3816625" cy="1857479"/>
          </a:xfrm>
        </p:grpSpPr>
        <p:pic>
          <p:nvPicPr>
            <p:cNvPr id="8" name="Picture 7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C331F616-1843-4806-8A82-426B57F39E2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6774" y="3539757"/>
              <a:ext cx="3816625" cy="1623741"/>
            </a:xfrm>
            <a:prstGeom prst="rect">
              <a:avLst/>
            </a:prstGeom>
          </p:spPr>
        </p:pic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52CB275D-1CED-43D4-9A27-705C0C987F4D}"/>
                </a:ext>
              </a:extLst>
            </p:cNvPr>
            <p:cNvSpPr txBox="1"/>
            <p:nvPr/>
          </p:nvSpPr>
          <p:spPr>
            <a:xfrm>
              <a:off x="2156790" y="4750905"/>
              <a:ext cx="126227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solidFill>
                    <a:srgbClr val="FF0000"/>
                  </a:solidFill>
                </a:rPr>
                <a:t>C</a:t>
              </a: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BA874FDD-E3B4-4714-9A30-2E93177C8713}"/>
              </a:ext>
            </a:extLst>
          </p:cNvPr>
          <p:cNvGrpSpPr/>
          <p:nvPr/>
        </p:nvGrpSpPr>
        <p:grpSpPr>
          <a:xfrm>
            <a:off x="6274365" y="1080360"/>
            <a:ext cx="3824195" cy="1618273"/>
            <a:chOff x="6544967" y="1531247"/>
            <a:chExt cx="2815324" cy="1328365"/>
          </a:xfrm>
        </p:grpSpPr>
        <p:pic>
          <p:nvPicPr>
            <p:cNvPr id="6" name="Picture 5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8C89E8B8-D000-4787-8EDE-57B90669C516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44967" y="1531247"/>
              <a:ext cx="2815324" cy="1192075"/>
            </a:xfrm>
            <a:prstGeom prst="rect">
              <a:avLst/>
            </a:prstGeom>
          </p:spPr>
        </p:pic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21DE35B9-469E-4025-8D39-A8AFE1AA83A0}"/>
                </a:ext>
              </a:extLst>
            </p:cNvPr>
            <p:cNvSpPr txBox="1"/>
            <p:nvPr/>
          </p:nvSpPr>
          <p:spPr>
            <a:xfrm>
              <a:off x="7775712" y="2329069"/>
              <a:ext cx="1262270" cy="5305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solidFill>
                    <a:srgbClr val="FF0000"/>
                  </a:solidFill>
                </a:rPr>
                <a:t>B</a:t>
              </a:r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5723D11F-1780-4885-8A6F-5298073EC8EE}"/>
              </a:ext>
            </a:extLst>
          </p:cNvPr>
          <p:cNvGrpSpPr/>
          <p:nvPr/>
        </p:nvGrpSpPr>
        <p:grpSpPr>
          <a:xfrm>
            <a:off x="7722237" y="3342336"/>
            <a:ext cx="3821111" cy="1694394"/>
            <a:chOff x="6329372" y="3129685"/>
            <a:chExt cx="3821111" cy="1694394"/>
          </a:xfrm>
        </p:grpSpPr>
        <p:pic>
          <p:nvPicPr>
            <p:cNvPr id="10" name="Picture 9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207E7BD8-B5A9-43C8-B98D-DB1E7EF41F5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29372" y="3129685"/>
              <a:ext cx="3821111" cy="1521828"/>
            </a:xfrm>
            <a:prstGeom prst="rect">
              <a:avLst/>
            </a:prstGeom>
          </p:spPr>
        </p:pic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013C2C1E-3C97-4E56-9E76-D8891E40C6E2}"/>
                </a:ext>
              </a:extLst>
            </p:cNvPr>
            <p:cNvSpPr txBox="1"/>
            <p:nvPr/>
          </p:nvSpPr>
          <p:spPr>
            <a:xfrm>
              <a:off x="8103704" y="4177748"/>
              <a:ext cx="126227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solidFill>
                    <a:srgbClr val="FF0000"/>
                  </a:solidFill>
                </a:rPr>
                <a:t>D</a:t>
              </a:r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9F4C96C4-D11F-4C12-9B58-17B3A936E52E}"/>
              </a:ext>
            </a:extLst>
          </p:cNvPr>
          <p:cNvGrpSpPr/>
          <p:nvPr/>
        </p:nvGrpSpPr>
        <p:grpSpPr>
          <a:xfrm>
            <a:off x="3852973" y="3979256"/>
            <a:ext cx="4459608" cy="1851872"/>
            <a:chOff x="3799809" y="4542782"/>
            <a:chExt cx="4459608" cy="1851872"/>
          </a:xfrm>
        </p:grpSpPr>
        <p:pic>
          <p:nvPicPr>
            <p:cNvPr id="21" name="Picture 20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E55487E4-62E3-44E0-9AAD-396B21611FF4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99809" y="4542782"/>
              <a:ext cx="4459608" cy="1851872"/>
            </a:xfrm>
            <a:prstGeom prst="rect">
              <a:avLst/>
            </a:prstGeom>
          </p:spPr>
        </p:pic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5EF9776C-8EA9-4D2A-863E-9663F22562F1}"/>
                </a:ext>
              </a:extLst>
            </p:cNvPr>
            <p:cNvSpPr txBox="1"/>
            <p:nvPr/>
          </p:nvSpPr>
          <p:spPr>
            <a:xfrm>
              <a:off x="5920408" y="5741505"/>
              <a:ext cx="126227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solidFill>
                    <a:srgbClr val="FF0000"/>
                  </a:solidFill>
                </a:rPr>
                <a:t>E</a:t>
              </a:r>
            </a:p>
          </p:txBody>
        </p:sp>
      </p:grpSp>
      <p:sp>
        <p:nvSpPr>
          <p:cNvPr id="38" name="TextBox 37">
            <a:extLst>
              <a:ext uri="{FF2B5EF4-FFF2-40B4-BE49-F238E27FC236}">
                <a16:creationId xmlns:a16="http://schemas.microsoft.com/office/drawing/2014/main" id="{24C10ADF-66A4-4FBA-95AC-395DA525D742}"/>
              </a:ext>
            </a:extLst>
          </p:cNvPr>
          <p:cNvSpPr txBox="1"/>
          <p:nvPr/>
        </p:nvSpPr>
        <p:spPr>
          <a:xfrm>
            <a:off x="1357645" y="2571972"/>
            <a:ext cx="37528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i="0" dirty="0">
                <a:solidFill>
                  <a:srgbClr val="002060"/>
                </a:solidFill>
                <a:effectLst/>
              </a:rPr>
              <a:t>= 60 + 20</a:t>
            </a:r>
            <a:endParaRPr lang="en-US" sz="3600" dirty="0">
              <a:solidFill>
                <a:srgbClr val="002060"/>
              </a:solidFill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B7E6B22C-398E-4124-BAF2-C592EF76E15E}"/>
              </a:ext>
            </a:extLst>
          </p:cNvPr>
          <p:cNvSpPr txBox="1"/>
          <p:nvPr/>
        </p:nvSpPr>
        <p:spPr>
          <a:xfrm>
            <a:off x="1452230" y="3099834"/>
            <a:ext cx="37528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i="0" dirty="0">
                <a:solidFill>
                  <a:srgbClr val="002060"/>
                </a:solidFill>
                <a:effectLst/>
              </a:rPr>
              <a:t>= </a:t>
            </a:r>
            <a:r>
              <a:rPr lang="en-US" sz="3600" i="0" dirty="0">
                <a:solidFill>
                  <a:srgbClr val="FF0000"/>
                </a:solidFill>
                <a:effectLst/>
              </a:rPr>
              <a:t>80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014533F7-5DAE-4A91-B1D1-B42E6DE230C7}"/>
              </a:ext>
            </a:extLst>
          </p:cNvPr>
          <p:cNvSpPr txBox="1"/>
          <p:nvPr/>
        </p:nvSpPr>
        <p:spPr>
          <a:xfrm>
            <a:off x="7620222" y="2380586"/>
            <a:ext cx="37528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i="0" dirty="0">
                <a:solidFill>
                  <a:srgbClr val="002060"/>
                </a:solidFill>
                <a:effectLst/>
              </a:rPr>
              <a:t>= 50 + 50</a:t>
            </a:r>
            <a:endParaRPr lang="en-US" sz="3600" dirty="0">
              <a:solidFill>
                <a:srgbClr val="002060"/>
              </a:solidFill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DBF55CF4-088B-44E1-AA48-2BA7E5D4914B}"/>
              </a:ext>
            </a:extLst>
          </p:cNvPr>
          <p:cNvSpPr txBox="1"/>
          <p:nvPr/>
        </p:nvSpPr>
        <p:spPr>
          <a:xfrm>
            <a:off x="7714807" y="2908448"/>
            <a:ext cx="37528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i="0" dirty="0">
                <a:solidFill>
                  <a:srgbClr val="002060"/>
                </a:solidFill>
                <a:effectLst/>
              </a:rPr>
              <a:t>= </a:t>
            </a:r>
            <a:r>
              <a:rPr lang="en-US" sz="3600" i="0" dirty="0">
                <a:solidFill>
                  <a:srgbClr val="FF0000"/>
                </a:solidFill>
                <a:effectLst/>
              </a:rPr>
              <a:t>100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A852CE04-F99E-4F34-8A19-4A6E8AA7A622}"/>
              </a:ext>
            </a:extLst>
          </p:cNvPr>
          <p:cNvSpPr txBox="1"/>
          <p:nvPr/>
        </p:nvSpPr>
        <p:spPr>
          <a:xfrm>
            <a:off x="985506" y="5219479"/>
            <a:ext cx="37528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i="0" dirty="0">
                <a:solidFill>
                  <a:srgbClr val="002060"/>
                </a:solidFill>
                <a:effectLst/>
              </a:rPr>
              <a:t>= 20 + 70</a:t>
            </a:r>
            <a:endParaRPr lang="en-US" sz="3600" dirty="0">
              <a:solidFill>
                <a:srgbClr val="002060"/>
              </a:solidFill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D60A04AB-EEC7-4568-8D0F-0C1869BA9971}"/>
              </a:ext>
            </a:extLst>
          </p:cNvPr>
          <p:cNvSpPr txBox="1"/>
          <p:nvPr/>
        </p:nvSpPr>
        <p:spPr>
          <a:xfrm>
            <a:off x="1080091" y="5747341"/>
            <a:ext cx="37528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i="0" dirty="0">
                <a:solidFill>
                  <a:srgbClr val="002060"/>
                </a:solidFill>
                <a:effectLst/>
              </a:rPr>
              <a:t>= </a:t>
            </a:r>
            <a:r>
              <a:rPr lang="en-US" sz="3600" i="0" dirty="0">
                <a:solidFill>
                  <a:srgbClr val="FF0000"/>
                </a:solidFill>
                <a:effectLst/>
              </a:rPr>
              <a:t>90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AEA78B17-E231-4942-A3F4-2BB6EF61FD99}"/>
              </a:ext>
            </a:extLst>
          </p:cNvPr>
          <p:cNvSpPr txBox="1"/>
          <p:nvPr/>
        </p:nvSpPr>
        <p:spPr>
          <a:xfrm>
            <a:off x="8439150" y="4794176"/>
            <a:ext cx="37528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i="0" dirty="0">
                <a:solidFill>
                  <a:srgbClr val="002060"/>
                </a:solidFill>
                <a:effectLst/>
              </a:rPr>
              <a:t>= 30 + 80</a:t>
            </a:r>
            <a:endParaRPr lang="en-US" sz="3600" dirty="0">
              <a:solidFill>
                <a:srgbClr val="002060"/>
              </a:solidFill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1FDB0AED-9E0B-44BB-B669-002E7868EF07}"/>
              </a:ext>
            </a:extLst>
          </p:cNvPr>
          <p:cNvSpPr txBox="1"/>
          <p:nvPr/>
        </p:nvSpPr>
        <p:spPr>
          <a:xfrm>
            <a:off x="8533735" y="5322038"/>
            <a:ext cx="37528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i="0" dirty="0">
                <a:solidFill>
                  <a:srgbClr val="002060"/>
                </a:solidFill>
                <a:effectLst/>
              </a:rPr>
              <a:t>= </a:t>
            </a:r>
            <a:r>
              <a:rPr lang="en-US" sz="3600" i="0" dirty="0">
                <a:solidFill>
                  <a:srgbClr val="FF0000"/>
                </a:solidFill>
                <a:effectLst/>
              </a:rPr>
              <a:t>110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DDC5F527-DFA7-48EE-9BC6-3324818268DD}"/>
              </a:ext>
            </a:extLst>
          </p:cNvPr>
          <p:cNvSpPr txBox="1"/>
          <p:nvPr/>
        </p:nvSpPr>
        <p:spPr>
          <a:xfrm>
            <a:off x="5355708" y="5588574"/>
            <a:ext cx="37528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i="0" dirty="0">
                <a:solidFill>
                  <a:srgbClr val="002060"/>
                </a:solidFill>
                <a:effectLst/>
              </a:rPr>
              <a:t>= 100 - 30</a:t>
            </a:r>
            <a:endParaRPr lang="en-US" sz="3600" dirty="0">
              <a:solidFill>
                <a:srgbClr val="002060"/>
              </a:solidFill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BE0DC1DF-A6A6-420E-8F10-79ED4F0C541A}"/>
              </a:ext>
            </a:extLst>
          </p:cNvPr>
          <p:cNvSpPr txBox="1"/>
          <p:nvPr/>
        </p:nvSpPr>
        <p:spPr>
          <a:xfrm>
            <a:off x="5355708" y="6077540"/>
            <a:ext cx="37528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i="0" dirty="0">
                <a:solidFill>
                  <a:srgbClr val="002060"/>
                </a:solidFill>
                <a:effectLst/>
              </a:rPr>
              <a:t>= </a:t>
            </a:r>
            <a:r>
              <a:rPr lang="en-US" sz="3600" i="0" dirty="0">
                <a:solidFill>
                  <a:srgbClr val="FF0000"/>
                </a:solidFill>
                <a:effectLst/>
              </a:rPr>
              <a:t>70</a:t>
            </a:r>
            <a:endParaRPr lang="en-US" sz="3600" dirty="0">
              <a:solidFill>
                <a:srgbClr val="FF0000"/>
              </a:solidFill>
            </a:endParaRPr>
          </a:p>
        </p:txBody>
      </p:sp>
      <p:grpSp>
        <p:nvGrpSpPr>
          <p:cNvPr id="53" name="Nhóm 7">
            <a:extLst>
              <a:ext uri="{FF2B5EF4-FFF2-40B4-BE49-F238E27FC236}">
                <a16:creationId xmlns:a16="http://schemas.microsoft.com/office/drawing/2014/main" id="{E37FA36E-3A88-429A-8F54-3A73D2EB1C49}"/>
              </a:ext>
            </a:extLst>
          </p:cNvPr>
          <p:cNvGrpSpPr/>
          <p:nvPr/>
        </p:nvGrpSpPr>
        <p:grpSpPr>
          <a:xfrm>
            <a:off x="9913896" y="934313"/>
            <a:ext cx="874944" cy="882554"/>
            <a:chOff x="5560414" y="1935075"/>
            <a:chExt cx="656208" cy="661916"/>
          </a:xfrm>
        </p:grpSpPr>
        <p:grpSp>
          <p:nvGrpSpPr>
            <p:cNvPr id="54" name="Nhóm 34">
              <a:extLst>
                <a:ext uri="{FF2B5EF4-FFF2-40B4-BE49-F238E27FC236}">
                  <a16:creationId xmlns:a16="http://schemas.microsoft.com/office/drawing/2014/main" id="{F6B74A9C-7604-4CE0-A08E-F9D15BC22EC3}"/>
                </a:ext>
              </a:extLst>
            </p:cNvPr>
            <p:cNvGrpSpPr/>
            <p:nvPr/>
          </p:nvGrpSpPr>
          <p:grpSpPr>
            <a:xfrm>
              <a:off x="5560414" y="2019442"/>
              <a:ext cx="607120" cy="577549"/>
              <a:chOff x="4234875" y="1979179"/>
              <a:chExt cx="607120" cy="577549"/>
            </a:xfrm>
          </p:grpSpPr>
          <p:grpSp>
            <p:nvGrpSpPr>
              <p:cNvPr id="56" name="Nhóm 35">
                <a:extLst>
                  <a:ext uri="{FF2B5EF4-FFF2-40B4-BE49-F238E27FC236}">
                    <a16:creationId xmlns:a16="http://schemas.microsoft.com/office/drawing/2014/main" id="{310EE1AE-B8AF-436B-BF6F-DE882AB54354}"/>
                  </a:ext>
                </a:extLst>
              </p:cNvPr>
              <p:cNvGrpSpPr/>
              <p:nvPr/>
            </p:nvGrpSpPr>
            <p:grpSpPr>
              <a:xfrm>
                <a:off x="4234875" y="1979179"/>
                <a:ext cx="607120" cy="577549"/>
                <a:chOff x="4297137" y="1963045"/>
                <a:chExt cx="607120" cy="577549"/>
              </a:xfrm>
            </p:grpSpPr>
            <p:sp>
              <p:nvSpPr>
                <p:cNvPr id="58" name="Hình Bầu dục 37">
                  <a:extLst>
                    <a:ext uri="{FF2B5EF4-FFF2-40B4-BE49-F238E27FC236}">
                      <a16:creationId xmlns:a16="http://schemas.microsoft.com/office/drawing/2014/main" id="{3219A732-ACDA-4135-B9CB-97753A4BDBDF}"/>
                    </a:ext>
                  </a:extLst>
                </p:cNvPr>
                <p:cNvSpPr/>
                <p:nvPr/>
              </p:nvSpPr>
              <p:spPr>
                <a:xfrm>
                  <a:off x="4297137" y="1982649"/>
                  <a:ext cx="549726" cy="557945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noFill/>
                  <a:prstDash val="sysDot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1219170">
                    <a:buClr>
                      <a:srgbClr val="000000"/>
                    </a:buClr>
                  </a:pPr>
                  <a:endParaRPr lang="en-US" kern="0">
                    <a:solidFill>
                      <a:srgbClr val="FFFFFF"/>
                    </a:solidFill>
                    <a:latin typeface="Calibri"/>
                    <a:sym typeface="Arial"/>
                  </a:endParaRPr>
                </a:p>
              </p:txBody>
            </p:sp>
            <p:sp>
              <p:nvSpPr>
                <p:cNvPr id="59" name="Hình Bầu dục 38">
                  <a:extLst>
                    <a:ext uri="{FF2B5EF4-FFF2-40B4-BE49-F238E27FC236}">
                      <a16:creationId xmlns:a16="http://schemas.microsoft.com/office/drawing/2014/main" id="{6F363A1E-E2FB-4CBD-993F-A758CEC26981}"/>
                    </a:ext>
                  </a:extLst>
                </p:cNvPr>
                <p:cNvSpPr/>
                <p:nvPr/>
              </p:nvSpPr>
              <p:spPr>
                <a:xfrm>
                  <a:off x="4354531" y="1963045"/>
                  <a:ext cx="549726" cy="557945"/>
                </a:xfrm>
                <a:prstGeom prst="ellipse">
                  <a:avLst/>
                </a:prstGeom>
                <a:noFill/>
                <a:ln>
                  <a:solidFill>
                    <a:srgbClr val="221F1F"/>
                  </a:solidFill>
                  <a:prstDash val="sysDot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1219170">
                    <a:buClr>
                      <a:srgbClr val="000000"/>
                    </a:buClr>
                  </a:pPr>
                  <a:endParaRPr lang="en-US" kern="0">
                    <a:solidFill>
                      <a:srgbClr val="FFFFFF"/>
                    </a:solidFill>
                    <a:latin typeface="Calibri"/>
                    <a:sym typeface="Arial"/>
                  </a:endParaRPr>
                </a:p>
              </p:txBody>
            </p:sp>
          </p:grpSp>
          <p:sp>
            <p:nvSpPr>
              <p:cNvPr id="57" name="Hộp Văn bản 36">
                <a:extLst>
                  <a:ext uri="{FF2B5EF4-FFF2-40B4-BE49-F238E27FC236}">
                    <a16:creationId xmlns:a16="http://schemas.microsoft.com/office/drawing/2014/main" id="{C64A206B-785D-4AE3-A155-23427785DD5D}"/>
                  </a:ext>
                </a:extLst>
              </p:cNvPr>
              <p:cNvSpPr txBox="1"/>
              <p:nvPr/>
            </p:nvSpPr>
            <p:spPr>
              <a:xfrm flipH="1">
                <a:off x="4452344" y="2046922"/>
                <a:ext cx="57394" cy="3924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lang="en-US" sz="2800" kern="0" dirty="0">
                  <a:solidFill>
                    <a:srgbClr val="000000"/>
                  </a:solidFill>
                  <a:latin typeface="Coiny"/>
                  <a:cs typeface="Arial"/>
                  <a:sym typeface="Arial"/>
                </a:endParaRPr>
              </a:p>
            </p:txBody>
          </p:sp>
        </p:grpSp>
        <p:pic>
          <p:nvPicPr>
            <p:cNvPr id="55" name="Hình ảnh 6" descr="Ảnh có chứa đồng hồ, tối&#10;&#10;Mô tả được tạo tự động">
              <a:extLst>
                <a:ext uri="{FF2B5EF4-FFF2-40B4-BE49-F238E27FC236}">
                  <a16:creationId xmlns:a16="http://schemas.microsoft.com/office/drawing/2014/main" id="{81679935-9C2B-4DC6-84B4-40309F013F2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9"/>
            <a:srcRect t="27390" r="49735" b="25821"/>
            <a:stretch/>
          </p:blipFill>
          <p:spPr>
            <a:xfrm>
              <a:off x="5596036" y="1935075"/>
              <a:ext cx="620586" cy="577676"/>
            </a:xfrm>
            <a:prstGeom prst="rect">
              <a:avLst/>
            </a:prstGeom>
          </p:spPr>
        </p:pic>
      </p:grpSp>
      <p:grpSp>
        <p:nvGrpSpPr>
          <p:cNvPr id="60" name="Nhóm 7">
            <a:extLst>
              <a:ext uri="{FF2B5EF4-FFF2-40B4-BE49-F238E27FC236}">
                <a16:creationId xmlns:a16="http://schemas.microsoft.com/office/drawing/2014/main" id="{2722146A-635E-49EB-A918-7DC1C6A7330E}"/>
              </a:ext>
            </a:extLst>
          </p:cNvPr>
          <p:cNvGrpSpPr/>
          <p:nvPr/>
        </p:nvGrpSpPr>
        <p:grpSpPr>
          <a:xfrm>
            <a:off x="3523728" y="3475494"/>
            <a:ext cx="874944" cy="882554"/>
            <a:chOff x="5560414" y="1935075"/>
            <a:chExt cx="656208" cy="661916"/>
          </a:xfrm>
        </p:grpSpPr>
        <p:grpSp>
          <p:nvGrpSpPr>
            <p:cNvPr id="61" name="Nhóm 34">
              <a:extLst>
                <a:ext uri="{FF2B5EF4-FFF2-40B4-BE49-F238E27FC236}">
                  <a16:creationId xmlns:a16="http://schemas.microsoft.com/office/drawing/2014/main" id="{F8F29DF8-3B20-42D4-8AF4-FD6FE00067FD}"/>
                </a:ext>
              </a:extLst>
            </p:cNvPr>
            <p:cNvGrpSpPr/>
            <p:nvPr/>
          </p:nvGrpSpPr>
          <p:grpSpPr>
            <a:xfrm>
              <a:off x="5560414" y="2019442"/>
              <a:ext cx="607120" cy="577549"/>
              <a:chOff x="4234875" y="1979179"/>
              <a:chExt cx="607120" cy="577549"/>
            </a:xfrm>
          </p:grpSpPr>
          <p:grpSp>
            <p:nvGrpSpPr>
              <p:cNvPr id="63" name="Nhóm 35">
                <a:extLst>
                  <a:ext uri="{FF2B5EF4-FFF2-40B4-BE49-F238E27FC236}">
                    <a16:creationId xmlns:a16="http://schemas.microsoft.com/office/drawing/2014/main" id="{944698C7-0A32-4B72-A682-B78536813CF5}"/>
                  </a:ext>
                </a:extLst>
              </p:cNvPr>
              <p:cNvGrpSpPr/>
              <p:nvPr/>
            </p:nvGrpSpPr>
            <p:grpSpPr>
              <a:xfrm>
                <a:off x="4234875" y="1979179"/>
                <a:ext cx="607120" cy="577549"/>
                <a:chOff x="4297137" y="1963045"/>
                <a:chExt cx="607120" cy="577549"/>
              </a:xfrm>
            </p:grpSpPr>
            <p:sp>
              <p:nvSpPr>
                <p:cNvPr id="66" name="Hình Bầu dục 37">
                  <a:extLst>
                    <a:ext uri="{FF2B5EF4-FFF2-40B4-BE49-F238E27FC236}">
                      <a16:creationId xmlns:a16="http://schemas.microsoft.com/office/drawing/2014/main" id="{DBD904EF-2A14-44B2-88A7-15FA250B096E}"/>
                    </a:ext>
                  </a:extLst>
                </p:cNvPr>
                <p:cNvSpPr/>
                <p:nvPr/>
              </p:nvSpPr>
              <p:spPr>
                <a:xfrm>
                  <a:off x="4297137" y="1982649"/>
                  <a:ext cx="549726" cy="557945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noFill/>
                  <a:prstDash val="sysDot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1219170">
                    <a:buClr>
                      <a:srgbClr val="000000"/>
                    </a:buClr>
                  </a:pPr>
                  <a:endParaRPr lang="en-US" kern="0">
                    <a:solidFill>
                      <a:srgbClr val="FFFFFF"/>
                    </a:solidFill>
                    <a:latin typeface="Calibri"/>
                    <a:sym typeface="Arial"/>
                  </a:endParaRPr>
                </a:p>
              </p:txBody>
            </p:sp>
            <p:sp>
              <p:nvSpPr>
                <p:cNvPr id="67" name="Hình Bầu dục 38">
                  <a:extLst>
                    <a:ext uri="{FF2B5EF4-FFF2-40B4-BE49-F238E27FC236}">
                      <a16:creationId xmlns:a16="http://schemas.microsoft.com/office/drawing/2014/main" id="{7AEF724B-B053-4172-BE43-BF3529A99243}"/>
                    </a:ext>
                  </a:extLst>
                </p:cNvPr>
                <p:cNvSpPr/>
                <p:nvPr/>
              </p:nvSpPr>
              <p:spPr>
                <a:xfrm>
                  <a:off x="4354531" y="1963045"/>
                  <a:ext cx="549726" cy="557945"/>
                </a:xfrm>
                <a:prstGeom prst="ellipse">
                  <a:avLst/>
                </a:prstGeom>
                <a:noFill/>
                <a:ln>
                  <a:solidFill>
                    <a:srgbClr val="221F1F"/>
                  </a:solidFill>
                  <a:prstDash val="sysDot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1219170">
                    <a:buClr>
                      <a:srgbClr val="000000"/>
                    </a:buClr>
                  </a:pPr>
                  <a:endParaRPr lang="en-US" kern="0">
                    <a:solidFill>
                      <a:srgbClr val="FFFFFF"/>
                    </a:solidFill>
                    <a:latin typeface="Calibri"/>
                    <a:sym typeface="Arial"/>
                  </a:endParaRPr>
                </a:p>
              </p:txBody>
            </p:sp>
          </p:grpSp>
          <p:sp>
            <p:nvSpPr>
              <p:cNvPr id="64" name="Hộp Văn bản 36">
                <a:extLst>
                  <a:ext uri="{FF2B5EF4-FFF2-40B4-BE49-F238E27FC236}">
                    <a16:creationId xmlns:a16="http://schemas.microsoft.com/office/drawing/2014/main" id="{5AC23715-A55D-46A7-9042-0FAC31FE8BCB}"/>
                  </a:ext>
                </a:extLst>
              </p:cNvPr>
              <p:cNvSpPr txBox="1"/>
              <p:nvPr/>
            </p:nvSpPr>
            <p:spPr>
              <a:xfrm flipH="1">
                <a:off x="4452344" y="2046922"/>
                <a:ext cx="57394" cy="3924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lang="en-US" sz="2800" kern="0" dirty="0">
                  <a:solidFill>
                    <a:srgbClr val="000000"/>
                  </a:solidFill>
                  <a:latin typeface="Coiny"/>
                  <a:cs typeface="Arial"/>
                  <a:sym typeface="Arial"/>
                </a:endParaRPr>
              </a:p>
            </p:txBody>
          </p:sp>
        </p:grpSp>
        <p:pic>
          <p:nvPicPr>
            <p:cNvPr id="62" name="Hình ảnh 6" descr="Ảnh có chứa đồng hồ, tối&#10;&#10;Mô tả được tạo tự động">
              <a:extLst>
                <a:ext uri="{FF2B5EF4-FFF2-40B4-BE49-F238E27FC236}">
                  <a16:creationId xmlns:a16="http://schemas.microsoft.com/office/drawing/2014/main" id="{712602D1-29E6-4AF0-8FB0-A08934B2394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9"/>
            <a:srcRect t="27390" r="49735" b="25821"/>
            <a:stretch/>
          </p:blipFill>
          <p:spPr>
            <a:xfrm>
              <a:off x="5596036" y="1935075"/>
              <a:ext cx="620586" cy="577676"/>
            </a:xfrm>
            <a:prstGeom prst="rect">
              <a:avLst/>
            </a:prstGeom>
          </p:spPr>
        </p:pic>
      </p:grpSp>
      <p:grpSp>
        <p:nvGrpSpPr>
          <p:cNvPr id="68" name="Nhóm 7">
            <a:extLst>
              <a:ext uri="{FF2B5EF4-FFF2-40B4-BE49-F238E27FC236}">
                <a16:creationId xmlns:a16="http://schemas.microsoft.com/office/drawing/2014/main" id="{B5129A2E-FBF5-4948-8CAB-18FDBADFC208}"/>
              </a:ext>
            </a:extLst>
          </p:cNvPr>
          <p:cNvGrpSpPr/>
          <p:nvPr/>
        </p:nvGrpSpPr>
        <p:grpSpPr>
          <a:xfrm>
            <a:off x="10764500" y="3401066"/>
            <a:ext cx="874944" cy="882554"/>
            <a:chOff x="5560414" y="1935075"/>
            <a:chExt cx="656208" cy="661916"/>
          </a:xfrm>
        </p:grpSpPr>
        <p:grpSp>
          <p:nvGrpSpPr>
            <p:cNvPr id="69" name="Nhóm 34">
              <a:extLst>
                <a:ext uri="{FF2B5EF4-FFF2-40B4-BE49-F238E27FC236}">
                  <a16:creationId xmlns:a16="http://schemas.microsoft.com/office/drawing/2014/main" id="{63D58AE2-2AF0-456D-8EB5-BD2D14EBE394}"/>
                </a:ext>
              </a:extLst>
            </p:cNvPr>
            <p:cNvGrpSpPr/>
            <p:nvPr/>
          </p:nvGrpSpPr>
          <p:grpSpPr>
            <a:xfrm>
              <a:off x="5560414" y="2019442"/>
              <a:ext cx="607120" cy="577549"/>
              <a:chOff x="4234875" y="1979179"/>
              <a:chExt cx="607120" cy="577549"/>
            </a:xfrm>
          </p:grpSpPr>
          <p:grpSp>
            <p:nvGrpSpPr>
              <p:cNvPr id="71" name="Nhóm 35">
                <a:extLst>
                  <a:ext uri="{FF2B5EF4-FFF2-40B4-BE49-F238E27FC236}">
                    <a16:creationId xmlns:a16="http://schemas.microsoft.com/office/drawing/2014/main" id="{83FD4945-16F4-42F9-A75C-039BBAED4191}"/>
                  </a:ext>
                </a:extLst>
              </p:cNvPr>
              <p:cNvGrpSpPr/>
              <p:nvPr/>
            </p:nvGrpSpPr>
            <p:grpSpPr>
              <a:xfrm>
                <a:off x="4234875" y="1979179"/>
                <a:ext cx="607120" cy="577549"/>
                <a:chOff x="4297137" y="1963045"/>
                <a:chExt cx="607120" cy="577549"/>
              </a:xfrm>
            </p:grpSpPr>
            <p:sp>
              <p:nvSpPr>
                <p:cNvPr id="73" name="Hình Bầu dục 37">
                  <a:extLst>
                    <a:ext uri="{FF2B5EF4-FFF2-40B4-BE49-F238E27FC236}">
                      <a16:creationId xmlns:a16="http://schemas.microsoft.com/office/drawing/2014/main" id="{987C3FDF-5AE0-4ABE-8A9B-F4BDBE28EEBA}"/>
                    </a:ext>
                  </a:extLst>
                </p:cNvPr>
                <p:cNvSpPr/>
                <p:nvPr/>
              </p:nvSpPr>
              <p:spPr>
                <a:xfrm>
                  <a:off x="4297137" y="1982649"/>
                  <a:ext cx="549726" cy="557945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noFill/>
                  <a:prstDash val="sysDot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1219170">
                    <a:buClr>
                      <a:srgbClr val="000000"/>
                    </a:buClr>
                  </a:pPr>
                  <a:endParaRPr lang="en-US" kern="0">
                    <a:solidFill>
                      <a:srgbClr val="FFFFFF"/>
                    </a:solidFill>
                    <a:latin typeface="Calibri"/>
                    <a:sym typeface="Arial"/>
                  </a:endParaRPr>
                </a:p>
              </p:txBody>
            </p:sp>
            <p:sp>
              <p:nvSpPr>
                <p:cNvPr id="74" name="Hình Bầu dục 38">
                  <a:extLst>
                    <a:ext uri="{FF2B5EF4-FFF2-40B4-BE49-F238E27FC236}">
                      <a16:creationId xmlns:a16="http://schemas.microsoft.com/office/drawing/2014/main" id="{A1E31ABB-2D07-41BE-A751-E345364DEFB0}"/>
                    </a:ext>
                  </a:extLst>
                </p:cNvPr>
                <p:cNvSpPr/>
                <p:nvPr/>
              </p:nvSpPr>
              <p:spPr>
                <a:xfrm>
                  <a:off x="4354531" y="1963045"/>
                  <a:ext cx="549726" cy="557945"/>
                </a:xfrm>
                <a:prstGeom prst="ellipse">
                  <a:avLst/>
                </a:prstGeom>
                <a:noFill/>
                <a:ln>
                  <a:solidFill>
                    <a:srgbClr val="221F1F"/>
                  </a:solidFill>
                  <a:prstDash val="sysDot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1219170">
                    <a:buClr>
                      <a:srgbClr val="000000"/>
                    </a:buClr>
                  </a:pPr>
                  <a:endParaRPr lang="en-US" kern="0">
                    <a:solidFill>
                      <a:srgbClr val="FFFFFF"/>
                    </a:solidFill>
                    <a:latin typeface="Calibri"/>
                    <a:sym typeface="Arial"/>
                  </a:endParaRPr>
                </a:p>
              </p:txBody>
            </p:sp>
          </p:grpSp>
          <p:sp>
            <p:nvSpPr>
              <p:cNvPr id="72" name="Hộp Văn bản 36">
                <a:extLst>
                  <a:ext uri="{FF2B5EF4-FFF2-40B4-BE49-F238E27FC236}">
                    <a16:creationId xmlns:a16="http://schemas.microsoft.com/office/drawing/2014/main" id="{F85BB8FC-F9FA-4962-8871-D87A883D72A5}"/>
                  </a:ext>
                </a:extLst>
              </p:cNvPr>
              <p:cNvSpPr txBox="1"/>
              <p:nvPr/>
            </p:nvSpPr>
            <p:spPr>
              <a:xfrm flipH="1">
                <a:off x="4452344" y="2046922"/>
                <a:ext cx="57394" cy="3924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lang="en-US" sz="2800" kern="0" dirty="0">
                  <a:solidFill>
                    <a:srgbClr val="000000"/>
                  </a:solidFill>
                  <a:latin typeface="Coiny"/>
                  <a:cs typeface="Arial"/>
                  <a:sym typeface="Arial"/>
                </a:endParaRPr>
              </a:p>
            </p:txBody>
          </p:sp>
        </p:grpSp>
        <p:pic>
          <p:nvPicPr>
            <p:cNvPr id="70" name="Hình ảnh 6" descr="Ảnh có chứa đồng hồ, tối&#10;&#10;Mô tả được tạo tự động">
              <a:extLst>
                <a:ext uri="{FF2B5EF4-FFF2-40B4-BE49-F238E27FC236}">
                  <a16:creationId xmlns:a16="http://schemas.microsoft.com/office/drawing/2014/main" id="{D7158675-3FF4-4A6A-8F06-E4C0929488B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9"/>
            <a:srcRect t="27390" r="49735" b="25821"/>
            <a:stretch/>
          </p:blipFill>
          <p:spPr>
            <a:xfrm>
              <a:off x="5596036" y="1935075"/>
              <a:ext cx="620586" cy="57767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82361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39" grpId="0"/>
      <p:bldP spid="40" grpId="0"/>
      <p:bldP spid="41" grpId="0"/>
      <p:bldP spid="42" grpId="0"/>
      <p:bldP spid="43" grpId="0"/>
      <p:bldP spid="44" grpId="0"/>
      <p:bldP spid="47" grpId="0"/>
      <p:bldP spid="49" grpId="0"/>
      <p:bldP spid="5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Hộp Văn bản 15">
            <a:extLst>
              <a:ext uri="{FF2B5EF4-FFF2-40B4-BE49-F238E27FC236}">
                <a16:creationId xmlns:a16="http://schemas.microsoft.com/office/drawing/2014/main" id="{4AA89F65-4722-46CE-83BD-831C8FCC5ADD}"/>
              </a:ext>
            </a:extLst>
          </p:cNvPr>
          <p:cNvSpPr txBox="1"/>
          <p:nvPr/>
        </p:nvSpPr>
        <p:spPr>
          <a:xfrm>
            <a:off x="1722640" y="386097"/>
            <a:ext cx="997317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>
              <a:buClr>
                <a:srgbClr val="000000"/>
              </a:buClr>
            </a:pPr>
            <a:r>
              <a:rPr lang="vi-VN" sz="4000" kern="0" dirty="0">
                <a:solidFill>
                  <a:srgbClr val="002060"/>
                </a:solidFill>
                <a:cs typeface="Arial"/>
                <a:sym typeface="Arial"/>
              </a:rPr>
              <a:t>Đố em!</a:t>
            </a:r>
          </a:p>
          <a:p>
            <a:pPr algn="just" defTabSz="1219170">
              <a:buClr>
                <a:srgbClr val="000000"/>
              </a:buClr>
            </a:pPr>
            <a:r>
              <a:rPr lang="vi-VN" sz="4000" kern="0" dirty="0">
                <a:solidFill>
                  <a:srgbClr val="002060"/>
                </a:solidFill>
                <a:cs typeface="Arial"/>
                <a:sym typeface="Arial"/>
              </a:rPr>
              <a:t>Chọn dấu phép tính “+; -” thích hợp thay cho dấu “?”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7AD0A403-8D12-4B1E-9764-91959EF1A23D}"/>
              </a:ext>
            </a:extLst>
          </p:cNvPr>
          <p:cNvSpPr/>
          <p:nvPr/>
        </p:nvSpPr>
        <p:spPr>
          <a:xfrm>
            <a:off x="778225" y="411295"/>
            <a:ext cx="846844" cy="8617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US" sz="4800" kern="0" dirty="0">
                <a:solidFill>
                  <a:srgbClr val="FFFFFF"/>
                </a:solidFill>
                <a:latin typeface="Calibri"/>
                <a:sym typeface="Arial"/>
              </a:rPr>
              <a:t>4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0CC7F69F-CB6C-49DC-8060-AF194CE604D5}"/>
              </a:ext>
            </a:extLst>
          </p:cNvPr>
          <p:cNvGrpSpPr/>
          <p:nvPr/>
        </p:nvGrpSpPr>
        <p:grpSpPr>
          <a:xfrm>
            <a:off x="3753294" y="2551813"/>
            <a:ext cx="8920716" cy="1015663"/>
            <a:chOff x="3646968" y="2573079"/>
            <a:chExt cx="8920716" cy="1015663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CB707DDC-3EAE-4BD2-88C2-57880759A47F}"/>
                </a:ext>
              </a:extLst>
            </p:cNvPr>
            <p:cNvSpPr txBox="1"/>
            <p:nvPr/>
          </p:nvSpPr>
          <p:spPr>
            <a:xfrm>
              <a:off x="3646968" y="2573079"/>
              <a:ext cx="8920716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000" dirty="0">
                  <a:solidFill>
                    <a:srgbClr val="002060"/>
                  </a:solidFill>
                </a:rPr>
                <a:t>5      5       5 = 5</a:t>
              </a:r>
            </a:p>
          </p:txBody>
        </p:sp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A3E749B0-DD9C-400C-9465-1E18A9554B33}"/>
                </a:ext>
              </a:extLst>
            </p:cNvPr>
            <p:cNvSpPr/>
            <p:nvPr/>
          </p:nvSpPr>
          <p:spPr>
            <a:xfrm>
              <a:off x="4284921" y="2785730"/>
              <a:ext cx="765544" cy="669851"/>
            </a:xfrm>
            <a:prstGeom prst="roundRect">
              <a:avLst/>
            </a:prstGeom>
            <a:ln w="3810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400" b="1" dirty="0">
                  <a:solidFill>
                    <a:srgbClr val="002060"/>
                  </a:solidFill>
                </a:rPr>
                <a:t>?</a:t>
              </a:r>
            </a:p>
          </p:txBody>
        </p:sp>
        <p:sp>
          <p:nvSpPr>
            <p:cNvPr id="27" name="Rectangle: Rounded Corners 26">
              <a:extLst>
                <a:ext uri="{FF2B5EF4-FFF2-40B4-BE49-F238E27FC236}">
                  <a16:creationId xmlns:a16="http://schemas.microsoft.com/office/drawing/2014/main" id="{F89CA0A6-299B-4924-A008-A1C4FB20FACF}"/>
                </a:ext>
              </a:extLst>
            </p:cNvPr>
            <p:cNvSpPr/>
            <p:nvPr/>
          </p:nvSpPr>
          <p:spPr>
            <a:xfrm>
              <a:off x="5720316" y="2796362"/>
              <a:ext cx="765544" cy="669851"/>
            </a:xfrm>
            <a:prstGeom prst="roundRect">
              <a:avLst/>
            </a:prstGeom>
            <a:ln w="3810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400" b="1" dirty="0">
                  <a:solidFill>
                    <a:srgbClr val="002060"/>
                  </a:solidFill>
                </a:rPr>
                <a:t>?</a:t>
              </a:r>
            </a:p>
          </p:txBody>
        </p:sp>
      </p:grp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1A2778BB-B779-421A-A194-1721C77B9FD4}"/>
              </a:ext>
            </a:extLst>
          </p:cNvPr>
          <p:cNvSpPr/>
          <p:nvPr/>
        </p:nvSpPr>
        <p:spPr>
          <a:xfrm>
            <a:off x="4384159" y="2778640"/>
            <a:ext cx="765544" cy="669851"/>
          </a:xfrm>
          <a:prstGeom prst="roundRect">
            <a:avLst/>
          </a:prstGeom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rgbClr val="002060"/>
                </a:solidFill>
              </a:rPr>
              <a:t>+</a:t>
            </a: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73D07BBA-79D4-42B0-A618-15129D6A1604}"/>
              </a:ext>
            </a:extLst>
          </p:cNvPr>
          <p:cNvSpPr/>
          <p:nvPr/>
        </p:nvSpPr>
        <p:spPr>
          <a:xfrm>
            <a:off x="5830187" y="2768007"/>
            <a:ext cx="765544" cy="669851"/>
          </a:xfrm>
          <a:prstGeom prst="roundRect">
            <a:avLst/>
          </a:prstGeom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rgbClr val="002060"/>
                </a:solidFill>
              </a:rPr>
              <a:t>-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4EC09CE-C14B-4696-B672-B6D450EB4B8B}"/>
              </a:ext>
            </a:extLst>
          </p:cNvPr>
          <p:cNvSpPr txBox="1"/>
          <p:nvPr/>
        </p:nvSpPr>
        <p:spPr>
          <a:xfrm>
            <a:off x="1956391" y="3795823"/>
            <a:ext cx="196702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>
                <a:solidFill>
                  <a:srgbClr val="FF0000"/>
                </a:solidFill>
              </a:rPr>
              <a:t>Hoặc</a:t>
            </a:r>
            <a:endParaRPr lang="en-US" sz="4800" dirty="0">
              <a:solidFill>
                <a:srgbClr val="FF0000"/>
              </a:solidFill>
            </a:endParaRP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2D87F32F-6722-49CB-A96A-DE59AD7A37D2}"/>
              </a:ext>
            </a:extLst>
          </p:cNvPr>
          <p:cNvGrpSpPr/>
          <p:nvPr/>
        </p:nvGrpSpPr>
        <p:grpSpPr>
          <a:xfrm>
            <a:off x="3593806" y="4731487"/>
            <a:ext cx="8920716" cy="1015663"/>
            <a:chOff x="3646968" y="2573079"/>
            <a:chExt cx="8920716" cy="1015663"/>
          </a:xfrm>
        </p:grpSpPr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2F6FDAAD-3569-4EAA-BE0B-F34FDD32D7D1}"/>
                </a:ext>
              </a:extLst>
            </p:cNvPr>
            <p:cNvSpPr txBox="1"/>
            <p:nvPr/>
          </p:nvSpPr>
          <p:spPr>
            <a:xfrm>
              <a:off x="3646968" y="2573079"/>
              <a:ext cx="8920716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000" dirty="0">
                  <a:solidFill>
                    <a:srgbClr val="002060"/>
                  </a:solidFill>
                </a:rPr>
                <a:t>5      5       5 = 5</a:t>
              </a:r>
            </a:p>
          </p:txBody>
        </p:sp>
        <p:sp>
          <p:nvSpPr>
            <p:cNvPr id="32" name="Rectangle: Rounded Corners 31">
              <a:extLst>
                <a:ext uri="{FF2B5EF4-FFF2-40B4-BE49-F238E27FC236}">
                  <a16:creationId xmlns:a16="http://schemas.microsoft.com/office/drawing/2014/main" id="{C78186B2-A30C-4884-A76C-792693BAC9D4}"/>
                </a:ext>
              </a:extLst>
            </p:cNvPr>
            <p:cNvSpPr/>
            <p:nvPr/>
          </p:nvSpPr>
          <p:spPr>
            <a:xfrm>
              <a:off x="4284921" y="2785730"/>
              <a:ext cx="765544" cy="669851"/>
            </a:xfrm>
            <a:prstGeom prst="roundRect">
              <a:avLst/>
            </a:prstGeom>
            <a:ln w="3810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400" b="1" dirty="0">
                  <a:solidFill>
                    <a:srgbClr val="002060"/>
                  </a:solidFill>
                </a:rPr>
                <a:t>?</a:t>
              </a:r>
            </a:p>
          </p:txBody>
        </p:sp>
        <p:sp>
          <p:nvSpPr>
            <p:cNvPr id="33" name="Rectangle: Rounded Corners 32">
              <a:extLst>
                <a:ext uri="{FF2B5EF4-FFF2-40B4-BE49-F238E27FC236}">
                  <a16:creationId xmlns:a16="http://schemas.microsoft.com/office/drawing/2014/main" id="{1C9504D9-6CFA-4047-BC0B-91BEC9D26890}"/>
                </a:ext>
              </a:extLst>
            </p:cNvPr>
            <p:cNvSpPr/>
            <p:nvPr/>
          </p:nvSpPr>
          <p:spPr>
            <a:xfrm>
              <a:off x="5720316" y="2796362"/>
              <a:ext cx="765544" cy="669851"/>
            </a:xfrm>
            <a:prstGeom prst="roundRect">
              <a:avLst/>
            </a:prstGeom>
            <a:ln w="3810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400" b="1" dirty="0">
                  <a:solidFill>
                    <a:srgbClr val="002060"/>
                  </a:solidFill>
                </a:rPr>
                <a:t>?</a:t>
              </a:r>
            </a:p>
          </p:txBody>
        </p:sp>
      </p:grp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B50A4AEF-21BE-4D3F-883D-FFA23653B6AD}"/>
              </a:ext>
            </a:extLst>
          </p:cNvPr>
          <p:cNvSpPr/>
          <p:nvPr/>
        </p:nvSpPr>
        <p:spPr>
          <a:xfrm>
            <a:off x="4224671" y="4958314"/>
            <a:ext cx="765544" cy="669851"/>
          </a:xfrm>
          <a:prstGeom prst="roundRect">
            <a:avLst/>
          </a:prstGeom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rgbClr val="002060"/>
                </a:solidFill>
              </a:rPr>
              <a:t>-</a:t>
            </a:r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5207700F-6684-403A-9372-B83A5262DE4A}"/>
              </a:ext>
            </a:extLst>
          </p:cNvPr>
          <p:cNvSpPr/>
          <p:nvPr/>
        </p:nvSpPr>
        <p:spPr>
          <a:xfrm>
            <a:off x="5670699" y="4947681"/>
            <a:ext cx="765544" cy="669851"/>
          </a:xfrm>
          <a:prstGeom prst="roundRect">
            <a:avLst/>
          </a:prstGeom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rgbClr val="002060"/>
                </a:solidFill>
              </a:rPr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3177078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2" grpId="0" animBg="1"/>
      <p:bldP spid="28" grpId="0" animBg="1"/>
      <p:bldP spid="29" grpId="0" animBg="1"/>
      <p:bldP spid="34" grpId="0" animBg="1"/>
      <p:bldP spid="3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Shape, circle&#10;&#10;Description automatically generated">
            <a:extLst>
              <a:ext uri="{FF2B5EF4-FFF2-40B4-BE49-F238E27FC236}">
                <a16:creationId xmlns:a16="http://schemas.microsoft.com/office/drawing/2014/main" id="{5325BFA8-52AE-4E34-8BFA-7D862AABA7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506" b="99815" l="2308" r="99077">
                        <a14:foregroundMark x1="5692" y1="32288" x2="5692" y2="32288"/>
                        <a14:foregroundMark x1="2308" y1="36162" x2="2308" y2="36162"/>
                        <a14:foregroundMark x1="32923" y1="3690" x2="32923" y2="3690"/>
                        <a14:foregroundMark x1="95538" y1="21771" x2="95538" y2="21771"/>
                        <a14:foregroundMark x1="67846" y1="91144" x2="67846" y2="91144"/>
                        <a14:foregroundMark x1="64615" y1="96863" x2="64615" y2="96863"/>
                        <a14:foregroundMark x1="99077" y1="35055" x2="99077" y2="35055"/>
                        <a14:foregroundMark x1="62462" y1="99815" x2="62462" y2="99815"/>
                        <a14:foregroundMark x1="63385" y1="98893" x2="63385" y2="98893"/>
                        <a14:foregroundMark x1="63692" y1="98708" x2="63692" y2="9870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62519" y="619001"/>
            <a:ext cx="7260537" cy="5388943"/>
          </a:xfrm>
          <a:prstGeom prst="rect">
            <a:avLst/>
          </a:prstGeom>
        </p:spPr>
      </p:pic>
      <p:sp>
        <p:nvSpPr>
          <p:cNvPr id="5" name="TextBox 10">
            <a:extLst>
              <a:ext uri="{FF2B5EF4-FFF2-40B4-BE49-F238E27FC236}">
                <a16:creationId xmlns:a16="http://schemas.microsoft.com/office/drawing/2014/main" id="{228061AF-E94E-47E6-895C-ED652EB806C0}"/>
              </a:ext>
            </a:extLst>
          </p:cNvPr>
          <p:cNvSpPr txBox="1"/>
          <p:nvPr/>
        </p:nvSpPr>
        <p:spPr>
          <a:xfrm>
            <a:off x="1522921" y="1187350"/>
            <a:ext cx="5380443" cy="29645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9170">
              <a:defRPr/>
            </a:pPr>
            <a:r>
              <a:rPr lang="en-US" sz="3733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TẠM BIỆT</a:t>
            </a:r>
          </a:p>
          <a:p>
            <a:pPr algn="ctr" defTabSz="1219170">
              <a:defRPr/>
            </a:pPr>
            <a:r>
              <a:rPr lang="en-US" sz="3733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VÀ </a:t>
            </a:r>
          </a:p>
          <a:p>
            <a:pPr algn="ctr" defTabSz="1219170">
              <a:defRPr/>
            </a:pPr>
            <a:r>
              <a:rPr lang="en-US" sz="3733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HẸN GẶP LẠI VÀO CHUYẾN GIAO HÀNG TIẾP THEO CÁC BẠN NHÉ!</a:t>
            </a:r>
            <a:endParaRPr lang="en-US" sz="3733" dirty="0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63504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Printable Number Sense Activities for Pre-K by Slidesgo">
  <a:themeElements>
    <a:clrScheme name="Simple Light">
      <a:dk1>
        <a:srgbClr val="EFEFEF"/>
      </a:dk1>
      <a:lt1>
        <a:srgbClr val="FFFFFF"/>
      </a:lt1>
      <a:dk2>
        <a:srgbClr val="6B4C6D"/>
      </a:dk2>
      <a:lt2>
        <a:srgbClr val="B64BA7"/>
      </a:lt2>
      <a:accent1>
        <a:srgbClr val="FF828A"/>
      </a:accent1>
      <a:accent2>
        <a:srgbClr val="85E2E6"/>
      </a:accent2>
      <a:accent3>
        <a:srgbClr val="B2B911"/>
      </a:accent3>
      <a:accent4>
        <a:srgbClr val="E1F337"/>
      </a:accent4>
      <a:accent5>
        <a:srgbClr val="A77644"/>
      </a:accent5>
      <a:accent6>
        <a:srgbClr val="FFC736"/>
      </a:accent6>
      <a:hlink>
        <a:srgbClr val="000000"/>
      </a:hlink>
      <a:folHlink>
        <a:srgbClr val="0097A7"/>
      </a:folHlink>
    </a:clrScheme>
    <a:fontScheme name="45 Tùy chỉnh">
      <a:majorFont>
        <a:latin typeface="Coiny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279</Words>
  <Application>Microsoft Office PowerPoint</Application>
  <PresentationFormat>Widescreen</PresentationFormat>
  <Paragraphs>65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Coiny</vt:lpstr>
      <vt:lpstr>Printable Number Sense Activities for Pre-K by Slidesgo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Thao Tran</dc:creator>
  <cp:lastModifiedBy>Admin</cp:lastModifiedBy>
  <cp:revision>41</cp:revision>
  <dcterms:created xsi:type="dcterms:W3CDTF">2022-09-24T12:07:16Z</dcterms:created>
  <dcterms:modified xsi:type="dcterms:W3CDTF">2025-01-02T02:12:43Z</dcterms:modified>
</cp:coreProperties>
</file>