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4" r:id="rId3"/>
    <p:sldId id="265" r:id="rId4"/>
    <p:sldId id="266" r:id="rId5"/>
    <p:sldId id="268" r:id="rId6"/>
    <p:sldId id="270"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00"/>
    <a:srgbClr val="99CC0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0" d="100"/>
          <a:sy n="70" d="100"/>
        </p:scale>
        <p:origin x="73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8FC958F-2FEB-491C-BA06-F9ACB809E0AA}" type="datetimeFigureOut">
              <a:rPr lang="en-US" smtClean="0"/>
              <a:t>9/30/2025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200C42-E0C5-42CE-99C0-ECCFB631C5EA}" type="slidenum">
              <a:rPr lang="en-US" smtClean="0"/>
              <a:t>‹#›</a:t>
            </a:fld>
            <a:endParaRPr lang="en-US"/>
          </a:p>
        </p:txBody>
      </p:sp>
    </p:spTree>
    <p:extLst>
      <p:ext uri="{BB962C8B-B14F-4D97-AF65-F5344CB8AC3E}">
        <p14:creationId xmlns:p14="http://schemas.microsoft.com/office/powerpoint/2010/main" val="14972145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FC958F-2FEB-491C-BA06-F9ACB809E0AA}" type="datetimeFigureOut">
              <a:rPr lang="en-US" smtClean="0"/>
              <a:t>9/30/2025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200C42-E0C5-42CE-99C0-ECCFB631C5EA}" type="slidenum">
              <a:rPr lang="en-US" smtClean="0"/>
              <a:t>‹#›</a:t>
            </a:fld>
            <a:endParaRPr lang="en-US"/>
          </a:p>
        </p:txBody>
      </p:sp>
    </p:spTree>
    <p:extLst>
      <p:ext uri="{BB962C8B-B14F-4D97-AF65-F5344CB8AC3E}">
        <p14:creationId xmlns:p14="http://schemas.microsoft.com/office/powerpoint/2010/main" val="42584718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FC958F-2FEB-491C-BA06-F9ACB809E0AA}" type="datetimeFigureOut">
              <a:rPr lang="en-US" smtClean="0"/>
              <a:t>9/30/2025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200C42-E0C5-42CE-99C0-ECCFB631C5EA}" type="slidenum">
              <a:rPr lang="en-US" smtClean="0"/>
              <a:t>‹#›</a:t>
            </a:fld>
            <a:endParaRPr lang="en-US"/>
          </a:p>
        </p:txBody>
      </p:sp>
    </p:spTree>
    <p:extLst>
      <p:ext uri="{BB962C8B-B14F-4D97-AF65-F5344CB8AC3E}">
        <p14:creationId xmlns:p14="http://schemas.microsoft.com/office/powerpoint/2010/main" val="7898061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FC958F-2FEB-491C-BA06-F9ACB809E0AA}" type="datetimeFigureOut">
              <a:rPr lang="en-US" smtClean="0"/>
              <a:t>9/30/2025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200C42-E0C5-42CE-99C0-ECCFB631C5EA}" type="slidenum">
              <a:rPr lang="en-US" smtClean="0"/>
              <a:t>‹#›</a:t>
            </a:fld>
            <a:endParaRPr lang="en-US"/>
          </a:p>
        </p:txBody>
      </p:sp>
    </p:spTree>
    <p:extLst>
      <p:ext uri="{BB962C8B-B14F-4D97-AF65-F5344CB8AC3E}">
        <p14:creationId xmlns:p14="http://schemas.microsoft.com/office/powerpoint/2010/main" val="20016639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8FC958F-2FEB-491C-BA06-F9ACB809E0AA}" type="datetimeFigureOut">
              <a:rPr lang="en-US" smtClean="0"/>
              <a:t>9/30/2025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200C42-E0C5-42CE-99C0-ECCFB631C5EA}" type="slidenum">
              <a:rPr lang="en-US" smtClean="0"/>
              <a:t>‹#›</a:t>
            </a:fld>
            <a:endParaRPr lang="en-US"/>
          </a:p>
        </p:txBody>
      </p:sp>
    </p:spTree>
    <p:extLst>
      <p:ext uri="{BB962C8B-B14F-4D97-AF65-F5344CB8AC3E}">
        <p14:creationId xmlns:p14="http://schemas.microsoft.com/office/powerpoint/2010/main" val="11556222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8FC958F-2FEB-491C-BA06-F9ACB809E0AA}" type="datetimeFigureOut">
              <a:rPr lang="en-US" smtClean="0"/>
              <a:t>9/30/2025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200C42-E0C5-42CE-99C0-ECCFB631C5EA}" type="slidenum">
              <a:rPr lang="en-US" smtClean="0"/>
              <a:t>‹#›</a:t>
            </a:fld>
            <a:endParaRPr lang="en-US"/>
          </a:p>
        </p:txBody>
      </p:sp>
    </p:spTree>
    <p:extLst>
      <p:ext uri="{BB962C8B-B14F-4D97-AF65-F5344CB8AC3E}">
        <p14:creationId xmlns:p14="http://schemas.microsoft.com/office/powerpoint/2010/main" val="25365606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8FC958F-2FEB-491C-BA06-F9ACB809E0AA}" type="datetimeFigureOut">
              <a:rPr lang="en-US" smtClean="0"/>
              <a:t>9/30/2025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6200C42-E0C5-42CE-99C0-ECCFB631C5EA}" type="slidenum">
              <a:rPr lang="en-US" smtClean="0"/>
              <a:t>‹#›</a:t>
            </a:fld>
            <a:endParaRPr lang="en-US"/>
          </a:p>
        </p:txBody>
      </p:sp>
    </p:spTree>
    <p:extLst>
      <p:ext uri="{BB962C8B-B14F-4D97-AF65-F5344CB8AC3E}">
        <p14:creationId xmlns:p14="http://schemas.microsoft.com/office/powerpoint/2010/main" val="17451966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8FC958F-2FEB-491C-BA06-F9ACB809E0AA}" type="datetimeFigureOut">
              <a:rPr lang="en-US" smtClean="0"/>
              <a:t>9/30/2025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6200C42-E0C5-42CE-99C0-ECCFB631C5EA}" type="slidenum">
              <a:rPr lang="en-US" smtClean="0"/>
              <a:t>‹#›</a:t>
            </a:fld>
            <a:endParaRPr lang="en-US"/>
          </a:p>
        </p:txBody>
      </p:sp>
    </p:spTree>
    <p:extLst>
      <p:ext uri="{BB962C8B-B14F-4D97-AF65-F5344CB8AC3E}">
        <p14:creationId xmlns:p14="http://schemas.microsoft.com/office/powerpoint/2010/main" val="12957164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FC958F-2FEB-491C-BA06-F9ACB809E0AA}" type="datetimeFigureOut">
              <a:rPr lang="en-US" smtClean="0"/>
              <a:t>9/30/2025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6200C42-E0C5-42CE-99C0-ECCFB631C5EA}" type="slidenum">
              <a:rPr lang="en-US" smtClean="0"/>
              <a:t>‹#›</a:t>
            </a:fld>
            <a:endParaRPr lang="en-US"/>
          </a:p>
        </p:txBody>
      </p:sp>
    </p:spTree>
    <p:extLst>
      <p:ext uri="{BB962C8B-B14F-4D97-AF65-F5344CB8AC3E}">
        <p14:creationId xmlns:p14="http://schemas.microsoft.com/office/powerpoint/2010/main" val="31803978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8FC958F-2FEB-491C-BA06-F9ACB809E0AA}" type="datetimeFigureOut">
              <a:rPr lang="en-US" smtClean="0"/>
              <a:t>9/30/2025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200C42-E0C5-42CE-99C0-ECCFB631C5EA}" type="slidenum">
              <a:rPr lang="en-US" smtClean="0"/>
              <a:t>‹#›</a:t>
            </a:fld>
            <a:endParaRPr lang="en-US"/>
          </a:p>
        </p:txBody>
      </p:sp>
    </p:spTree>
    <p:extLst>
      <p:ext uri="{BB962C8B-B14F-4D97-AF65-F5344CB8AC3E}">
        <p14:creationId xmlns:p14="http://schemas.microsoft.com/office/powerpoint/2010/main" val="35049366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8FC958F-2FEB-491C-BA06-F9ACB809E0AA}" type="datetimeFigureOut">
              <a:rPr lang="en-US" smtClean="0"/>
              <a:t>9/30/2025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200C42-E0C5-42CE-99C0-ECCFB631C5EA}" type="slidenum">
              <a:rPr lang="en-US" smtClean="0"/>
              <a:t>‹#›</a:t>
            </a:fld>
            <a:endParaRPr lang="en-US"/>
          </a:p>
        </p:txBody>
      </p:sp>
    </p:spTree>
    <p:extLst>
      <p:ext uri="{BB962C8B-B14F-4D97-AF65-F5344CB8AC3E}">
        <p14:creationId xmlns:p14="http://schemas.microsoft.com/office/powerpoint/2010/main" val="34458431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FC958F-2FEB-491C-BA06-F9ACB809E0AA}" type="datetimeFigureOut">
              <a:rPr lang="en-US" smtClean="0"/>
              <a:t>9/30/2025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200C42-E0C5-42CE-99C0-ECCFB631C5EA}" type="slidenum">
              <a:rPr lang="en-US" smtClean="0"/>
              <a:t>‹#›</a:t>
            </a:fld>
            <a:endParaRPr lang="en-US"/>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Tree>
    <p:extLst>
      <p:ext uri="{BB962C8B-B14F-4D97-AF65-F5344CB8AC3E}">
        <p14:creationId xmlns:p14="http://schemas.microsoft.com/office/powerpoint/2010/main" val="29404750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7" Type="http://schemas.microsoft.com/office/2007/relationships/hdphoto" Target="../media/hdphoto1.wdp"/><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2C38DA38-71FB-4CEB-B777-09292390EC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33" name="Picture 32">
            <a:extLst>
              <a:ext uri="{FF2B5EF4-FFF2-40B4-BE49-F238E27FC236}">
                <a16:creationId xmlns:a16="http://schemas.microsoft.com/office/drawing/2014/main" id="{7B3E06E2-B8CD-4348-A929-48748D5232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34" name="Picture 33">
            <a:extLst>
              <a:ext uri="{FF2B5EF4-FFF2-40B4-BE49-F238E27FC236}">
                <a16:creationId xmlns:a16="http://schemas.microsoft.com/office/drawing/2014/main" id="{D1A0A433-1C81-43D6-86C9-906F9D1CD5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35" name="Picture 34">
            <a:extLst>
              <a:ext uri="{FF2B5EF4-FFF2-40B4-BE49-F238E27FC236}">
                <a16:creationId xmlns:a16="http://schemas.microsoft.com/office/drawing/2014/main" id="{57AB7940-731C-4B6C-8537-33EBAD98DE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pic>
        <p:nvPicPr>
          <p:cNvPr id="38" name="Picture 37">
            <a:extLst>
              <a:ext uri="{FF2B5EF4-FFF2-40B4-BE49-F238E27FC236}">
                <a16:creationId xmlns:a16="http://schemas.microsoft.com/office/drawing/2014/main" id="{EFD30DE0-A467-4251-9C3A-A1C317B4972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39" name="Picture 38">
            <a:extLst>
              <a:ext uri="{FF2B5EF4-FFF2-40B4-BE49-F238E27FC236}">
                <a16:creationId xmlns:a16="http://schemas.microsoft.com/office/drawing/2014/main" id="{DAB0BDD7-87EC-486A-B615-E37ABFEB537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40" name="Picture 39">
            <a:extLst>
              <a:ext uri="{FF2B5EF4-FFF2-40B4-BE49-F238E27FC236}">
                <a16:creationId xmlns:a16="http://schemas.microsoft.com/office/drawing/2014/main" id="{0A7B57CC-00D0-41DB-B5AF-37D47FB69AD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41" name="Picture 40">
            <a:extLst>
              <a:ext uri="{FF2B5EF4-FFF2-40B4-BE49-F238E27FC236}">
                <a16:creationId xmlns:a16="http://schemas.microsoft.com/office/drawing/2014/main" id="{2E588B1C-8AC9-4740-A8D9-6AF0680251B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6" name="Picture 5"/>
          <p:cNvPicPr>
            <a:picLocks noChangeAspect="1"/>
          </p:cNvPicPr>
          <p:nvPr/>
        </p:nvPicPr>
        <p:blipFill>
          <a:blip r:embed="rId5"/>
          <a:stretch>
            <a:fillRect/>
          </a:stretch>
        </p:blipFill>
        <p:spPr>
          <a:xfrm>
            <a:off x="1041450" y="-134718"/>
            <a:ext cx="11150550" cy="6992718"/>
          </a:xfrm>
          <a:prstGeom prst="rect">
            <a:avLst/>
          </a:prstGeom>
        </p:spPr>
      </p:pic>
      <p:sp>
        <p:nvSpPr>
          <p:cNvPr id="2" name="TextBox 1">
            <a:extLst>
              <a:ext uri="{FF2B5EF4-FFF2-40B4-BE49-F238E27FC236}">
                <a16:creationId xmlns:a16="http://schemas.microsoft.com/office/drawing/2014/main" id="{82A47932-9865-4C90-B823-EF285066E6FF}"/>
              </a:ext>
            </a:extLst>
          </p:cNvPr>
          <p:cNvSpPr txBox="1"/>
          <p:nvPr/>
        </p:nvSpPr>
        <p:spPr>
          <a:xfrm>
            <a:off x="2251879" y="2274838"/>
            <a:ext cx="6469039" cy="2585323"/>
          </a:xfrm>
          <a:prstGeom prst="rect">
            <a:avLst/>
          </a:prstGeom>
          <a:solidFill>
            <a:schemeClr val="accent6">
              <a:lumMod val="75000"/>
            </a:schemeClr>
          </a:solidFill>
        </p:spPr>
        <p:txBody>
          <a:bodyPr wrap="square" rtlCol="0">
            <a:spAutoFit/>
          </a:bodyPr>
          <a:lstStyle/>
          <a:p>
            <a:pPr algn="ctr"/>
            <a:r>
              <a:rPr lang="en-US" sz="5400" dirty="0" err="1"/>
              <a:t>Thiên</a:t>
            </a:r>
            <a:r>
              <a:rPr lang="en-US" sz="5400" dirty="0"/>
              <a:t> </a:t>
            </a:r>
            <a:r>
              <a:rPr lang="en-US" sz="5400" dirty="0" err="1"/>
              <a:t>nhiên</a:t>
            </a:r>
            <a:r>
              <a:rPr lang="en-US" sz="5400" dirty="0"/>
              <a:t> </a:t>
            </a:r>
            <a:r>
              <a:rPr lang="en-US" sz="5400" dirty="0" err="1"/>
              <a:t>vùng</a:t>
            </a:r>
            <a:r>
              <a:rPr lang="en-US" sz="5400" dirty="0"/>
              <a:t> </a:t>
            </a:r>
            <a:r>
              <a:rPr lang="en-US" sz="5400" dirty="0" err="1"/>
              <a:t>Trung</a:t>
            </a:r>
            <a:r>
              <a:rPr lang="en-US" sz="5400" dirty="0"/>
              <a:t> du </a:t>
            </a:r>
            <a:r>
              <a:rPr lang="en-US" sz="5400" dirty="0" err="1"/>
              <a:t>và</a:t>
            </a:r>
            <a:r>
              <a:rPr lang="en-US" sz="5400" dirty="0"/>
              <a:t> </a:t>
            </a:r>
            <a:r>
              <a:rPr lang="en-US" sz="5400" dirty="0" err="1"/>
              <a:t>miền</a:t>
            </a:r>
            <a:r>
              <a:rPr lang="en-US" sz="5400" dirty="0"/>
              <a:t> </a:t>
            </a:r>
            <a:r>
              <a:rPr lang="en-US" sz="5400" dirty="0" err="1"/>
              <a:t>núi</a:t>
            </a:r>
            <a:r>
              <a:rPr lang="en-US" sz="5400" dirty="0"/>
              <a:t> </a:t>
            </a:r>
            <a:r>
              <a:rPr lang="en-US" sz="5400" dirty="0" err="1"/>
              <a:t>phía</a:t>
            </a:r>
            <a:r>
              <a:rPr lang="en-US" sz="5400" dirty="0"/>
              <a:t> </a:t>
            </a:r>
            <a:r>
              <a:rPr lang="en-US" sz="5400" dirty="0" err="1"/>
              <a:t>Bắc</a:t>
            </a:r>
            <a:r>
              <a:rPr lang="en-US" sz="5400" dirty="0"/>
              <a:t> (t2)</a:t>
            </a:r>
          </a:p>
        </p:txBody>
      </p:sp>
    </p:spTree>
    <p:extLst>
      <p:ext uri="{BB962C8B-B14F-4D97-AF65-F5344CB8AC3E}">
        <p14:creationId xmlns:p14="http://schemas.microsoft.com/office/powerpoint/2010/main" val="1810130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416560" y="934720"/>
            <a:ext cx="11460480" cy="5639368"/>
          </a:xfrm>
          <a:prstGeom prst="roundRect">
            <a:avLst>
              <a:gd name="adj" fmla="val 3439"/>
            </a:avLst>
          </a:prstGeom>
          <a:solidFill>
            <a:schemeClr val="bg1"/>
          </a:solidFill>
          <a:ln w="5715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416560" y="79509"/>
            <a:ext cx="11223195" cy="629920"/>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solidFill>
                  <a:srgbClr val="C00000"/>
                </a:solidFill>
                <a:latin typeface="#9Slide07 SVNKG Ten Thousand Re" panose="02040603050506020204" pitchFamily="18" charset="0"/>
              </a:rPr>
              <a:t>4. </a:t>
            </a:r>
            <a:r>
              <a:rPr lang="en-US" sz="3600" b="1" dirty="0" err="1">
                <a:solidFill>
                  <a:srgbClr val="C00000"/>
                </a:solidFill>
                <a:latin typeface="#9Slide07 SVNKG Ten Thousand Re" panose="02040603050506020204" pitchFamily="18" charset="0"/>
              </a:rPr>
              <a:t>Biện</a:t>
            </a:r>
            <a:r>
              <a:rPr lang="en-US" sz="3600" b="1" dirty="0">
                <a:solidFill>
                  <a:srgbClr val="C00000"/>
                </a:solidFill>
                <a:latin typeface="#9Slide07 SVNKG Ten Thousand Re" panose="02040603050506020204" pitchFamily="18" charset="0"/>
              </a:rPr>
              <a:t> </a:t>
            </a:r>
            <a:r>
              <a:rPr lang="en-US" sz="3600" b="1" dirty="0" err="1">
                <a:solidFill>
                  <a:srgbClr val="C00000"/>
                </a:solidFill>
                <a:latin typeface="#9Slide07 SVNKG Ten Thousand Re" panose="02040603050506020204" pitchFamily="18" charset="0"/>
              </a:rPr>
              <a:t>pháp</a:t>
            </a:r>
            <a:r>
              <a:rPr lang="en-US" sz="3600" b="1" dirty="0">
                <a:solidFill>
                  <a:srgbClr val="C00000"/>
                </a:solidFill>
                <a:latin typeface="#9Slide07 SVNKG Ten Thousand Re" panose="02040603050506020204" pitchFamily="18" charset="0"/>
              </a:rPr>
              <a:t> </a:t>
            </a:r>
            <a:r>
              <a:rPr lang="en-US" sz="3600" b="1" dirty="0" err="1">
                <a:solidFill>
                  <a:srgbClr val="C00000"/>
                </a:solidFill>
                <a:latin typeface="#9Slide07 SVNKG Ten Thousand Re" panose="02040603050506020204" pitchFamily="18" charset="0"/>
              </a:rPr>
              <a:t>bảo</a:t>
            </a:r>
            <a:r>
              <a:rPr lang="en-US" sz="3600" b="1" dirty="0">
                <a:solidFill>
                  <a:srgbClr val="C00000"/>
                </a:solidFill>
                <a:latin typeface="#9Slide07 SVNKG Ten Thousand Re" panose="02040603050506020204" pitchFamily="18" charset="0"/>
              </a:rPr>
              <a:t> </a:t>
            </a:r>
            <a:r>
              <a:rPr lang="en-US" sz="3600" b="1" dirty="0" err="1">
                <a:solidFill>
                  <a:srgbClr val="C00000"/>
                </a:solidFill>
                <a:latin typeface="#9Slide07 SVNKG Ten Thousand Re" panose="02040603050506020204" pitchFamily="18" charset="0"/>
              </a:rPr>
              <a:t>vệ</a:t>
            </a:r>
            <a:r>
              <a:rPr lang="en-US" sz="3600" b="1" dirty="0">
                <a:solidFill>
                  <a:srgbClr val="C00000"/>
                </a:solidFill>
                <a:latin typeface="#9Slide07 SVNKG Ten Thousand Re" panose="02040603050506020204" pitchFamily="18" charset="0"/>
              </a:rPr>
              <a:t> </a:t>
            </a:r>
            <a:r>
              <a:rPr lang="en-US" sz="3600" b="1" dirty="0" err="1">
                <a:solidFill>
                  <a:srgbClr val="C00000"/>
                </a:solidFill>
                <a:latin typeface="#9Slide07 SVNKG Ten Thousand Re" panose="02040603050506020204" pitchFamily="18" charset="0"/>
              </a:rPr>
              <a:t>thiên</a:t>
            </a:r>
            <a:r>
              <a:rPr lang="en-US" sz="3600" b="1" dirty="0">
                <a:solidFill>
                  <a:srgbClr val="C00000"/>
                </a:solidFill>
                <a:latin typeface="#9Slide07 SVNKG Ten Thousand Re" panose="02040603050506020204" pitchFamily="18" charset="0"/>
              </a:rPr>
              <a:t> </a:t>
            </a:r>
            <a:r>
              <a:rPr lang="en-US" sz="3600" b="1" dirty="0" err="1">
                <a:solidFill>
                  <a:srgbClr val="C00000"/>
                </a:solidFill>
                <a:latin typeface="#9Slide07 SVNKG Ten Thousand Re" panose="02040603050506020204" pitchFamily="18" charset="0"/>
              </a:rPr>
              <a:t>nhiên</a:t>
            </a:r>
            <a:r>
              <a:rPr lang="en-US" sz="3600" b="1" dirty="0">
                <a:solidFill>
                  <a:srgbClr val="C00000"/>
                </a:solidFill>
                <a:latin typeface="#9Slide07 SVNKG Ten Thousand Re" panose="02040603050506020204" pitchFamily="18" charset="0"/>
              </a:rPr>
              <a:t> </a:t>
            </a:r>
            <a:r>
              <a:rPr lang="en-US" sz="3600" b="1" dirty="0" err="1">
                <a:solidFill>
                  <a:srgbClr val="C00000"/>
                </a:solidFill>
                <a:latin typeface="#9Slide07 SVNKG Ten Thousand Re" panose="02040603050506020204" pitchFamily="18" charset="0"/>
              </a:rPr>
              <a:t>và</a:t>
            </a:r>
            <a:r>
              <a:rPr lang="en-US" sz="3600" b="1" dirty="0">
                <a:solidFill>
                  <a:srgbClr val="C00000"/>
                </a:solidFill>
                <a:latin typeface="#9Slide07 SVNKG Ten Thousand Re" panose="02040603050506020204" pitchFamily="18" charset="0"/>
              </a:rPr>
              <a:t> </a:t>
            </a:r>
            <a:r>
              <a:rPr lang="en-US" sz="3600" b="1" dirty="0" err="1">
                <a:solidFill>
                  <a:srgbClr val="C00000"/>
                </a:solidFill>
                <a:latin typeface="#9Slide07 SVNKG Ten Thousand Re" panose="02040603050506020204" pitchFamily="18" charset="0"/>
              </a:rPr>
              <a:t>phòng</a:t>
            </a:r>
            <a:r>
              <a:rPr lang="en-US" sz="3600" b="1" dirty="0">
                <a:solidFill>
                  <a:srgbClr val="C00000"/>
                </a:solidFill>
                <a:latin typeface="#9Slide07 SVNKG Ten Thousand Re" panose="02040603050506020204" pitchFamily="18" charset="0"/>
              </a:rPr>
              <a:t>, </a:t>
            </a:r>
            <a:r>
              <a:rPr lang="en-US" sz="3600" b="1" dirty="0" err="1">
                <a:solidFill>
                  <a:srgbClr val="C00000"/>
                </a:solidFill>
                <a:latin typeface="#9Slide07 SVNKG Ten Thousand Re" panose="02040603050506020204" pitchFamily="18" charset="0"/>
              </a:rPr>
              <a:t>chống</a:t>
            </a:r>
            <a:r>
              <a:rPr lang="en-US" sz="3600" b="1" dirty="0">
                <a:solidFill>
                  <a:srgbClr val="C00000"/>
                </a:solidFill>
                <a:latin typeface="#9Slide07 SVNKG Ten Thousand Re" panose="02040603050506020204" pitchFamily="18" charset="0"/>
              </a:rPr>
              <a:t> </a:t>
            </a:r>
            <a:r>
              <a:rPr lang="en-US" sz="3600" b="1" dirty="0" err="1">
                <a:solidFill>
                  <a:srgbClr val="C00000"/>
                </a:solidFill>
                <a:latin typeface="#9Slide07 SVNKG Ten Thousand Re" panose="02040603050506020204" pitchFamily="18" charset="0"/>
              </a:rPr>
              <a:t>thiên</a:t>
            </a:r>
            <a:r>
              <a:rPr lang="en-US" sz="3600" b="1" dirty="0">
                <a:solidFill>
                  <a:srgbClr val="C00000"/>
                </a:solidFill>
                <a:latin typeface="#9Slide07 SVNKG Ten Thousand Re" panose="02040603050506020204" pitchFamily="18" charset="0"/>
              </a:rPr>
              <a:t> tai</a:t>
            </a:r>
          </a:p>
        </p:txBody>
      </p:sp>
      <p:sp>
        <p:nvSpPr>
          <p:cNvPr id="7" name="Rounded Rectangle 6"/>
          <p:cNvSpPr/>
          <p:nvPr/>
        </p:nvSpPr>
        <p:spPr>
          <a:xfrm>
            <a:off x="660656" y="3041757"/>
            <a:ext cx="6505555" cy="135186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b="1" dirty="0" err="1">
                <a:solidFill>
                  <a:schemeClr val="tx1"/>
                </a:solidFill>
              </a:rPr>
              <a:t>Trung</a:t>
            </a:r>
            <a:r>
              <a:rPr lang="en-US" sz="4000" b="1" dirty="0">
                <a:solidFill>
                  <a:schemeClr val="tx1"/>
                </a:solidFill>
              </a:rPr>
              <a:t> du </a:t>
            </a:r>
            <a:r>
              <a:rPr lang="en-US" sz="4000" b="1" dirty="0" err="1">
                <a:solidFill>
                  <a:schemeClr val="tx1"/>
                </a:solidFill>
              </a:rPr>
              <a:t>và</a:t>
            </a:r>
            <a:r>
              <a:rPr lang="en-US" sz="4000" b="1" dirty="0">
                <a:solidFill>
                  <a:schemeClr val="tx1"/>
                </a:solidFill>
              </a:rPr>
              <a:t> </a:t>
            </a:r>
            <a:r>
              <a:rPr lang="en-US" sz="4000" b="1" dirty="0" err="1">
                <a:solidFill>
                  <a:schemeClr val="tx1"/>
                </a:solidFill>
              </a:rPr>
              <a:t>miền</a:t>
            </a:r>
            <a:r>
              <a:rPr lang="en-US" sz="4000" b="1" dirty="0">
                <a:solidFill>
                  <a:schemeClr val="tx1"/>
                </a:solidFill>
              </a:rPr>
              <a:t> </a:t>
            </a:r>
            <a:r>
              <a:rPr lang="en-US" sz="4000" b="1" dirty="0" err="1">
                <a:solidFill>
                  <a:schemeClr val="tx1"/>
                </a:solidFill>
              </a:rPr>
              <a:t>núi</a:t>
            </a:r>
            <a:r>
              <a:rPr lang="en-US" sz="4000" b="1" dirty="0">
                <a:solidFill>
                  <a:schemeClr val="tx1"/>
                </a:solidFill>
              </a:rPr>
              <a:t> </a:t>
            </a:r>
            <a:r>
              <a:rPr lang="en-US" sz="4000" b="1" dirty="0" err="1">
                <a:solidFill>
                  <a:schemeClr val="tx1"/>
                </a:solidFill>
              </a:rPr>
              <a:t>Bắc</a:t>
            </a:r>
            <a:r>
              <a:rPr lang="en-US" sz="4000" b="1" dirty="0">
                <a:solidFill>
                  <a:schemeClr val="tx1"/>
                </a:solidFill>
              </a:rPr>
              <a:t> </a:t>
            </a:r>
            <a:r>
              <a:rPr lang="en-US" sz="4000" b="1" dirty="0" err="1">
                <a:solidFill>
                  <a:schemeClr val="tx1"/>
                </a:solidFill>
              </a:rPr>
              <a:t>Bộ</a:t>
            </a:r>
            <a:r>
              <a:rPr lang="en-US" sz="4000" b="1" dirty="0">
                <a:solidFill>
                  <a:schemeClr val="tx1"/>
                </a:solidFill>
              </a:rPr>
              <a:t> </a:t>
            </a:r>
            <a:r>
              <a:rPr lang="en-US" sz="4000" b="1" dirty="0" err="1">
                <a:solidFill>
                  <a:schemeClr val="tx1"/>
                </a:solidFill>
              </a:rPr>
              <a:t>là</a:t>
            </a:r>
            <a:r>
              <a:rPr lang="en-US" sz="4000" b="1" dirty="0">
                <a:solidFill>
                  <a:schemeClr val="tx1"/>
                </a:solidFill>
              </a:rPr>
              <a:t> </a:t>
            </a:r>
            <a:r>
              <a:rPr lang="en-US" sz="4000" b="1" dirty="0" err="1">
                <a:solidFill>
                  <a:schemeClr val="tx1"/>
                </a:solidFill>
              </a:rPr>
              <a:t>vùng</a:t>
            </a:r>
            <a:r>
              <a:rPr lang="en-US" sz="4000" b="1" dirty="0">
                <a:solidFill>
                  <a:schemeClr val="tx1"/>
                </a:solidFill>
              </a:rPr>
              <a:t> </a:t>
            </a:r>
            <a:r>
              <a:rPr lang="en-US" sz="4000" b="1" dirty="0" err="1">
                <a:solidFill>
                  <a:schemeClr val="tx1"/>
                </a:solidFill>
              </a:rPr>
              <a:t>chịu</a:t>
            </a:r>
            <a:r>
              <a:rPr lang="en-US" sz="4000" b="1" dirty="0">
                <a:solidFill>
                  <a:schemeClr val="tx1"/>
                </a:solidFill>
              </a:rPr>
              <a:t> </a:t>
            </a:r>
            <a:r>
              <a:rPr lang="en-US" sz="4000" b="1" dirty="0" err="1">
                <a:solidFill>
                  <a:schemeClr val="tx1"/>
                </a:solidFill>
              </a:rPr>
              <a:t>ảnh</a:t>
            </a:r>
            <a:r>
              <a:rPr lang="en-US" sz="4000" b="1" dirty="0">
                <a:solidFill>
                  <a:schemeClr val="tx1"/>
                </a:solidFill>
              </a:rPr>
              <a:t> </a:t>
            </a:r>
            <a:r>
              <a:rPr lang="en-US" sz="4000" b="1" dirty="0" err="1">
                <a:solidFill>
                  <a:schemeClr val="tx1"/>
                </a:solidFill>
              </a:rPr>
              <a:t>hưởng</a:t>
            </a:r>
            <a:r>
              <a:rPr lang="en-US" sz="4000" b="1" dirty="0">
                <a:solidFill>
                  <a:schemeClr val="tx1"/>
                </a:solidFill>
              </a:rPr>
              <a:t> </a:t>
            </a:r>
            <a:r>
              <a:rPr lang="en-US" sz="4000" b="1" dirty="0" err="1">
                <a:solidFill>
                  <a:schemeClr val="tx1"/>
                </a:solidFill>
              </a:rPr>
              <a:t>của</a:t>
            </a:r>
            <a:r>
              <a:rPr lang="en-US" sz="4000" b="1" dirty="0">
                <a:solidFill>
                  <a:schemeClr val="tx1"/>
                </a:solidFill>
              </a:rPr>
              <a:t> </a:t>
            </a:r>
            <a:r>
              <a:rPr lang="en-US" sz="4000" b="1" dirty="0" err="1">
                <a:solidFill>
                  <a:schemeClr val="tx1"/>
                </a:solidFill>
              </a:rPr>
              <a:t>các</a:t>
            </a:r>
            <a:r>
              <a:rPr lang="en-US" sz="4000" b="1" dirty="0">
                <a:solidFill>
                  <a:schemeClr val="tx1"/>
                </a:solidFill>
              </a:rPr>
              <a:t> </a:t>
            </a:r>
            <a:r>
              <a:rPr lang="en-US" sz="4000" b="1" dirty="0" err="1">
                <a:solidFill>
                  <a:schemeClr val="tx1"/>
                </a:solidFill>
              </a:rPr>
              <a:t>thiên</a:t>
            </a:r>
            <a:r>
              <a:rPr lang="en-US" sz="4000" b="1" dirty="0">
                <a:solidFill>
                  <a:schemeClr val="tx1"/>
                </a:solidFill>
              </a:rPr>
              <a:t> tai, </a:t>
            </a:r>
            <a:r>
              <a:rPr lang="en-US" sz="4000" b="1" dirty="0" err="1">
                <a:solidFill>
                  <a:schemeClr val="tx1"/>
                </a:solidFill>
              </a:rPr>
              <a:t>gây</a:t>
            </a:r>
            <a:r>
              <a:rPr lang="en-US" sz="4000" b="1" dirty="0">
                <a:solidFill>
                  <a:schemeClr val="tx1"/>
                </a:solidFill>
              </a:rPr>
              <a:t> </a:t>
            </a:r>
            <a:r>
              <a:rPr lang="en-US" sz="4000" b="1" dirty="0" err="1">
                <a:solidFill>
                  <a:schemeClr val="tx1"/>
                </a:solidFill>
              </a:rPr>
              <a:t>thiệt</a:t>
            </a:r>
            <a:r>
              <a:rPr lang="en-US" sz="4000" b="1" dirty="0">
                <a:solidFill>
                  <a:schemeClr val="tx1"/>
                </a:solidFill>
              </a:rPr>
              <a:t> </a:t>
            </a:r>
            <a:r>
              <a:rPr lang="en-US" sz="4000" b="1" dirty="0" err="1">
                <a:solidFill>
                  <a:schemeClr val="tx1"/>
                </a:solidFill>
              </a:rPr>
              <a:t>hại</a:t>
            </a:r>
            <a:r>
              <a:rPr lang="en-US" sz="4000" b="1" dirty="0">
                <a:solidFill>
                  <a:schemeClr val="tx1"/>
                </a:solidFill>
              </a:rPr>
              <a:t> </a:t>
            </a:r>
            <a:r>
              <a:rPr lang="en-US" sz="4000" b="1" dirty="0" err="1">
                <a:solidFill>
                  <a:schemeClr val="tx1"/>
                </a:solidFill>
              </a:rPr>
              <a:t>về</a:t>
            </a:r>
            <a:r>
              <a:rPr lang="en-US" sz="4000" b="1" dirty="0">
                <a:solidFill>
                  <a:schemeClr val="tx1"/>
                </a:solidFill>
              </a:rPr>
              <a:t> </a:t>
            </a:r>
            <a:r>
              <a:rPr lang="en-US" sz="4000" b="1" dirty="0" err="1">
                <a:solidFill>
                  <a:schemeClr val="tx1"/>
                </a:solidFill>
              </a:rPr>
              <a:t>người</a:t>
            </a:r>
            <a:r>
              <a:rPr lang="en-US" sz="4000" b="1" dirty="0">
                <a:solidFill>
                  <a:schemeClr val="tx1"/>
                </a:solidFill>
              </a:rPr>
              <a:t> </a:t>
            </a:r>
            <a:r>
              <a:rPr lang="en-US" sz="4000" b="1" dirty="0" err="1">
                <a:solidFill>
                  <a:schemeClr val="tx1"/>
                </a:solidFill>
              </a:rPr>
              <a:t>và</a:t>
            </a:r>
            <a:r>
              <a:rPr lang="en-US" sz="4000" b="1" dirty="0">
                <a:solidFill>
                  <a:schemeClr val="tx1"/>
                </a:solidFill>
              </a:rPr>
              <a:t> </a:t>
            </a:r>
            <a:r>
              <a:rPr lang="en-US" sz="4000" b="1" dirty="0" err="1">
                <a:solidFill>
                  <a:schemeClr val="tx1"/>
                </a:solidFill>
              </a:rPr>
              <a:t>tài</a:t>
            </a:r>
            <a:r>
              <a:rPr lang="en-US" sz="4000" b="1" dirty="0">
                <a:solidFill>
                  <a:schemeClr val="tx1"/>
                </a:solidFill>
              </a:rPr>
              <a:t> </a:t>
            </a:r>
            <a:r>
              <a:rPr lang="en-US" sz="4000" b="1" dirty="0" err="1">
                <a:solidFill>
                  <a:schemeClr val="tx1"/>
                </a:solidFill>
              </a:rPr>
              <a:t>sản</a:t>
            </a:r>
            <a:r>
              <a:rPr lang="en-US" sz="4000" b="1" dirty="0">
                <a:solidFill>
                  <a:schemeClr val="tx1"/>
                </a:solidFill>
              </a:rPr>
              <a:t>. </a:t>
            </a:r>
            <a:r>
              <a:rPr lang="en-US" sz="4000" b="1" dirty="0" err="1">
                <a:solidFill>
                  <a:schemeClr val="tx1"/>
                </a:solidFill>
              </a:rPr>
              <a:t>Vì</a:t>
            </a:r>
            <a:r>
              <a:rPr lang="en-US" sz="4000" b="1" dirty="0">
                <a:solidFill>
                  <a:schemeClr val="tx1"/>
                </a:solidFill>
              </a:rPr>
              <a:t> </a:t>
            </a:r>
            <a:r>
              <a:rPr lang="en-US" sz="4000" b="1" dirty="0" err="1">
                <a:solidFill>
                  <a:schemeClr val="tx1"/>
                </a:solidFill>
              </a:rPr>
              <a:t>vậy</a:t>
            </a:r>
            <a:r>
              <a:rPr lang="en-US" sz="4000" b="1" dirty="0">
                <a:solidFill>
                  <a:schemeClr val="tx1"/>
                </a:solidFill>
              </a:rPr>
              <a:t>, </a:t>
            </a:r>
            <a:r>
              <a:rPr lang="en-US" sz="4000" b="1" dirty="0" err="1">
                <a:solidFill>
                  <a:schemeClr val="tx1"/>
                </a:solidFill>
              </a:rPr>
              <a:t>cần</a:t>
            </a:r>
            <a:r>
              <a:rPr lang="en-US" sz="4000" b="1" dirty="0">
                <a:solidFill>
                  <a:schemeClr val="tx1"/>
                </a:solidFill>
              </a:rPr>
              <a:t> </a:t>
            </a:r>
            <a:r>
              <a:rPr lang="en-US" sz="4000" b="1" dirty="0" err="1">
                <a:solidFill>
                  <a:schemeClr val="tx1"/>
                </a:solidFill>
              </a:rPr>
              <a:t>thức</a:t>
            </a:r>
            <a:r>
              <a:rPr lang="en-US" sz="4000" b="1" dirty="0">
                <a:solidFill>
                  <a:schemeClr val="tx1"/>
                </a:solidFill>
              </a:rPr>
              <a:t> </a:t>
            </a:r>
            <a:r>
              <a:rPr lang="en-US" sz="4000" b="1" dirty="0" err="1">
                <a:solidFill>
                  <a:schemeClr val="tx1"/>
                </a:solidFill>
              </a:rPr>
              <a:t>hiện</a:t>
            </a:r>
            <a:r>
              <a:rPr lang="en-US" sz="4000" b="1" dirty="0">
                <a:solidFill>
                  <a:schemeClr val="tx1"/>
                </a:solidFill>
              </a:rPr>
              <a:t> </a:t>
            </a:r>
            <a:r>
              <a:rPr lang="en-US" sz="4000" b="1" dirty="0" err="1">
                <a:solidFill>
                  <a:schemeClr val="tx1"/>
                </a:solidFill>
              </a:rPr>
              <a:t>các</a:t>
            </a:r>
            <a:r>
              <a:rPr lang="en-US" sz="4000" b="1" dirty="0">
                <a:solidFill>
                  <a:schemeClr val="tx1"/>
                </a:solidFill>
              </a:rPr>
              <a:t> </a:t>
            </a:r>
            <a:r>
              <a:rPr lang="en-US" sz="4000" b="1" dirty="0" err="1">
                <a:solidFill>
                  <a:schemeClr val="tx1"/>
                </a:solidFill>
              </a:rPr>
              <a:t>biện</a:t>
            </a:r>
            <a:r>
              <a:rPr lang="en-US" sz="4000" b="1" dirty="0">
                <a:solidFill>
                  <a:schemeClr val="tx1"/>
                </a:solidFill>
              </a:rPr>
              <a:t> </a:t>
            </a:r>
            <a:r>
              <a:rPr lang="en-US" sz="4000" b="1" dirty="0" err="1">
                <a:solidFill>
                  <a:schemeClr val="tx1"/>
                </a:solidFill>
              </a:rPr>
              <a:t>pháp</a:t>
            </a:r>
            <a:r>
              <a:rPr lang="en-US" sz="4000" b="1" dirty="0">
                <a:solidFill>
                  <a:schemeClr val="tx1"/>
                </a:solidFill>
              </a:rPr>
              <a:t> </a:t>
            </a:r>
            <a:r>
              <a:rPr lang="en-US" sz="4000" b="1" dirty="0" err="1">
                <a:solidFill>
                  <a:schemeClr val="tx1"/>
                </a:solidFill>
              </a:rPr>
              <a:t>để</a:t>
            </a:r>
            <a:r>
              <a:rPr lang="en-US" sz="4000" b="1" dirty="0">
                <a:solidFill>
                  <a:schemeClr val="tx1"/>
                </a:solidFill>
              </a:rPr>
              <a:t> </a:t>
            </a:r>
            <a:r>
              <a:rPr lang="en-US" sz="4000" b="1" dirty="0" err="1">
                <a:solidFill>
                  <a:schemeClr val="tx1"/>
                </a:solidFill>
              </a:rPr>
              <a:t>bảo</a:t>
            </a:r>
            <a:r>
              <a:rPr lang="en-US" sz="4000" b="1" dirty="0">
                <a:solidFill>
                  <a:schemeClr val="tx1"/>
                </a:solidFill>
              </a:rPr>
              <a:t> </a:t>
            </a:r>
            <a:r>
              <a:rPr lang="en-US" sz="4000" b="1" dirty="0" err="1">
                <a:solidFill>
                  <a:schemeClr val="tx1"/>
                </a:solidFill>
              </a:rPr>
              <a:t>vệ</a:t>
            </a:r>
            <a:r>
              <a:rPr lang="en-US" sz="4000" b="1" dirty="0">
                <a:solidFill>
                  <a:schemeClr val="tx1"/>
                </a:solidFill>
              </a:rPr>
              <a:t> </a:t>
            </a:r>
            <a:r>
              <a:rPr lang="en-US" sz="4000" b="1" dirty="0" err="1">
                <a:solidFill>
                  <a:schemeClr val="tx1"/>
                </a:solidFill>
              </a:rPr>
              <a:t>thiên</a:t>
            </a:r>
            <a:r>
              <a:rPr lang="en-US" sz="4000" b="1" dirty="0">
                <a:solidFill>
                  <a:schemeClr val="tx1"/>
                </a:solidFill>
              </a:rPr>
              <a:t> </a:t>
            </a:r>
            <a:r>
              <a:rPr lang="en-US" sz="4000" b="1" dirty="0" err="1">
                <a:solidFill>
                  <a:schemeClr val="tx1"/>
                </a:solidFill>
              </a:rPr>
              <a:t>nhiên</a:t>
            </a:r>
            <a:r>
              <a:rPr lang="en-US" sz="4000" b="1" dirty="0">
                <a:solidFill>
                  <a:schemeClr val="tx1"/>
                </a:solidFill>
              </a:rPr>
              <a:t> </a:t>
            </a:r>
            <a:r>
              <a:rPr lang="en-US" sz="4000" b="1" dirty="0" err="1">
                <a:solidFill>
                  <a:schemeClr val="tx1"/>
                </a:solidFill>
              </a:rPr>
              <a:t>và</a:t>
            </a:r>
            <a:r>
              <a:rPr lang="en-US" sz="4000" b="1" dirty="0">
                <a:solidFill>
                  <a:schemeClr val="tx1"/>
                </a:solidFill>
              </a:rPr>
              <a:t> </a:t>
            </a:r>
            <a:r>
              <a:rPr lang="en-US" sz="4000" b="1" dirty="0" err="1">
                <a:solidFill>
                  <a:schemeClr val="tx1"/>
                </a:solidFill>
              </a:rPr>
              <a:t>phòng</a:t>
            </a:r>
            <a:r>
              <a:rPr lang="en-US" sz="4000" b="1" dirty="0">
                <a:solidFill>
                  <a:schemeClr val="tx1"/>
                </a:solidFill>
              </a:rPr>
              <a:t>, </a:t>
            </a:r>
            <a:r>
              <a:rPr lang="en-US" sz="4000" b="1" dirty="0" err="1">
                <a:solidFill>
                  <a:schemeClr val="tx1"/>
                </a:solidFill>
              </a:rPr>
              <a:t>chống</a:t>
            </a:r>
            <a:r>
              <a:rPr lang="en-US" sz="4000" b="1" dirty="0">
                <a:solidFill>
                  <a:schemeClr val="tx1"/>
                </a:solidFill>
              </a:rPr>
              <a:t> </a:t>
            </a:r>
            <a:r>
              <a:rPr lang="en-US" sz="4000" b="1" dirty="0" err="1">
                <a:solidFill>
                  <a:schemeClr val="tx1"/>
                </a:solidFill>
              </a:rPr>
              <a:t>thiên</a:t>
            </a:r>
            <a:r>
              <a:rPr lang="en-US" sz="4000" b="1" dirty="0">
                <a:solidFill>
                  <a:schemeClr val="tx1"/>
                </a:solidFill>
              </a:rPr>
              <a:t> tai.</a:t>
            </a:r>
          </a:p>
        </p:txBody>
      </p:sp>
      <p:pic>
        <p:nvPicPr>
          <p:cNvPr id="1026" name="Picture 2" descr="Điện Biên: Nhiều thiệt hại sau lũ ống, lũ quét | Báo Dân tộc và Phát triể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32868" y="1447987"/>
            <a:ext cx="1936268" cy="14085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8" name="Picture 4" descr="Cảnh báo mưa lớn, nguy cơ cao lũ quét, sạt lở đất ở vùng núi và Trung du  Bắc bộ | Báo Dân tộc và Phát triể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82580" y="1447987"/>
            <a:ext cx="1957793" cy="14085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30" name="Picture 6" descr="Vùng núi cao có khả năng xuất hiện băng giá và sương muối"/>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07996" y="3041757"/>
            <a:ext cx="1957806" cy="14252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32" name="Picture 8" descr="Bắc Bộ rét đậm, rét hại, vùng núi có nơi 0 độ C - Báo Hải Quân Việt Nam"/>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73005" y="4652284"/>
            <a:ext cx="1992798" cy="14433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34" name="Picture 10" descr="Các tỉnh, thành miền Bắc tăng cường phòng, chống rét đậm, rét hại - Báo Đại  biểu Nhân dâ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607587" y="3041757"/>
            <a:ext cx="1987874" cy="14297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0" name="Picture 2" descr="Chủ động ứng phó mưa lũ, rét đậm, rét hại và gió mạnh trên biển | Xã hội |  Báo ảnh Dân tộc và Miền núi"/>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607587" y="4652284"/>
            <a:ext cx="1993081" cy="14433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2594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416560" y="934720"/>
            <a:ext cx="11460480" cy="5760720"/>
          </a:xfrm>
          <a:prstGeom prst="roundRect">
            <a:avLst>
              <a:gd name="adj" fmla="val 343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1099820" y="280111"/>
            <a:ext cx="10139680" cy="1127760"/>
          </a:xfrm>
          <a:prstGeom prst="roundRect">
            <a:avLst/>
          </a:prstGeom>
          <a:solidFill>
            <a:schemeClr val="tx1">
              <a:lumMod val="65000"/>
              <a:lumOff val="35000"/>
              <a:alpha val="96000"/>
            </a:schemeClr>
          </a:solidFill>
          <a:ln w="381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i="1" dirty="0" err="1">
                <a:solidFill>
                  <a:schemeClr val="bg1"/>
                </a:solidFill>
              </a:rPr>
              <a:t>Một</a:t>
            </a:r>
            <a:r>
              <a:rPr lang="en-US" sz="3600" i="1" dirty="0">
                <a:solidFill>
                  <a:schemeClr val="bg1"/>
                </a:solidFill>
              </a:rPr>
              <a:t> </a:t>
            </a:r>
            <a:r>
              <a:rPr lang="en-US" sz="3600" i="1" dirty="0" err="1">
                <a:solidFill>
                  <a:schemeClr val="bg1"/>
                </a:solidFill>
              </a:rPr>
              <a:t>số</a:t>
            </a:r>
            <a:r>
              <a:rPr lang="en-US" sz="3600" i="1" dirty="0">
                <a:solidFill>
                  <a:schemeClr val="bg1"/>
                </a:solidFill>
              </a:rPr>
              <a:t> </a:t>
            </a:r>
            <a:r>
              <a:rPr lang="en-US" sz="3600" i="1" dirty="0" err="1">
                <a:solidFill>
                  <a:schemeClr val="bg1"/>
                </a:solidFill>
              </a:rPr>
              <a:t>biện</a:t>
            </a:r>
            <a:r>
              <a:rPr lang="en-US" sz="3600" i="1" dirty="0">
                <a:solidFill>
                  <a:schemeClr val="bg1"/>
                </a:solidFill>
              </a:rPr>
              <a:t> </a:t>
            </a:r>
            <a:r>
              <a:rPr lang="en-US" sz="3600" i="1" dirty="0" err="1">
                <a:solidFill>
                  <a:schemeClr val="bg1"/>
                </a:solidFill>
              </a:rPr>
              <a:t>pháp</a:t>
            </a:r>
            <a:r>
              <a:rPr lang="en-US" sz="3600" i="1" dirty="0">
                <a:solidFill>
                  <a:schemeClr val="bg1"/>
                </a:solidFill>
              </a:rPr>
              <a:t> </a:t>
            </a:r>
            <a:r>
              <a:rPr lang="en-US" sz="3600" i="1" dirty="0" err="1">
                <a:solidFill>
                  <a:schemeClr val="bg1"/>
                </a:solidFill>
              </a:rPr>
              <a:t>góp</a:t>
            </a:r>
            <a:r>
              <a:rPr lang="en-US" sz="3600" i="1" dirty="0">
                <a:solidFill>
                  <a:schemeClr val="bg1"/>
                </a:solidFill>
              </a:rPr>
              <a:t> </a:t>
            </a:r>
            <a:r>
              <a:rPr lang="en-US" sz="3600" i="1" dirty="0" err="1">
                <a:solidFill>
                  <a:schemeClr val="bg1"/>
                </a:solidFill>
              </a:rPr>
              <a:t>phần</a:t>
            </a:r>
            <a:r>
              <a:rPr lang="en-US" sz="3600" i="1" dirty="0">
                <a:solidFill>
                  <a:schemeClr val="bg1"/>
                </a:solidFill>
              </a:rPr>
              <a:t> </a:t>
            </a:r>
            <a:r>
              <a:rPr lang="en-US" sz="3600" i="1" dirty="0" err="1">
                <a:solidFill>
                  <a:schemeClr val="bg1"/>
                </a:solidFill>
              </a:rPr>
              <a:t>bảo</a:t>
            </a:r>
            <a:r>
              <a:rPr lang="en-US" sz="3600" i="1" dirty="0">
                <a:solidFill>
                  <a:schemeClr val="bg1"/>
                </a:solidFill>
              </a:rPr>
              <a:t> </a:t>
            </a:r>
            <a:r>
              <a:rPr lang="en-US" sz="3600" i="1" dirty="0" err="1">
                <a:solidFill>
                  <a:schemeClr val="bg1"/>
                </a:solidFill>
              </a:rPr>
              <a:t>vệ</a:t>
            </a:r>
            <a:r>
              <a:rPr lang="en-US" sz="3600" i="1" dirty="0">
                <a:solidFill>
                  <a:schemeClr val="bg1"/>
                </a:solidFill>
              </a:rPr>
              <a:t> </a:t>
            </a:r>
            <a:r>
              <a:rPr lang="en-US" sz="3600" i="1" dirty="0" err="1">
                <a:solidFill>
                  <a:schemeClr val="bg1"/>
                </a:solidFill>
              </a:rPr>
              <a:t>thiên</a:t>
            </a:r>
            <a:r>
              <a:rPr lang="en-US" sz="3600" i="1" dirty="0">
                <a:solidFill>
                  <a:schemeClr val="bg1"/>
                </a:solidFill>
              </a:rPr>
              <a:t> </a:t>
            </a:r>
            <a:r>
              <a:rPr lang="en-US" sz="3600" i="1" dirty="0" err="1">
                <a:solidFill>
                  <a:schemeClr val="bg1"/>
                </a:solidFill>
              </a:rPr>
              <a:t>nhiên</a:t>
            </a:r>
            <a:r>
              <a:rPr lang="en-US" sz="3600" i="1" dirty="0">
                <a:solidFill>
                  <a:schemeClr val="bg1"/>
                </a:solidFill>
              </a:rPr>
              <a:t> </a:t>
            </a:r>
            <a:r>
              <a:rPr lang="en-US" sz="3600" i="1" dirty="0" err="1">
                <a:solidFill>
                  <a:schemeClr val="bg1"/>
                </a:solidFill>
              </a:rPr>
              <a:t>và</a:t>
            </a:r>
            <a:r>
              <a:rPr lang="en-US" sz="3600" i="1" dirty="0">
                <a:solidFill>
                  <a:schemeClr val="bg1"/>
                </a:solidFill>
              </a:rPr>
              <a:t> </a:t>
            </a:r>
            <a:r>
              <a:rPr lang="en-US" sz="3600" i="1" dirty="0" err="1">
                <a:solidFill>
                  <a:schemeClr val="bg1"/>
                </a:solidFill>
              </a:rPr>
              <a:t>phòng</a:t>
            </a:r>
            <a:r>
              <a:rPr lang="en-US" sz="3600" i="1" dirty="0">
                <a:solidFill>
                  <a:schemeClr val="bg1"/>
                </a:solidFill>
              </a:rPr>
              <a:t>, </a:t>
            </a:r>
            <a:r>
              <a:rPr lang="en-US" sz="3600" i="1" dirty="0" err="1">
                <a:solidFill>
                  <a:schemeClr val="bg1"/>
                </a:solidFill>
              </a:rPr>
              <a:t>chống</a:t>
            </a:r>
            <a:r>
              <a:rPr lang="en-US" sz="3600" i="1" dirty="0">
                <a:solidFill>
                  <a:schemeClr val="bg1"/>
                </a:solidFill>
              </a:rPr>
              <a:t> </a:t>
            </a:r>
            <a:r>
              <a:rPr lang="en-US" sz="3600" i="1" dirty="0" err="1">
                <a:solidFill>
                  <a:schemeClr val="bg1"/>
                </a:solidFill>
              </a:rPr>
              <a:t>thiên</a:t>
            </a:r>
            <a:r>
              <a:rPr lang="en-US" sz="3600" i="1" dirty="0">
                <a:solidFill>
                  <a:schemeClr val="bg1"/>
                </a:solidFill>
              </a:rPr>
              <a:t> tai.</a:t>
            </a:r>
          </a:p>
        </p:txBody>
      </p:sp>
      <p:sp>
        <p:nvSpPr>
          <p:cNvPr id="7" name="Rounded Rectangle 6"/>
          <p:cNvSpPr/>
          <p:nvPr/>
        </p:nvSpPr>
        <p:spPr>
          <a:xfrm>
            <a:off x="2168603" y="1195572"/>
            <a:ext cx="8437880" cy="6479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tx1"/>
              </a:solidFill>
            </a:endParaRPr>
          </a:p>
        </p:txBody>
      </p:sp>
      <p:sp>
        <p:nvSpPr>
          <p:cNvPr id="3" name="Rectangle 2"/>
          <p:cNvSpPr/>
          <p:nvPr/>
        </p:nvSpPr>
        <p:spPr>
          <a:xfrm>
            <a:off x="416560" y="2710578"/>
            <a:ext cx="5409478" cy="646331"/>
          </a:xfrm>
          <a:prstGeom prst="rect">
            <a:avLst/>
          </a:prstGeom>
        </p:spPr>
        <p:txBody>
          <a:bodyPr wrap="square">
            <a:spAutoFit/>
          </a:bodyPr>
          <a:lstStyle/>
          <a:p>
            <a:pPr algn="just"/>
            <a:r>
              <a:rPr lang="en-US" sz="3600" i="1" dirty="0" err="1">
                <a:solidFill>
                  <a:srgbClr val="C00000"/>
                </a:solidFill>
                <a:latin typeface="Calibri" panose="020F0502020204030204" pitchFamily="34" charset="0"/>
                <a:cs typeface="Calibri" panose="020F0502020204030204" pitchFamily="34" charset="0"/>
              </a:rPr>
              <a:t>Mục</a:t>
            </a:r>
            <a:r>
              <a:rPr lang="en-US" sz="3600" i="1" dirty="0">
                <a:solidFill>
                  <a:srgbClr val="C00000"/>
                </a:solidFill>
                <a:latin typeface="Calibri" panose="020F0502020204030204" pitchFamily="34" charset="0"/>
                <a:cs typeface="Calibri" panose="020F0502020204030204" pitchFamily="34" charset="0"/>
              </a:rPr>
              <a:t> </a:t>
            </a:r>
            <a:r>
              <a:rPr lang="en-US" sz="3600" i="1" dirty="0" err="1">
                <a:solidFill>
                  <a:srgbClr val="C00000"/>
                </a:solidFill>
                <a:latin typeface="Calibri" panose="020F0502020204030204" pitchFamily="34" charset="0"/>
                <a:cs typeface="Calibri" panose="020F0502020204030204" pitchFamily="34" charset="0"/>
              </a:rPr>
              <a:t>đích</a:t>
            </a:r>
            <a:r>
              <a:rPr lang="en-US" sz="3600" i="1" dirty="0">
                <a:solidFill>
                  <a:srgbClr val="C00000"/>
                </a:solidFill>
                <a:latin typeface="Calibri" panose="020F0502020204030204" pitchFamily="34" charset="0"/>
                <a:cs typeface="Calibri" panose="020F0502020204030204" pitchFamily="34" charset="0"/>
              </a:rPr>
              <a:t> </a:t>
            </a:r>
            <a:r>
              <a:rPr lang="en-US" sz="3600" i="1" dirty="0" err="1">
                <a:solidFill>
                  <a:srgbClr val="C00000"/>
                </a:solidFill>
                <a:latin typeface="Calibri" panose="020F0502020204030204" pitchFamily="34" charset="0"/>
                <a:cs typeface="Calibri" panose="020F0502020204030204" pitchFamily="34" charset="0"/>
              </a:rPr>
              <a:t>của</a:t>
            </a:r>
            <a:r>
              <a:rPr lang="en-US" sz="3600" i="1" dirty="0">
                <a:solidFill>
                  <a:srgbClr val="C00000"/>
                </a:solidFill>
                <a:latin typeface="Calibri" panose="020F0502020204030204" pitchFamily="34" charset="0"/>
                <a:cs typeface="Calibri" panose="020F0502020204030204" pitchFamily="34" charset="0"/>
              </a:rPr>
              <a:t> </a:t>
            </a:r>
            <a:r>
              <a:rPr lang="en-US" sz="3600" i="1" dirty="0" err="1">
                <a:solidFill>
                  <a:srgbClr val="C00000"/>
                </a:solidFill>
                <a:latin typeface="Calibri" panose="020F0502020204030204" pitchFamily="34" charset="0"/>
                <a:cs typeface="Calibri" panose="020F0502020204030204" pitchFamily="34" charset="0"/>
              </a:rPr>
              <a:t>việc</a:t>
            </a:r>
            <a:r>
              <a:rPr lang="en-US" sz="3600" i="1" dirty="0">
                <a:solidFill>
                  <a:srgbClr val="C00000"/>
                </a:solidFill>
                <a:latin typeface="Calibri" panose="020F0502020204030204" pitchFamily="34" charset="0"/>
                <a:cs typeface="Calibri" panose="020F0502020204030204" pitchFamily="34" charset="0"/>
              </a:rPr>
              <a:t> </a:t>
            </a:r>
            <a:r>
              <a:rPr lang="en-US" sz="3600" i="1" dirty="0" err="1">
                <a:solidFill>
                  <a:srgbClr val="C00000"/>
                </a:solidFill>
                <a:latin typeface="Calibri" panose="020F0502020204030204" pitchFamily="34" charset="0"/>
                <a:cs typeface="Calibri" panose="020F0502020204030204" pitchFamily="34" charset="0"/>
              </a:rPr>
              <a:t>này</a:t>
            </a:r>
            <a:r>
              <a:rPr lang="en-US" sz="3600" i="1" dirty="0">
                <a:solidFill>
                  <a:srgbClr val="C00000"/>
                </a:solidFill>
                <a:latin typeface="Calibri" panose="020F0502020204030204" pitchFamily="34" charset="0"/>
                <a:cs typeface="Calibri" panose="020F0502020204030204" pitchFamily="34" charset="0"/>
              </a:rPr>
              <a:t> </a:t>
            </a:r>
            <a:r>
              <a:rPr lang="en-US" sz="3600" i="1" dirty="0" err="1">
                <a:solidFill>
                  <a:srgbClr val="C00000"/>
                </a:solidFill>
                <a:latin typeface="Calibri" panose="020F0502020204030204" pitchFamily="34" charset="0"/>
                <a:cs typeface="Calibri" panose="020F0502020204030204" pitchFamily="34" charset="0"/>
              </a:rPr>
              <a:t>là</a:t>
            </a:r>
            <a:r>
              <a:rPr lang="en-US" sz="3600" i="1" dirty="0">
                <a:solidFill>
                  <a:srgbClr val="C00000"/>
                </a:solidFill>
                <a:latin typeface="Calibri" panose="020F0502020204030204" pitchFamily="34" charset="0"/>
                <a:cs typeface="Calibri" panose="020F0502020204030204" pitchFamily="34" charset="0"/>
              </a:rPr>
              <a:t> </a:t>
            </a:r>
            <a:r>
              <a:rPr lang="en-US" sz="3600" i="1" dirty="0" err="1">
                <a:solidFill>
                  <a:srgbClr val="C00000"/>
                </a:solidFill>
                <a:latin typeface="Calibri" panose="020F0502020204030204" pitchFamily="34" charset="0"/>
                <a:cs typeface="Calibri" panose="020F0502020204030204" pitchFamily="34" charset="0"/>
              </a:rPr>
              <a:t>gì</a:t>
            </a:r>
            <a:r>
              <a:rPr lang="en-US" sz="3600" i="1" dirty="0">
                <a:solidFill>
                  <a:srgbClr val="C00000"/>
                </a:solidFill>
                <a:latin typeface="Calibri" panose="020F0502020204030204" pitchFamily="34" charset="0"/>
                <a:cs typeface="Calibri" panose="020F0502020204030204" pitchFamily="34" charset="0"/>
              </a:rPr>
              <a:t>?</a:t>
            </a:r>
          </a:p>
        </p:txBody>
      </p:sp>
      <p:sp>
        <p:nvSpPr>
          <p:cNvPr id="9" name="Rounded Rectangle 8"/>
          <p:cNvSpPr/>
          <p:nvPr/>
        </p:nvSpPr>
        <p:spPr>
          <a:xfrm>
            <a:off x="2573742" y="1661540"/>
            <a:ext cx="7627601" cy="646986"/>
          </a:xfrm>
          <a:prstGeom prst="roundRect">
            <a:avLst/>
          </a:prstGeom>
          <a:solidFill>
            <a:schemeClr val="accent5">
              <a:lumMod val="60000"/>
              <a:lumOff val="40000"/>
            </a:schemeClr>
          </a:solidFill>
          <a:ln w="38100">
            <a:solidFill>
              <a:schemeClr val="tx1"/>
            </a:solidFill>
          </a:ln>
        </p:spPr>
        <p:txBody>
          <a:bodyPr wrap="none">
            <a:spAutoFit/>
          </a:bodyPr>
          <a:lstStyle/>
          <a:p>
            <a:pPr lvl="0"/>
            <a:r>
              <a:rPr lang="en-US" sz="3200" dirty="0"/>
              <a:t>Di </a:t>
            </a:r>
            <a:r>
              <a:rPr lang="en-US" sz="3200" dirty="0" err="1"/>
              <a:t>chuyển</a:t>
            </a:r>
            <a:r>
              <a:rPr lang="en-US" sz="3200" dirty="0"/>
              <a:t> </a:t>
            </a:r>
            <a:r>
              <a:rPr lang="en-US" sz="3200" dirty="0" err="1"/>
              <a:t>người</a:t>
            </a:r>
            <a:r>
              <a:rPr lang="en-US" sz="3200" dirty="0"/>
              <a:t> </a:t>
            </a:r>
            <a:r>
              <a:rPr lang="en-US" sz="3200" dirty="0" err="1"/>
              <a:t>dân</a:t>
            </a:r>
            <a:r>
              <a:rPr lang="en-US" sz="3200" dirty="0"/>
              <a:t> </a:t>
            </a:r>
            <a:r>
              <a:rPr lang="en-US" sz="3200" dirty="0" err="1"/>
              <a:t>khỏi</a:t>
            </a:r>
            <a:r>
              <a:rPr lang="en-US" sz="3200" dirty="0"/>
              <a:t> </a:t>
            </a:r>
            <a:r>
              <a:rPr lang="en-US" sz="3200" dirty="0" err="1"/>
              <a:t>nơi</a:t>
            </a:r>
            <a:r>
              <a:rPr lang="en-US" sz="3200" dirty="0"/>
              <a:t> </a:t>
            </a:r>
            <a:r>
              <a:rPr lang="en-US" sz="3200" dirty="0" err="1"/>
              <a:t>xảy</a:t>
            </a:r>
            <a:r>
              <a:rPr lang="en-US" sz="3200" dirty="0"/>
              <a:t> </a:t>
            </a:r>
            <a:r>
              <a:rPr lang="en-US" sz="3200" dirty="0" err="1"/>
              <a:t>ra</a:t>
            </a:r>
            <a:r>
              <a:rPr lang="en-US" sz="3200" dirty="0"/>
              <a:t> </a:t>
            </a:r>
            <a:r>
              <a:rPr lang="en-US" sz="3200" dirty="0" err="1"/>
              <a:t>thiên</a:t>
            </a:r>
            <a:r>
              <a:rPr lang="en-US" sz="3200" dirty="0"/>
              <a:t> tai</a:t>
            </a:r>
          </a:p>
        </p:txBody>
      </p:sp>
      <p:pic>
        <p:nvPicPr>
          <p:cNvPr id="3078" name="Picture 6" descr="Siêu bão RAI: Chuẩn bị sơ tán gần 240.000 dâ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5058" y="2562195"/>
            <a:ext cx="5572562" cy="3706598"/>
          </a:xfrm>
          <a:prstGeom prst="rect">
            <a:avLst/>
          </a:prstGeom>
          <a:ln w="5715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5" name="Rounded Rectangle 14"/>
          <p:cNvSpPr/>
          <p:nvPr/>
        </p:nvSpPr>
        <p:spPr>
          <a:xfrm>
            <a:off x="616329" y="3501474"/>
            <a:ext cx="4770289" cy="2330648"/>
          </a:xfrm>
          <a:prstGeom prst="roundRect">
            <a:avLst>
              <a:gd name="adj" fmla="val 1971"/>
            </a:avLst>
          </a:prstGeom>
          <a:solidFill>
            <a:schemeClr val="accent2">
              <a:lumMod val="20000"/>
              <a:lumOff val="80000"/>
            </a:schemeClr>
          </a:solidFill>
          <a:ln w="38100">
            <a:solidFill>
              <a:schemeClr val="tx1"/>
            </a:solidFill>
            <a:prstDash val="dashDot"/>
          </a:ln>
        </p:spPr>
        <p:txBody>
          <a:bodyPr wrap="square">
            <a:spAutoFit/>
          </a:bodyPr>
          <a:lstStyle/>
          <a:p>
            <a:pPr lvl="0" algn="just"/>
            <a:r>
              <a:rPr lang="en-US" sz="3600" dirty="0" err="1"/>
              <a:t>Bảo</a:t>
            </a:r>
            <a:r>
              <a:rPr lang="en-US" sz="3600" dirty="0"/>
              <a:t> </a:t>
            </a:r>
            <a:r>
              <a:rPr lang="en-US" sz="3600" dirty="0" err="1"/>
              <a:t>đảm</a:t>
            </a:r>
            <a:r>
              <a:rPr lang="en-US" sz="3600" dirty="0"/>
              <a:t> an </a:t>
            </a:r>
            <a:r>
              <a:rPr lang="en-US" sz="3600" dirty="0" err="1"/>
              <a:t>toàn</a:t>
            </a:r>
            <a:r>
              <a:rPr lang="en-US" sz="3600" dirty="0"/>
              <a:t> </a:t>
            </a:r>
            <a:r>
              <a:rPr lang="en-US" sz="3600" dirty="0" err="1"/>
              <a:t>về</a:t>
            </a:r>
            <a:r>
              <a:rPr lang="en-US" sz="3600" dirty="0"/>
              <a:t> </a:t>
            </a:r>
            <a:r>
              <a:rPr lang="en-US" sz="3600" dirty="0" err="1"/>
              <a:t>tính</a:t>
            </a:r>
            <a:r>
              <a:rPr lang="en-US" sz="3600" dirty="0"/>
              <a:t> </a:t>
            </a:r>
            <a:r>
              <a:rPr lang="en-US" sz="3600" dirty="0" err="1"/>
              <a:t>mạng</a:t>
            </a:r>
            <a:r>
              <a:rPr lang="en-US" sz="3600" dirty="0"/>
              <a:t> </a:t>
            </a:r>
            <a:r>
              <a:rPr lang="en-US" sz="3600" dirty="0" err="1"/>
              <a:t>của</a:t>
            </a:r>
            <a:r>
              <a:rPr lang="en-US" sz="3600" dirty="0"/>
              <a:t> </a:t>
            </a:r>
            <a:r>
              <a:rPr lang="en-US" sz="3600" dirty="0" err="1"/>
              <a:t>người</a:t>
            </a:r>
            <a:r>
              <a:rPr lang="en-US" sz="3600" dirty="0"/>
              <a:t> </a:t>
            </a:r>
            <a:r>
              <a:rPr lang="en-US" sz="3600" dirty="0" err="1"/>
              <a:t>dân</a:t>
            </a:r>
            <a:r>
              <a:rPr lang="en-US" sz="3600" dirty="0"/>
              <a:t> </a:t>
            </a:r>
            <a:r>
              <a:rPr lang="en-US" sz="3600" dirty="0" err="1"/>
              <a:t>và</a:t>
            </a:r>
            <a:r>
              <a:rPr lang="en-US" sz="3600" dirty="0"/>
              <a:t> </a:t>
            </a:r>
            <a:r>
              <a:rPr lang="en-US" sz="3600" dirty="0" err="1"/>
              <a:t>hạn</a:t>
            </a:r>
            <a:r>
              <a:rPr lang="en-US" sz="3600" dirty="0"/>
              <a:t> </a:t>
            </a:r>
            <a:r>
              <a:rPr lang="en-US" sz="3600" dirty="0" err="1"/>
              <a:t>chế</a:t>
            </a:r>
            <a:r>
              <a:rPr lang="en-US" sz="3600" dirty="0"/>
              <a:t> </a:t>
            </a:r>
            <a:r>
              <a:rPr lang="en-US" sz="3600" dirty="0" err="1"/>
              <a:t>thiệt</a:t>
            </a:r>
            <a:r>
              <a:rPr lang="en-US" sz="3600" dirty="0"/>
              <a:t> </a:t>
            </a:r>
            <a:r>
              <a:rPr lang="en-US" sz="3600" dirty="0" err="1"/>
              <a:t>hại</a:t>
            </a:r>
            <a:r>
              <a:rPr lang="en-US" sz="3600" dirty="0"/>
              <a:t> do </a:t>
            </a:r>
            <a:r>
              <a:rPr lang="en-US" sz="3600" dirty="0" err="1"/>
              <a:t>thiên</a:t>
            </a:r>
            <a:r>
              <a:rPr lang="en-US" sz="3600" dirty="0"/>
              <a:t> tai </a:t>
            </a:r>
            <a:r>
              <a:rPr lang="en-US" sz="3600" dirty="0" err="1"/>
              <a:t>gây</a:t>
            </a:r>
            <a:r>
              <a:rPr lang="en-US" sz="3600" dirty="0"/>
              <a:t> </a:t>
            </a:r>
            <a:r>
              <a:rPr lang="en-US" sz="3600" dirty="0" err="1"/>
              <a:t>ra</a:t>
            </a:r>
            <a:endParaRPr lang="en-US" sz="3600" dirty="0"/>
          </a:p>
        </p:txBody>
      </p:sp>
    </p:spTree>
    <p:extLst>
      <p:ext uri="{BB962C8B-B14F-4D97-AF65-F5344CB8AC3E}">
        <p14:creationId xmlns:p14="http://schemas.microsoft.com/office/powerpoint/2010/main" val="1140240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par>
                                <p:cTn id="17" presetID="22" presetClass="entr" presetSubtype="4" fill="hold" nodeType="withEffect">
                                  <p:stCondLst>
                                    <p:cond delay="0"/>
                                  </p:stCondLst>
                                  <p:childTnLst>
                                    <p:set>
                                      <p:cBhvr>
                                        <p:cTn id="18" dur="1" fill="hold">
                                          <p:stCondLst>
                                            <p:cond delay="0"/>
                                          </p:stCondLst>
                                        </p:cTn>
                                        <p:tgtEl>
                                          <p:spTgt spid="3078"/>
                                        </p:tgtEl>
                                        <p:attrNameLst>
                                          <p:attrName>style.visibility</p:attrName>
                                        </p:attrNameLst>
                                      </p:cBhvr>
                                      <p:to>
                                        <p:strVal val="visible"/>
                                      </p:to>
                                    </p:set>
                                    <p:animEffect transition="in" filter="wipe(down)">
                                      <p:cBhvr>
                                        <p:cTn id="19" dur="500"/>
                                        <p:tgtEl>
                                          <p:spTgt spid="307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p:bldP spid="9" grpId="0" animBg="1"/>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416560" y="934720"/>
            <a:ext cx="11460480" cy="5760720"/>
          </a:xfrm>
          <a:prstGeom prst="roundRect">
            <a:avLst>
              <a:gd name="adj" fmla="val 343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1099820" y="280111"/>
            <a:ext cx="10139680" cy="1127760"/>
          </a:xfrm>
          <a:prstGeom prst="roundRect">
            <a:avLst/>
          </a:prstGeom>
          <a:solidFill>
            <a:schemeClr val="tx1">
              <a:lumMod val="65000"/>
              <a:lumOff val="35000"/>
              <a:alpha val="96000"/>
            </a:schemeClr>
          </a:solidFill>
          <a:ln w="381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i="1" dirty="0" err="1">
                <a:solidFill>
                  <a:schemeClr val="bg1"/>
                </a:solidFill>
              </a:rPr>
              <a:t>Một</a:t>
            </a:r>
            <a:r>
              <a:rPr lang="en-US" sz="3600" i="1" dirty="0">
                <a:solidFill>
                  <a:schemeClr val="bg1"/>
                </a:solidFill>
              </a:rPr>
              <a:t> </a:t>
            </a:r>
            <a:r>
              <a:rPr lang="en-US" sz="3600" i="1" dirty="0" err="1">
                <a:solidFill>
                  <a:schemeClr val="bg1"/>
                </a:solidFill>
              </a:rPr>
              <a:t>số</a:t>
            </a:r>
            <a:r>
              <a:rPr lang="en-US" sz="3600" i="1" dirty="0">
                <a:solidFill>
                  <a:schemeClr val="bg1"/>
                </a:solidFill>
              </a:rPr>
              <a:t> </a:t>
            </a:r>
            <a:r>
              <a:rPr lang="en-US" sz="3600" i="1" dirty="0" err="1">
                <a:solidFill>
                  <a:schemeClr val="bg1"/>
                </a:solidFill>
              </a:rPr>
              <a:t>biện</a:t>
            </a:r>
            <a:r>
              <a:rPr lang="en-US" sz="3600" i="1" dirty="0">
                <a:solidFill>
                  <a:schemeClr val="bg1"/>
                </a:solidFill>
              </a:rPr>
              <a:t> </a:t>
            </a:r>
            <a:r>
              <a:rPr lang="en-US" sz="3600" i="1" dirty="0" err="1">
                <a:solidFill>
                  <a:schemeClr val="bg1"/>
                </a:solidFill>
              </a:rPr>
              <a:t>pháp</a:t>
            </a:r>
            <a:r>
              <a:rPr lang="en-US" sz="3600" i="1" dirty="0">
                <a:solidFill>
                  <a:schemeClr val="bg1"/>
                </a:solidFill>
              </a:rPr>
              <a:t> </a:t>
            </a:r>
            <a:r>
              <a:rPr lang="en-US" sz="3600" i="1" dirty="0" err="1">
                <a:solidFill>
                  <a:schemeClr val="bg1"/>
                </a:solidFill>
              </a:rPr>
              <a:t>góp</a:t>
            </a:r>
            <a:r>
              <a:rPr lang="en-US" sz="3600" i="1" dirty="0">
                <a:solidFill>
                  <a:schemeClr val="bg1"/>
                </a:solidFill>
              </a:rPr>
              <a:t> </a:t>
            </a:r>
            <a:r>
              <a:rPr lang="en-US" sz="3600" i="1" dirty="0" err="1">
                <a:solidFill>
                  <a:schemeClr val="bg1"/>
                </a:solidFill>
              </a:rPr>
              <a:t>phần</a:t>
            </a:r>
            <a:r>
              <a:rPr lang="en-US" sz="3600" i="1" dirty="0">
                <a:solidFill>
                  <a:schemeClr val="bg1"/>
                </a:solidFill>
              </a:rPr>
              <a:t> </a:t>
            </a:r>
            <a:r>
              <a:rPr lang="en-US" sz="3600" i="1" dirty="0" err="1">
                <a:solidFill>
                  <a:schemeClr val="bg1"/>
                </a:solidFill>
              </a:rPr>
              <a:t>bảo</a:t>
            </a:r>
            <a:r>
              <a:rPr lang="en-US" sz="3600" i="1" dirty="0">
                <a:solidFill>
                  <a:schemeClr val="bg1"/>
                </a:solidFill>
              </a:rPr>
              <a:t> </a:t>
            </a:r>
            <a:r>
              <a:rPr lang="en-US" sz="3600" i="1" dirty="0" err="1">
                <a:solidFill>
                  <a:schemeClr val="bg1"/>
                </a:solidFill>
              </a:rPr>
              <a:t>vệ</a:t>
            </a:r>
            <a:r>
              <a:rPr lang="en-US" sz="3600" i="1" dirty="0">
                <a:solidFill>
                  <a:schemeClr val="bg1"/>
                </a:solidFill>
              </a:rPr>
              <a:t> </a:t>
            </a:r>
            <a:r>
              <a:rPr lang="en-US" sz="3600" i="1" dirty="0" err="1">
                <a:solidFill>
                  <a:schemeClr val="bg1"/>
                </a:solidFill>
              </a:rPr>
              <a:t>thiên</a:t>
            </a:r>
            <a:r>
              <a:rPr lang="en-US" sz="3600" i="1" dirty="0">
                <a:solidFill>
                  <a:schemeClr val="bg1"/>
                </a:solidFill>
              </a:rPr>
              <a:t> </a:t>
            </a:r>
            <a:r>
              <a:rPr lang="en-US" sz="3600" i="1" dirty="0" err="1">
                <a:solidFill>
                  <a:schemeClr val="bg1"/>
                </a:solidFill>
              </a:rPr>
              <a:t>nhiên</a:t>
            </a:r>
            <a:r>
              <a:rPr lang="en-US" sz="3600" i="1" dirty="0">
                <a:solidFill>
                  <a:schemeClr val="bg1"/>
                </a:solidFill>
              </a:rPr>
              <a:t> </a:t>
            </a:r>
            <a:r>
              <a:rPr lang="en-US" sz="3600" i="1" dirty="0" err="1">
                <a:solidFill>
                  <a:schemeClr val="bg1"/>
                </a:solidFill>
              </a:rPr>
              <a:t>và</a:t>
            </a:r>
            <a:r>
              <a:rPr lang="en-US" sz="3600" i="1" dirty="0">
                <a:solidFill>
                  <a:schemeClr val="bg1"/>
                </a:solidFill>
              </a:rPr>
              <a:t> </a:t>
            </a:r>
            <a:r>
              <a:rPr lang="en-US" sz="3600" i="1" dirty="0" err="1">
                <a:solidFill>
                  <a:schemeClr val="bg1"/>
                </a:solidFill>
              </a:rPr>
              <a:t>phòng</a:t>
            </a:r>
            <a:r>
              <a:rPr lang="en-US" sz="3600" i="1" dirty="0">
                <a:solidFill>
                  <a:schemeClr val="bg1"/>
                </a:solidFill>
              </a:rPr>
              <a:t>, </a:t>
            </a:r>
            <a:r>
              <a:rPr lang="en-US" sz="3600" i="1" dirty="0" err="1">
                <a:solidFill>
                  <a:schemeClr val="bg1"/>
                </a:solidFill>
              </a:rPr>
              <a:t>chống</a:t>
            </a:r>
            <a:r>
              <a:rPr lang="en-US" sz="3600" i="1" dirty="0">
                <a:solidFill>
                  <a:schemeClr val="bg1"/>
                </a:solidFill>
              </a:rPr>
              <a:t> </a:t>
            </a:r>
            <a:r>
              <a:rPr lang="en-US" sz="3600" i="1" dirty="0" err="1">
                <a:solidFill>
                  <a:schemeClr val="bg1"/>
                </a:solidFill>
              </a:rPr>
              <a:t>thiên</a:t>
            </a:r>
            <a:r>
              <a:rPr lang="en-US" sz="3600" i="1" dirty="0">
                <a:solidFill>
                  <a:schemeClr val="bg1"/>
                </a:solidFill>
              </a:rPr>
              <a:t> tai.</a:t>
            </a:r>
          </a:p>
        </p:txBody>
      </p:sp>
      <p:sp>
        <p:nvSpPr>
          <p:cNvPr id="7" name="Rounded Rectangle 6"/>
          <p:cNvSpPr/>
          <p:nvPr/>
        </p:nvSpPr>
        <p:spPr>
          <a:xfrm>
            <a:off x="2168603" y="1195572"/>
            <a:ext cx="8437880" cy="6479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tx1"/>
              </a:solidFill>
            </a:endParaRPr>
          </a:p>
        </p:txBody>
      </p:sp>
      <p:sp>
        <p:nvSpPr>
          <p:cNvPr id="3" name="Rectangle 2"/>
          <p:cNvSpPr/>
          <p:nvPr/>
        </p:nvSpPr>
        <p:spPr>
          <a:xfrm>
            <a:off x="623220" y="1845172"/>
            <a:ext cx="6824780" cy="4524315"/>
          </a:xfrm>
          <a:prstGeom prst="rect">
            <a:avLst/>
          </a:prstGeom>
        </p:spPr>
        <p:txBody>
          <a:bodyPr wrap="square">
            <a:spAutoFit/>
          </a:bodyPr>
          <a:lstStyle/>
          <a:p>
            <a:pPr algn="just"/>
            <a:r>
              <a:rPr lang="vi-VN" sz="2400" b="1" dirty="0">
                <a:latin typeface="Calibri" panose="020F0502020204030204" pitchFamily="34" charset="0"/>
                <a:cs typeface="Calibri" panose="020F0502020204030204" pitchFamily="34" charset="0"/>
              </a:rPr>
              <a:t>Tài nguyên thiên nhiên</a:t>
            </a:r>
            <a:r>
              <a:rPr lang="vi-VN" sz="2400" dirty="0">
                <a:latin typeface="Calibri" panose="020F0502020204030204" pitchFamily="34" charset="0"/>
                <a:cs typeface="Calibri" panose="020F0502020204030204" pitchFamily="34" charset="0"/>
              </a:rPr>
              <a:t> là những vật chất có sẵn trong tự nhiên mà con người có thể khai thác, chế biến, sử dụng, phục vụ cuộc sống của con người (rừng cây, các động vật, thực vật quý hiếm, các khoáng sản, các nguồn nước, dầu, khí).</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Tài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nguyên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thiên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nhiên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là</a:t>
            </a:r>
            <a:r>
              <a:rPr lang="en-US" sz="2400" dirty="0">
                <a:latin typeface="Calibri" panose="020F0502020204030204" pitchFamily="34" charset="0"/>
                <a:cs typeface="Calibri" panose="020F0502020204030204" pitchFamily="34" charset="0"/>
              </a:rPr>
              <a:t> </a:t>
            </a:r>
            <a:r>
              <a:rPr lang="en-US" sz="2400" b="1" i="1" dirty="0" err="1">
                <a:latin typeface="Calibri" panose="020F0502020204030204" pitchFamily="34" charset="0"/>
                <a:cs typeface="Calibri" panose="020F0502020204030204" pitchFamily="34" charset="0"/>
              </a:rPr>
              <a:t>có</a:t>
            </a:r>
            <a:r>
              <a:rPr lang="en-US" sz="2400" b="1" i="1" dirty="0">
                <a:latin typeface="Calibri" panose="020F0502020204030204" pitchFamily="34" charset="0"/>
                <a:cs typeface="Calibri" panose="020F0502020204030204" pitchFamily="34" charset="0"/>
              </a:rPr>
              <a:t> </a:t>
            </a:r>
            <a:r>
              <a:rPr lang="en-US" sz="2400" b="1" i="1" dirty="0" err="1">
                <a:latin typeface="Calibri" panose="020F0502020204030204" pitchFamily="34" charset="0"/>
                <a:cs typeface="Calibri" panose="020F0502020204030204" pitchFamily="34" charset="0"/>
              </a:rPr>
              <a:t>hạn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vì</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vậy</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chúng</a:t>
            </a:r>
            <a:r>
              <a:rPr lang="en-US" sz="2400" dirty="0">
                <a:latin typeface="Calibri" panose="020F0502020204030204" pitchFamily="34" charset="0"/>
                <a:cs typeface="Calibri" panose="020F0502020204030204" pitchFamily="34" charset="0"/>
              </a:rPr>
              <a:t> ta </a:t>
            </a:r>
            <a:r>
              <a:rPr lang="en-US" sz="2400" dirty="0" err="1">
                <a:latin typeface="Calibri" panose="020F0502020204030204" pitchFamily="34" charset="0"/>
                <a:cs typeface="Calibri" panose="020F0502020204030204" pitchFamily="34" charset="0"/>
              </a:rPr>
              <a:t>cần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sử</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dụng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tiết</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kiệm</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hiệu</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quả</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chúng</a:t>
            </a:r>
            <a:r>
              <a:rPr lang="en-US" sz="2400" dirty="0">
                <a:latin typeface="Calibri" panose="020F0502020204030204" pitchFamily="34" charset="0"/>
                <a:cs typeface="Calibri" panose="020F0502020204030204" pitchFamily="34" charset="0"/>
              </a:rPr>
              <a:t>:</a:t>
            </a:r>
          </a:p>
          <a:p>
            <a:pPr marL="342900" indent="-342900" algn="just">
              <a:buFont typeface="Wingdings" panose="05000000000000000000" pitchFamily="2" charset="2"/>
              <a:buChar char="§"/>
            </a:pPr>
            <a:r>
              <a:rPr lang="en-US" sz="2400" i="1" dirty="0" err="1">
                <a:solidFill>
                  <a:srgbClr val="C00000"/>
                </a:solidFill>
                <a:latin typeface="Calibri" panose="020F0502020204030204" pitchFamily="34" charset="0"/>
                <a:cs typeface="Calibri" panose="020F0502020204030204" pitchFamily="34" charset="0"/>
              </a:rPr>
              <a:t>Tiết</a:t>
            </a:r>
            <a:r>
              <a:rPr lang="en-US" sz="2400" i="1" dirty="0">
                <a:solidFill>
                  <a:srgbClr val="C00000"/>
                </a:solidFill>
                <a:latin typeface="Calibri" panose="020F0502020204030204" pitchFamily="34" charset="0"/>
                <a:cs typeface="Calibri" panose="020F0502020204030204" pitchFamily="34" charset="0"/>
              </a:rPr>
              <a:t> </a:t>
            </a:r>
            <a:r>
              <a:rPr lang="en-US" sz="2400" i="1" dirty="0" err="1">
                <a:solidFill>
                  <a:srgbClr val="C00000"/>
                </a:solidFill>
                <a:latin typeface="Calibri" panose="020F0502020204030204" pitchFamily="34" charset="0"/>
                <a:cs typeface="Calibri" panose="020F0502020204030204" pitchFamily="34" charset="0"/>
              </a:rPr>
              <a:t>kiệm</a:t>
            </a:r>
            <a:r>
              <a:rPr lang="en-US" sz="2400" i="1" dirty="0">
                <a:solidFill>
                  <a:srgbClr val="C00000"/>
                </a:solidFill>
                <a:latin typeface="Calibri" panose="020F0502020204030204" pitchFamily="34" charset="0"/>
                <a:cs typeface="Calibri" panose="020F0502020204030204" pitchFamily="34" charset="0"/>
              </a:rPr>
              <a:t> </a:t>
            </a:r>
            <a:r>
              <a:rPr lang="en-US" sz="2400" i="1" dirty="0" err="1">
                <a:solidFill>
                  <a:srgbClr val="C00000"/>
                </a:solidFill>
                <a:latin typeface="Calibri" panose="020F0502020204030204" pitchFamily="34" charset="0"/>
                <a:cs typeface="Calibri" panose="020F0502020204030204" pitchFamily="34" charset="0"/>
              </a:rPr>
              <a:t>điện</a:t>
            </a:r>
            <a:endParaRPr lang="en-US" sz="2400" i="1" dirty="0">
              <a:solidFill>
                <a:srgbClr val="C00000"/>
              </a:solidFill>
              <a:latin typeface="Calibri" panose="020F0502020204030204" pitchFamily="34" charset="0"/>
              <a:cs typeface="Calibri" panose="020F0502020204030204" pitchFamily="34" charset="0"/>
            </a:endParaRPr>
          </a:p>
          <a:p>
            <a:pPr marL="342900" indent="-342900" algn="just">
              <a:buFont typeface="Wingdings" panose="05000000000000000000" pitchFamily="2" charset="2"/>
              <a:buChar char="§"/>
            </a:pPr>
            <a:r>
              <a:rPr lang="en-US" sz="2400" i="1" dirty="0" err="1">
                <a:solidFill>
                  <a:srgbClr val="C00000"/>
                </a:solidFill>
                <a:latin typeface="Calibri" panose="020F0502020204030204" pitchFamily="34" charset="0"/>
                <a:cs typeface="Calibri" panose="020F0502020204030204" pitchFamily="34" charset="0"/>
              </a:rPr>
              <a:t>Giảm</a:t>
            </a:r>
            <a:r>
              <a:rPr lang="en-US" sz="2400" i="1" dirty="0">
                <a:solidFill>
                  <a:srgbClr val="C00000"/>
                </a:solidFill>
                <a:latin typeface="Calibri" panose="020F0502020204030204" pitchFamily="34" charset="0"/>
                <a:cs typeface="Calibri" panose="020F0502020204030204" pitchFamily="34" charset="0"/>
              </a:rPr>
              <a:t> </a:t>
            </a:r>
            <a:r>
              <a:rPr lang="en-US" sz="2400" i="1" dirty="0" err="1">
                <a:solidFill>
                  <a:srgbClr val="C00000"/>
                </a:solidFill>
                <a:latin typeface="Calibri" panose="020F0502020204030204" pitchFamily="34" charset="0"/>
                <a:cs typeface="Calibri" panose="020F0502020204030204" pitchFamily="34" charset="0"/>
              </a:rPr>
              <a:t>sử</a:t>
            </a:r>
            <a:r>
              <a:rPr lang="en-US" sz="2400" i="1" dirty="0">
                <a:solidFill>
                  <a:srgbClr val="C00000"/>
                </a:solidFill>
                <a:latin typeface="Calibri" panose="020F0502020204030204" pitchFamily="34" charset="0"/>
                <a:cs typeface="Calibri" panose="020F0502020204030204" pitchFamily="34" charset="0"/>
              </a:rPr>
              <a:t> </a:t>
            </a:r>
            <a:r>
              <a:rPr lang="en-US" sz="2400" i="1" dirty="0" err="1">
                <a:solidFill>
                  <a:srgbClr val="C00000"/>
                </a:solidFill>
                <a:latin typeface="Calibri" panose="020F0502020204030204" pitchFamily="34" charset="0"/>
                <a:cs typeface="Calibri" panose="020F0502020204030204" pitchFamily="34" charset="0"/>
              </a:rPr>
              <a:t>dụng</a:t>
            </a:r>
            <a:r>
              <a:rPr lang="en-US" sz="2400" i="1" dirty="0">
                <a:solidFill>
                  <a:srgbClr val="C00000"/>
                </a:solidFill>
                <a:latin typeface="Calibri" panose="020F0502020204030204" pitchFamily="34" charset="0"/>
                <a:cs typeface="Calibri" panose="020F0502020204030204" pitchFamily="34" charset="0"/>
              </a:rPr>
              <a:t> </a:t>
            </a:r>
            <a:r>
              <a:rPr lang="en-US" sz="2400" i="1" dirty="0" err="1">
                <a:solidFill>
                  <a:srgbClr val="C00000"/>
                </a:solidFill>
                <a:latin typeface="Calibri" panose="020F0502020204030204" pitchFamily="34" charset="0"/>
                <a:cs typeface="Calibri" panose="020F0502020204030204" pitchFamily="34" charset="0"/>
              </a:rPr>
              <a:t>túi</a:t>
            </a:r>
            <a:r>
              <a:rPr lang="en-US" sz="2400" i="1" dirty="0">
                <a:solidFill>
                  <a:srgbClr val="C00000"/>
                </a:solidFill>
                <a:latin typeface="Calibri" panose="020F0502020204030204" pitchFamily="34" charset="0"/>
                <a:cs typeface="Calibri" panose="020F0502020204030204" pitchFamily="34" charset="0"/>
              </a:rPr>
              <a:t> </a:t>
            </a:r>
            <a:r>
              <a:rPr lang="en-US" sz="2400" i="1" dirty="0" err="1">
                <a:solidFill>
                  <a:srgbClr val="C00000"/>
                </a:solidFill>
                <a:latin typeface="Calibri" panose="020F0502020204030204" pitchFamily="34" charset="0"/>
                <a:cs typeface="Calibri" panose="020F0502020204030204" pitchFamily="34" charset="0"/>
              </a:rPr>
              <a:t>nilon</a:t>
            </a:r>
            <a:endParaRPr lang="en-US" sz="2400" i="1" dirty="0">
              <a:solidFill>
                <a:srgbClr val="C00000"/>
              </a:solidFill>
              <a:latin typeface="Calibri" panose="020F0502020204030204" pitchFamily="34" charset="0"/>
              <a:cs typeface="Calibri" panose="020F0502020204030204" pitchFamily="34" charset="0"/>
            </a:endParaRPr>
          </a:p>
          <a:p>
            <a:pPr marL="342900" indent="-342900" algn="just">
              <a:buFont typeface="Wingdings" panose="05000000000000000000" pitchFamily="2" charset="2"/>
              <a:buChar char="§"/>
            </a:pPr>
            <a:r>
              <a:rPr lang="vi-VN" sz="2400" i="1" dirty="0">
                <a:solidFill>
                  <a:srgbClr val="C00000"/>
                </a:solidFill>
                <a:latin typeface="Calibri" panose="020F0502020204030204" pitchFamily="34" charset="0"/>
                <a:cs typeface="Calibri" panose="020F0502020204030204" pitchFamily="34" charset="0"/>
              </a:rPr>
              <a:t>Sử dụng năng lượng mặt trời và những nguồn năng lượng sạch</a:t>
            </a:r>
            <a:endParaRPr lang="en-US" sz="2400" i="1" dirty="0">
              <a:solidFill>
                <a:srgbClr val="C00000"/>
              </a:solidFill>
              <a:latin typeface="Calibri" panose="020F0502020204030204" pitchFamily="34" charset="0"/>
              <a:cs typeface="Calibri" panose="020F0502020204030204" pitchFamily="34" charset="0"/>
            </a:endParaRPr>
          </a:p>
          <a:p>
            <a:pPr marL="342900" indent="-342900" algn="just">
              <a:buFont typeface="Wingdings" panose="05000000000000000000" pitchFamily="2" charset="2"/>
              <a:buChar char="§"/>
            </a:pPr>
            <a:r>
              <a:rPr lang="en-US" sz="2400" i="1" dirty="0" err="1">
                <a:solidFill>
                  <a:srgbClr val="C00000"/>
                </a:solidFill>
                <a:latin typeface="Calibri" panose="020F0502020204030204" pitchFamily="34" charset="0"/>
                <a:cs typeface="Calibri" panose="020F0502020204030204" pitchFamily="34" charset="0"/>
              </a:rPr>
              <a:t>Trồng</a:t>
            </a:r>
            <a:r>
              <a:rPr lang="en-US" sz="2400" i="1" dirty="0">
                <a:solidFill>
                  <a:srgbClr val="C00000"/>
                </a:solidFill>
                <a:latin typeface="Calibri" panose="020F0502020204030204" pitchFamily="34" charset="0"/>
                <a:cs typeface="Calibri" panose="020F0502020204030204" pitchFamily="34" charset="0"/>
              </a:rPr>
              <a:t> </a:t>
            </a:r>
            <a:r>
              <a:rPr lang="en-US" sz="2400" i="1" dirty="0" err="1">
                <a:solidFill>
                  <a:srgbClr val="C00000"/>
                </a:solidFill>
                <a:latin typeface="Calibri" panose="020F0502020204030204" pitchFamily="34" charset="0"/>
                <a:cs typeface="Calibri" panose="020F0502020204030204" pitchFamily="34" charset="0"/>
              </a:rPr>
              <a:t>nhiều</a:t>
            </a:r>
            <a:r>
              <a:rPr lang="en-US" sz="2400" i="1" dirty="0">
                <a:solidFill>
                  <a:srgbClr val="C00000"/>
                </a:solidFill>
                <a:latin typeface="Calibri" panose="020F0502020204030204" pitchFamily="34" charset="0"/>
                <a:cs typeface="Calibri" panose="020F0502020204030204" pitchFamily="34" charset="0"/>
              </a:rPr>
              <a:t> </a:t>
            </a:r>
            <a:r>
              <a:rPr lang="en-US" sz="2400" i="1" dirty="0" err="1">
                <a:solidFill>
                  <a:srgbClr val="C00000"/>
                </a:solidFill>
                <a:latin typeface="Calibri" panose="020F0502020204030204" pitchFamily="34" charset="0"/>
                <a:cs typeface="Calibri" panose="020F0502020204030204" pitchFamily="34" charset="0"/>
              </a:rPr>
              <a:t>cây</a:t>
            </a:r>
            <a:r>
              <a:rPr lang="en-US" sz="2400" i="1" dirty="0">
                <a:solidFill>
                  <a:srgbClr val="C00000"/>
                </a:solidFill>
                <a:latin typeface="Calibri" panose="020F0502020204030204" pitchFamily="34" charset="0"/>
                <a:cs typeface="Calibri" panose="020F0502020204030204" pitchFamily="34" charset="0"/>
              </a:rPr>
              <a:t> </a:t>
            </a:r>
            <a:r>
              <a:rPr lang="en-US" sz="2400" i="1" dirty="0" err="1">
                <a:solidFill>
                  <a:srgbClr val="C00000"/>
                </a:solidFill>
                <a:latin typeface="Calibri" panose="020F0502020204030204" pitchFamily="34" charset="0"/>
                <a:cs typeface="Calibri" panose="020F0502020204030204" pitchFamily="34" charset="0"/>
              </a:rPr>
              <a:t>xanh</a:t>
            </a:r>
            <a:endParaRPr lang="en-US" sz="2400" i="1" dirty="0">
              <a:solidFill>
                <a:srgbClr val="C00000"/>
              </a:solidFill>
              <a:latin typeface="Calibri" panose="020F0502020204030204" pitchFamily="34" charset="0"/>
              <a:cs typeface="Calibri" panose="020F0502020204030204" pitchFamily="34" charset="0"/>
            </a:endParaRPr>
          </a:p>
        </p:txBody>
      </p:sp>
      <p:sp>
        <p:nvSpPr>
          <p:cNvPr id="9" name="Rounded Rectangle 8"/>
          <p:cNvSpPr/>
          <p:nvPr/>
        </p:nvSpPr>
        <p:spPr>
          <a:xfrm>
            <a:off x="7448000" y="5639832"/>
            <a:ext cx="4429040" cy="1055608"/>
          </a:xfrm>
          <a:prstGeom prst="roundRect">
            <a:avLst/>
          </a:prstGeom>
          <a:solidFill>
            <a:srgbClr val="99CC00"/>
          </a:solidFill>
          <a:ln w="38100">
            <a:solidFill>
              <a:schemeClr val="tx1"/>
            </a:solidFill>
          </a:ln>
        </p:spPr>
        <p:txBody>
          <a:bodyPr wrap="square">
            <a:spAutoFit/>
          </a:bodyPr>
          <a:lstStyle/>
          <a:p>
            <a:pPr lvl="0" algn="ctr"/>
            <a:r>
              <a:rPr lang="en-US" sz="2800" dirty="0" err="1"/>
              <a:t>Sử</a:t>
            </a:r>
            <a:r>
              <a:rPr lang="en-US" sz="2800" dirty="0"/>
              <a:t> </a:t>
            </a:r>
            <a:r>
              <a:rPr lang="en-US" sz="2800" dirty="0" err="1"/>
              <a:t>dụng</a:t>
            </a:r>
            <a:r>
              <a:rPr lang="en-US" sz="2800" dirty="0"/>
              <a:t> </a:t>
            </a:r>
            <a:r>
              <a:rPr lang="en-US" sz="2800" dirty="0" err="1"/>
              <a:t>tiết</a:t>
            </a:r>
            <a:r>
              <a:rPr lang="en-US" sz="2800" dirty="0"/>
              <a:t> </a:t>
            </a:r>
            <a:r>
              <a:rPr lang="en-US" sz="2800" dirty="0" err="1"/>
              <a:t>kiệm</a:t>
            </a:r>
            <a:r>
              <a:rPr lang="en-US" sz="2800" dirty="0"/>
              <a:t>, </a:t>
            </a:r>
            <a:r>
              <a:rPr lang="en-US" sz="2800" dirty="0" err="1"/>
              <a:t>hiệu</a:t>
            </a:r>
            <a:r>
              <a:rPr lang="en-US" sz="2800" dirty="0"/>
              <a:t> </a:t>
            </a:r>
            <a:r>
              <a:rPr lang="en-US" sz="2800" dirty="0" err="1"/>
              <a:t>quả</a:t>
            </a:r>
            <a:r>
              <a:rPr lang="en-US" sz="2800" dirty="0"/>
              <a:t> </a:t>
            </a:r>
            <a:r>
              <a:rPr lang="en-US" sz="2800" dirty="0" err="1"/>
              <a:t>tài</a:t>
            </a:r>
            <a:r>
              <a:rPr lang="en-US" sz="2800" dirty="0"/>
              <a:t> </a:t>
            </a:r>
            <a:r>
              <a:rPr lang="en-US" sz="2800" dirty="0" err="1"/>
              <a:t>nguyên</a:t>
            </a:r>
            <a:r>
              <a:rPr lang="en-US" sz="2800" dirty="0"/>
              <a:t> </a:t>
            </a:r>
            <a:r>
              <a:rPr lang="en-US" sz="2800" dirty="0" err="1"/>
              <a:t>thiên</a:t>
            </a:r>
            <a:r>
              <a:rPr lang="en-US" sz="2800" dirty="0"/>
              <a:t> </a:t>
            </a:r>
            <a:r>
              <a:rPr lang="en-US" sz="2800" dirty="0" err="1"/>
              <a:t>nhiên</a:t>
            </a:r>
            <a:endParaRPr lang="en-US" sz="2800" dirty="0"/>
          </a:p>
        </p:txBody>
      </p:sp>
      <p:pic>
        <p:nvPicPr>
          <p:cNvPr id="6" name="Picture 5"/>
          <p:cNvPicPr>
            <a:picLocks noChangeAspect="1"/>
          </p:cNvPicPr>
          <p:nvPr/>
        </p:nvPicPr>
        <p:blipFill>
          <a:blip r:embed="rId3"/>
          <a:stretch>
            <a:fillRect/>
          </a:stretch>
        </p:blipFill>
        <p:spPr>
          <a:xfrm>
            <a:off x="7739021" y="1718124"/>
            <a:ext cx="3749365" cy="3756986"/>
          </a:xfrm>
          <a:prstGeom prst="rect">
            <a:avLst/>
          </a:prstGeom>
        </p:spPr>
      </p:pic>
    </p:spTree>
    <p:extLst>
      <p:ext uri="{BB962C8B-B14F-4D97-AF65-F5344CB8AC3E}">
        <p14:creationId xmlns:p14="http://schemas.microsoft.com/office/powerpoint/2010/main" val="2372784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0-#ppt_w/2"/>
                                          </p:val>
                                        </p:tav>
                                        <p:tav tm="100000">
                                          <p:val>
                                            <p:strVal val="#ppt_x"/>
                                          </p:val>
                                        </p:tav>
                                      </p:tavLst>
                                    </p:anim>
                                    <p:anim calcmode="lin" valueType="num">
                                      <p:cBhvr additive="base">
                                        <p:cTn id="1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416560" y="934720"/>
            <a:ext cx="11460480" cy="5760720"/>
          </a:xfrm>
          <a:prstGeom prst="roundRect">
            <a:avLst>
              <a:gd name="adj" fmla="val 343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1099820" y="280111"/>
            <a:ext cx="10139680" cy="1127760"/>
          </a:xfrm>
          <a:prstGeom prst="roundRect">
            <a:avLst/>
          </a:prstGeom>
          <a:solidFill>
            <a:schemeClr val="bg1">
              <a:alpha val="96000"/>
            </a:schemeClr>
          </a:solidFill>
          <a:ln w="381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i="1" dirty="0" err="1">
                <a:solidFill>
                  <a:schemeClr val="tx1"/>
                </a:solidFill>
              </a:rPr>
              <a:t>Một</a:t>
            </a:r>
            <a:r>
              <a:rPr lang="en-US" sz="3600" i="1" dirty="0">
                <a:solidFill>
                  <a:schemeClr val="tx1"/>
                </a:solidFill>
              </a:rPr>
              <a:t> </a:t>
            </a:r>
            <a:r>
              <a:rPr lang="en-US" sz="3600" i="1" dirty="0" err="1">
                <a:solidFill>
                  <a:schemeClr val="tx1"/>
                </a:solidFill>
              </a:rPr>
              <a:t>số</a:t>
            </a:r>
            <a:r>
              <a:rPr lang="en-US" sz="3600" i="1" dirty="0">
                <a:solidFill>
                  <a:schemeClr val="tx1"/>
                </a:solidFill>
              </a:rPr>
              <a:t> </a:t>
            </a:r>
            <a:r>
              <a:rPr lang="en-US" sz="3600" i="1" dirty="0" err="1">
                <a:solidFill>
                  <a:schemeClr val="tx1"/>
                </a:solidFill>
              </a:rPr>
              <a:t>biện</a:t>
            </a:r>
            <a:r>
              <a:rPr lang="en-US" sz="3600" i="1" dirty="0">
                <a:solidFill>
                  <a:schemeClr val="tx1"/>
                </a:solidFill>
              </a:rPr>
              <a:t> </a:t>
            </a:r>
            <a:r>
              <a:rPr lang="en-US" sz="3600" i="1" dirty="0" err="1">
                <a:solidFill>
                  <a:schemeClr val="tx1"/>
                </a:solidFill>
              </a:rPr>
              <a:t>pháp</a:t>
            </a:r>
            <a:r>
              <a:rPr lang="en-US" sz="3600" i="1" dirty="0">
                <a:solidFill>
                  <a:schemeClr val="tx1"/>
                </a:solidFill>
              </a:rPr>
              <a:t> </a:t>
            </a:r>
            <a:r>
              <a:rPr lang="en-US" sz="3600" i="1" dirty="0" err="1">
                <a:solidFill>
                  <a:schemeClr val="tx1"/>
                </a:solidFill>
              </a:rPr>
              <a:t>góp</a:t>
            </a:r>
            <a:r>
              <a:rPr lang="en-US" sz="3600" i="1" dirty="0">
                <a:solidFill>
                  <a:schemeClr val="tx1"/>
                </a:solidFill>
              </a:rPr>
              <a:t> </a:t>
            </a:r>
            <a:r>
              <a:rPr lang="en-US" sz="3600" i="1" dirty="0" err="1">
                <a:solidFill>
                  <a:schemeClr val="tx1"/>
                </a:solidFill>
              </a:rPr>
              <a:t>phần</a:t>
            </a:r>
            <a:r>
              <a:rPr lang="en-US" sz="3600" i="1" dirty="0">
                <a:solidFill>
                  <a:schemeClr val="tx1"/>
                </a:solidFill>
              </a:rPr>
              <a:t> </a:t>
            </a:r>
            <a:r>
              <a:rPr lang="en-US" sz="3600" i="1" dirty="0" err="1">
                <a:solidFill>
                  <a:schemeClr val="tx1"/>
                </a:solidFill>
              </a:rPr>
              <a:t>bảo</a:t>
            </a:r>
            <a:r>
              <a:rPr lang="en-US" sz="3600" i="1" dirty="0">
                <a:solidFill>
                  <a:schemeClr val="tx1"/>
                </a:solidFill>
              </a:rPr>
              <a:t> </a:t>
            </a:r>
            <a:r>
              <a:rPr lang="en-US" sz="3600" i="1" dirty="0" err="1">
                <a:solidFill>
                  <a:schemeClr val="tx1"/>
                </a:solidFill>
              </a:rPr>
              <a:t>vệ</a:t>
            </a:r>
            <a:r>
              <a:rPr lang="en-US" sz="3600" i="1" dirty="0">
                <a:solidFill>
                  <a:schemeClr val="tx1"/>
                </a:solidFill>
              </a:rPr>
              <a:t> </a:t>
            </a:r>
            <a:r>
              <a:rPr lang="en-US" sz="3600" i="1" dirty="0" err="1">
                <a:solidFill>
                  <a:schemeClr val="tx1"/>
                </a:solidFill>
              </a:rPr>
              <a:t>thiên</a:t>
            </a:r>
            <a:r>
              <a:rPr lang="en-US" sz="3600" i="1" dirty="0">
                <a:solidFill>
                  <a:schemeClr val="tx1"/>
                </a:solidFill>
              </a:rPr>
              <a:t> </a:t>
            </a:r>
            <a:r>
              <a:rPr lang="en-US" sz="3600" i="1" dirty="0" err="1">
                <a:solidFill>
                  <a:schemeClr val="tx1"/>
                </a:solidFill>
              </a:rPr>
              <a:t>nhiên</a:t>
            </a:r>
            <a:r>
              <a:rPr lang="en-US" sz="3600" i="1" dirty="0">
                <a:solidFill>
                  <a:schemeClr val="tx1"/>
                </a:solidFill>
              </a:rPr>
              <a:t> </a:t>
            </a:r>
            <a:r>
              <a:rPr lang="en-US" sz="3600" i="1" dirty="0" err="1">
                <a:solidFill>
                  <a:schemeClr val="tx1"/>
                </a:solidFill>
              </a:rPr>
              <a:t>và</a:t>
            </a:r>
            <a:r>
              <a:rPr lang="en-US" sz="3600" i="1" dirty="0">
                <a:solidFill>
                  <a:schemeClr val="tx1"/>
                </a:solidFill>
              </a:rPr>
              <a:t> </a:t>
            </a:r>
            <a:r>
              <a:rPr lang="en-US" sz="3600" i="1" dirty="0" err="1">
                <a:solidFill>
                  <a:schemeClr val="tx1"/>
                </a:solidFill>
              </a:rPr>
              <a:t>phòng</a:t>
            </a:r>
            <a:r>
              <a:rPr lang="en-US" sz="3600" i="1" dirty="0">
                <a:solidFill>
                  <a:schemeClr val="tx1"/>
                </a:solidFill>
              </a:rPr>
              <a:t>, </a:t>
            </a:r>
            <a:r>
              <a:rPr lang="en-US" sz="3600" i="1" dirty="0" err="1">
                <a:solidFill>
                  <a:schemeClr val="tx1"/>
                </a:solidFill>
              </a:rPr>
              <a:t>chống</a:t>
            </a:r>
            <a:r>
              <a:rPr lang="en-US" sz="3600" i="1" dirty="0">
                <a:solidFill>
                  <a:schemeClr val="tx1"/>
                </a:solidFill>
              </a:rPr>
              <a:t> </a:t>
            </a:r>
            <a:r>
              <a:rPr lang="en-US" sz="3600" i="1" dirty="0" err="1">
                <a:solidFill>
                  <a:schemeClr val="tx1"/>
                </a:solidFill>
              </a:rPr>
              <a:t>thiên</a:t>
            </a:r>
            <a:r>
              <a:rPr lang="en-US" sz="3600" i="1" dirty="0">
                <a:solidFill>
                  <a:schemeClr val="tx1"/>
                </a:solidFill>
              </a:rPr>
              <a:t> tai.</a:t>
            </a:r>
          </a:p>
        </p:txBody>
      </p:sp>
      <p:sp>
        <p:nvSpPr>
          <p:cNvPr id="7" name="Rounded Rectangle 6"/>
          <p:cNvSpPr/>
          <p:nvPr/>
        </p:nvSpPr>
        <p:spPr>
          <a:xfrm>
            <a:off x="2168603" y="1195572"/>
            <a:ext cx="8437880" cy="6479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tx1"/>
              </a:solidFill>
            </a:endParaRPr>
          </a:p>
        </p:txBody>
      </p:sp>
      <p:sp>
        <p:nvSpPr>
          <p:cNvPr id="9" name="Rounded Rectangle 8"/>
          <p:cNvSpPr/>
          <p:nvPr/>
        </p:nvSpPr>
        <p:spPr>
          <a:xfrm>
            <a:off x="4837443" y="4163948"/>
            <a:ext cx="4154157" cy="2281476"/>
          </a:xfrm>
          <a:prstGeom prst="roundRect">
            <a:avLst/>
          </a:prstGeom>
          <a:solidFill>
            <a:schemeClr val="tx1">
              <a:lumMod val="75000"/>
              <a:lumOff val="25000"/>
            </a:schemeClr>
          </a:solidFill>
          <a:ln/>
        </p:spPr>
        <p:style>
          <a:lnRef idx="3">
            <a:schemeClr val="lt1"/>
          </a:lnRef>
          <a:fillRef idx="1">
            <a:schemeClr val="accent5"/>
          </a:fillRef>
          <a:effectRef idx="1">
            <a:schemeClr val="accent5"/>
          </a:effectRef>
          <a:fontRef idx="minor">
            <a:schemeClr val="lt1"/>
          </a:fontRef>
        </p:style>
        <p:txBody>
          <a:bodyPr wrap="square">
            <a:spAutoFit/>
          </a:bodyPr>
          <a:lstStyle/>
          <a:p>
            <a:pPr lvl="0" algn="ctr"/>
            <a:r>
              <a:rPr lang="en-US" sz="3200" dirty="0" err="1">
                <a:solidFill>
                  <a:schemeClr val="bg1"/>
                </a:solidFill>
              </a:rPr>
              <a:t>Giáo</a:t>
            </a:r>
            <a:r>
              <a:rPr lang="en-US" sz="3200" dirty="0">
                <a:solidFill>
                  <a:schemeClr val="bg1"/>
                </a:solidFill>
              </a:rPr>
              <a:t> </a:t>
            </a:r>
            <a:r>
              <a:rPr lang="en-US" sz="3200" dirty="0" err="1">
                <a:solidFill>
                  <a:schemeClr val="bg1"/>
                </a:solidFill>
              </a:rPr>
              <a:t>dục</a:t>
            </a:r>
            <a:r>
              <a:rPr lang="en-US" sz="3200" dirty="0">
                <a:solidFill>
                  <a:schemeClr val="bg1"/>
                </a:solidFill>
              </a:rPr>
              <a:t> ý </a:t>
            </a:r>
            <a:r>
              <a:rPr lang="en-US" sz="3200" dirty="0" err="1">
                <a:solidFill>
                  <a:schemeClr val="bg1"/>
                </a:solidFill>
              </a:rPr>
              <a:t>thức</a:t>
            </a:r>
            <a:r>
              <a:rPr lang="en-US" sz="3200" dirty="0">
                <a:solidFill>
                  <a:schemeClr val="bg1"/>
                </a:solidFill>
              </a:rPr>
              <a:t> </a:t>
            </a:r>
            <a:r>
              <a:rPr lang="en-US" sz="3200" dirty="0" err="1">
                <a:solidFill>
                  <a:schemeClr val="bg1"/>
                </a:solidFill>
              </a:rPr>
              <a:t>bảo</a:t>
            </a:r>
            <a:r>
              <a:rPr lang="en-US" sz="3200" dirty="0">
                <a:solidFill>
                  <a:schemeClr val="bg1"/>
                </a:solidFill>
              </a:rPr>
              <a:t> </a:t>
            </a:r>
            <a:r>
              <a:rPr lang="en-US" sz="3200" dirty="0" err="1">
                <a:solidFill>
                  <a:schemeClr val="bg1"/>
                </a:solidFill>
              </a:rPr>
              <a:t>vệ</a:t>
            </a:r>
            <a:r>
              <a:rPr lang="en-US" sz="3200" dirty="0">
                <a:solidFill>
                  <a:schemeClr val="bg1"/>
                </a:solidFill>
              </a:rPr>
              <a:t> </a:t>
            </a:r>
            <a:r>
              <a:rPr lang="en-US" sz="3200" dirty="0" err="1">
                <a:solidFill>
                  <a:schemeClr val="bg1"/>
                </a:solidFill>
              </a:rPr>
              <a:t>tài</a:t>
            </a:r>
            <a:r>
              <a:rPr lang="en-US" sz="3200" dirty="0">
                <a:solidFill>
                  <a:schemeClr val="bg1"/>
                </a:solidFill>
              </a:rPr>
              <a:t> </a:t>
            </a:r>
            <a:r>
              <a:rPr lang="en-US" sz="3200" dirty="0" err="1">
                <a:solidFill>
                  <a:schemeClr val="bg1"/>
                </a:solidFill>
              </a:rPr>
              <a:t>nguyên</a:t>
            </a:r>
            <a:r>
              <a:rPr lang="en-US" sz="3200" dirty="0">
                <a:solidFill>
                  <a:schemeClr val="bg1"/>
                </a:solidFill>
              </a:rPr>
              <a:t> </a:t>
            </a:r>
            <a:r>
              <a:rPr lang="en-US" sz="3200" dirty="0" err="1">
                <a:solidFill>
                  <a:schemeClr val="bg1"/>
                </a:solidFill>
              </a:rPr>
              <a:t>thiên</a:t>
            </a:r>
            <a:r>
              <a:rPr lang="en-US" sz="3200" dirty="0">
                <a:solidFill>
                  <a:schemeClr val="bg1"/>
                </a:solidFill>
              </a:rPr>
              <a:t> </a:t>
            </a:r>
            <a:r>
              <a:rPr lang="en-US" sz="3200" dirty="0" err="1">
                <a:solidFill>
                  <a:schemeClr val="bg1"/>
                </a:solidFill>
              </a:rPr>
              <a:t>nhiên</a:t>
            </a:r>
            <a:r>
              <a:rPr lang="en-US" sz="3200" dirty="0">
                <a:solidFill>
                  <a:schemeClr val="bg1"/>
                </a:solidFill>
              </a:rPr>
              <a:t> </a:t>
            </a:r>
            <a:r>
              <a:rPr lang="en-US" sz="3200" dirty="0" err="1">
                <a:solidFill>
                  <a:schemeClr val="bg1"/>
                </a:solidFill>
              </a:rPr>
              <a:t>và</a:t>
            </a:r>
            <a:r>
              <a:rPr lang="en-US" sz="3200" dirty="0">
                <a:solidFill>
                  <a:schemeClr val="bg1"/>
                </a:solidFill>
              </a:rPr>
              <a:t> </a:t>
            </a:r>
            <a:r>
              <a:rPr lang="en-US" sz="3200" dirty="0" err="1">
                <a:solidFill>
                  <a:schemeClr val="bg1"/>
                </a:solidFill>
              </a:rPr>
              <a:t>phòng</a:t>
            </a:r>
            <a:r>
              <a:rPr lang="en-US" sz="3200" dirty="0">
                <a:solidFill>
                  <a:schemeClr val="bg1"/>
                </a:solidFill>
              </a:rPr>
              <a:t>, </a:t>
            </a:r>
            <a:r>
              <a:rPr lang="en-US" sz="3200" dirty="0" err="1">
                <a:solidFill>
                  <a:schemeClr val="bg1"/>
                </a:solidFill>
              </a:rPr>
              <a:t>chống</a:t>
            </a:r>
            <a:r>
              <a:rPr lang="en-US" sz="3200" dirty="0">
                <a:solidFill>
                  <a:schemeClr val="bg1"/>
                </a:solidFill>
              </a:rPr>
              <a:t> </a:t>
            </a:r>
            <a:r>
              <a:rPr lang="en-US" sz="3200" dirty="0" err="1">
                <a:solidFill>
                  <a:schemeClr val="bg1"/>
                </a:solidFill>
              </a:rPr>
              <a:t>thiên</a:t>
            </a:r>
            <a:r>
              <a:rPr lang="en-US" sz="3200" dirty="0">
                <a:solidFill>
                  <a:schemeClr val="bg1"/>
                </a:solidFill>
              </a:rPr>
              <a:t> tai</a:t>
            </a:r>
          </a:p>
        </p:txBody>
      </p:sp>
      <p:pic>
        <p:nvPicPr>
          <p:cNvPr id="6146" name="Picture 2" descr="Công tác tuyên truyền giáo dục với việc bảo vệ môi trường – thực trạng và  giải phá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6204" y="1856004"/>
            <a:ext cx="3178333" cy="205792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148" name="Picture 4" descr="Thay đổi nhận thức về bảo vệ môi trường - Báo Đại biểu Nhân dâ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6373" y="1843511"/>
            <a:ext cx="3178333" cy="205706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150" name="Picture 6" descr="Phòng chống thiên tai bằng chính việc bảo vệ môi trường | Báo Giáo dục và  Thời đại Onlin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9820" y="4269475"/>
            <a:ext cx="3178333" cy="205706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4" name="Rounded Rectangle 13"/>
          <p:cNvSpPr/>
          <p:nvPr/>
        </p:nvSpPr>
        <p:spPr>
          <a:xfrm>
            <a:off x="7614536" y="2142196"/>
            <a:ext cx="4262504" cy="1127760"/>
          </a:xfrm>
          <a:prstGeom prst="roundRect">
            <a:avLst/>
          </a:prstGeom>
          <a:noFill/>
          <a:ln w="381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i="1" dirty="0" err="1">
                <a:solidFill>
                  <a:srgbClr val="C00000"/>
                </a:solidFill>
              </a:rPr>
              <a:t>Hãy</a:t>
            </a:r>
            <a:r>
              <a:rPr lang="en-US" sz="3600" i="1" dirty="0">
                <a:solidFill>
                  <a:srgbClr val="C00000"/>
                </a:solidFill>
              </a:rPr>
              <a:t> </a:t>
            </a:r>
            <a:r>
              <a:rPr lang="en-US" sz="3600" i="1" dirty="0" err="1">
                <a:solidFill>
                  <a:srgbClr val="C00000"/>
                </a:solidFill>
              </a:rPr>
              <a:t>kể</a:t>
            </a:r>
            <a:r>
              <a:rPr lang="en-US" sz="3600" i="1" dirty="0">
                <a:solidFill>
                  <a:srgbClr val="C00000"/>
                </a:solidFill>
              </a:rPr>
              <a:t> </a:t>
            </a:r>
            <a:r>
              <a:rPr lang="en-US" sz="3600" i="1" dirty="0" err="1">
                <a:solidFill>
                  <a:srgbClr val="C00000"/>
                </a:solidFill>
              </a:rPr>
              <a:t>một</a:t>
            </a:r>
            <a:r>
              <a:rPr lang="en-US" sz="3600" i="1" dirty="0">
                <a:solidFill>
                  <a:srgbClr val="C00000"/>
                </a:solidFill>
              </a:rPr>
              <a:t> </a:t>
            </a:r>
            <a:r>
              <a:rPr lang="en-US" sz="3600" i="1" dirty="0" err="1">
                <a:solidFill>
                  <a:srgbClr val="C00000"/>
                </a:solidFill>
              </a:rPr>
              <a:t>số</a:t>
            </a:r>
            <a:r>
              <a:rPr lang="en-US" sz="3600" i="1" dirty="0">
                <a:solidFill>
                  <a:srgbClr val="C00000"/>
                </a:solidFill>
              </a:rPr>
              <a:t> </a:t>
            </a:r>
            <a:r>
              <a:rPr lang="en-US" sz="3600" i="1" dirty="0" err="1">
                <a:solidFill>
                  <a:srgbClr val="C00000"/>
                </a:solidFill>
              </a:rPr>
              <a:t>việc</a:t>
            </a:r>
            <a:r>
              <a:rPr lang="en-US" sz="3600" i="1" dirty="0">
                <a:solidFill>
                  <a:srgbClr val="C00000"/>
                </a:solidFill>
              </a:rPr>
              <a:t> </a:t>
            </a:r>
            <a:r>
              <a:rPr lang="en-US" sz="3600" i="1" dirty="0" err="1">
                <a:solidFill>
                  <a:srgbClr val="C00000"/>
                </a:solidFill>
              </a:rPr>
              <a:t>làm</a:t>
            </a:r>
            <a:r>
              <a:rPr lang="en-US" sz="3600" i="1" dirty="0">
                <a:solidFill>
                  <a:srgbClr val="C00000"/>
                </a:solidFill>
              </a:rPr>
              <a:t> </a:t>
            </a:r>
            <a:r>
              <a:rPr lang="en-US" sz="3600" i="1" dirty="0" err="1">
                <a:solidFill>
                  <a:srgbClr val="C00000"/>
                </a:solidFill>
              </a:rPr>
              <a:t>em</a:t>
            </a:r>
            <a:r>
              <a:rPr lang="en-US" sz="3600" i="1" dirty="0">
                <a:solidFill>
                  <a:srgbClr val="C00000"/>
                </a:solidFill>
              </a:rPr>
              <a:t> </a:t>
            </a:r>
            <a:r>
              <a:rPr lang="en-US" sz="3600" i="1" dirty="0" err="1">
                <a:solidFill>
                  <a:srgbClr val="C00000"/>
                </a:solidFill>
              </a:rPr>
              <a:t>đã</a:t>
            </a:r>
            <a:r>
              <a:rPr lang="en-US" sz="3600" i="1" dirty="0">
                <a:solidFill>
                  <a:srgbClr val="C00000"/>
                </a:solidFill>
              </a:rPr>
              <a:t> </a:t>
            </a:r>
            <a:r>
              <a:rPr lang="en-US" sz="3600" i="1" dirty="0" err="1">
                <a:solidFill>
                  <a:srgbClr val="C00000"/>
                </a:solidFill>
              </a:rPr>
              <a:t>làm</a:t>
            </a:r>
            <a:r>
              <a:rPr lang="en-US" sz="3600" i="1" dirty="0">
                <a:solidFill>
                  <a:srgbClr val="C00000"/>
                </a:solidFill>
              </a:rPr>
              <a:t> </a:t>
            </a:r>
            <a:r>
              <a:rPr lang="en-US" sz="3600" i="1" dirty="0" err="1">
                <a:solidFill>
                  <a:srgbClr val="C00000"/>
                </a:solidFill>
              </a:rPr>
              <a:t>để</a:t>
            </a:r>
            <a:r>
              <a:rPr lang="en-US" sz="3600" i="1" dirty="0">
                <a:solidFill>
                  <a:srgbClr val="C00000"/>
                </a:solidFill>
              </a:rPr>
              <a:t> </a:t>
            </a:r>
            <a:r>
              <a:rPr lang="en-US" sz="3600" i="1" dirty="0" err="1">
                <a:solidFill>
                  <a:srgbClr val="C00000"/>
                </a:solidFill>
              </a:rPr>
              <a:t>bảo</a:t>
            </a:r>
            <a:r>
              <a:rPr lang="en-US" sz="3600" i="1" dirty="0">
                <a:solidFill>
                  <a:srgbClr val="C00000"/>
                </a:solidFill>
              </a:rPr>
              <a:t> </a:t>
            </a:r>
            <a:r>
              <a:rPr lang="en-US" sz="3600" i="1" dirty="0" err="1">
                <a:solidFill>
                  <a:srgbClr val="C00000"/>
                </a:solidFill>
              </a:rPr>
              <a:t>vệ</a:t>
            </a:r>
            <a:r>
              <a:rPr lang="en-US" sz="3600" i="1" dirty="0">
                <a:solidFill>
                  <a:srgbClr val="C00000"/>
                </a:solidFill>
              </a:rPr>
              <a:t> </a:t>
            </a:r>
            <a:r>
              <a:rPr lang="en-US" sz="3600" i="1" dirty="0" err="1">
                <a:solidFill>
                  <a:srgbClr val="C00000"/>
                </a:solidFill>
              </a:rPr>
              <a:t>môi</a:t>
            </a:r>
            <a:r>
              <a:rPr lang="en-US" sz="3600" i="1" dirty="0">
                <a:solidFill>
                  <a:srgbClr val="C00000"/>
                </a:solidFill>
              </a:rPr>
              <a:t> </a:t>
            </a:r>
            <a:r>
              <a:rPr lang="en-US" sz="3600" i="1" dirty="0" err="1">
                <a:solidFill>
                  <a:srgbClr val="C00000"/>
                </a:solidFill>
              </a:rPr>
              <a:t>trường</a:t>
            </a:r>
            <a:endParaRPr lang="en-US" sz="3600" i="1" dirty="0">
              <a:solidFill>
                <a:srgbClr val="C00000"/>
              </a:solidFill>
            </a:endParaRPr>
          </a:p>
        </p:txBody>
      </p:sp>
      <p:pic>
        <p:nvPicPr>
          <p:cNvPr id="2" name="Picture 1"/>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1412780">
            <a:off x="7812596" y="3285231"/>
            <a:ext cx="4236720" cy="4236720"/>
          </a:xfrm>
          <a:prstGeom prst="rect">
            <a:avLst/>
          </a:prstGeom>
        </p:spPr>
      </p:pic>
    </p:spTree>
    <p:extLst>
      <p:ext uri="{BB962C8B-B14F-4D97-AF65-F5344CB8AC3E}">
        <p14:creationId xmlns:p14="http://schemas.microsoft.com/office/powerpoint/2010/main" val="3028263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6148"/>
                                        </p:tgtEl>
                                        <p:attrNameLst>
                                          <p:attrName>style.visibility</p:attrName>
                                        </p:attrNameLst>
                                      </p:cBhvr>
                                      <p:to>
                                        <p:strVal val="visible"/>
                                      </p:to>
                                    </p:set>
                                    <p:animEffect transition="in" filter="wipe(down)">
                                      <p:cBhvr>
                                        <p:cTn id="13" dur="500"/>
                                        <p:tgtEl>
                                          <p:spTgt spid="6148"/>
                                        </p:tgtEl>
                                      </p:cBhvr>
                                    </p:animEffect>
                                  </p:childTnLst>
                                </p:cTn>
                              </p:par>
                            </p:childTnLst>
                          </p:cTn>
                        </p:par>
                        <p:par>
                          <p:cTn id="14" fill="hold">
                            <p:stCondLst>
                              <p:cond delay="500"/>
                            </p:stCondLst>
                            <p:childTnLst>
                              <p:par>
                                <p:cTn id="15" presetID="22" presetClass="entr" presetSubtype="4" fill="hold" nodeType="afterEffect">
                                  <p:stCondLst>
                                    <p:cond delay="0"/>
                                  </p:stCondLst>
                                  <p:childTnLst>
                                    <p:set>
                                      <p:cBhvr>
                                        <p:cTn id="16" dur="1" fill="hold">
                                          <p:stCondLst>
                                            <p:cond delay="0"/>
                                          </p:stCondLst>
                                        </p:cTn>
                                        <p:tgtEl>
                                          <p:spTgt spid="6146"/>
                                        </p:tgtEl>
                                        <p:attrNameLst>
                                          <p:attrName>style.visibility</p:attrName>
                                        </p:attrNameLst>
                                      </p:cBhvr>
                                      <p:to>
                                        <p:strVal val="visible"/>
                                      </p:to>
                                    </p:set>
                                    <p:animEffect transition="in" filter="wipe(down)">
                                      <p:cBhvr>
                                        <p:cTn id="17" dur="500"/>
                                        <p:tgtEl>
                                          <p:spTgt spid="6146"/>
                                        </p:tgtEl>
                                      </p:cBhvr>
                                    </p:animEffect>
                                  </p:childTnLst>
                                </p:cTn>
                              </p:par>
                            </p:childTnLst>
                          </p:cTn>
                        </p:par>
                        <p:par>
                          <p:cTn id="18" fill="hold">
                            <p:stCondLst>
                              <p:cond delay="1000"/>
                            </p:stCondLst>
                            <p:childTnLst>
                              <p:par>
                                <p:cTn id="19" presetID="22" presetClass="entr" presetSubtype="4" fill="hold" nodeType="afterEffect">
                                  <p:stCondLst>
                                    <p:cond delay="0"/>
                                  </p:stCondLst>
                                  <p:childTnLst>
                                    <p:set>
                                      <p:cBhvr>
                                        <p:cTn id="20" dur="1" fill="hold">
                                          <p:stCondLst>
                                            <p:cond delay="0"/>
                                          </p:stCondLst>
                                        </p:cTn>
                                        <p:tgtEl>
                                          <p:spTgt spid="6150"/>
                                        </p:tgtEl>
                                        <p:attrNameLst>
                                          <p:attrName>style.visibility</p:attrName>
                                        </p:attrNameLst>
                                      </p:cBhvr>
                                      <p:to>
                                        <p:strVal val="visible"/>
                                      </p:to>
                                    </p:set>
                                    <p:animEffect transition="in" filter="wipe(down)">
                                      <p:cBhvr>
                                        <p:cTn id="21" dur="500"/>
                                        <p:tgtEl>
                                          <p:spTgt spid="6150"/>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additive="base">
                                        <p:cTn id="26" dur="500" fill="hold"/>
                                        <p:tgtEl>
                                          <p:spTgt spid="2"/>
                                        </p:tgtEl>
                                        <p:attrNameLst>
                                          <p:attrName>ppt_x</p:attrName>
                                        </p:attrNameLst>
                                      </p:cBhvr>
                                      <p:tavLst>
                                        <p:tav tm="0">
                                          <p:val>
                                            <p:strVal val="#ppt_x"/>
                                          </p:val>
                                        </p:tav>
                                        <p:tav tm="100000">
                                          <p:val>
                                            <p:strVal val="#ppt_x"/>
                                          </p:val>
                                        </p:tav>
                                      </p:tavLst>
                                    </p:anim>
                                    <p:anim calcmode="lin" valueType="num">
                                      <p:cBhvr additive="base">
                                        <p:cTn id="27" dur="500" fill="hold"/>
                                        <p:tgtEl>
                                          <p:spTgt spid="2"/>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500" fill="hold"/>
                                        <p:tgtEl>
                                          <p:spTgt spid="14"/>
                                        </p:tgtEl>
                                        <p:attrNameLst>
                                          <p:attrName>ppt_x</p:attrName>
                                        </p:attrNameLst>
                                      </p:cBhvr>
                                      <p:tavLst>
                                        <p:tav tm="0">
                                          <p:val>
                                            <p:strVal val="#ppt_x"/>
                                          </p:val>
                                        </p:tav>
                                        <p:tav tm="100000">
                                          <p:val>
                                            <p:strVal val="#ppt_x"/>
                                          </p:val>
                                        </p:tav>
                                      </p:tavLst>
                                    </p:anim>
                                    <p:anim calcmode="lin" valueType="num">
                                      <p:cBhvr additive="base">
                                        <p:cTn id="3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448732" y="1512146"/>
            <a:ext cx="9631679" cy="1113347"/>
          </a:xfrm>
          <a:custGeom>
            <a:avLst/>
            <a:gdLst>
              <a:gd name="connsiteX0" fmla="*/ 0 w 9509760"/>
              <a:gd name="connsiteY0" fmla="*/ 51590 h 1005840"/>
              <a:gd name="connsiteX1" fmla="*/ 51590 w 9509760"/>
              <a:gd name="connsiteY1" fmla="*/ 0 h 1005840"/>
              <a:gd name="connsiteX2" fmla="*/ 9458170 w 9509760"/>
              <a:gd name="connsiteY2" fmla="*/ 0 h 1005840"/>
              <a:gd name="connsiteX3" fmla="*/ 9509760 w 9509760"/>
              <a:gd name="connsiteY3" fmla="*/ 51590 h 1005840"/>
              <a:gd name="connsiteX4" fmla="*/ 9509760 w 9509760"/>
              <a:gd name="connsiteY4" fmla="*/ 954250 h 1005840"/>
              <a:gd name="connsiteX5" fmla="*/ 9458170 w 9509760"/>
              <a:gd name="connsiteY5" fmla="*/ 1005840 h 1005840"/>
              <a:gd name="connsiteX6" fmla="*/ 51590 w 9509760"/>
              <a:gd name="connsiteY6" fmla="*/ 1005840 h 1005840"/>
              <a:gd name="connsiteX7" fmla="*/ 0 w 9509760"/>
              <a:gd name="connsiteY7" fmla="*/ 954250 h 1005840"/>
              <a:gd name="connsiteX8" fmla="*/ 0 w 9509760"/>
              <a:gd name="connsiteY8" fmla="*/ 51590 h 1005840"/>
              <a:gd name="connsiteX0" fmla="*/ 0 w 9509760"/>
              <a:gd name="connsiteY0" fmla="*/ 78683 h 1032933"/>
              <a:gd name="connsiteX1" fmla="*/ 51590 w 9509760"/>
              <a:gd name="connsiteY1" fmla="*/ 27093 h 1032933"/>
              <a:gd name="connsiteX2" fmla="*/ 9458170 w 9509760"/>
              <a:gd name="connsiteY2" fmla="*/ 27093 h 1032933"/>
              <a:gd name="connsiteX3" fmla="*/ 9509760 w 9509760"/>
              <a:gd name="connsiteY3" fmla="*/ 78683 h 1032933"/>
              <a:gd name="connsiteX4" fmla="*/ 9509760 w 9509760"/>
              <a:gd name="connsiteY4" fmla="*/ 981343 h 1032933"/>
              <a:gd name="connsiteX5" fmla="*/ 9458170 w 9509760"/>
              <a:gd name="connsiteY5" fmla="*/ 1032933 h 1032933"/>
              <a:gd name="connsiteX6" fmla="*/ 51590 w 9509760"/>
              <a:gd name="connsiteY6" fmla="*/ 1032933 h 1032933"/>
              <a:gd name="connsiteX7" fmla="*/ 0 w 9509760"/>
              <a:gd name="connsiteY7" fmla="*/ 981343 h 1032933"/>
              <a:gd name="connsiteX8" fmla="*/ 0 w 9509760"/>
              <a:gd name="connsiteY8" fmla="*/ 78683 h 1032933"/>
              <a:gd name="connsiteX0" fmla="*/ 0 w 9584266"/>
              <a:gd name="connsiteY0" fmla="*/ 78683 h 1032933"/>
              <a:gd name="connsiteX1" fmla="*/ 51590 w 9584266"/>
              <a:gd name="connsiteY1" fmla="*/ 27093 h 1032933"/>
              <a:gd name="connsiteX2" fmla="*/ 9458170 w 9584266"/>
              <a:gd name="connsiteY2" fmla="*/ 27093 h 1032933"/>
              <a:gd name="connsiteX3" fmla="*/ 9509760 w 9584266"/>
              <a:gd name="connsiteY3" fmla="*/ 78683 h 1032933"/>
              <a:gd name="connsiteX4" fmla="*/ 9509760 w 9584266"/>
              <a:gd name="connsiteY4" fmla="*/ 981343 h 1032933"/>
              <a:gd name="connsiteX5" fmla="*/ 9458170 w 9584266"/>
              <a:gd name="connsiteY5" fmla="*/ 1032933 h 1032933"/>
              <a:gd name="connsiteX6" fmla="*/ 51590 w 9584266"/>
              <a:gd name="connsiteY6" fmla="*/ 1032933 h 1032933"/>
              <a:gd name="connsiteX7" fmla="*/ 0 w 9584266"/>
              <a:gd name="connsiteY7" fmla="*/ 981343 h 1032933"/>
              <a:gd name="connsiteX8" fmla="*/ 0 w 9584266"/>
              <a:gd name="connsiteY8" fmla="*/ 78683 h 1032933"/>
              <a:gd name="connsiteX0" fmla="*/ 0 w 9584266"/>
              <a:gd name="connsiteY0" fmla="*/ 78683 h 1073573"/>
              <a:gd name="connsiteX1" fmla="*/ 51590 w 9584266"/>
              <a:gd name="connsiteY1" fmla="*/ 27093 h 1073573"/>
              <a:gd name="connsiteX2" fmla="*/ 9458170 w 9584266"/>
              <a:gd name="connsiteY2" fmla="*/ 27093 h 1073573"/>
              <a:gd name="connsiteX3" fmla="*/ 9509760 w 9584266"/>
              <a:gd name="connsiteY3" fmla="*/ 78683 h 1073573"/>
              <a:gd name="connsiteX4" fmla="*/ 9509760 w 9584266"/>
              <a:gd name="connsiteY4" fmla="*/ 981343 h 1073573"/>
              <a:gd name="connsiteX5" fmla="*/ 9458170 w 9584266"/>
              <a:gd name="connsiteY5" fmla="*/ 1032933 h 1073573"/>
              <a:gd name="connsiteX6" fmla="*/ 51590 w 9584266"/>
              <a:gd name="connsiteY6" fmla="*/ 1032933 h 1073573"/>
              <a:gd name="connsiteX7" fmla="*/ 0 w 9584266"/>
              <a:gd name="connsiteY7" fmla="*/ 981343 h 1073573"/>
              <a:gd name="connsiteX8" fmla="*/ 0 w 9584266"/>
              <a:gd name="connsiteY8" fmla="*/ 78683 h 1073573"/>
              <a:gd name="connsiteX0" fmla="*/ 47413 w 9631679"/>
              <a:gd name="connsiteY0" fmla="*/ 78683 h 1073573"/>
              <a:gd name="connsiteX1" fmla="*/ 99003 w 9631679"/>
              <a:gd name="connsiteY1" fmla="*/ 27093 h 1073573"/>
              <a:gd name="connsiteX2" fmla="*/ 9505583 w 9631679"/>
              <a:gd name="connsiteY2" fmla="*/ 27093 h 1073573"/>
              <a:gd name="connsiteX3" fmla="*/ 9557173 w 9631679"/>
              <a:gd name="connsiteY3" fmla="*/ 78683 h 1073573"/>
              <a:gd name="connsiteX4" fmla="*/ 9557173 w 9631679"/>
              <a:gd name="connsiteY4" fmla="*/ 981343 h 1073573"/>
              <a:gd name="connsiteX5" fmla="*/ 9505583 w 9631679"/>
              <a:gd name="connsiteY5" fmla="*/ 1032933 h 1073573"/>
              <a:gd name="connsiteX6" fmla="*/ 99003 w 9631679"/>
              <a:gd name="connsiteY6" fmla="*/ 1032933 h 1073573"/>
              <a:gd name="connsiteX7" fmla="*/ 47413 w 9631679"/>
              <a:gd name="connsiteY7" fmla="*/ 981343 h 1073573"/>
              <a:gd name="connsiteX8" fmla="*/ 47413 w 9631679"/>
              <a:gd name="connsiteY8" fmla="*/ 78683 h 1073573"/>
              <a:gd name="connsiteX0" fmla="*/ 47413 w 9631679"/>
              <a:gd name="connsiteY0" fmla="*/ 78683 h 1113347"/>
              <a:gd name="connsiteX1" fmla="*/ 99003 w 9631679"/>
              <a:gd name="connsiteY1" fmla="*/ 27093 h 1113347"/>
              <a:gd name="connsiteX2" fmla="*/ 9505583 w 9631679"/>
              <a:gd name="connsiteY2" fmla="*/ 27093 h 1113347"/>
              <a:gd name="connsiteX3" fmla="*/ 9557173 w 9631679"/>
              <a:gd name="connsiteY3" fmla="*/ 78683 h 1113347"/>
              <a:gd name="connsiteX4" fmla="*/ 9557173 w 9631679"/>
              <a:gd name="connsiteY4" fmla="*/ 981343 h 1113347"/>
              <a:gd name="connsiteX5" fmla="*/ 9505583 w 9631679"/>
              <a:gd name="connsiteY5" fmla="*/ 1032933 h 1113347"/>
              <a:gd name="connsiteX6" fmla="*/ 99003 w 9631679"/>
              <a:gd name="connsiteY6" fmla="*/ 1032933 h 1113347"/>
              <a:gd name="connsiteX7" fmla="*/ 47413 w 9631679"/>
              <a:gd name="connsiteY7" fmla="*/ 981343 h 1113347"/>
              <a:gd name="connsiteX8" fmla="*/ 47413 w 9631679"/>
              <a:gd name="connsiteY8" fmla="*/ 78683 h 11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31679" h="1113347">
                <a:moveTo>
                  <a:pt x="47413" y="78683"/>
                </a:moveTo>
                <a:cubicBezTo>
                  <a:pt x="47413" y="50191"/>
                  <a:pt x="70511" y="27093"/>
                  <a:pt x="99003" y="27093"/>
                </a:cubicBezTo>
                <a:cubicBezTo>
                  <a:pt x="2655410" y="-33867"/>
                  <a:pt x="6370056" y="27093"/>
                  <a:pt x="9505583" y="27093"/>
                </a:cubicBezTo>
                <a:cubicBezTo>
                  <a:pt x="9534075" y="27093"/>
                  <a:pt x="9557173" y="50191"/>
                  <a:pt x="9557173" y="78683"/>
                </a:cubicBezTo>
                <a:cubicBezTo>
                  <a:pt x="9724813" y="638650"/>
                  <a:pt x="9557173" y="680456"/>
                  <a:pt x="9557173" y="981343"/>
                </a:cubicBezTo>
                <a:cubicBezTo>
                  <a:pt x="9557173" y="1009835"/>
                  <a:pt x="9534075" y="1032933"/>
                  <a:pt x="9505583" y="1032933"/>
                </a:cubicBezTo>
                <a:cubicBezTo>
                  <a:pt x="6415776" y="1124373"/>
                  <a:pt x="2868770" y="1154853"/>
                  <a:pt x="99003" y="1032933"/>
                </a:cubicBezTo>
                <a:cubicBezTo>
                  <a:pt x="70511" y="1032933"/>
                  <a:pt x="47413" y="1009835"/>
                  <a:pt x="47413" y="981343"/>
                </a:cubicBezTo>
                <a:cubicBezTo>
                  <a:pt x="-59267" y="619496"/>
                  <a:pt x="47413" y="379570"/>
                  <a:pt x="47413" y="78683"/>
                </a:cubicBezTo>
                <a:close/>
              </a:path>
            </a:pathLst>
          </a:custGeom>
          <a:solidFill>
            <a:schemeClr val="bg1"/>
          </a:solidFill>
          <a:ln w="57150">
            <a:solidFill>
              <a:schemeClr val="tx2">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chemeClr val="tx1">
                    <a:lumMod val="85000"/>
                    <a:lumOff val="15000"/>
                  </a:schemeClr>
                </a:solidFill>
              </a:rPr>
              <a:t>a. </a:t>
            </a:r>
            <a:r>
              <a:rPr lang="en-US" sz="3200" dirty="0" err="1">
                <a:solidFill>
                  <a:schemeClr val="tx1">
                    <a:lumMod val="85000"/>
                    <a:lumOff val="15000"/>
                  </a:schemeClr>
                </a:solidFill>
              </a:rPr>
              <a:t>Vùng</a:t>
            </a:r>
            <a:r>
              <a:rPr lang="en-US" sz="3200" dirty="0">
                <a:solidFill>
                  <a:schemeClr val="tx1">
                    <a:lumMod val="85000"/>
                    <a:lumOff val="15000"/>
                  </a:schemeClr>
                </a:solidFill>
              </a:rPr>
              <a:t> </a:t>
            </a:r>
            <a:r>
              <a:rPr lang="en-US" sz="3200" dirty="0" err="1">
                <a:solidFill>
                  <a:schemeClr val="tx1">
                    <a:lumMod val="85000"/>
                    <a:lumOff val="15000"/>
                  </a:schemeClr>
                </a:solidFill>
              </a:rPr>
              <a:t>Trung</a:t>
            </a:r>
            <a:r>
              <a:rPr lang="en-US" sz="3200" dirty="0">
                <a:solidFill>
                  <a:schemeClr val="tx1">
                    <a:lumMod val="85000"/>
                    <a:lumOff val="15000"/>
                  </a:schemeClr>
                </a:solidFill>
              </a:rPr>
              <a:t> du </a:t>
            </a:r>
            <a:r>
              <a:rPr lang="en-US" sz="3200" dirty="0" err="1">
                <a:solidFill>
                  <a:schemeClr val="tx1">
                    <a:lumMod val="85000"/>
                    <a:lumOff val="15000"/>
                  </a:schemeClr>
                </a:solidFill>
              </a:rPr>
              <a:t>và</a:t>
            </a:r>
            <a:r>
              <a:rPr lang="en-US" sz="3200" dirty="0">
                <a:solidFill>
                  <a:schemeClr val="tx1">
                    <a:lumMod val="85000"/>
                    <a:lumOff val="15000"/>
                  </a:schemeClr>
                </a:solidFill>
              </a:rPr>
              <a:t> </a:t>
            </a:r>
            <a:r>
              <a:rPr lang="en-US" sz="3200" dirty="0" err="1">
                <a:solidFill>
                  <a:schemeClr val="tx1">
                    <a:lumMod val="85000"/>
                    <a:lumOff val="15000"/>
                  </a:schemeClr>
                </a:solidFill>
              </a:rPr>
              <a:t>miền</a:t>
            </a:r>
            <a:r>
              <a:rPr lang="en-US" sz="3200" dirty="0">
                <a:solidFill>
                  <a:schemeClr val="tx1">
                    <a:lumMod val="85000"/>
                    <a:lumOff val="15000"/>
                  </a:schemeClr>
                </a:solidFill>
              </a:rPr>
              <a:t> </a:t>
            </a:r>
            <a:r>
              <a:rPr lang="en-US" sz="3200" dirty="0" err="1">
                <a:solidFill>
                  <a:schemeClr val="tx1">
                    <a:lumMod val="85000"/>
                    <a:lumOff val="15000"/>
                  </a:schemeClr>
                </a:solidFill>
              </a:rPr>
              <a:t>núi</a:t>
            </a:r>
            <a:r>
              <a:rPr lang="en-US" sz="3200" dirty="0">
                <a:solidFill>
                  <a:schemeClr val="tx1">
                    <a:lumMod val="85000"/>
                    <a:lumOff val="15000"/>
                  </a:schemeClr>
                </a:solidFill>
              </a:rPr>
              <a:t> </a:t>
            </a:r>
            <a:r>
              <a:rPr lang="en-US" sz="3200" dirty="0" err="1">
                <a:solidFill>
                  <a:schemeClr val="tx1">
                    <a:lumMod val="85000"/>
                    <a:lumOff val="15000"/>
                  </a:schemeClr>
                </a:solidFill>
              </a:rPr>
              <a:t>Bắc</a:t>
            </a:r>
            <a:r>
              <a:rPr lang="en-US" sz="3200" dirty="0">
                <a:solidFill>
                  <a:schemeClr val="tx1">
                    <a:lumMod val="85000"/>
                    <a:lumOff val="15000"/>
                  </a:schemeClr>
                </a:solidFill>
              </a:rPr>
              <a:t> </a:t>
            </a:r>
            <a:r>
              <a:rPr lang="en-US" sz="3200" dirty="0" err="1">
                <a:solidFill>
                  <a:schemeClr val="tx1">
                    <a:lumMod val="85000"/>
                    <a:lumOff val="15000"/>
                  </a:schemeClr>
                </a:solidFill>
              </a:rPr>
              <a:t>Bộ</a:t>
            </a:r>
            <a:r>
              <a:rPr lang="en-US" sz="3200" dirty="0">
                <a:solidFill>
                  <a:schemeClr val="tx1">
                    <a:lumMod val="85000"/>
                    <a:lumOff val="15000"/>
                  </a:schemeClr>
                </a:solidFill>
              </a:rPr>
              <a:t> </a:t>
            </a:r>
            <a:r>
              <a:rPr lang="en-US" sz="3200" dirty="0" err="1">
                <a:solidFill>
                  <a:schemeClr val="tx1">
                    <a:lumMod val="85000"/>
                    <a:lumOff val="15000"/>
                  </a:schemeClr>
                </a:solidFill>
              </a:rPr>
              <a:t>tiếp</a:t>
            </a:r>
            <a:r>
              <a:rPr lang="en-US" sz="3200" dirty="0">
                <a:solidFill>
                  <a:schemeClr val="tx1">
                    <a:lumMod val="85000"/>
                    <a:lumOff val="15000"/>
                  </a:schemeClr>
                </a:solidFill>
              </a:rPr>
              <a:t> </a:t>
            </a:r>
            <a:r>
              <a:rPr lang="en-US" sz="3200" dirty="0" err="1">
                <a:solidFill>
                  <a:schemeClr val="tx1">
                    <a:lumMod val="85000"/>
                    <a:lumOff val="15000"/>
                  </a:schemeClr>
                </a:solidFill>
              </a:rPr>
              <a:t>giáp</a:t>
            </a:r>
            <a:r>
              <a:rPr lang="en-US" sz="3200" dirty="0">
                <a:solidFill>
                  <a:schemeClr val="tx1">
                    <a:lumMod val="85000"/>
                    <a:lumOff val="15000"/>
                  </a:schemeClr>
                </a:solidFill>
              </a:rPr>
              <a:t> </a:t>
            </a:r>
            <a:r>
              <a:rPr lang="en-US" sz="3200" dirty="0" err="1">
                <a:solidFill>
                  <a:schemeClr val="tx1">
                    <a:lumMod val="85000"/>
                    <a:lumOff val="15000"/>
                  </a:schemeClr>
                </a:solidFill>
              </a:rPr>
              <a:t>với</a:t>
            </a:r>
            <a:r>
              <a:rPr lang="en-US" sz="3200" dirty="0">
                <a:solidFill>
                  <a:schemeClr val="tx1">
                    <a:lumMod val="85000"/>
                    <a:lumOff val="15000"/>
                  </a:schemeClr>
                </a:solidFill>
              </a:rPr>
              <a:t> </a:t>
            </a:r>
            <a:r>
              <a:rPr lang="en-US" sz="3200" dirty="0" err="1">
                <a:solidFill>
                  <a:schemeClr val="tx1">
                    <a:lumMod val="85000"/>
                    <a:lumOff val="15000"/>
                  </a:schemeClr>
                </a:solidFill>
              </a:rPr>
              <a:t>hai</a:t>
            </a:r>
            <a:r>
              <a:rPr lang="en-US" sz="3200" dirty="0">
                <a:solidFill>
                  <a:schemeClr val="tx1">
                    <a:lumMod val="85000"/>
                    <a:lumOff val="15000"/>
                  </a:schemeClr>
                </a:solidFill>
              </a:rPr>
              <a:t> </a:t>
            </a:r>
            <a:r>
              <a:rPr lang="en-US" sz="3200" dirty="0" err="1">
                <a:solidFill>
                  <a:schemeClr val="tx1">
                    <a:lumMod val="85000"/>
                    <a:lumOff val="15000"/>
                  </a:schemeClr>
                </a:solidFill>
              </a:rPr>
              <a:t>quốc</a:t>
            </a:r>
            <a:r>
              <a:rPr lang="en-US" sz="3200" dirty="0">
                <a:solidFill>
                  <a:schemeClr val="tx1">
                    <a:lumMod val="85000"/>
                    <a:lumOff val="15000"/>
                  </a:schemeClr>
                </a:solidFill>
              </a:rPr>
              <a:t> </a:t>
            </a:r>
            <a:r>
              <a:rPr lang="en-US" sz="3200" dirty="0" err="1">
                <a:solidFill>
                  <a:schemeClr val="tx1">
                    <a:lumMod val="85000"/>
                    <a:lumOff val="15000"/>
                  </a:schemeClr>
                </a:solidFill>
              </a:rPr>
              <a:t>gia</a:t>
            </a:r>
            <a:r>
              <a:rPr lang="en-US" sz="3200" dirty="0">
                <a:solidFill>
                  <a:schemeClr val="tx1">
                    <a:lumMod val="85000"/>
                    <a:lumOff val="15000"/>
                  </a:schemeClr>
                </a:solidFill>
              </a:rPr>
              <a:t> </a:t>
            </a:r>
            <a:r>
              <a:rPr lang="en-US" sz="3200" dirty="0" err="1">
                <a:solidFill>
                  <a:schemeClr val="tx1">
                    <a:lumMod val="85000"/>
                    <a:lumOff val="15000"/>
                  </a:schemeClr>
                </a:solidFill>
              </a:rPr>
              <a:t>là</a:t>
            </a:r>
            <a:r>
              <a:rPr lang="en-US" sz="3200" dirty="0">
                <a:solidFill>
                  <a:schemeClr val="tx1">
                    <a:lumMod val="85000"/>
                    <a:lumOff val="15000"/>
                  </a:schemeClr>
                </a:solidFill>
              </a:rPr>
              <a:t> </a:t>
            </a:r>
            <a:r>
              <a:rPr lang="en-US" sz="3200" dirty="0" err="1">
                <a:solidFill>
                  <a:schemeClr val="tx1">
                    <a:lumMod val="85000"/>
                    <a:lumOff val="15000"/>
                  </a:schemeClr>
                </a:solidFill>
              </a:rPr>
              <a:t>Lào</a:t>
            </a:r>
            <a:r>
              <a:rPr lang="en-US" sz="3200" dirty="0">
                <a:solidFill>
                  <a:schemeClr val="tx1">
                    <a:lumMod val="85000"/>
                    <a:lumOff val="15000"/>
                  </a:schemeClr>
                </a:solidFill>
              </a:rPr>
              <a:t> </a:t>
            </a:r>
            <a:r>
              <a:rPr lang="en-US" sz="3200" dirty="0" err="1">
                <a:solidFill>
                  <a:schemeClr val="tx1">
                    <a:lumMod val="85000"/>
                    <a:lumOff val="15000"/>
                  </a:schemeClr>
                </a:solidFill>
              </a:rPr>
              <a:t>với</a:t>
            </a:r>
            <a:r>
              <a:rPr lang="en-US" sz="3200" dirty="0">
                <a:solidFill>
                  <a:schemeClr val="tx1">
                    <a:lumMod val="85000"/>
                    <a:lumOff val="15000"/>
                  </a:schemeClr>
                </a:solidFill>
              </a:rPr>
              <a:t> Cam-</a:t>
            </a:r>
            <a:r>
              <a:rPr lang="en-US" sz="3200" dirty="0" err="1">
                <a:solidFill>
                  <a:schemeClr val="tx1">
                    <a:lumMod val="85000"/>
                    <a:lumOff val="15000"/>
                  </a:schemeClr>
                </a:solidFill>
              </a:rPr>
              <a:t>pu</a:t>
            </a:r>
            <a:r>
              <a:rPr lang="en-US" sz="3200" dirty="0">
                <a:solidFill>
                  <a:schemeClr val="tx1">
                    <a:lumMod val="85000"/>
                    <a:lumOff val="15000"/>
                  </a:schemeClr>
                </a:solidFill>
              </a:rPr>
              <a:t>-chia (Cambodia)</a:t>
            </a:r>
          </a:p>
        </p:txBody>
      </p:sp>
      <p:sp>
        <p:nvSpPr>
          <p:cNvPr id="5" name="Rounded Rectangle 4"/>
          <p:cNvSpPr/>
          <p:nvPr/>
        </p:nvSpPr>
        <p:spPr>
          <a:xfrm>
            <a:off x="441960" y="213360"/>
            <a:ext cx="11445240" cy="899160"/>
          </a:xfrm>
          <a:prstGeom prst="roundRect">
            <a:avLst>
              <a:gd name="adj" fmla="val 5129"/>
            </a:avLst>
          </a:prstGeom>
          <a:solidFill>
            <a:schemeClr val="bg1"/>
          </a:solidFill>
          <a:ln w="28575">
            <a:solidFill>
              <a:schemeClr val="tx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C00000"/>
                </a:solidFill>
              </a:rPr>
              <a:t>  </a:t>
            </a:r>
            <a:r>
              <a:rPr lang="en-US" sz="3600" b="1" dirty="0" err="1">
                <a:solidFill>
                  <a:srgbClr val="C00000"/>
                </a:solidFill>
              </a:rPr>
              <a:t>Hãy</a:t>
            </a:r>
            <a:r>
              <a:rPr lang="en-US" sz="3600" b="1" dirty="0">
                <a:solidFill>
                  <a:srgbClr val="C00000"/>
                </a:solidFill>
              </a:rPr>
              <a:t> </a:t>
            </a:r>
            <a:r>
              <a:rPr lang="en-US" sz="3600" b="1" dirty="0" err="1">
                <a:solidFill>
                  <a:srgbClr val="C00000"/>
                </a:solidFill>
              </a:rPr>
              <a:t>cho</a:t>
            </a:r>
            <a:r>
              <a:rPr lang="en-US" sz="3600" b="1" dirty="0">
                <a:solidFill>
                  <a:srgbClr val="C00000"/>
                </a:solidFill>
              </a:rPr>
              <a:t> </a:t>
            </a:r>
            <a:r>
              <a:rPr lang="en-US" sz="3600" b="1" dirty="0" err="1">
                <a:solidFill>
                  <a:srgbClr val="C00000"/>
                </a:solidFill>
              </a:rPr>
              <a:t>biết</a:t>
            </a:r>
            <a:r>
              <a:rPr lang="en-US" sz="3600" b="1" dirty="0">
                <a:solidFill>
                  <a:srgbClr val="C00000"/>
                </a:solidFill>
              </a:rPr>
              <a:t> </a:t>
            </a:r>
            <a:r>
              <a:rPr lang="en-US" sz="3600" b="1" dirty="0" err="1">
                <a:solidFill>
                  <a:srgbClr val="C00000"/>
                </a:solidFill>
              </a:rPr>
              <a:t>trong</a:t>
            </a:r>
            <a:r>
              <a:rPr lang="en-US" sz="3600" b="1" dirty="0">
                <a:solidFill>
                  <a:srgbClr val="C00000"/>
                </a:solidFill>
              </a:rPr>
              <a:t> </a:t>
            </a:r>
            <a:r>
              <a:rPr lang="en-US" sz="3600" b="1" dirty="0" err="1">
                <a:solidFill>
                  <a:srgbClr val="C00000"/>
                </a:solidFill>
              </a:rPr>
              <a:t>các</a:t>
            </a:r>
            <a:r>
              <a:rPr lang="en-US" sz="3600" b="1" dirty="0">
                <a:solidFill>
                  <a:srgbClr val="C00000"/>
                </a:solidFill>
              </a:rPr>
              <a:t> </a:t>
            </a:r>
            <a:r>
              <a:rPr lang="en-US" sz="3600" b="1" dirty="0" err="1">
                <a:solidFill>
                  <a:srgbClr val="C00000"/>
                </a:solidFill>
              </a:rPr>
              <a:t>câu</a:t>
            </a:r>
            <a:r>
              <a:rPr lang="en-US" sz="3600" b="1" dirty="0">
                <a:solidFill>
                  <a:srgbClr val="C00000"/>
                </a:solidFill>
              </a:rPr>
              <a:t> </a:t>
            </a:r>
            <a:r>
              <a:rPr lang="en-US" sz="3600" b="1" dirty="0" err="1">
                <a:solidFill>
                  <a:srgbClr val="C00000"/>
                </a:solidFill>
              </a:rPr>
              <a:t>sau</a:t>
            </a:r>
            <a:r>
              <a:rPr lang="en-US" sz="3600" b="1" dirty="0">
                <a:solidFill>
                  <a:srgbClr val="C00000"/>
                </a:solidFill>
              </a:rPr>
              <a:t> </a:t>
            </a:r>
            <a:r>
              <a:rPr lang="en-US" sz="3600" b="1" dirty="0" err="1">
                <a:solidFill>
                  <a:srgbClr val="C00000"/>
                </a:solidFill>
              </a:rPr>
              <a:t>câu</a:t>
            </a:r>
            <a:r>
              <a:rPr lang="en-US" sz="3600" b="1" dirty="0">
                <a:solidFill>
                  <a:srgbClr val="C00000"/>
                </a:solidFill>
              </a:rPr>
              <a:t> </a:t>
            </a:r>
            <a:r>
              <a:rPr lang="en-US" sz="3600" b="1" dirty="0" err="1">
                <a:solidFill>
                  <a:srgbClr val="C00000"/>
                </a:solidFill>
              </a:rPr>
              <a:t>nào</a:t>
            </a:r>
            <a:r>
              <a:rPr lang="en-US" sz="3600" b="1" dirty="0">
                <a:solidFill>
                  <a:srgbClr val="C00000"/>
                </a:solidFill>
              </a:rPr>
              <a:t> </a:t>
            </a:r>
            <a:r>
              <a:rPr lang="en-US" sz="3600" b="1" dirty="0" err="1">
                <a:solidFill>
                  <a:srgbClr val="C00000"/>
                </a:solidFill>
              </a:rPr>
              <a:t>đúng</a:t>
            </a:r>
            <a:r>
              <a:rPr lang="en-US" sz="3600" b="1" dirty="0">
                <a:solidFill>
                  <a:srgbClr val="C00000"/>
                </a:solidFill>
              </a:rPr>
              <a:t>, </a:t>
            </a:r>
            <a:r>
              <a:rPr lang="en-US" sz="3600" b="1" dirty="0" err="1">
                <a:solidFill>
                  <a:srgbClr val="C00000"/>
                </a:solidFill>
              </a:rPr>
              <a:t>câu</a:t>
            </a:r>
            <a:r>
              <a:rPr lang="en-US" sz="3600" b="1" dirty="0">
                <a:solidFill>
                  <a:srgbClr val="C00000"/>
                </a:solidFill>
              </a:rPr>
              <a:t> </a:t>
            </a:r>
            <a:r>
              <a:rPr lang="en-US" sz="3600" b="1" dirty="0" err="1">
                <a:solidFill>
                  <a:srgbClr val="C00000"/>
                </a:solidFill>
              </a:rPr>
              <a:t>nào</a:t>
            </a:r>
            <a:r>
              <a:rPr lang="en-US" sz="3600" b="1" dirty="0">
                <a:solidFill>
                  <a:srgbClr val="C00000"/>
                </a:solidFill>
              </a:rPr>
              <a:t> </a:t>
            </a:r>
            <a:r>
              <a:rPr lang="en-US" sz="3600" b="1" dirty="0" err="1">
                <a:solidFill>
                  <a:srgbClr val="C00000"/>
                </a:solidFill>
              </a:rPr>
              <a:t>sai</a:t>
            </a:r>
            <a:r>
              <a:rPr lang="en-US" sz="3600" b="1" dirty="0">
                <a:solidFill>
                  <a:srgbClr val="C00000"/>
                </a:solidFill>
              </a:rPr>
              <a:t>.</a:t>
            </a:r>
          </a:p>
        </p:txBody>
      </p:sp>
      <p:sp>
        <p:nvSpPr>
          <p:cNvPr id="7" name="Rounded Rectangle 6"/>
          <p:cNvSpPr/>
          <p:nvPr/>
        </p:nvSpPr>
        <p:spPr>
          <a:xfrm>
            <a:off x="496146" y="2861193"/>
            <a:ext cx="9509760" cy="1078347"/>
          </a:xfrm>
          <a:custGeom>
            <a:avLst/>
            <a:gdLst>
              <a:gd name="connsiteX0" fmla="*/ 0 w 9509760"/>
              <a:gd name="connsiteY0" fmla="*/ 51590 h 1005840"/>
              <a:gd name="connsiteX1" fmla="*/ 51590 w 9509760"/>
              <a:gd name="connsiteY1" fmla="*/ 0 h 1005840"/>
              <a:gd name="connsiteX2" fmla="*/ 9458170 w 9509760"/>
              <a:gd name="connsiteY2" fmla="*/ 0 h 1005840"/>
              <a:gd name="connsiteX3" fmla="*/ 9509760 w 9509760"/>
              <a:gd name="connsiteY3" fmla="*/ 51590 h 1005840"/>
              <a:gd name="connsiteX4" fmla="*/ 9509760 w 9509760"/>
              <a:gd name="connsiteY4" fmla="*/ 954250 h 1005840"/>
              <a:gd name="connsiteX5" fmla="*/ 9458170 w 9509760"/>
              <a:gd name="connsiteY5" fmla="*/ 1005840 h 1005840"/>
              <a:gd name="connsiteX6" fmla="*/ 51590 w 9509760"/>
              <a:gd name="connsiteY6" fmla="*/ 1005840 h 1005840"/>
              <a:gd name="connsiteX7" fmla="*/ 0 w 9509760"/>
              <a:gd name="connsiteY7" fmla="*/ 954250 h 1005840"/>
              <a:gd name="connsiteX8" fmla="*/ 0 w 9509760"/>
              <a:gd name="connsiteY8" fmla="*/ 51590 h 1005840"/>
              <a:gd name="connsiteX0" fmla="*/ 0 w 9509760"/>
              <a:gd name="connsiteY0" fmla="*/ 51590 h 1005840"/>
              <a:gd name="connsiteX1" fmla="*/ 51590 w 9509760"/>
              <a:gd name="connsiteY1" fmla="*/ 0 h 1005840"/>
              <a:gd name="connsiteX2" fmla="*/ 9458170 w 9509760"/>
              <a:gd name="connsiteY2" fmla="*/ 0 h 1005840"/>
              <a:gd name="connsiteX3" fmla="*/ 9509760 w 9509760"/>
              <a:gd name="connsiteY3" fmla="*/ 51590 h 1005840"/>
              <a:gd name="connsiteX4" fmla="*/ 9509760 w 9509760"/>
              <a:gd name="connsiteY4" fmla="*/ 954250 h 1005840"/>
              <a:gd name="connsiteX5" fmla="*/ 9458170 w 9509760"/>
              <a:gd name="connsiteY5" fmla="*/ 1005840 h 1005840"/>
              <a:gd name="connsiteX6" fmla="*/ 51590 w 9509760"/>
              <a:gd name="connsiteY6" fmla="*/ 1005840 h 1005840"/>
              <a:gd name="connsiteX7" fmla="*/ 0 w 9509760"/>
              <a:gd name="connsiteY7" fmla="*/ 954250 h 1005840"/>
              <a:gd name="connsiteX8" fmla="*/ 0 w 9509760"/>
              <a:gd name="connsiteY8" fmla="*/ 51590 h 1005840"/>
              <a:gd name="connsiteX0" fmla="*/ 0 w 9509760"/>
              <a:gd name="connsiteY0" fmla="*/ 51590 h 1005840"/>
              <a:gd name="connsiteX1" fmla="*/ 51590 w 9509760"/>
              <a:gd name="connsiteY1" fmla="*/ 0 h 1005840"/>
              <a:gd name="connsiteX2" fmla="*/ 9458170 w 9509760"/>
              <a:gd name="connsiteY2" fmla="*/ 0 h 1005840"/>
              <a:gd name="connsiteX3" fmla="*/ 9509760 w 9509760"/>
              <a:gd name="connsiteY3" fmla="*/ 51590 h 1005840"/>
              <a:gd name="connsiteX4" fmla="*/ 9509760 w 9509760"/>
              <a:gd name="connsiteY4" fmla="*/ 954250 h 1005840"/>
              <a:gd name="connsiteX5" fmla="*/ 9458170 w 9509760"/>
              <a:gd name="connsiteY5" fmla="*/ 1005840 h 1005840"/>
              <a:gd name="connsiteX6" fmla="*/ 51590 w 9509760"/>
              <a:gd name="connsiteY6" fmla="*/ 1005840 h 1005840"/>
              <a:gd name="connsiteX7" fmla="*/ 0 w 9509760"/>
              <a:gd name="connsiteY7" fmla="*/ 954250 h 1005840"/>
              <a:gd name="connsiteX8" fmla="*/ 0 w 9509760"/>
              <a:gd name="connsiteY8" fmla="*/ 51590 h 1005840"/>
              <a:gd name="connsiteX0" fmla="*/ 0 w 9509760"/>
              <a:gd name="connsiteY0" fmla="*/ 70757 h 1025007"/>
              <a:gd name="connsiteX1" fmla="*/ 51590 w 9509760"/>
              <a:gd name="connsiteY1" fmla="*/ 19167 h 1025007"/>
              <a:gd name="connsiteX2" fmla="*/ 9458170 w 9509760"/>
              <a:gd name="connsiteY2" fmla="*/ 19167 h 1025007"/>
              <a:gd name="connsiteX3" fmla="*/ 9509760 w 9509760"/>
              <a:gd name="connsiteY3" fmla="*/ 70757 h 1025007"/>
              <a:gd name="connsiteX4" fmla="*/ 9509760 w 9509760"/>
              <a:gd name="connsiteY4" fmla="*/ 973417 h 1025007"/>
              <a:gd name="connsiteX5" fmla="*/ 9458170 w 9509760"/>
              <a:gd name="connsiteY5" fmla="*/ 1025007 h 1025007"/>
              <a:gd name="connsiteX6" fmla="*/ 51590 w 9509760"/>
              <a:gd name="connsiteY6" fmla="*/ 1025007 h 1025007"/>
              <a:gd name="connsiteX7" fmla="*/ 0 w 9509760"/>
              <a:gd name="connsiteY7" fmla="*/ 973417 h 1025007"/>
              <a:gd name="connsiteX8" fmla="*/ 0 w 9509760"/>
              <a:gd name="connsiteY8" fmla="*/ 70757 h 1025007"/>
              <a:gd name="connsiteX0" fmla="*/ 0 w 9509760"/>
              <a:gd name="connsiteY0" fmla="*/ 70757 h 1025007"/>
              <a:gd name="connsiteX1" fmla="*/ 51590 w 9509760"/>
              <a:gd name="connsiteY1" fmla="*/ 19167 h 1025007"/>
              <a:gd name="connsiteX2" fmla="*/ 9458170 w 9509760"/>
              <a:gd name="connsiteY2" fmla="*/ 19167 h 1025007"/>
              <a:gd name="connsiteX3" fmla="*/ 9509760 w 9509760"/>
              <a:gd name="connsiteY3" fmla="*/ 70757 h 1025007"/>
              <a:gd name="connsiteX4" fmla="*/ 9509760 w 9509760"/>
              <a:gd name="connsiteY4" fmla="*/ 973417 h 1025007"/>
              <a:gd name="connsiteX5" fmla="*/ 9458170 w 9509760"/>
              <a:gd name="connsiteY5" fmla="*/ 1025007 h 1025007"/>
              <a:gd name="connsiteX6" fmla="*/ 51590 w 9509760"/>
              <a:gd name="connsiteY6" fmla="*/ 1025007 h 1025007"/>
              <a:gd name="connsiteX7" fmla="*/ 0 w 9509760"/>
              <a:gd name="connsiteY7" fmla="*/ 973417 h 1025007"/>
              <a:gd name="connsiteX8" fmla="*/ 0 w 9509760"/>
              <a:gd name="connsiteY8" fmla="*/ 70757 h 1025007"/>
              <a:gd name="connsiteX0" fmla="*/ 0 w 9509760"/>
              <a:gd name="connsiteY0" fmla="*/ 70757 h 1052100"/>
              <a:gd name="connsiteX1" fmla="*/ 51590 w 9509760"/>
              <a:gd name="connsiteY1" fmla="*/ 19167 h 1052100"/>
              <a:gd name="connsiteX2" fmla="*/ 9458170 w 9509760"/>
              <a:gd name="connsiteY2" fmla="*/ 19167 h 1052100"/>
              <a:gd name="connsiteX3" fmla="*/ 9509760 w 9509760"/>
              <a:gd name="connsiteY3" fmla="*/ 70757 h 1052100"/>
              <a:gd name="connsiteX4" fmla="*/ 9509760 w 9509760"/>
              <a:gd name="connsiteY4" fmla="*/ 973417 h 1052100"/>
              <a:gd name="connsiteX5" fmla="*/ 9458170 w 9509760"/>
              <a:gd name="connsiteY5" fmla="*/ 1025007 h 1052100"/>
              <a:gd name="connsiteX6" fmla="*/ 51590 w 9509760"/>
              <a:gd name="connsiteY6" fmla="*/ 1025007 h 1052100"/>
              <a:gd name="connsiteX7" fmla="*/ 0 w 9509760"/>
              <a:gd name="connsiteY7" fmla="*/ 973417 h 1052100"/>
              <a:gd name="connsiteX8" fmla="*/ 0 w 9509760"/>
              <a:gd name="connsiteY8" fmla="*/ 70757 h 1052100"/>
              <a:gd name="connsiteX0" fmla="*/ 0 w 9509760"/>
              <a:gd name="connsiteY0" fmla="*/ 70757 h 1045962"/>
              <a:gd name="connsiteX1" fmla="*/ 51590 w 9509760"/>
              <a:gd name="connsiteY1" fmla="*/ 19167 h 1045962"/>
              <a:gd name="connsiteX2" fmla="*/ 9458170 w 9509760"/>
              <a:gd name="connsiteY2" fmla="*/ 19167 h 1045962"/>
              <a:gd name="connsiteX3" fmla="*/ 9509760 w 9509760"/>
              <a:gd name="connsiteY3" fmla="*/ 70757 h 1045962"/>
              <a:gd name="connsiteX4" fmla="*/ 9509760 w 9509760"/>
              <a:gd name="connsiteY4" fmla="*/ 973417 h 1045962"/>
              <a:gd name="connsiteX5" fmla="*/ 9458170 w 9509760"/>
              <a:gd name="connsiteY5" fmla="*/ 1025007 h 1045962"/>
              <a:gd name="connsiteX6" fmla="*/ 173510 w 9509760"/>
              <a:gd name="connsiteY6" fmla="*/ 994527 h 1045962"/>
              <a:gd name="connsiteX7" fmla="*/ 0 w 9509760"/>
              <a:gd name="connsiteY7" fmla="*/ 973417 h 1045962"/>
              <a:gd name="connsiteX8" fmla="*/ 0 w 9509760"/>
              <a:gd name="connsiteY8" fmla="*/ 70757 h 1045962"/>
              <a:gd name="connsiteX0" fmla="*/ 0 w 9509760"/>
              <a:gd name="connsiteY0" fmla="*/ 70757 h 1078347"/>
              <a:gd name="connsiteX1" fmla="*/ 51590 w 9509760"/>
              <a:gd name="connsiteY1" fmla="*/ 19167 h 1078347"/>
              <a:gd name="connsiteX2" fmla="*/ 9458170 w 9509760"/>
              <a:gd name="connsiteY2" fmla="*/ 19167 h 1078347"/>
              <a:gd name="connsiteX3" fmla="*/ 9509760 w 9509760"/>
              <a:gd name="connsiteY3" fmla="*/ 70757 h 1078347"/>
              <a:gd name="connsiteX4" fmla="*/ 9509760 w 9509760"/>
              <a:gd name="connsiteY4" fmla="*/ 973417 h 1078347"/>
              <a:gd name="connsiteX5" fmla="*/ 9458170 w 9509760"/>
              <a:gd name="connsiteY5" fmla="*/ 1025007 h 1078347"/>
              <a:gd name="connsiteX6" fmla="*/ 173510 w 9509760"/>
              <a:gd name="connsiteY6" fmla="*/ 994527 h 1078347"/>
              <a:gd name="connsiteX7" fmla="*/ 0 w 9509760"/>
              <a:gd name="connsiteY7" fmla="*/ 973417 h 1078347"/>
              <a:gd name="connsiteX8" fmla="*/ 0 w 9509760"/>
              <a:gd name="connsiteY8" fmla="*/ 70757 h 1078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09760" h="1078347">
                <a:moveTo>
                  <a:pt x="0" y="70757"/>
                </a:moveTo>
                <a:cubicBezTo>
                  <a:pt x="0" y="42265"/>
                  <a:pt x="23098" y="19167"/>
                  <a:pt x="51590" y="19167"/>
                </a:cubicBezTo>
                <a:cubicBezTo>
                  <a:pt x="2242237" y="125847"/>
                  <a:pt x="6124523" y="-57033"/>
                  <a:pt x="9458170" y="19167"/>
                </a:cubicBezTo>
                <a:cubicBezTo>
                  <a:pt x="9486662" y="19167"/>
                  <a:pt x="9509760" y="42265"/>
                  <a:pt x="9509760" y="70757"/>
                </a:cubicBezTo>
                <a:cubicBezTo>
                  <a:pt x="9464040" y="585004"/>
                  <a:pt x="9509760" y="672530"/>
                  <a:pt x="9509760" y="973417"/>
                </a:cubicBezTo>
                <a:cubicBezTo>
                  <a:pt x="9509760" y="1001909"/>
                  <a:pt x="9486662" y="1025007"/>
                  <a:pt x="9458170" y="1025007"/>
                </a:cubicBezTo>
                <a:cubicBezTo>
                  <a:pt x="5453963" y="1085967"/>
                  <a:pt x="2028877" y="1116447"/>
                  <a:pt x="173510" y="994527"/>
                </a:cubicBezTo>
                <a:cubicBezTo>
                  <a:pt x="145018" y="994527"/>
                  <a:pt x="0" y="1001909"/>
                  <a:pt x="0" y="973417"/>
                </a:cubicBezTo>
                <a:cubicBezTo>
                  <a:pt x="0" y="672530"/>
                  <a:pt x="45720" y="493564"/>
                  <a:pt x="0" y="70757"/>
                </a:cubicBezTo>
                <a:close/>
              </a:path>
            </a:pathLst>
          </a:custGeom>
          <a:solidFill>
            <a:schemeClr val="bg1"/>
          </a:solidFill>
          <a:ln w="57150">
            <a:solidFill>
              <a:schemeClr val="tx2">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chemeClr val="tx1">
                    <a:lumMod val="85000"/>
                    <a:lumOff val="15000"/>
                  </a:schemeClr>
                </a:solidFill>
              </a:rPr>
              <a:t>b. </a:t>
            </a:r>
            <a:r>
              <a:rPr lang="en-US" sz="3200" dirty="0" err="1">
                <a:solidFill>
                  <a:schemeClr val="tx1">
                    <a:lumMod val="85000"/>
                    <a:lumOff val="15000"/>
                  </a:schemeClr>
                </a:solidFill>
              </a:rPr>
              <a:t>Vùng</a:t>
            </a:r>
            <a:r>
              <a:rPr lang="en-US" sz="3200" dirty="0">
                <a:solidFill>
                  <a:schemeClr val="tx1">
                    <a:lumMod val="85000"/>
                    <a:lumOff val="15000"/>
                  </a:schemeClr>
                </a:solidFill>
              </a:rPr>
              <a:t> </a:t>
            </a:r>
            <a:r>
              <a:rPr lang="en-US" sz="3200" dirty="0" err="1">
                <a:solidFill>
                  <a:schemeClr val="tx1">
                    <a:lumMod val="85000"/>
                    <a:lumOff val="15000"/>
                  </a:schemeClr>
                </a:solidFill>
              </a:rPr>
              <a:t>Trung</a:t>
            </a:r>
            <a:r>
              <a:rPr lang="en-US" sz="3200" dirty="0">
                <a:solidFill>
                  <a:schemeClr val="tx1">
                    <a:lumMod val="85000"/>
                    <a:lumOff val="15000"/>
                  </a:schemeClr>
                </a:solidFill>
              </a:rPr>
              <a:t> du </a:t>
            </a:r>
            <a:r>
              <a:rPr lang="en-US" sz="3200" dirty="0" err="1">
                <a:solidFill>
                  <a:schemeClr val="tx1">
                    <a:lumMod val="85000"/>
                    <a:lumOff val="15000"/>
                  </a:schemeClr>
                </a:solidFill>
              </a:rPr>
              <a:t>và</a:t>
            </a:r>
            <a:r>
              <a:rPr lang="en-US" sz="3200" dirty="0">
                <a:solidFill>
                  <a:schemeClr val="tx1">
                    <a:lumMod val="85000"/>
                    <a:lumOff val="15000"/>
                  </a:schemeClr>
                </a:solidFill>
              </a:rPr>
              <a:t> </a:t>
            </a:r>
            <a:r>
              <a:rPr lang="en-US" sz="3200" dirty="0" err="1">
                <a:solidFill>
                  <a:schemeClr val="tx1">
                    <a:lumMod val="85000"/>
                    <a:lumOff val="15000"/>
                  </a:schemeClr>
                </a:solidFill>
              </a:rPr>
              <a:t>miền</a:t>
            </a:r>
            <a:r>
              <a:rPr lang="en-US" sz="3200" dirty="0">
                <a:solidFill>
                  <a:schemeClr val="tx1">
                    <a:lumMod val="85000"/>
                    <a:lumOff val="15000"/>
                  </a:schemeClr>
                </a:solidFill>
              </a:rPr>
              <a:t> </a:t>
            </a:r>
            <a:r>
              <a:rPr lang="en-US" sz="3200" dirty="0" err="1">
                <a:solidFill>
                  <a:schemeClr val="tx1">
                    <a:lumMod val="85000"/>
                    <a:lumOff val="15000"/>
                  </a:schemeClr>
                </a:solidFill>
              </a:rPr>
              <a:t>núi</a:t>
            </a:r>
            <a:r>
              <a:rPr lang="en-US" sz="3200" dirty="0">
                <a:solidFill>
                  <a:schemeClr val="tx1">
                    <a:lumMod val="85000"/>
                    <a:lumOff val="15000"/>
                  </a:schemeClr>
                </a:solidFill>
              </a:rPr>
              <a:t> </a:t>
            </a:r>
            <a:r>
              <a:rPr lang="en-US" sz="3200" dirty="0" err="1">
                <a:solidFill>
                  <a:schemeClr val="tx1">
                    <a:lumMod val="85000"/>
                    <a:lumOff val="15000"/>
                  </a:schemeClr>
                </a:solidFill>
              </a:rPr>
              <a:t>Bắc</a:t>
            </a:r>
            <a:r>
              <a:rPr lang="en-US" sz="3200" dirty="0">
                <a:solidFill>
                  <a:schemeClr val="tx1">
                    <a:lumMod val="85000"/>
                    <a:lumOff val="15000"/>
                  </a:schemeClr>
                </a:solidFill>
              </a:rPr>
              <a:t> </a:t>
            </a:r>
            <a:r>
              <a:rPr lang="en-US" sz="3200" dirty="0" err="1">
                <a:solidFill>
                  <a:schemeClr val="tx1">
                    <a:lumMod val="85000"/>
                    <a:lumOff val="15000"/>
                  </a:schemeClr>
                </a:solidFill>
              </a:rPr>
              <a:t>Bộ</a:t>
            </a:r>
            <a:r>
              <a:rPr lang="en-US" sz="3200" dirty="0">
                <a:solidFill>
                  <a:schemeClr val="tx1">
                    <a:lumMod val="85000"/>
                    <a:lumOff val="15000"/>
                  </a:schemeClr>
                </a:solidFill>
              </a:rPr>
              <a:t> </a:t>
            </a:r>
            <a:r>
              <a:rPr lang="en-US" sz="3200" dirty="0" err="1">
                <a:solidFill>
                  <a:schemeClr val="tx1">
                    <a:lumMod val="85000"/>
                    <a:lumOff val="15000"/>
                  </a:schemeClr>
                </a:solidFill>
              </a:rPr>
              <a:t>có</a:t>
            </a:r>
            <a:r>
              <a:rPr lang="en-US" sz="3200" dirty="0">
                <a:solidFill>
                  <a:schemeClr val="tx1">
                    <a:lumMod val="85000"/>
                    <a:lumOff val="15000"/>
                  </a:schemeClr>
                </a:solidFill>
              </a:rPr>
              <a:t> </a:t>
            </a:r>
            <a:r>
              <a:rPr lang="en-US" sz="3200" dirty="0" err="1">
                <a:solidFill>
                  <a:schemeClr val="tx1">
                    <a:lumMod val="85000"/>
                    <a:lumOff val="15000"/>
                  </a:schemeClr>
                </a:solidFill>
              </a:rPr>
              <a:t>khí</a:t>
            </a:r>
            <a:r>
              <a:rPr lang="en-US" sz="3200" dirty="0">
                <a:solidFill>
                  <a:schemeClr val="tx1">
                    <a:lumMod val="85000"/>
                    <a:lumOff val="15000"/>
                  </a:schemeClr>
                </a:solidFill>
              </a:rPr>
              <a:t> </a:t>
            </a:r>
            <a:r>
              <a:rPr lang="en-US" sz="3200" dirty="0" err="1">
                <a:solidFill>
                  <a:schemeClr val="tx1">
                    <a:lumMod val="85000"/>
                    <a:lumOff val="15000"/>
                  </a:schemeClr>
                </a:solidFill>
              </a:rPr>
              <a:t>hậu</a:t>
            </a:r>
            <a:r>
              <a:rPr lang="en-US" sz="3200" dirty="0">
                <a:solidFill>
                  <a:schemeClr val="tx1">
                    <a:lumMod val="85000"/>
                    <a:lumOff val="15000"/>
                  </a:schemeClr>
                </a:solidFill>
              </a:rPr>
              <a:t> </a:t>
            </a:r>
            <a:r>
              <a:rPr lang="en-US" sz="3200" dirty="0" err="1">
                <a:solidFill>
                  <a:schemeClr val="tx1">
                    <a:lumMod val="85000"/>
                    <a:lumOff val="15000"/>
                  </a:schemeClr>
                </a:solidFill>
              </a:rPr>
              <a:t>nhiệt</a:t>
            </a:r>
            <a:r>
              <a:rPr lang="en-US" sz="3200" dirty="0">
                <a:solidFill>
                  <a:schemeClr val="tx1">
                    <a:lumMod val="85000"/>
                    <a:lumOff val="15000"/>
                  </a:schemeClr>
                </a:solidFill>
              </a:rPr>
              <a:t> </a:t>
            </a:r>
            <a:r>
              <a:rPr lang="en-US" sz="3200" dirty="0" err="1">
                <a:solidFill>
                  <a:schemeClr val="tx1">
                    <a:lumMod val="85000"/>
                    <a:lumOff val="15000"/>
                  </a:schemeClr>
                </a:solidFill>
              </a:rPr>
              <a:t>đới</a:t>
            </a:r>
            <a:r>
              <a:rPr lang="en-US" sz="3200" dirty="0">
                <a:solidFill>
                  <a:schemeClr val="tx1">
                    <a:lumMod val="85000"/>
                    <a:lumOff val="15000"/>
                  </a:schemeClr>
                </a:solidFill>
              </a:rPr>
              <a:t> </a:t>
            </a:r>
            <a:r>
              <a:rPr lang="en-US" sz="3200" dirty="0" err="1">
                <a:solidFill>
                  <a:schemeClr val="tx1">
                    <a:lumMod val="85000"/>
                    <a:lumOff val="15000"/>
                  </a:schemeClr>
                </a:solidFill>
              </a:rPr>
              <a:t>ẩm</a:t>
            </a:r>
            <a:r>
              <a:rPr lang="en-US" sz="3200" dirty="0">
                <a:solidFill>
                  <a:schemeClr val="tx1">
                    <a:lumMod val="85000"/>
                    <a:lumOff val="15000"/>
                  </a:schemeClr>
                </a:solidFill>
              </a:rPr>
              <a:t> </a:t>
            </a:r>
            <a:r>
              <a:rPr lang="en-US" sz="3200" dirty="0" err="1">
                <a:solidFill>
                  <a:schemeClr val="tx1">
                    <a:lumMod val="85000"/>
                    <a:lumOff val="15000"/>
                  </a:schemeClr>
                </a:solidFill>
              </a:rPr>
              <a:t>gió</a:t>
            </a:r>
            <a:r>
              <a:rPr lang="en-US" sz="3200" dirty="0">
                <a:solidFill>
                  <a:schemeClr val="tx1">
                    <a:lumMod val="85000"/>
                    <a:lumOff val="15000"/>
                  </a:schemeClr>
                </a:solidFill>
              </a:rPr>
              <a:t> </a:t>
            </a:r>
            <a:r>
              <a:rPr lang="en-US" sz="3200" dirty="0" err="1">
                <a:solidFill>
                  <a:schemeClr val="tx1">
                    <a:lumMod val="85000"/>
                    <a:lumOff val="15000"/>
                  </a:schemeClr>
                </a:solidFill>
              </a:rPr>
              <a:t>mùa</a:t>
            </a:r>
            <a:r>
              <a:rPr lang="en-US" sz="3200" dirty="0">
                <a:solidFill>
                  <a:schemeClr val="tx1">
                    <a:lumMod val="85000"/>
                    <a:lumOff val="15000"/>
                  </a:schemeClr>
                </a:solidFill>
              </a:rPr>
              <a:t> </a:t>
            </a:r>
            <a:r>
              <a:rPr lang="en-US" sz="3200" dirty="0" err="1">
                <a:solidFill>
                  <a:schemeClr val="tx1">
                    <a:lumMod val="85000"/>
                    <a:lumOff val="15000"/>
                  </a:schemeClr>
                </a:solidFill>
              </a:rPr>
              <a:t>với</a:t>
            </a:r>
            <a:r>
              <a:rPr lang="en-US" sz="3200" dirty="0">
                <a:solidFill>
                  <a:schemeClr val="tx1">
                    <a:lumMod val="85000"/>
                    <a:lumOff val="15000"/>
                  </a:schemeClr>
                </a:solidFill>
              </a:rPr>
              <a:t> </a:t>
            </a:r>
            <a:r>
              <a:rPr lang="en-US" sz="3200" dirty="0" err="1">
                <a:solidFill>
                  <a:schemeClr val="tx1">
                    <a:lumMod val="85000"/>
                    <a:lumOff val="15000"/>
                  </a:schemeClr>
                </a:solidFill>
              </a:rPr>
              <a:t>mùa</a:t>
            </a:r>
            <a:r>
              <a:rPr lang="en-US" sz="3200" dirty="0">
                <a:solidFill>
                  <a:schemeClr val="tx1">
                    <a:lumMod val="85000"/>
                    <a:lumOff val="15000"/>
                  </a:schemeClr>
                </a:solidFill>
              </a:rPr>
              <a:t> </a:t>
            </a:r>
            <a:r>
              <a:rPr lang="en-US" sz="3200" dirty="0" err="1">
                <a:solidFill>
                  <a:schemeClr val="tx1">
                    <a:lumMod val="85000"/>
                    <a:lumOff val="15000"/>
                  </a:schemeClr>
                </a:solidFill>
              </a:rPr>
              <a:t>đông</a:t>
            </a:r>
            <a:r>
              <a:rPr lang="en-US" sz="3200" dirty="0">
                <a:solidFill>
                  <a:schemeClr val="tx1">
                    <a:lumMod val="85000"/>
                    <a:lumOff val="15000"/>
                  </a:schemeClr>
                </a:solidFill>
              </a:rPr>
              <a:t> </a:t>
            </a:r>
            <a:r>
              <a:rPr lang="en-US" sz="3200" dirty="0" err="1">
                <a:solidFill>
                  <a:schemeClr val="tx1">
                    <a:lumMod val="85000"/>
                    <a:lumOff val="15000"/>
                  </a:schemeClr>
                </a:solidFill>
              </a:rPr>
              <a:t>lạnh</a:t>
            </a:r>
            <a:r>
              <a:rPr lang="en-US" sz="3200" dirty="0">
                <a:solidFill>
                  <a:schemeClr val="tx1">
                    <a:lumMod val="85000"/>
                    <a:lumOff val="15000"/>
                  </a:schemeClr>
                </a:solidFill>
              </a:rPr>
              <a:t> </a:t>
            </a:r>
            <a:r>
              <a:rPr lang="en-US" sz="3200" dirty="0" err="1">
                <a:solidFill>
                  <a:schemeClr val="tx1">
                    <a:lumMod val="85000"/>
                    <a:lumOff val="15000"/>
                  </a:schemeClr>
                </a:solidFill>
              </a:rPr>
              <a:t>nhất</a:t>
            </a:r>
            <a:r>
              <a:rPr lang="en-US" sz="3200" dirty="0">
                <a:solidFill>
                  <a:schemeClr val="tx1">
                    <a:lumMod val="85000"/>
                    <a:lumOff val="15000"/>
                  </a:schemeClr>
                </a:solidFill>
              </a:rPr>
              <a:t> </a:t>
            </a:r>
            <a:r>
              <a:rPr lang="en-US" sz="3200" dirty="0" err="1">
                <a:solidFill>
                  <a:schemeClr val="tx1">
                    <a:lumMod val="85000"/>
                    <a:lumOff val="15000"/>
                  </a:schemeClr>
                </a:solidFill>
              </a:rPr>
              <a:t>cả</a:t>
            </a:r>
            <a:r>
              <a:rPr lang="en-US" sz="3200" dirty="0">
                <a:solidFill>
                  <a:schemeClr val="tx1">
                    <a:lumMod val="85000"/>
                    <a:lumOff val="15000"/>
                  </a:schemeClr>
                </a:solidFill>
              </a:rPr>
              <a:t> </a:t>
            </a:r>
            <a:r>
              <a:rPr lang="en-US" sz="3200" dirty="0" err="1">
                <a:solidFill>
                  <a:schemeClr val="tx1">
                    <a:lumMod val="85000"/>
                    <a:lumOff val="15000"/>
                  </a:schemeClr>
                </a:solidFill>
              </a:rPr>
              <a:t>nước</a:t>
            </a:r>
            <a:r>
              <a:rPr lang="en-US" sz="3200" dirty="0">
                <a:solidFill>
                  <a:schemeClr val="tx1">
                    <a:lumMod val="85000"/>
                    <a:lumOff val="15000"/>
                  </a:schemeClr>
                </a:solidFill>
              </a:rPr>
              <a:t>.</a:t>
            </a:r>
          </a:p>
        </p:txBody>
      </p:sp>
      <p:sp>
        <p:nvSpPr>
          <p:cNvPr id="8" name="Rounded Rectangle 7"/>
          <p:cNvSpPr/>
          <p:nvPr/>
        </p:nvSpPr>
        <p:spPr>
          <a:xfrm>
            <a:off x="441960" y="4099244"/>
            <a:ext cx="9638452" cy="1050402"/>
          </a:xfrm>
          <a:custGeom>
            <a:avLst/>
            <a:gdLst>
              <a:gd name="connsiteX0" fmla="*/ 0 w 9509760"/>
              <a:gd name="connsiteY0" fmla="*/ 51590 h 1005840"/>
              <a:gd name="connsiteX1" fmla="*/ 51590 w 9509760"/>
              <a:gd name="connsiteY1" fmla="*/ 0 h 1005840"/>
              <a:gd name="connsiteX2" fmla="*/ 9458170 w 9509760"/>
              <a:gd name="connsiteY2" fmla="*/ 0 h 1005840"/>
              <a:gd name="connsiteX3" fmla="*/ 9509760 w 9509760"/>
              <a:gd name="connsiteY3" fmla="*/ 51590 h 1005840"/>
              <a:gd name="connsiteX4" fmla="*/ 9509760 w 9509760"/>
              <a:gd name="connsiteY4" fmla="*/ 954250 h 1005840"/>
              <a:gd name="connsiteX5" fmla="*/ 9458170 w 9509760"/>
              <a:gd name="connsiteY5" fmla="*/ 1005840 h 1005840"/>
              <a:gd name="connsiteX6" fmla="*/ 51590 w 9509760"/>
              <a:gd name="connsiteY6" fmla="*/ 1005840 h 1005840"/>
              <a:gd name="connsiteX7" fmla="*/ 0 w 9509760"/>
              <a:gd name="connsiteY7" fmla="*/ 954250 h 1005840"/>
              <a:gd name="connsiteX8" fmla="*/ 0 w 9509760"/>
              <a:gd name="connsiteY8" fmla="*/ 51590 h 1005840"/>
              <a:gd name="connsiteX0" fmla="*/ 54186 w 9563946"/>
              <a:gd name="connsiteY0" fmla="*/ 51590 h 1005840"/>
              <a:gd name="connsiteX1" fmla="*/ 105776 w 9563946"/>
              <a:gd name="connsiteY1" fmla="*/ 0 h 1005840"/>
              <a:gd name="connsiteX2" fmla="*/ 9512356 w 9563946"/>
              <a:gd name="connsiteY2" fmla="*/ 0 h 1005840"/>
              <a:gd name="connsiteX3" fmla="*/ 9563946 w 9563946"/>
              <a:gd name="connsiteY3" fmla="*/ 51590 h 1005840"/>
              <a:gd name="connsiteX4" fmla="*/ 9563946 w 9563946"/>
              <a:gd name="connsiteY4" fmla="*/ 954250 h 1005840"/>
              <a:gd name="connsiteX5" fmla="*/ 9512356 w 9563946"/>
              <a:gd name="connsiteY5" fmla="*/ 1005840 h 1005840"/>
              <a:gd name="connsiteX6" fmla="*/ 105776 w 9563946"/>
              <a:gd name="connsiteY6" fmla="*/ 1005840 h 1005840"/>
              <a:gd name="connsiteX7" fmla="*/ 54186 w 9563946"/>
              <a:gd name="connsiteY7" fmla="*/ 954250 h 1005840"/>
              <a:gd name="connsiteX8" fmla="*/ 54186 w 9563946"/>
              <a:gd name="connsiteY8" fmla="*/ 51590 h 1005840"/>
              <a:gd name="connsiteX0" fmla="*/ 54186 w 9563946"/>
              <a:gd name="connsiteY0" fmla="*/ 99003 h 1053253"/>
              <a:gd name="connsiteX1" fmla="*/ 105776 w 9563946"/>
              <a:gd name="connsiteY1" fmla="*/ 47413 h 1053253"/>
              <a:gd name="connsiteX2" fmla="*/ 9512356 w 9563946"/>
              <a:gd name="connsiteY2" fmla="*/ 47413 h 1053253"/>
              <a:gd name="connsiteX3" fmla="*/ 9563946 w 9563946"/>
              <a:gd name="connsiteY3" fmla="*/ 99003 h 1053253"/>
              <a:gd name="connsiteX4" fmla="*/ 9563946 w 9563946"/>
              <a:gd name="connsiteY4" fmla="*/ 1001663 h 1053253"/>
              <a:gd name="connsiteX5" fmla="*/ 9512356 w 9563946"/>
              <a:gd name="connsiteY5" fmla="*/ 1053253 h 1053253"/>
              <a:gd name="connsiteX6" fmla="*/ 105776 w 9563946"/>
              <a:gd name="connsiteY6" fmla="*/ 1053253 h 1053253"/>
              <a:gd name="connsiteX7" fmla="*/ 54186 w 9563946"/>
              <a:gd name="connsiteY7" fmla="*/ 1001663 h 1053253"/>
              <a:gd name="connsiteX8" fmla="*/ 54186 w 9563946"/>
              <a:gd name="connsiteY8" fmla="*/ 99003 h 1053253"/>
              <a:gd name="connsiteX0" fmla="*/ 54186 w 9563946"/>
              <a:gd name="connsiteY0" fmla="*/ 82386 h 1036636"/>
              <a:gd name="connsiteX1" fmla="*/ 105776 w 9563946"/>
              <a:gd name="connsiteY1" fmla="*/ 30796 h 1036636"/>
              <a:gd name="connsiteX2" fmla="*/ 9512356 w 9563946"/>
              <a:gd name="connsiteY2" fmla="*/ 30796 h 1036636"/>
              <a:gd name="connsiteX3" fmla="*/ 9563946 w 9563946"/>
              <a:gd name="connsiteY3" fmla="*/ 82386 h 1036636"/>
              <a:gd name="connsiteX4" fmla="*/ 9563946 w 9563946"/>
              <a:gd name="connsiteY4" fmla="*/ 985046 h 1036636"/>
              <a:gd name="connsiteX5" fmla="*/ 9512356 w 9563946"/>
              <a:gd name="connsiteY5" fmla="*/ 1036636 h 1036636"/>
              <a:gd name="connsiteX6" fmla="*/ 105776 w 9563946"/>
              <a:gd name="connsiteY6" fmla="*/ 1036636 h 1036636"/>
              <a:gd name="connsiteX7" fmla="*/ 54186 w 9563946"/>
              <a:gd name="connsiteY7" fmla="*/ 985046 h 1036636"/>
              <a:gd name="connsiteX8" fmla="*/ 54186 w 9563946"/>
              <a:gd name="connsiteY8" fmla="*/ 82386 h 1036636"/>
              <a:gd name="connsiteX0" fmla="*/ 54186 w 9563946"/>
              <a:gd name="connsiteY0" fmla="*/ 82386 h 1036636"/>
              <a:gd name="connsiteX1" fmla="*/ 105776 w 9563946"/>
              <a:gd name="connsiteY1" fmla="*/ 30796 h 1036636"/>
              <a:gd name="connsiteX2" fmla="*/ 9512356 w 9563946"/>
              <a:gd name="connsiteY2" fmla="*/ 30796 h 1036636"/>
              <a:gd name="connsiteX3" fmla="*/ 9563946 w 9563946"/>
              <a:gd name="connsiteY3" fmla="*/ 82386 h 1036636"/>
              <a:gd name="connsiteX4" fmla="*/ 9563946 w 9563946"/>
              <a:gd name="connsiteY4" fmla="*/ 985046 h 1036636"/>
              <a:gd name="connsiteX5" fmla="*/ 9512356 w 9563946"/>
              <a:gd name="connsiteY5" fmla="*/ 1036636 h 1036636"/>
              <a:gd name="connsiteX6" fmla="*/ 105776 w 9563946"/>
              <a:gd name="connsiteY6" fmla="*/ 1036636 h 1036636"/>
              <a:gd name="connsiteX7" fmla="*/ 54186 w 9563946"/>
              <a:gd name="connsiteY7" fmla="*/ 985046 h 1036636"/>
              <a:gd name="connsiteX8" fmla="*/ 54186 w 9563946"/>
              <a:gd name="connsiteY8" fmla="*/ 82386 h 1036636"/>
              <a:gd name="connsiteX0" fmla="*/ 54186 w 9638452"/>
              <a:gd name="connsiteY0" fmla="*/ 82386 h 1036636"/>
              <a:gd name="connsiteX1" fmla="*/ 105776 w 9638452"/>
              <a:gd name="connsiteY1" fmla="*/ 30796 h 1036636"/>
              <a:gd name="connsiteX2" fmla="*/ 9512356 w 9638452"/>
              <a:gd name="connsiteY2" fmla="*/ 30796 h 1036636"/>
              <a:gd name="connsiteX3" fmla="*/ 9563946 w 9638452"/>
              <a:gd name="connsiteY3" fmla="*/ 82386 h 1036636"/>
              <a:gd name="connsiteX4" fmla="*/ 9563946 w 9638452"/>
              <a:gd name="connsiteY4" fmla="*/ 985046 h 1036636"/>
              <a:gd name="connsiteX5" fmla="*/ 9512356 w 9638452"/>
              <a:gd name="connsiteY5" fmla="*/ 1036636 h 1036636"/>
              <a:gd name="connsiteX6" fmla="*/ 105776 w 9638452"/>
              <a:gd name="connsiteY6" fmla="*/ 1036636 h 1036636"/>
              <a:gd name="connsiteX7" fmla="*/ 54186 w 9638452"/>
              <a:gd name="connsiteY7" fmla="*/ 985046 h 1036636"/>
              <a:gd name="connsiteX8" fmla="*/ 54186 w 9638452"/>
              <a:gd name="connsiteY8" fmla="*/ 82386 h 1036636"/>
              <a:gd name="connsiteX0" fmla="*/ 54186 w 9638452"/>
              <a:gd name="connsiteY0" fmla="*/ 82386 h 1050402"/>
              <a:gd name="connsiteX1" fmla="*/ 105776 w 9638452"/>
              <a:gd name="connsiteY1" fmla="*/ 30796 h 1050402"/>
              <a:gd name="connsiteX2" fmla="*/ 9512356 w 9638452"/>
              <a:gd name="connsiteY2" fmla="*/ 30796 h 1050402"/>
              <a:gd name="connsiteX3" fmla="*/ 9563946 w 9638452"/>
              <a:gd name="connsiteY3" fmla="*/ 82386 h 1050402"/>
              <a:gd name="connsiteX4" fmla="*/ 9563946 w 9638452"/>
              <a:gd name="connsiteY4" fmla="*/ 985046 h 1050402"/>
              <a:gd name="connsiteX5" fmla="*/ 9512356 w 9638452"/>
              <a:gd name="connsiteY5" fmla="*/ 1036636 h 1050402"/>
              <a:gd name="connsiteX6" fmla="*/ 105776 w 9638452"/>
              <a:gd name="connsiteY6" fmla="*/ 1036636 h 1050402"/>
              <a:gd name="connsiteX7" fmla="*/ 54186 w 9638452"/>
              <a:gd name="connsiteY7" fmla="*/ 985046 h 1050402"/>
              <a:gd name="connsiteX8" fmla="*/ 54186 w 9638452"/>
              <a:gd name="connsiteY8" fmla="*/ 82386 h 105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38452" h="1050402">
                <a:moveTo>
                  <a:pt x="54186" y="82386"/>
                </a:moveTo>
                <a:cubicBezTo>
                  <a:pt x="54186" y="53894"/>
                  <a:pt x="77284" y="30796"/>
                  <a:pt x="105776" y="30796"/>
                </a:cubicBezTo>
                <a:cubicBezTo>
                  <a:pt x="3210823" y="-75884"/>
                  <a:pt x="6453029" y="137476"/>
                  <a:pt x="9512356" y="30796"/>
                </a:cubicBezTo>
                <a:cubicBezTo>
                  <a:pt x="9540848" y="30796"/>
                  <a:pt x="9563946" y="53894"/>
                  <a:pt x="9563946" y="82386"/>
                </a:cubicBezTo>
                <a:cubicBezTo>
                  <a:pt x="9563946" y="383273"/>
                  <a:pt x="9731586" y="745119"/>
                  <a:pt x="9563946" y="985046"/>
                </a:cubicBezTo>
                <a:cubicBezTo>
                  <a:pt x="9563946" y="1013538"/>
                  <a:pt x="9540848" y="1036636"/>
                  <a:pt x="9512356" y="1036636"/>
                </a:cubicBezTo>
                <a:cubicBezTo>
                  <a:pt x="6590189" y="929956"/>
                  <a:pt x="2966983" y="1097596"/>
                  <a:pt x="105776" y="1036636"/>
                </a:cubicBezTo>
                <a:cubicBezTo>
                  <a:pt x="77284" y="1036636"/>
                  <a:pt x="54186" y="1013538"/>
                  <a:pt x="54186" y="985046"/>
                </a:cubicBezTo>
                <a:cubicBezTo>
                  <a:pt x="54186" y="684159"/>
                  <a:pt x="-67734" y="627113"/>
                  <a:pt x="54186" y="82386"/>
                </a:cubicBezTo>
                <a:close/>
              </a:path>
            </a:pathLst>
          </a:custGeom>
          <a:solidFill>
            <a:schemeClr val="bg1"/>
          </a:solidFill>
          <a:ln w="57150">
            <a:solidFill>
              <a:schemeClr val="tx2">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chemeClr val="tx1">
                    <a:lumMod val="85000"/>
                    <a:lumOff val="15000"/>
                  </a:schemeClr>
                </a:solidFill>
              </a:rPr>
              <a:t>c. </a:t>
            </a:r>
            <a:r>
              <a:rPr lang="en-US" sz="3200" dirty="0" err="1">
                <a:solidFill>
                  <a:schemeClr val="tx1">
                    <a:lumMod val="85000"/>
                    <a:lumOff val="15000"/>
                  </a:schemeClr>
                </a:solidFill>
              </a:rPr>
              <a:t>Vùng</a:t>
            </a:r>
            <a:r>
              <a:rPr lang="en-US" sz="3200" dirty="0">
                <a:solidFill>
                  <a:schemeClr val="tx1">
                    <a:lumMod val="85000"/>
                    <a:lumOff val="15000"/>
                  </a:schemeClr>
                </a:solidFill>
              </a:rPr>
              <a:t> </a:t>
            </a:r>
            <a:r>
              <a:rPr lang="en-US" sz="3200" dirty="0" err="1">
                <a:solidFill>
                  <a:schemeClr val="tx1">
                    <a:lumMod val="85000"/>
                    <a:lumOff val="15000"/>
                  </a:schemeClr>
                </a:solidFill>
              </a:rPr>
              <a:t>Trung</a:t>
            </a:r>
            <a:r>
              <a:rPr lang="en-US" sz="3200" dirty="0">
                <a:solidFill>
                  <a:schemeClr val="tx1">
                    <a:lumMod val="85000"/>
                    <a:lumOff val="15000"/>
                  </a:schemeClr>
                </a:solidFill>
              </a:rPr>
              <a:t> du </a:t>
            </a:r>
            <a:r>
              <a:rPr lang="en-US" sz="3200" dirty="0" err="1">
                <a:solidFill>
                  <a:schemeClr val="tx1">
                    <a:lumMod val="85000"/>
                    <a:lumOff val="15000"/>
                  </a:schemeClr>
                </a:solidFill>
              </a:rPr>
              <a:t>và</a:t>
            </a:r>
            <a:r>
              <a:rPr lang="en-US" sz="3200" dirty="0">
                <a:solidFill>
                  <a:schemeClr val="tx1">
                    <a:lumMod val="85000"/>
                    <a:lumOff val="15000"/>
                  </a:schemeClr>
                </a:solidFill>
              </a:rPr>
              <a:t> </a:t>
            </a:r>
            <a:r>
              <a:rPr lang="en-US" sz="3200" dirty="0" err="1">
                <a:solidFill>
                  <a:schemeClr val="tx1">
                    <a:lumMod val="85000"/>
                    <a:lumOff val="15000"/>
                  </a:schemeClr>
                </a:solidFill>
              </a:rPr>
              <a:t>miền</a:t>
            </a:r>
            <a:r>
              <a:rPr lang="en-US" sz="3200" dirty="0">
                <a:solidFill>
                  <a:schemeClr val="tx1">
                    <a:lumMod val="85000"/>
                    <a:lumOff val="15000"/>
                  </a:schemeClr>
                </a:solidFill>
              </a:rPr>
              <a:t> </a:t>
            </a:r>
            <a:r>
              <a:rPr lang="en-US" sz="3200" dirty="0" err="1">
                <a:solidFill>
                  <a:schemeClr val="tx1">
                    <a:lumMod val="85000"/>
                    <a:lumOff val="15000"/>
                  </a:schemeClr>
                </a:solidFill>
              </a:rPr>
              <a:t>núi</a:t>
            </a:r>
            <a:r>
              <a:rPr lang="en-US" sz="3200" dirty="0">
                <a:solidFill>
                  <a:schemeClr val="tx1">
                    <a:lumMod val="85000"/>
                    <a:lumOff val="15000"/>
                  </a:schemeClr>
                </a:solidFill>
              </a:rPr>
              <a:t> </a:t>
            </a:r>
            <a:r>
              <a:rPr lang="en-US" sz="3200" dirty="0" err="1">
                <a:solidFill>
                  <a:schemeClr val="tx1">
                    <a:lumMod val="85000"/>
                    <a:lumOff val="15000"/>
                  </a:schemeClr>
                </a:solidFill>
              </a:rPr>
              <a:t>Bắc</a:t>
            </a:r>
            <a:r>
              <a:rPr lang="en-US" sz="3200" dirty="0">
                <a:solidFill>
                  <a:schemeClr val="tx1">
                    <a:lumMod val="85000"/>
                    <a:lumOff val="15000"/>
                  </a:schemeClr>
                </a:solidFill>
              </a:rPr>
              <a:t> </a:t>
            </a:r>
            <a:r>
              <a:rPr lang="en-US" sz="3200" dirty="0" err="1">
                <a:solidFill>
                  <a:schemeClr val="tx1">
                    <a:lumMod val="85000"/>
                    <a:lumOff val="15000"/>
                  </a:schemeClr>
                </a:solidFill>
              </a:rPr>
              <a:t>Bộ</a:t>
            </a:r>
            <a:r>
              <a:rPr lang="en-US" sz="3200" dirty="0">
                <a:solidFill>
                  <a:schemeClr val="tx1">
                    <a:lumMod val="85000"/>
                    <a:lumOff val="15000"/>
                  </a:schemeClr>
                </a:solidFill>
              </a:rPr>
              <a:t> </a:t>
            </a:r>
            <a:r>
              <a:rPr lang="en-US" sz="3200" dirty="0" err="1">
                <a:solidFill>
                  <a:schemeClr val="tx1">
                    <a:lumMod val="85000"/>
                    <a:lumOff val="15000"/>
                  </a:schemeClr>
                </a:solidFill>
              </a:rPr>
              <a:t>có</a:t>
            </a:r>
            <a:r>
              <a:rPr lang="en-US" sz="3200" dirty="0">
                <a:solidFill>
                  <a:schemeClr val="tx1">
                    <a:lumMod val="85000"/>
                    <a:lumOff val="15000"/>
                  </a:schemeClr>
                </a:solidFill>
              </a:rPr>
              <a:t> </a:t>
            </a:r>
            <a:r>
              <a:rPr lang="en-US" sz="3200" dirty="0" err="1">
                <a:solidFill>
                  <a:schemeClr val="tx1">
                    <a:lumMod val="85000"/>
                    <a:lumOff val="15000"/>
                  </a:schemeClr>
                </a:solidFill>
              </a:rPr>
              <a:t>nhiều</a:t>
            </a:r>
            <a:r>
              <a:rPr lang="en-US" sz="3200" dirty="0">
                <a:solidFill>
                  <a:schemeClr val="tx1">
                    <a:lumMod val="85000"/>
                    <a:lumOff val="15000"/>
                  </a:schemeClr>
                </a:solidFill>
              </a:rPr>
              <a:t> </a:t>
            </a:r>
            <a:r>
              <a:rPr lang="en-US" sz="3200" dirty="0" err="1">
                <a:solidFill>
                  <a:schemeClr val="tx1">
                    <a:lumMod val="85000"/>
                    <a:lumOff val="15000"/>
                  </a:schemeClr>
                </a:solidFill>
              </a:rPr>
              <a:t>sông</a:t>
            </a:r>
            <a:r>
              <a:rPr lang="en-US" sz="3200" dirty="0">
                <a:solidFill>
                  <a:schemeClr val="tx1">
                    <a:lumMod val="85000"/>
                    <a:lumOff val="15000"/>
                  </a:schemeClr>
                </a:solidFill>
              </a:rPr>
              <a:t> </a:t>
            </a:r>
            <a:r>
              <a:rPr lang="en-US" sz="3200" dirty="0" err="1">
                <a:solidFill>
                  <a:schemeClr val="tx1">
                    <a:lumMod val="85000"/>
                    <a:lumOff val="15000"/>
                  </a:schemeClr>
                </a:solidFill>
              </a:rPr>
              <a:t>lớn</a:t>
            </a:r>
            <a:r>
              <a:rPr lang="en-US" sz="3200" dirty="0">
                <a:solidFill>
                  <a:schemeClr val="tx1">
                    <a:lumMod val="85000"/>
                    <a:lumOff val="15000"/>
                  </a:schemeClr>
                </a:solidFill>
              </a:rPr>
              <a:t> </a:t>
            </a:r>
            <a:r>
              <a:rPr lang="en-US" sz="3200" dirty="0" err="1">
                <a:solidFill>
                  <a:schemeClr val="tx1">
                    <a:lumMod val="85000"/>
                    <a:lumOff val="15000"/>
                  </a:schemeClr>
                </a:solidFill>
              </a:rPr>
              <a:t>thuận</a:t>
            </a:r>
            <a:r>
              <a:rPr lang="en-US" sz="3200" dirty="0">
                <a:solidFill>
                  <a:schemeClr val="tx1">
                    <a:lumMod val="85000"/>
                    <a:lumOff val="15000"/>
                  </a:schemeClr>
                </a:solidFill>
              </a:rPr>
              <a:t> </a:t>
            </a:r>
            <a:r>
              <a:rPr lang="en-US" sz="3200" dirty="0" err="1">
                <a:solidFill>
                  <a:schemeClr val="tx1">
                    <a:lumMod val="85000"/>
                    <a:lumOff val="15000"/>
                  </a:schemeClr>
                </a:solidFill>
              </a:rPr>
              <a:t>lợi</a:t>
            </a:r>
            <a:r>
              <a:rPr lang="en-US" sz="3200" dirty="0">
                <a:solidFill>
                  <a:schemeClr val="tx1">
                    <a:lumMod val="85000"/>
                    <a:lumOff val="15000"/>
                  </a:schemeClr>
                </a:solidFill>
              </a:rPr>
              <a:t> </a:t>
            </a:r>
            <a:r>
              <a:rPr lang="en-US" sz="3200" dirty="0" err="1">
                <a:solidFill>
                  <a:schemeClr val="tx1">
                    <a:lumMod val="85000"/>
                    <a:lumOff val="15000"/>
                  </a:schemeClr>
                </a:solidFill>
              </a:rPr>
              <a:t>cho</a:t>
            </a:r>
            <a:r>
              <a:rPr lang="en-US" sz="3200" dirty="0">
                <a:solidFill>
                  <a:schemeClr val="tx1">
                    <a:lumMod val="85000"/>
                    <a:lumOff val="15000"/>
                  </a:schemeClr>
                </a:solidFill>
              </a:rPr>
              <a:t> </a:t>
            </a:r>
            <a:r>
              <a:rPr lang="en-US" sz="3200" dirty="0" err="1">
                <a:solidFill>
                  <a:schemeClr val="tx1">
                    <a:lumMod val="85000"/>
                    <a:lumOff val="15000"/>
                  </a:schemeClr>
                </a:solidFill>
              </a:rPr>
              <a:t>phát</a:t>
            </a:r>
            <a:r>
              <a:rPr lang="en-US" sz="3200" dirty="0">
                <a:solidFill>
                  <a:schemeClr val="tx1">
                    <a:lumMod val="85000"/>
                    <a:lumOff val="15000"/>
                  </a:schemeClr>
                </a:solidFill>
              </a:rPr>
              <a:t> </a:t>
            </a:r>
            <a:r>
              <a:rPr lang="en-US" sz="3200" dirty="0" err="1">
                <a:solidFill>
                  <a:schemeClr val="tx1">
                    <a:lumMod val="85000"/>
                    <a:lumOff val="15000"/>
                  </a:schemeClr>
                </a:solidFill>
              </a:rPr>
              <a:t>triển</a:t>
            </a:r>
            <a:r>
              <a:rPr lang="en-US" sz="3200" dirty="0">
                <a:solidFill>
                  <a:schemeClr val="tx1">
                    <a:lumMod val="85000"/>
                    <a:lumOff val="15000"/>
                  </a:schemeClr>
                </a:solidFill>
              </a:rPr>
              <a:t> </a:t>
            </a:r>
            <a:r>
              <a:rPr lang="en-US" sz="3200" dirty="0" err="1">
                <a:solidFill>
                  <a:schemeClr val="tx1">
                    <a:lumMod val="85000"/>
                    <a:lumOff val="15000"/>
                  </a:schemeClr>
                </a:solidFill>
              </a:rPr>
              <a:t>thủy</a:t>
            </a:r>
            <a:r>
              <a:rPr lang="en-US" sz="3200" dirty="0">
                <a:solidFill>
                  <a:schemeClr val="tx1">
                    <a:lumMod val="85000"/>
                    <a:lumOff val="15000"/>
                  </a:schemeClr>
                </a:solidFill>
              </a:rPr>
              <a:t> </a:t>
            </a:r>
            <a:r>
              <a:rPr lang="en-US" sz="3200" dirty="0" err="1">
                <a:solidFill>
                  <a:schemeClr val="tx1">
                    <a:lumMod val="85000"/>
                    <a:lumOff val="15000"/>
                  </a:schemeClr>
                </a:solidFill>
              </a:rPr>
              <a:t>điện</a:t>
            </a:r>
            <a:r>
              <a:rPr lang="en-US" sz="3200" dirty="0">
                <a:solidFill>
                  <a:schemeClr val="tx1">
                    <a:lumMod val="85000"/>
                    <a:lumOff val="15000"/>
                  </a:schemeClr>
                </a:solidFill>
              </a:rPr>
              <a:t>.</a:t>
            </a:r>
          </a:p>
        </p:txBody>
      </p:sp>
      <p:sp>
        <p:nvSpPr>
          <p:cNvPr id="9" name="Rounded Rectangle 8"/>
          <p:cNvSpPr/>
          <p:nvPr/>
        </p:nvSpPr>
        <p:spPr>
          <a:xfrm>
            <a:off x="496146" y="5318760"/>
            <a:ext cx="9584265" cy="1148080"/>
          </a:xfrm>
          <a:custGeom>
            <a:avLst/>
            <a:gdLst>
              <a:gd name="connsiteX0" fmla="*/ 0 w 9509760"/>
              <a:gd name="connsiteY0" fmla="*/ 51590 h 1005840"/>
              <a:gd name="connsiteX1" fmla="*/ 51590 w 9509760"/>
              <a:gd name="connsiteY1" fmla="*/ 0 h 1005840"/>
              <a:gd name="connsiteX2" fmla="*/ 9458170 w 9509760"/>
              <a:gd name="connsiteY2" fmla="*/ 0 h 1005840"/>
              <a:gd name="connsiteX3" fmla="*/ 9509760 w 9509760"/>
              <a:gd name="connsiteY3" fmla="*/ 51590 h 1005840"/>
              <a:gd name="connsiteX4" fmla="*/ 9509760 w 9509760"/>
              <a:gd name="connsiteY4" fmla="*/ 954250 h 1005840"/>
              <a:gd name="connsiteX5" fmla="*/ 9458170 w 9509760"/>
              <a:gd name="connsiteY5" fmla="*/ 1005840 h 1005840"/>
              <a:gd name="connsiteX6" fmla="*/ 51590 w 9509760"/>
              <a:gd name="connsiteY6" fmla="*/ 1005840 h 1005840"/>
              <a:gd name="connsiteX7" fmla="*/ 0 w 9509760"/>
              <a:gd name="connsiteY7" fmla="*/ 954250 h 1005840"/>
              <a:gd name="connsiteX8" fmla="*/ 0 w 9509760"/>
              <a:gd name="connsiteY8" fmla="*/ 51590 h 1005840"/>
              <a:gd name="connsiteX0" fmla="*/ 0 w 9509760"/>
              <a:gd name="connsiteY0" fmla="*/ 51590 h 1005840"/>
              <a:gd name="connsiteX1" fmla="*/ 51590 w 9509760"/>
              <a:gd name="connsiteY1" fmla="*/ 0 h 1005840"/>
              <a:gd name="connsiteX2" fmla="*/ 9458170 w 9509760"/>
              <a:gd name="connsiteY2" fmla="*/ 0 h 1005840"/>
              <a:gd name="connsiteX3" fmla="*/ 9509760 w 9509760"/>
              <a:gd name="connsiteY3" fmla="*/ 51590 h 1005840"/>
              <a:gd name="connsiteX4" fmla="*/ 9509760 w 9509760"/>
              <a:gd name="connsiteY4" fmla="*/ 954250 h 1005840"/>
              <a:gd name="connsiteX5" fmla="*/ 9458170 w 9509760"/>
              <a:gd name="connsiteY5" fmla="*/ 1005840 h 1005840"/>
              <a:gd name="connsiteX6" fmla="*/ 51590 w 9509760"/>
              <a:gd name="connsiteY6" fmla="*/ 1005840 h 1005840"/>
              <a:gd name="connsiteX7" fmla="*/ 0 w 9509760"/>
              <a:gd name="connsiteY7" fmla="*/ 954250 h 1005840"/>
              <a:gd name="connsiteX8" fmla="*/ 0 w 9509760"/>
              <a:gd name="connsiteY8" fmla="*/ 51590 h 1005840"/>
              <a:gd name="connsiteX0" fmla="*/ 0 w 9540240"/>
              <a:gd name="connsiteY0" fmla="*/ 51590 h 1005840"/>
              <a:gd name="connsiteX1" fmla="*/ 51590 w 9540240"/>
              <a:gd name="connsiteY1" fmla="*/ 0 h 1005840"/>
              <a:gd name="connsiteX2" fmla="*/ 9458170 w 9540240"/>
              <a:gd name="connsiteY2" fmla="*/ 0 h 1005840"/>
              <a:gd name="connsiteX3" fmla="*/ 9540240 w 9540240"/>
              <a:gd name="connsiteY3" fmla="*/ 97310 h 1005840"/>
              <a:gd name="connsiteX4" fmla="*/ 9509760 w 9540240"/>
              <a:gd name="connsiteY4" fmla="*/ 954250 h 1005840"/>
              <a:gd name="connsiteX5" fmla="*/ 9458170 w 9540240"/>
              <a:gd name="connsiteY5" fmla="*/ 1005840 h 1005840"/>
              <a:gd name="connsiteX6" fmla="*/ 51590 w 9540240"/>
              <a:gd name="connsiteY6" fmla="*/ 1005840 h 1005840"/>
              <a:gd name="connsiteX7" fmla="*/ 0 w 9540240"/>
              <a:gd name="connsiteY7" fmla="*/ 954250 h 1005840"/>
              <a:gd name="connsiteX8" fmla="*/ 0 w 9540240"/>
              <a:gd name="connsiteY8" fmla="*/ 51590 h 1005840"/>
              <a:gd name="connsiteX0" fmla="*/ 0 w 9540240"/>
              <a:gd name="connsiteY0" fmla="*/ 51590 h 1005840"/>
              <a:gd name="connsiteX1" fmla="*/ 51590 w 9540240"/>
              <a:gd name="connsiteY1" fmla="*/ 0 h 1005840"/>
              <a:gd name="connsiteX2" fmla="*/ 9458170 w 9540240"/>
              <a:gd name="connsiteY2" fmla="*/ 0 h 1005840"/>
              <a:gd name="connsiteX3" fmla="*/ 9540240 w 9540240"/>
              <a:gd name="connsiteY3" fmla="*/ 97310 h 1005840"/>
              <a:gd name="connsiteX4" fmla="*/ 9509760 w 9540240"/>
              <a:gd name="connsiteY4" fmla="*/ 954250 h 1005840"/>
              <a:gd name="connsiteX5" fmla="*/ 9458170 w 9540240"/>
              <a:gd name="connsiteY5" fmla="*/ 1005840 h 1005840"/>
              <a:gd name="connsiteX6" fmla="*/ 51590 w 9540240"/>
              <a:gd name="connsiteY6" fmla="*/ 1005840 h 1005840"/>
              <a:gd name="connsiteX7" fmla="*/ 0 w 9540240"/>
              <a:gd name="connsiteY7" fmla="*/ 954250 h 1005840"/>
              <a:gd name="connsiteX8" fmla="*/ 0 w 9540240"/>
              <a:gd name="connsiteY8" fmla="*/ 51590 h 1005840"/>
              <a:gd name="connsiteX0" fmla="*/ 0 w 9641099"/>
              <a:gd name="connsiteY0" fmla="*/ 51590 h 1005840"/>
              <a:gd name="connsiteX1" fmla="*/ 51590 w 9641099"/>
              <a:gd name="connsiteY1" fmla="*/ 0 h 1005840"/>
              <a:gd name="connsiteX2" fmla="*/ 9458170 w 9641099"/>
              <a:gd name="connsiteY2" fmla="*/ 0 h 1005840"/>
              <a:gd name="connsiteX3" fmla="*/ 9540240 w 9641099"/>
              <a:gd name="connsiteY3" fmla="*/ 97310 h 1005840"/>
              <a:gd name="connsiteX4" fmla="*/ 9509760 w 9641099"/>
              <a:gd name="connsiteY4" fmla="*/ 954250 h 1005840"/>
              <a:gd name="connsiteX5" fmla="*/ 9458170 w 9641099"/>
              <a:gd name="connsiteY5" fmla="*/ 1005840 h 1005840"/>
              <a:gd name="connsiteX6" fmla="*/ 51590 w 9641099"/>
              <a:gd name="connsiteY6" fmla="*/ 1005840 h 1005840"/>
              <a:gd name="connsiteX7" fmla="*/ 0 w 9641099"/>
              <a:gd name="connsiteY7" fmla="*/ 954250 h 1005840"/>
              <a:gd name="connsiteX8" fmla="*/ 0 w 9641099"/>
              <a:gd name="connsiteY8" fmla="*/ 51590 h 1005840"/>
              <a:gd name="connsiteX0" fmla="*/ 0 w 9641099"/>
              <a:gd name="connsiteY0" fmla="*/ 51590 h 1087120"/>
              <a:gd name="connsiteX1" fmla="*/ 51590 w 9641099"/>
              <a:gd name="connsiteY1" fmla="*/ 0 h 1087120"/>
              <a:gd name="connsiteX2" fmla="*/ 9458170 w 9641099"/>
              <a:gd name="connsiteY2" fmla="*/ 0 h 1087120"/>
              <a:gd name="connsiteX3" fmla="*/ 9540240 w 9641099"/>
              <a:gd name="connsiteY3" fmla="*/ 97310 h 1087120"/>
              <a:gd name="connsiteX4" fmla="*/ 9509760 w 9641099"/>
              <a:gd name="connsiteY4" fmla="*/ 954250 h 1087120"/>
              <a:gd name="connsiteX5" fmla="*/ 9458170 w 9641099"/>
              <a:gd name="connsiteY5" fmla="*/ 1005840 h 1087120"/>
              <a:gd name="connsiteX6" fmla="*/ 51590 w 9641099"/>
              <a:gd name="connsiteY6" fmla="*/ 1005840 h 1087120"/>
              <a:gd name="connsiteX7" fmla="*/ 0 w 9641099"/>
              <a:gd name="connsiteY7" fmla="*/ 954250 h 1087120"/>
              <a:gd name="connsiteX8" fmla="*/ 0 w 9641099"/>
              <a:gd name="connsiteY8" fmla="*/ 51590 h 1087120"/>
              <a:gd name="connsiteX0" fmla="*/ 0 w 9641099"/>
              <a:gd name="connsiteY0" fmla="*/ 112550 h 1148080"/>
              <a:gd name="connsiteX1" fmla="*/ 51590 w 9641099"/>
              <a:gd name="connsiteY1" fmla="*/ 60960 h 1148080"/>
              <a:gd name="connsiteX2" fmla="*/ 9458170 w 9641099"/>
              <a:gd name="connsiteY2" fmla="*/ 60960 h 1148080"/>
              <a:gd name="connsiteX3" fmla="*/ 9540240 w 9641099"/>
              <a:gd name="connsiteY3" fmla="*/ 158270 h 1148080"/>
              <a:gd name="connsiteX4" fmla="*/ 9509760 w 9641099"/>
              <a:gd name="connsiteY4" fmla="*/ 1015210 h 1148080"/>
              <a:gd name="connsiteX5" fmla="*/ 9458170 w 9641099"/>
              <a:gd name="connsiteY5" fmla="*/ 1066800 h 1148080"/>
              <a:gd name="connsiteX6" fmla="*/ 51590 w 9641099"/>
              <a:gd name="connsiteY6" fmla="*/ 1066800 h 1148080"/>
              <a:gd name="connsiteX7" fmla="*/ 0 w 9641099"/>
              <a:gd name="connsiteY7" fmla="*/ 1015210 h 1148080"/>
              <a:gd name="connsiteX8" fmla="*/ 0 w 9641099"/>
              <a:gd name="connsiteY8" fmla="*/ 112550 h 1148080"/>
              <a:gd name="connsiteX0" fmla="*/ 0 w 9654301"/>
              <a:gd name="connsiteY0" fmla="*/ 112550 h 1148080"/>
              <a:gd name="connsiteX1" fmla="*/ 51590 w 9654301"/>
              <a:gd name="connsiteY1" fmla="*/ 60960 h 1148080"/>
              <a:gd name="connsiteX2" fmla="*/ 9458170 w 9654301"/>
              <a:gd name="connsiteY2" fmla="*/ 60960 h 1148080"/>
              <a:gd name="connsiteX3" fmla="*/ 9600686 w 9654301"/>
              <a:gd name="connsiteY3" fmla="*/ 158270 h 1148080"/>
              <a:gd name="connsiteX4" fmla="*/ 9509760 w 9654301"/>
              <a:gd name="connsiteY4" fmla="*/ 1015210 h 1148080"/>
              <a:gd name="connsiteX5" fmla="*/ 9458170 w 9654301"/>
              <a:gd name="connsiteY5" fmla="*/ 1066800 h 1148080"/>
              <a:gd name="connsiteX6" fmla="*/ 51590 w 9654301"/>
              <a:gd name="connsiteY6" fmla="*/ 1066800 h 1148080"/>
              <a:gd name="connsiteX7" fmla="*/ 0 w 9654301"/>
              <a:gd name="connsiteY7" fmla="*/ 1015210 h 1148080"/>
              <a:gd name="connsiteX8" fmla="*/ 0 w 9654301"/>
              <a:gd name="connsiteY8" fmla="*/ 112550 h 1148080"/>
              <a:gd name="connsiteX0" fmla="*/ 0 w 9701289"/>
              <a:gd name="connsiteY0" fmla="*/ 112550 h 1148080"/>
              <a:gd name="connsiteX1" fmla="*/ 51590 w 9701289"/>
              <a:gd name="connsiteY1" fmla="*/ 60960 h 1148080"/>
              <a:gd name="connsiteX2" fmla="*/ 9458170 w 9701289"/>
              <a:gd name="connsiteY2" fmla="*/ 60960 h 1148080"/>
              <a:gd name="connsiteX3" fmla="*/ 9600686 w 9701289"/>
              <a:gd name="connsiteY3" fmla="*/ 158270 h 1148080"/>
              <a:gd name="connsiteX4" fmla="*/ 9509760 w 9701289"/>
              <a:gd name="connsiteY4" fmla="*/ 1015210 h 1148080"/>
              <a:gd name="connsiteX5" fmla="*/ 9458170 w 9701289"/>
              <a:gd name="connsiteY5" fmla="*/ 1066800 h 1148080"/>
              <a:gd name="connsiteX6" fmla="*/ 51590 w 9701289"/>
              <a:gd name="connsiteY6" fmla="*/ 1066800 h 1148080"/>
              <a:gd name="connsiteX7" fmla="*/ 0 w 9701289"/>
              <a:gd name="connsiteY7" fmla="*/ 1015210 h 1148080"/>
              <a:gd name="connsiteX8" fmla="*/ 0 w 9701289"/>
              <a:gd name="connsiteY8" fmla="*/ 112550 h 1148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01289" h="1148080">
                <a:moveTo>
                  <a:pt x="0" y="112550"/>
                </a:moveTo>
                <a:cubicBezTo>
                  <a:pt x="0" y="84058"/>
                  <a:pt x="23098" y="60960"/>
                  <a:pt x="51590" y="60960"/>
                </a:cubicBezTo>
                <a:cubicBezTo>
                  <a:pt x="2684197" y="-76200"/>
                  <a:pt x="6322643" y="60960"/>
                  <a:pt x="9458170" y="60960"/>
                </a:cubicBezTo>
                <a:cubicBezTo>
                  <a:pt x="9486662" y="60960"/>
                  <a:pt x="9600686" y="129778"/>
                  <a:pt x="9600686" y="158270"/>
                </a:cubicBezTo>
                <a:cubicBezTo>
                  <a:pt x="9634704" y="626797"/>
                  <a:pt x="9855200" y="744803"/>
                  <a:pt x="9509760" y="1015210"/>
                </a:cubicBezTo>
                <a:cubicBezTo>
                  <a:pt x="9509760" y="1043702"/>
                  <a:pt x="9486662" y="1066800"/>
                  <a:pt x="9458170" y="1066800"/>
                </a:cubicBezTo>
                <a:cubicBezTo>
                  <a:pt x="6368363" y="1249680"/>
                  <a:pt x="3187117" y="1066800"/>
                  <a:pt x="51590" y="1066800"/>
                </a:cubicBezTo>
                <a:cubicBezTo>
                  <a:pt x="23098" y="1066800"/>
                  <a:pt x="0" y="1043702"/>
                  <a:pt x="0" y="1015210"/>
                </a:cubicBezTo>
                <a:cubicBezTo>
                  <a:pt x="0" y="714323"/>
                  <a:pt x="60960" y="718237"/>
                  <a:pt x="0" y="112550"/>
                </a:cubicBezTo>
                <a:close/>
              </a:path>
            </a:pathLst>
          </a:custGeom>
          <a:solidFill>
            <a:schemeClr val="bg1"/>
          </a:solidFill>
          <a:ln w="57150">
            <a:solidFill>
              <a:schemeClr val="tx2">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chemeClr val="tx1">
                    <a:lumMod val="85000"/>
                    <a:lumOff val="15000"/>
                  </a:schemeClr>
                </a:solidFill>
              </a:rPr>
              <a:t>d. </a:t>
            </a:r>
            <a:r>
              <a:rPr lang="en-US" sz="3200" dirty="0" err="1">
                <a:solidFill>
                  <a:schemeClr val="tx1">
                    <a:lumMod val="85000"/>
                    <a:lumOff val="15000"/>
                  </a:schemeClr>
                </a:solidFill>
              </a:rPr>
              <a:t>Vùng</a:t>
            </a:r>
            <a:r>
              <a:rPr lang="en-US" sz="3200" dirty="0">
                <a:solidFill>
                  <a:schemeClr val="tx1">
                    <a:lumMod val="85000"/>
                    <a:lumOff val="15000"/>
                  </a:schemeClr>
                </a:solidFill>
              </a:rPr>
              <a:t> </a:t>
            </a:r>
            <a:r>
              <a:rPr lang="en-US" sz="3200" dirty="0" err="1">
                <a:solidFill>
                  <a:schemeClr val="tx1">
                    <a:lumMod val="85000"/>
                    <a:lumOff val="15000"/>
                  </a:schemeClr>
                </a:solidFill>
              </a:rPr>
              <a:t>Trung</a:t>
            </a:r>
            <a:r>
              <a:rPr lang="en-US" sz="3200" dirty="0">
                <a:solidFill>
                  <a:schemeClr val="tx1">
                    <a:lumMod val="85000"/>
                    <a:lumOff val="15000"/>
                  </a:schemeClr>
                </a:solidFill>
              </a:rPr>
              <a:t> du </a:t>
            </a:r>
            <a:r>
              <a:rPr lang="en-US" sz="3200" dirty="0" err="1">
                <a:solidFill>
                  <a:schemeClr val="tx1">
                    <a:lumMod val="85000"/>
                    <a:lumOff val="15000"/>
                  </a:schemeClr>
                </a:solidFill>
              </a:rPr>
              <a:t>và</a:t>
            </a:r>
            <a:r>
              <a:rPr lang="en-US" sz="3200" dirty="0">
                <a:solidFill>
                  <a:schemeClr val="tx1">
                    <a:lumMod val="85000"/>
                    <a:lumOff val="15000"/>
                  </a:schemeClr>
                </a:solidFill>
              </a:rPr>
              <a:t> </a:t>
            </a:r>
            <a:r>
              <a:rPr lang="en-US" sz="3200" dirty="0" err="1">
                <a:solidFill>
                  <a:schemeClr val="tx1">
                    <a:lumMod val="85000"/>
                    <a:lumOff val="15000"/>
                  </a:schemeClr>
                </a:solidFill>
              </a:rPr>
              <a:t>miền</a:t>
            </a:r>
            <a:r>
              <a:rPr lang="en-US" sz="3200" dirty="0">
                <a:solidFill>
                  <a:schemeClr val="tx1">
                    <a:lumMod val="85000"/>
                    <a:lumOff val="15000"/>
                  </a:schemeClr>
                </a:solidFill>
              </a:rPr>
              <a:t> </a:t>
            </a:r>
            <a:r>
              <a:rPr lang="en-US" sz="3200" dirty="0" err="1">
                <a:solidFill>
                  <a:schemeClr val="tx1">
                    <a:lumMod val="85000"/>
                    <a:lumOff val="15000"/>
                  </a:schemeClr>
                </a:solidFill>
              </a:rPr>
              <a:t>núi</a:t>
            </a:r>
            <a:r>
              <a:rPr lang="en-US" sz="3200" dirty="0">
                <a:solidFill>
                  <a:schemeClr val="tx1">
                    <a:lumMod val="85000"/>
                    <a:lumOff val="15000"/>
                  </a:schemeClr>
                </a:solidFill>
              </a:rPr>
              <a:t> </a:t>
            </a:r>
            <a:r>
              <a:rPr lang="en-US" sz="3200" dirty="0" err="1">
                <a:solidFill>
                  <a:schemeClr val="tx1">
                    <a:lumMod val="85000"/>
                    <a:lumOff val="15000"/>
                  </a:schemeClr>
                </a:solidFill>
              </a:rPr>
              <a:t>Bắc</a:t>
            </a:r>
            <a:r>
              <a:rPr lang="en-US" sz="3200" dirty="0">
                <a:solidFill>
                  <a:schemeClr val="tx1">
                    <a:lumMod val="85000"/>
                    <a:lumOff val="15000"/>
                  </a:schemeClr>
                </a:solidFill>
              </a:rPr>
              <a:t> </a:t>
            </a:r>
            <a:r>
              <a:rPr lang="en-US" sz="3200" dirty="0" err="1">
                <a:solidFill>
                  <a:schemeClr val="tx1">
                    <a:lumMod val="85000"/>
                    <a:lumOff val="15000"/>
                  </a:schemeClr>
                </a:solidFill>
              </a:rPr>
              <a:t>Bộ</a:t>
            </a:r>
            <a:r>
              <a:rPr lang="en-US" sz="3200" dirty="0">
                <a:solidFill>
                  <a:schemeClr val="tx1">
                    <a:lumMod val="85000"/>
                    <a:lumOff val="15000"/>
                  </a:schemeClr>
                </a:solidFill>
              </a:rPr>
              <a:t> </a:t>
            </a:r>
            <a:r>
              <a:rPr lang="en-US" sz="3200" dirty="0" err="1">
                <a:solidFill>
                  <a:schemeClr val="tx1">
                    <a:lumMod val="85000"/>
                    <a:lumOff val="15000"/>
                  </a:schemeClr>
                </a:solidFill>
              </a:rPr>
              <a:t>là</a:t>
            </a:r>
            <a:r>
              <a:rPr lang="en-US" sz="3200" dirty="0">
                <a:solidFill>
                  <a:schemeClr val="tx1">
                    <a:lumMod val="85000"/>
                    <a:lumOff val="15000"/>
                  </a:schemeClr>
                </a:solidFill>
              </a:rPr>
              <a:t> </a:t>
            </a:r>
            <a:r>
              <a:rPr lang="en-US" sz="3200" dirty="0" err="1">
                <a:solidFill>
                  <a:schemeClr val="tx1">
                    <a:lumMod val="85000"/>
                    <a:lumOff val="15000"/>
                  </a:schemeClr>
                </a:solidFill>
              </a:rPr>
              <a:t>nơi</a:t>
            </a:r>
            <a:r>
              <a:rPr lang="en-US" sz="3200" dirty="0">
                <a:solidFill>
                  <a:schemeClr val="tx1">
                    <a:lumMod val="85000"/>
                    <a:lumOff val="15000"/>
                  </a:schemeClr>
                </a:solidFill>
              </a:rPr>
              <a:t> </a:t>
            </a:r>
            <a:r>
              <a:rPr lang="en-US" sz="3200" dirty="0" err="1">
                <a:solidFill>
                  <a:schemeClr val="tx1">
                    <a:lumMod val="85000"/>
                    <a:lumOff val="15000"/>
                  </a:schemeClr>
                </a:solidFill>
              </a:rPr>
              <a:t>giàu</a:t>
            </a:r>
            <a:r>
              <a:rPr lang="en-US" sz="3200" dirty="0">
                <a:solidFill>
                  <a:schemeClr val="tx1">
                    <a:lumMod val="85000"/>
                    <a:lumOff val="15000"/>
                  </a:schemeClr>
                </a:solidFill>
              </a:rPr>
              <a:t> </a:t>
            </a:r>
            <a:r>
              <a:rPr lang="en-US" sz="3200" dirty="0" err="1">
                <a:solidFill>
                  <a:schemeClr val="tx1">
                    <a:lumMod val="85000"/>
                    <a:lumOff val="15000"/>
                  </a:schemeClr>
                </a:solidFill>
              </a:rPr>
              <a:t>tài</a:t>
            </a:r>
            <a:r>
              <a:rPr lang="en-US" sz="3200" dirty="0">
                <a:solidFill>
                  <a:schemeClr val="tx1">
                    <a:lumMod val="85000"/>
                    <a:lumOff val="15000"/>
                  </a:schemeClr>
                </a:solidFill>
              </a:rPr>
              <a:t> </a:t>
            </a:r>
            <a:r>
              <a:rPr lang="en-US" sz="3200" dirty="0" err="1">
                <a:solidFill>
                  <a:schemeClr val="tx1">
                    <a:lumMod val="85000"/>
                    <a:lumOff val="15000"/>
                  </a:schemeClr>
                </a:solidFill>
              </a:rPr>
              <a:t>nguyên</a:t>
            </a:r>
            <a:r>
              <a:rPr lang="en-US" sz="3200" dirty="0">
                <a:solidFill>
                  <a:schemeClr val="tx1">
                    <a:lumMod val="85000"/>
                    <a:lumOff val="15000"/>
                  </a:schemeClr>
                </a:solidFill>
              </a:rPr>
              <a:t> </a:t>
            </a:r>
            <a:r>
              <a:rPr lang="en-US" sz="3200" dirty="0" err="1">
                <a:solidFill>
                  <a:schemeClr val="tx1">
                    <a:lumMod val="85000"/>
                    <a:lumOff val="15000"/>
                  </a:schemeClr>
                </a:solidFill>
              </a:rPr>
              <a:t>khoáng</a:t>
            </a:r>
            <a:r>
              <a:rPr lang="en-US" sz="3200" dirty="0">
                <a:solidFill>
                  <a:schemeClr val="tx1">
                    <a:lumMod val="85000"/>
                    <a:lumOff val="15000"/>
                  </a:schemeClr>
                </a:solidFill>
              </a:rPr>
              <a:t> </a:t>
            </a:r>
            <a:r>
              <a:rPr lang="en-US" sz="3200" dirty="0" err="1">
                <a:solidFill>
                  <a:schemeClr val="tx1">
                    <a:lumMod val="85000"/>
                    <a:lumOff val="15000"/>
                  </a:schemeClr>
                </a:solidFill>
              </a:rPr>
              <a:t>sản</a:t>
            </a:r>
            <a:r>
              <a:rPr lang="en-US" sz="3200" dirty="0">
                <a:solidFill>
                  <a:schemeClr val="tx1">
                    <a:lumMod val="85000"/>
                    <a:lumOff val="15000"/>
                  </a:schemeClr>
                </a:solidFill>
              </a:rPr>
              <a:t> </a:t>
            </a:r>
            <a:r>
              <a:rPr lang="en-US" sz="3200" dirty="0" err="1">
                <a:solidFill>
                  <a:schemeClr val="tx1">
                    <a:lumMod val="85000"/>
                    <a:lumOff val="15000"/>
                  </a:schemeClr>
                </a:solidFill>
              </a:rPr>
              <a:t>bậc</a:t>
            </a:r>
            <a:r>
              <a:rPr lang="en-US" sz="3200" dirty="0">
                <a:solidFill>
                  <a:schemeClr val="tx1">
                    <a:lumMod val="85000"/>
                    <a:lumOff val="15000"/>
                  </a:schemeClr>
                </a:solidFill>
              </a:rPr>
              <a:t> </a:t>
            </a:r>
            <a:r>
              <a:rPr lang="en-US" sz="3200" dirty="0" err="1">
                <a:solidFill>
                  <a:schemeClr val="tx1">
                    <a:lumMod val="85000"/>
                    <a:lumOff val="15000"/>
                  </a:schemeClr>
                </a:solidFill>
              </a:rPr>
              <a:t>nhất</a:t>
            </a:r>
            <a:r>
              <a:rPr lang="en-US" sz="3200" dirty="0">
                <a:solidFill>
                  <a:schemeClr val="tx1">
                    <a:lumMod val="85000"/>
                    <a:lumOff val="15000"/>
                  </a:schemeClr>
                </a:solidFill>
              </a:rPr>
              <a:t> </a:t>
            </a:r>
            <a:r>
              <a:rPr lang="en-US" sz="3200" dirty="0" err="1">
                <a:solidFill>
                  <a:schemeClr val="tx1">
                    <a:lumMod val="85000"/>
                    <a:lumOff val="15000"/>
                  </a:schemeClr>
                </a:solidFill>
              </a:rPr>
              <a:t>cả</a:t>
            </a:r>
            <a:r>
              <a:rPr lang="en-US" sz="3200" dirty="0">
                <a:solidFill>
                  <a:schemeClr val="tx1">
                    <a:lumMod val="85000"/>
                    <a:lumOff val="15000"/>
                  </a:schemeClr>
                </a:solidFill>
              </a:rPr>
              <a:t> </a:t>
            </a:r>
            <a:r>
              <a:rPr lang="en-US" sz="3200" dirty="0" err="1">
                <a:solidFill>
                  <a:schemeClr val="tx1">
                    <a:lumMod val="85000"/>
                    <a:lumOff val="15000"/>
                  </a:schemeClr>
                </a:solidFill>
              </a:rPr>
              <a:t>nước</a:t>
            </a:r>
            <a:r>
              <a:rPr lang="en-US" sz="3200" dirty="0">
                <a:solidFill>
                  <a:schemeClr val="tx1">
                    <a:lumMod val="85000"/>
                    <a:lumOff val="15000"/>
                  </a:schemeClr>
                </a:solidFill>
              </a:rPr>
              <a:t>.</a:t>
            </a:r>
          </a:p>
        </p:txBody>
      </p:sp>
      <p:sp>
        <p:nvSpPr>
          <p:cNvPr id="10" name="Flowchart: Display 9"/>
          <p:cNvSpPr/>
          <p:nvPr/>
        </p:nvSpPr>
        <p:spPr>
          <a:xfrm>
            <a:off x="10080411" y="4081758"/>
            <a:ext cx="1912032" cy="1050086"/>
          </a:xfrm>
          <a:prstGeom prst="flowChartDisplay">
            <a:avLst/>
          </a:prstGeom>
          <a:solidFill>
            <a:schemeClr val="accent2">
              <a:lumMod val="40000"/>
              <a:lumOff val="60000"/>
            </a:schemeClr>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latin typeface="Calibri" panose="020F0502020204030204" pitchFamily="34" charset="0"/>
                <a:cs typeface="Calibri" panose="020F0502020204030204" pitchFamily="34" charset="0"/>
              </a:rPr>
              <a:t>Đúng</a:t>
            </a:r>
            <a:endParaRPr lang="en-US" sz="4000" dirty="0">
              <a:solidFill>
                <a:schemeClr val="tx1"/>
              </a:solidFill>
              <a:latin typeface="Calibri" panose="020F0502020204030204" pitchFamily="34" charset="0"/>
              <a:cs typeface="Calibri" panose="020F0502020204030204" pitchFamily="34" charset="0"/>
            </a:endParaRPr>
          </a:p>
        </p:txBody>
      </p:sp>
      <p:sp>
        <p:nvSpPr>
          <p:cNvPr id="11" name="Flowchart: Display 10"/>
          <p:cNvSpPr/>
          <p:nvPr/>
        </p:nvSpPr>
        <p:spPr>
          <a:xfrm>
            <a:off x="10080411" y="1491625"/>
            <a:ext cx="1912032" cy="1050086"/>
          </a:xfrm>
          <a:prstGeom prst="flowChartDisplay">
            <a:avLst/>
          </a:prstGeom>
          <a:solidFill>
            <a:schemeClr val="tx1">
              <a:lumMod val="85000"/>
              <a:lumOff val="15000"/>
            </a:schemeClr>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bg1"/>
                </a:solidFill>
                <a:latin typeface="Calibri" panose="020F0502020204030204" pitchFamily="34" charset="0"/>
                <a:cs typeface="Calibri" panose="020F0502020204030204" pitchFamily="34" charset="0"/>
              </a:rPr>
              <a:t>Sai</a:t>
            </a:r>
          </a:p>
        </p:txBody>
      </p:sp>
      <p:sp>
        <p:nvSpPr>
          <p:cNvPr id="12" name="Flowchart: Display 11"/>
          <p:cNvSpPr/>
          <p:nvPr/>
        </p:nvSpPr>
        <p:spPr>
          <a:xfrm>
            <a:off x="10080411" y="2835307"/>
            <a:ext cx="1912032" cy="1050086"/>
          </a:xfrm>
          <a:prstGeom prst="flowChartDisplay">
            <a:avLst/>
          </a:prstGeom>
          <a:solidFill>
            <a:schemeClr val="accent2">
              <a:lumMod val="40000"/>
              <a:lumOff val="60000"/>
            </a:schemeClr>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latin typeface="Calibri" panose="020F0502020204030204" pitchFamily="34" charset="0"/>
                <a:cs typeface="Calibri" panose="020F0502020204030204" pitchFamily="34" charset="0"/>
              </a:rPr>
              <a:t>Đúng</a:t>
            </a:r>
            <a:endParaRPr lang="en-US" sz="4000" dirty="0">
              <a:solidFill>
                <a:schemeClr val="tx1"/>
              </a:solidFill>
              <a:latin typeface="Calibri" panose="020F0502020204030204" pitchFamily="34" charset="0"/>
              <a:cs typeface="Calibri" panose="020F0502020204030204" pitchFamily="34" charset="0"/>
            </a:endParaRPr>
          </a:p>
        </p:txBody>
      </p:sp>
      <p:sp>
        <p:nvSpPr>
          <p:cNvPr id="13" name="Flowchart: Display 12"/>
          <p:cNvSpPr/>
          <p:nvPr/>
        </p:nvSpPr>
        <p:spPr>
          <a:xfrm>
            <a:off x="10080411" y="5416754"/>
            <a:ext cx="1912032" cy="1050086"/>
          </a:xfrm>
          <a:prstGeom prst="flowChartDisplay">
            <a:avLst/>
          </a:prstGeom>
          <a:solidFill>
            <a:schemeClr val="accent2">
              <a:lumMod val="40000"/>
              <a:lumOff val="60000"/>
            </a:schemeClr>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latin typeface="Calibri" panose="020F0502020204030204" pitchFamily="34" charset="0"/>
                <a:cs typeface="Calibri" panose="020F0502020204030204" pitchFamily="34" charset="0"/>
              </a:rPr>
              <a:t>Đúng</a:t>
            </a:r>
            <a:endParaRPr lang="en-US" sz="40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55231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4"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par>
                          <p:cTn id="20" fill="hold">
                            <p:stCondLst>
                              <p:cond delay="1000"/>
                            </p:stCondLst>
                            <p:childTnLst>
                              <p:par>
                                <p:cTn id="21" presetID="2" presetClass="entr" presetSubtype="4"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par>
                          <p:cTn id="25" fill="hold">
                            <p:stCondLst>
                              <p:cond delay="1500"/>
                            </p:stCondLst>
                            <p:childTnLst>
                              <p:par>
                                <p:cTn id="26" presetID="2" presetClass="entr" presetSubtype="4"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additive="base">
                                        <p:cTn id="28" dur="500" fill="hold"/>
                                        <p:tgtEl>
                                          <p:spTgt spid="9"/>
                                        </p:tgtEl>
                                        <p:attrNameLst>
                                          <p:attrName>ppt_x</p:attrName>
                                        </p:attrNameLst>
                                      </p:cBhvr>
                                      <p:tavLst>
                                        <p:tav tm="0">
                                          <p:val>
                                            <p:strVal val="#ppt_x"/>
                                          </p:val>
                                        </p:tav>
                                        <p:tav tm="100000">
                                          <p:val>
                                            <p:strVal val="#ppt_x"/>
                                          </p:val>
                                        </p:tav>
                                      </p:tavLst>
                                    </p:anim>
                                    <p:anim calcmode="lin" valueType="num">
                                      <p:cBhvr additive="base">
                                        <p:cTn id="2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31" presetClass="entr" presetSubtype="0"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500" fill="hold"/>
                                        <p:tgtEl>
                                          <p:spTgt spid="11"/>
                                        </p:tgtEl>
                                        <p:attrNameLst>
                                          <p:attrName>ppt_w</p:attrName>
                                        </p:attrNameLst>
                                      </p:cBhvr>
                                      <p:tavLst>
                                        <p:tav tm="0">
                                          <p:val>
                                            <p:fltVal val="0"/>
                                          </p:val>
                                        </p:tav>
                                        <p:tav tm="100000">
                                          <p:val>
                                            <p:strVal val="#ppt_w"/>
                                          </p:val>
                                        </p:tav>
                                      </p:tavLst>
                                    </p:anim>
                                    <p:anim calcmode="lin" valueType="num">
                                      <p:cBhvr>
                                        <p:cTn id="35" dur="500" fill="hold"/>
                                        <p:tgtEl>
                                          <p:spTgt spid="11"/>
                                        </p:tgtEl>
                                        <p:attrNameLst>
                                          <p:attrName>ppt_h</p:attrName>
                                        </p:attrNameLst>
                                      </p:cBhvr>
                                      <p:tavLst>
                                        <p:tav tm="0">
                                          <p:val>
                                            <p:fltVal val="0"/>
                                          </p:val>
                                        </p:tav>
                                        <p:tav tm="100000">
                                          <p:val>
                                            <p:strVal val="#ppt_h"/>
                                          </p:val>
                                        </p:tav>
                                      </p:tavLst>
                                    </p:anim>
                                    <p:anim calcmode="lin" valueType="num">
                                      <p:cBhvr>
                                        <p:cTn id="36" dur="500" fill="hold"/>
                                        <p:tgtEl>
                                          <p:spTgt spid="11"/>
                                        </p:tgtEl>
                                        <p:attrNameLst>
                                          <p:attrName>style.rotation</p:attrName>
                                        </p:attrNameLst>
                                      </p:cBhvr>
                                      <p:tavLst>
                                        <p:tav tm="0">
                                          <p:val>
                                            <p:fltVal val="90"/>
                                          </p:val>
                                        </p:tav>
                                        <p:tav tm="100000">
                                          <p:val>
                                            <p:fltVal val="0"/>
                                          </p:val>
                                        </p:tav>
                                      </p:tavLst>
                                    </p:anim>
                                    <p:animEffect transition="in" filter="fade">
                                      <p:cBhvr>
                                        <p:cTn id="37" dur="500"/>
                                        <p:tgtEl>
                                          <p:spTgt spid="11"/>
                                        </p:tgtEl>
                                      </p:cBhvr>
                                    </p:animEffect>
                                  </p:childTnLst>
                                  <p:subTnLst>
                                    <p:audio>
                                      <p:cMediaNode>
                                        <p:cTn display="0" masterRel="sameClick">
                                          <p:stCondLst>
                                            <p:cond evt="begin" delay="0">
                                              <p:tn val="32"/>
                                            </p:cond>
                                          </p:stCondLst>
                                          <p:endCondLst>
                                            <p:cond evt="onStopAudio" delay="0">
                                              <p:tgtEl>
                                                <p:sldTgt/>
                                              </p:tgtEl>
                                            </p:cond>
                                          </p:endCondLst>
                                        </p:cTn>
                                        <p:tgtEl>
                                          <p:sndTgt r:embed="rId2" name="Fail-sound-effect-www_tiengdong_com.wav"/>
                                        </p:tgtEl>
                                      </p:cMediaNode>
                                    </p:audio>
                                  </p:subTnLst>
                                </p:cTn>
                              </p:par>
                            </p:childTnLst>
                          </p:cTn>
                        </p:par>
                      </p:childTnLst>
                    </p:cTn>
                  </p:par>
                  <p:par>
                    <p:cTn id="38" fill="hold">
                      <p:stCondLst>
                        <p:cond delay="indefinite"/>
                      </p:stCondLst>
                      <p:childTnLst>
                        <p:par>
                          <p:cTn id="39" fill="hold">
                            <p:stCondLst>
                              <p:cond delay="0"/>
                            </p:stCondLst>
                            <p:childTnLst>
                              <p:par>
                                <p:cTn id="40" presetID="31"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p:cTn id="42" dur="500" fill="hold"/>
                                        <p:tgtEl>
                                          <p:spTgt spid="12"/>
                                        </p:tgtEl>
                                        <p:attrNameLst>
                                          <p:attrName>ppt_w</p:attrName>
                                        </p:attrNameLst>
                                      </p:cBhvr>
                                      <p:tavLst>
                                        <p:tav tm="0">
                                          <p:val>
                                            <p:fltVal val="0"/>
                                          </p:val>
                                        </p:tav>
                                        <p:tav tm="100000">
                                          <p:val>
                                            <p:strVal val="#ppt_w"/>
                                          </p:val>
                                        </p:tav>
                                      </p:tavLst>
                                    </p:anim>
                                    <p:anim calcmode="lin" valueType="num">
                                      <p:cBhvr>
                                        <p:cTn id="43" dur="500" fill="hold"/>
                                        <p:tgtEl>
                                          <p:spTgt spid="12"/>
                                        </p:tgtEl>
                                        <p:attrNameLst>
                                          <p:attrName>ppt_h</p:attrName>
                                        </p:attrNameLst>
                                      </p:cBhvr>
                                      <p:tavLst>
                                        <p:tav tm="0">
                                          <p:val>
                                            <p:fltVal val="0"/>
                                          </p:val>
                                        </p:tav>
                                        <p:tav tm="100000">
                                          <p:val>
                                            <p:strVal val="#ppt_h"/>
                                          </p:val>
                                        </p:tav>
                                      </p:tavLst>
                                    </p:anim>
                                    <p:anim calcmode="lin" valueType="num">
                                      <p:cBhvr>
                                        <p:cTn id="44" dur="500" fill="hold"/>
                                        <p:tgtEl>
                                          <p:spTgt spid="12"/>
                                        </p:tgtEl>
                                        <p:attrNameLst>
                                          <p:attrName>style.rotation</p:attrName>
                                        </p:attrNameLst>
                                      </p:cBhvr>
                                      <p:tavLst>
                                        <p:tav tm="0">
                                          <p:val>
                                            <p:fltVal val="90"/>
                                          </p:val>
                                        </p:tav>
                                        <p:tav tm="100000">
                                          <p:val>
                                            <p:fltVal val="0"/>
                                          </p:val>
                                        </p:tav>
                                      </p:tavLst>
                                    </p:anim>
                                    <p:animEffect transition="in" filter="fade">
                                      <p:cBhvr>
                                        <p:cTn id="45" dur="500"/>
                                        <p:tgtEl>
                                          <p:spTgt spid="12"/>
                                        </p:tgtEl>
                                      </p:cBhvr>
                                    </p:animEffect>
                                  </p:childTnLst>
                                  <p:subTnLst>
                                    <p:audio>
                                      <p:cMediaNode>
                                        <p:cTn display="0" masterRel="sameClick">
                                          <p:stCondLst>
                                            <p:cond evt="begin" delay="0">
                                              <p:tn val="40"/>
                                            </p:cond>
                                          </p:stCondLst>
                                          <p:endCondLst>
                                            <p:cond evt="onStopAudio" delay="0">
                                              <p:tgtEl>
                                                <p:sldTgt/>
                                              </p:tgtEl>
                                            </p:cond>
                                          </p:endCondLst>
                                        </p:cTn>
                                        <p:tgtEl>
                                          <p:sndTgt r:embed="rId3" name="Tieng-yeah-tre-con-www_tiengdong_com.wav"/>
                                        </p:tgtEl>
                                      </p:cMediaNode>
                                    </p:audio>
                                  </p:subTnLst>
                                </p:cTn>
                              </p:par>
                            </p:childTnLst>
                          </p:cTn>
                        </p:par>
                      </p:childTnLst>
                    </p:cTn>
                  </p:par>
                  <p:par>
                    <p:cTn id="46" fill="hold">
                      <p:stCondLst>
                        <p:cond delay="indefinite"/>
                      </p:stCondLst>
                      <p:childTnLst>
                        <p:par>
                          <p:cTn id="47" fill="hold">
                            <p:stCondLst>
                              <p:cond delay="0"/>
                            </p:stCondLst>
                            <p:childTnLst>
                              <p:par>
                                <p:cTn id="48" presetID="31" presetClass="entr" presetSubtype="0" fill="hold" grpId="0" nodeType="clickEffect">
                                  <p:stCondLst>
                                    <p:cond delay="0"/>
                                  </p:stCondLst>
                                  <p:childTnLst>
                                    <p:set>
                                      <p:cBhvr>
                                        <p:cTn id="49" dur="1" fill="hold">
                                          <p:stCondLst>
                                            <p:cond delay="0"/>
                                          </p:stCondLst>
                                        </p:cTn>
                                        <p:tgtEl>
                                          <p:spTgt spid="10"/>
                                        </p:tgtEl>
                                        <p:attrNameLst>
                                          <p:attrName>style.visibility</p:attrName>
                                        </p:attrNameLst>
                                      </p:cBhvr>
                                      <p:to>
                                        <p:strVal val="visible"/>
                                      </p:to>
                                    </p:set>
                                    <p:anim calcmode="lin" valueType="num">
                                      <p:cBhvr>
                                        <p:cTn id="50" dur="500" fill="hold"/>
                                        <p:tgtEl>
                                          <p:spTgt spid="10"/>
                                        </p:tgtEl>
                                        <p:attrNameLst>
                                          <p:attrName>ppt_w</p:attrName>
                                        </p:attrNameLst>
                                      </p:cBhvr>
                                      <p:tavLst>
                                        <p:tav tm="0">
                                          <p:val>
                                            <p:fltVal val="0"/>
                                          </p:val>
                                        </p:tav>
                                        <p:tav tm="100000">
                                          <p:val>
                                            <p:strVal val="#ppt_w"/>
                                          </p:val>
                                        </p:tav>
                                      </p:tavLst>
                                    </p:anim>
                                    <p:anim calcmode="lin" valueType="num">
                                      <p:cBhvr>
                                        <p:cTn id="51" dur="500" fill="hold"/>
                                        <p:tgtEl>
                                          <p:spTgt spid="10"/>
                                        </p:tgtEl>
                                        <p:attrNameLst>
                                          <p:attrName>ppt_h</p:attrName>
                                        </p:attrNameLst>
                                      </p:cBhvr>
                                      <p:tavLst>
                                        <p:tav tm="0">
                                          <p:val>
                                            <p:fltVal val="0"/>
                                          </p:val>
                                        </p:tav>
                                        <p:tav tm="100000">
                                          <p:val>
                                            <p:strVal val="#ppt_h"/>
                                          </p:val>
                                        </p:tav>
                                      </p:tavLst>
                                    </p:anim>
                                    <p:anim calcmode="lin" valueType="num">
                                      <p:cBhvr>
                                        <p:cTn id="52" dur="500" fill="hold"/>
                                        <p:tgtEl>
                                          <p:spTgt spid="10"/>
                                        </p:tgtEl>
                                        <p:attrNameLst>
                                          <p:attrName>style.rotation</p:attrName>
                                        </p:attrNameLst>
                                      </p:cBhvr>
                                      <p:tavLst>
                                        <p:tav tm="0">
                                          <p:val>
                                            <p:fltVal val="90"/>
                                          </p:val>
                                        </p:tav>
                                        <p:tav tm="100000">
                                          <p:val>
                                            <p:fltVal val="0"/>
                                          </p:val>
                                        </p:tav>
                                      </p:tavLst>
                                    </p:anim>
                                    <p:animEffect transition="in" filter="fade">
                                      <p:cBhvr>
                                        <p:cTn id="53" dur="500"/>
                                        <p:tgtEl>
                                          <p:spTgt spid="10"/>
                                        </p:tgtEl>
                                      </p:cBhvr>
                                    </p:animEffect>
                                  </p:childTnLst>
                                  <p:subTnLst>
                                    <p:audio>
                                      <p:cMediaNode>
                                        <p:cTn display="0" masterRel="sameClick">
                                          <p:stCondLst>
                                            <p:cond evt="begin" delay="0">
                                              <p:tn val="48"/>
                                            </p:cond>
                                          </p:stCondLst>
                                          <p:endCondLst>
                                            <p:cond evt="onStopAudio" delay="0">
                                              <p:tgtEl>
                                                <p:sldTgt/>
                                              </p:tgtEl>
                                            </p:cond>
                                          </p:endCondLst>
                                        </p:cTn>
                                        <p:tgtEl>
                                          <p:sndTgt r:embed="rId3" name="Tieng-yeah-tre-con-www_tiengdong_com.wav"/>
                                        </p:tgtEl>
                                      </p:cMediaNode>
                                    </p:audio>
                                  </p:subTnLst>
                                </p:cTn>
                              </p:par>
                            </p:childTnLst>
                          </p:cTn>
                        </p:par>
                      </p:childTnLst>
                    </p:cTn>
                  </p:par>
                  <p:par>
                    <p:cTn id="54" fill="hold">
                      <p:stCondLst>
                        <p:cond delay="indefinite"/>
                      </p:stCondLst>
                      <p:childTnLst>
                        <p:par>
                          <p:cTn id="55" fill="hold">
                            <p:stCondLst>
                              <p:cond delay="0"/>
                            </p:stCondLst>
                            <p:childTnLst>
                              <p:par>
                                <p:cTn id="56" presetID="31" presetClass="entr" presetSubtype="0" fill="hold" grpId="0" nodeType="clickEffect">
                                  <p:stCondLst>
                                    <p:cond delay="0"/>
                                  </p:stCondLst>
                                  <p:childTnLst>
                                    <p:set>
                                      <p:cBhvr>
                                        <p:cTn id="57" dur="1" fill="hold">
                                          <p:stCondLst>
                                            <p:cond delay="0"/>
                                          </p:stCondLst>
                                        </p:cTn>
                                        <p:tgtEl>
                                          <p:spTgt spid="13"/>
                                        </p:tgtEl>
                                        <p:attrNameLst>
                                          <p:attrName>style.visibility</p:attrName>
                                        </p:attrNameLst>
                                      </p:cBhvr>
                                      <p:to>
                                        <p:strVal val="visible"/>
                                      </p:to>
                                    </p:set>
                                    <p:anim calcmode="lin" valueType="num">
                                      <p:cBhvr>
                                        <p:cTn id="58" dur="500" fill="hold"/>
                                        <p:tgtEl>
                                          <p:spTgt spid="13"/>
                                        </p:tgtEl>
                                        <p:attrNameLst>
                                          <p:attrName>ppt_w</p:attrName>
                                        </p:attrNameLst>
                                      </p:cBhvr>
                                      <p:tavLst>
                                        <p:tav tm="0">
                                          <p:val>
                                            <p:fltVal val="0"/>
                                          </p:val>
                                        </p:tav>
                                        <p:tav tm="100000">
                                          <p:val>
                                            <p:strVal val="#ppt_w"/>
                                          </p:val>
                                        </p:tav>
                                      </p:tavLst>
                                    </p:anim>
                                    <p:anim calcmode="lin" valueType="num">
                                      <p:cBhvr>
                                        <p:cTn id="59" dur="500" fill="hold"/>
                                        <p:tgtEl>
                                          <p:spTgt spid="13"/>
                                        </p:tgtEl>
                                        <p:attrNameLst>
                                          <p:attrName>ppt_h</p:attrName>
                                        </p:attrNameLst>
                                      </p:cBhvr>
                                      <p:tavLst>
                                        <p:tav tm="0">
                                          <p:val>
                                            <p:fltVal val="0"/>
                                          </p:val>
                                        </p:tav>
                                        <p:tav tm="100000">
                                          <p:val>
                                            <p:strVal val="#ppt_h"/>
                                          </p:val>
                                        </p:tav>
                                      </p:tavLst>
                                    </p:anim>
                                    <p:anim calcmode="lin" valueType="num">
                                      <p:cBhvr>
                                        <p:cTn id="60" dur="500" fill="hold"/>
                                        <p:tgtEl>
                                          <p:spTgt spid="13"/>
                                        </p:tgtEl>
                                        <p:attrNameLst>
                                          <p:attrName>style.rotation</p:attrName>
                                        </p:attrNameLst>
                                      </p:cBhvr>
                                      <p:tavLst>
                                        <p:tav tm="0">
                                          <p:val>
                                            <p:fltVal val="90"/>
                                          </p:val>
                                        </p:tav>
                                        <p:tav tm="100000">
                                          <p:val>
                                            <p:fltVal val="0"/>
                                          </p:val>
                                        </p:tav>
                                      </p:tavLst>
                                    </p:anim>
                                    <p:animEffect transition="in" filter="fade">
                                      <p:cBhvr>
                                        <p:cTn id="61" dur="500"/>
                                        <p:tgtEl>
                                          <p:spTgt spid="13"/>
                                        </p:tgtEl>
                                      </p:cBhvr>
                                    </p:animEffect>
                                  </p:childTnLst>
                                  <p:subTnLst>
                                    <p:audio>
                                      <p:cMediaNode>
                                        <p:cTn display="0" masterRel="sameClick">
                                          <p:stCondLst>
                                            <p:cond evt="begin" delay="0">
                                              <p:tn val="56"/>
                                            </p:cond>
                                          </p:stCondLst>
                                          <p:endCondLst>
                                            <p:cond evt="onStopAudio" delay="0">
                                              <p:tgtEl>
                                                <p:sldTgt/>
                                              </p:tgtEl>
                                            </p:cond>
                                          </p:endCondLst>
                                        </p:cTn>
                                        <p:tgtEl>
                                          <p:sndTgt r:embed="rId3" name="Tieng-yeah-tre-con-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8" grpId="0" animBg="1"/>
      <p:bldP spid="9" grpId="0" animBg="1"/>
      <p:bldP spid="10" grpId="0" animBg="1"/>
      <p:bldP spid="11" grpId="0" animBg="1"/>
      <p:bldP spid="12" grpId="0" animBg="1"/>
      <p:bldP spid="1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2805</TotalTime>
  <Words>423</Words>
  <Application>Microsoft Office PowerPoint</Application>
  <PresentationFormat>Widescreen</PresentationFormat>
  <Paragraphs>26</Paragraphs>
  <Slides>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vt:i4>
      </vt:variant>
    </vt:vector>
  </HeadingPairs>
  <TitlesOfParts>
    <vt:vector size="12" baseType="lpstr">
      <vt:lpstr>#9Slide07 SVNKG Ten Thousand Re</vt:lpstr>
      <vt:lpstr>Arial</vt:lpstr>
      <vt:lpstr>Calibri</vt:lpstr>
      <vt:lpstr>Calibri Light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Hồng Linh</dc:creator>
  <cp:lastModifiedBy>Administrator</cp:lastModifiedBy>
  <cp:revision>39</cp:revision>
  <dcterms:created xsi:type="dcterms:W3CDTF">2023-07-13T08:46:58Z</dcterms:created>
  <dcterms:modified xsi:type="dcterms:W3CDTF">2025-09-30T03:05:13Z</dcterms:modified>
  <cp:contentStatus/>
</cp:coreProperties>
</file>