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61" r:id="rId3"/>
    <p:sldId id="263" r:id="rId4"/>
    <p:sldId id="264" r:id="rId5"/>
    <p:sldId id="260" r:id="rId6"/>
    <p:sldId id="266" r:id="rId7"/>
    <p:sldId id="267" r:id="rId8"/>
    <p:sldId id="268" r:id="rId9"/>
    <p:sldId id="265" r:id="rId10"/>
    <p:sldId id="269" r:id="rId11"/>
    <p:sldId id="292" r:id="rId12"/>
    <p:sldId id="270" r:id="rId13"/>
    <p:sldId id="272" r:id="rId14"/>
    <p:sldId id="273" r:id="rId15"/>
    <p:sldId id="276" r:id="rId16"/>
    <p:sldId id="277" r:id="rId17"/>
    <p:sldId id="282" r:id="rId18"/>
    <p:sldId id="278" r:id="rId19"/>
    <p:sldId id="279" r:id="rId20"/>
    <p:sldId id="280" r:id="rId21"/>
    <p:sldId id="281" r:id="rId22"/>
    <p:sldId id="286" r:id="rId23"/>
    <p:sldId id="289" r:id="rId24"/>
  </p:sldIdLst>
  <p:sldSz cx="12192000" cy="6858000"/>
  <p:notesSz cx="6858000" cy="9144000"/>
  <p:embeddedFontLst>
    <p:embeddedFont>
      <p:font typeface="#9Slide04 Goku" panose="020B0604020202020204" charset="0"/>
      <p:regular r:id="rId26"/>
    </p:embeddedFont>
    <p:embeddedFont>
      <p:font typeface="#9Slide05 SVNUT Triumph" panose="00000500000000000000" charset="0"/>
      <p:italic r:id="rId27"/>
    </p:embeddedFont>
    <p:embeddedFont>
      <p:font typeface="#9Slide05 VL Fadilla" panose="020B0604020202020204" charset="0"/>
      <p:regular r:id="rId28"/>
    </p:embeddedFont>
    <p:embeddedFont>
      <p:font typeface="Segoe Print" panose="020006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9999"/>
    <a:srgbClr val="0066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62F9D-B9D3-43E3-9B0E-DCAA1D943DE1}"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6B72-B351-4FA3-990E-956BF433DA2A}" type="slidenum">
              <a:rPr lang="en-US" smtClean="0"/>
              <a:t>‹#›</a:t>
            </a:fld>
            <a:endParaRPr lang="en-US"/>
          </a:p>
        </p:txBody>
      </p:sp>
    </p:spTree>
    <p:extLst>
      <p:ext uri="{BB962C8B-B14F-4D97-AF65-F5344CB8AC3E}">
        <p14:creationId xmlns:p14="http://schemas.microsoft.com/office/powerpoint/2010/main" val="104075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4306" y="12888"/>
            <a:ext cx="2373251"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861" y="-82063"/>
            <a:ext cx="1709759" cy="1177433"/>
          </a:xfrm>
          <a:prstGeom prst="rect">
            <a:avLst/>
          </a:prstGeom>
        </p:spPr>
      </p:pic>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Ghi</a:t>
              </a:r>
              <a:r>
                <a:rPr lang="en-US" sz="4400" b="1" dirty="0">
                  <a:solidFill>
                    <a:srgbClr val="FF0000"/>
                  </a:solidFill>
                  <a:effectLst>
                    <a:outerShdw blurRad="38100" dist="38100" dir="2700000" algn="tl">
                      <a:srgbClr val="000000">
                        <a:alpha val="43137"/>
                      </a:srgbClr>
                    </a:outerShdw>
                  </a:effectLst>
                  <a:latin typeface="UTM Avo" panose="02040603050506020204" pitchFamily="18" charset="0"/>
                </a:rPr>
                <a:t> </a:t>
              </a: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nhớ</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382169" y="268626"/>
            <a:ext cx="2202390" cy="1805294"/>
          </a:xfrm>
          <a:prstGeom prst="rect">
            <a:avLst/>
          </a:prstGeom>
        </p:spPr>
      </p:pic>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887854" y="1441543"/>
            <a:ext cx="10684606" cy="4413400"/>
            <a:chOff x="981411" y="1522806"/>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981411" y="1522806"/>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
        <p:nvSpPr>
          <p:cNvPr id="9" name="TextBox 8"/>
          <p:cNvSpPr txBox="1"/>
          <p:nvPr/>
        </p:nvSpPr>
        <p:spPr>
          <a:xfrm>
            <a:off x="2608288" y="2528950"/>
            <a:ext cx="7659973" cy="1107996"/>
          </a:xfrm>
          <a:prstGeom prst="rect">
            <a:avLst/>
          </a:prstGeom>
          <a:noFill/>
        </p:spPr>
        <p:txBody>
          <a:bodyPr wrap="square" rtlCol="0">
            <a:spAutoFit/>
          </a:bodyPr>
          <a:lstStyle/>
          <a:p>
            <a:r>
              <a:rPr lang="en-US" sz="6600" dirty="0">
                <a:solidFill>
                  <a:srgbClr val="FF6699"/>
                </a:solidFill>
                <a:latin typeface="#9Slide05 SVNUT Triumph" panose="00000500000000000000" charset="0"/>
              </a:rPr>
              <a:t>LUYỆN TẬP</a:t>
            </a:r>
          </a:p>
        </p:txBody>
      </p:sp>
    </p:spTree>
    <p:extLst>
      <p:ext uri="{BB962C8B-B14F-4D97-AF65-F5344CB8AC3E}">
        <p14:creationId xmlns:p14="http://schemas.microsoft.com/office/powerpoint/2010/main" val="5097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02393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57" y="766032"/>
            <a:ext cx="11308977" cy="1473801"/>
          </a:xfrm>
          <a:prstGeom prst="rect">
            <a:avLst/>
          </a:prstGeom>
          <a:noFill/>
        </p:spPr>
        <p:txBody>
          <a:bodyPr wrap="square" rtlCol="0">
            <a:spAutoFit/>
          </a:bodyPr>
          <a:lstStyle/>
          <a:p>
            <a:pPr>
              <a:lnSpc>
                <a:spcPct val="150000"/>
              </a:lnSpc>
            </a:pPr>
            <a:r>
              <a:rPr lang="en-US" sz="3200" b="1" dirty="0">
                <a:solidFill>
                  <a:srgbClr val="002060"/>
                </a:solidFill>
                <a:latin typeface="UTM Avo" panose="02040603050506020204" pitchFamily="18" charset="0"/>
              </a:rPr>
              <a:t>3.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câu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chủ</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cho</a:t>
            </a:r>
            <a:r>
              <a:rPr lang="en-US" sz="3200" b="1" dirty="0">
                <a:solidFill>
                  <a:srgbClr val="002060"/>
                </a:solidFill>
                <a:latin typeface="UTM Avo" panose="02040603050506020204" pitchFamily="18" charset="0"/>
              </a:rPr>
              <a:t> 1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2 </a:t>
            </a:r>
            <a:r>
              <a:rPr lang="en-US" sz="3200" b="1" dirty="0" err="1">
                <a:solidFill>
                  <a:srgbClr val="002060"/>
                </a:solidFill>
                <a:latin typeface="UTM Avo" panose="02040603050506020204" pitchFamily="18" charset="0"/>
              </a:rPr>
              <a:t>đoạn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văn</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bài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tập</a:t>
            </a:r>
            <a:r>
              <a:rPr lang="en-US" sz="3200" b="1" dirty="0">
                <a:solidFill>
                  <a:srgbClr val="002060"/>
                </a:solidFill>
                <a:latin typeface="UTM Avo" panose="02040603050506020204" pitchFamily="18" charset="0"/>
              </a:rPr>
              <a:t>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dirty="0" err="1">
                <a:solidFill>
                  <a:srgbClr val="006666"/>
                </a:solidFill>
                <a:latin typeface="UTM Avo" panose="02040603050506020204" pitchFamily="18" charset="0"/>
              </a:rPr>
              <a:t>Nhận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xét</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về</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hình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thức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bày</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các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a:solidFill>
                  <a:srgbClr val="006666"/>
                </a:solidFill>
                <a:latin typeface="UTM Avo" panose="02040603050506020204" pitchFamily="18" charset="0"/>
              </a:rPr>
              <a:t>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là</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gì</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err="1">
                <a:solidFill>
                  <a:srgbClr val="006666"/>
                </a:solidFill>
                <a:latin typeface="UTM Avo" panose="02040603050506020204" pitchFamily="18" charset="0"/>
              </a:rPr>
              <a:t>Tìm</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nêu</a:t>
            </a:r>
            <a:r>
              <a:rPr lang="en-US" sz="3200" b="1" dirty="0">
                <a:solidFill>
                  <a:srgbClr val="006666"/>
                </a:solidFill>
                <a:latin typeface="UTM Avo" panose="02040603050506020204" pitchFamily="18" charset="0"/>
              </a:rPr>
              <a:t> 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đó</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nằm</a:t>
            </a:r>
            <a:r>
              <a:rPr lang="en-US" sz="3200" b="1" dirty="0">
                <a:solidFill>
                  <a:srgbClr val="006666"/>
                </a:solidFill>
                <a:latin typeface="UTM Avo" panose="02040603050506020204" pitchFamily="18" charset="0"/>
              </a:rPr>
              <a:t> ở </a:t>
            </a:r>
            <a:r>
              <a:rPr lang="en-US" sz="3200" b="1" dirty="0" err="1">
                <a:solidFill>
                  <a:srgbClr val="006666"/>
                </a:solidFill>
                <a:latin typeface="UTM Avo" panose="02040603050506020204" pitchFamily="18" charset="0"/>
              </a:rPr>
              <a:t>vị</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trí</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nào</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trong</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a:t>
            </a:r>
          </a:p>
        </p:txBody>
      </p:sp>
    </p:spTree>
    <p:extLst>
      <p:ext uri="{BB962C8B-B14F-4D97-AF65-F5344CB8AC3E}">
        <p14:creationId xmlns:p14="http://schemas.microsoft.com/office/powerpoint/2010/main" val="323639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3206262" cy="748348"/>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có</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 </a:t>
            </a:r>
            <a:r>
              <a:rPr lang="en-US" sz="3600" dirty="0" err="1">
                <a:latin typeface="UTM Avo" panose="02040603050506020204" pitchFamily="18" charset="0"/>
              </a:rPr>
              <a:t>nào</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những</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 </a:t>
            </a:r>
            <a:r>
              <a:rPr lang="en-US" sz="3600" dirty="0" err="1">
                <a:latin typeface="UTM Avo" panose="02040603050506020204" pitchFamily="18" charset="0"/>
              </a:rPr>
              <a:t>trong</a:t>
            </a:r>
            <a:r>
              <a:rPr lang="en-US" sz="3600" dirty="0">
                <a:latin typeface="UTM Avo" panose="02040603050506020204" pitchFamily="18" charset="0"/>
              </a:rPr>
              <a:t> </a:t>
            </a:r>
            <a:r>
              <a:rPr lang="en-US" sz="3600" dirty="0" err="1">
                <a:latin typeface="UTM Avo" panose="02040603050506020204" pitchFamily="18" charset="0"/>
              </a:rPr>
              <a:t>gia</a:t>
            </a:r>
            <a:r>
              <a:rPr lang="en-US" sz="3600" dirty="0">
                <a:latin typeface="UTM Avo" panose="02040603050506020204" pitchFamily="18" charset="0"/>
              </a:rPr>
              <a:t> </a:t>
            </a:r>
            <a:r>
              <a:rPr lang="en-US" sz="3600" dirty="0" err="1">
                <a:latin typeface="UTM Avo" panose="02040603050506020204" pitchFamily="18" charset="0"/>
              </a:rPr>
              <a:t>đình</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Vì</a:t>
            </a:r>
            <a:r>
              <a:rPr lang="en-US" sz="3600" dirty="0">
                <a:latin typeface="UTM Avo" panose="02040603050506020204" pitchFamily="18" charset="0"/>
              </a:rPr>
              <a:t> </a:t>
            </a:r>
            <a:r>
              <a:rPr lang="en-US" sz="3600" dirty="0" err="1">
                <a:latin typeface="UTM Avo" panose="02040603050506020204" pitchFamily="18" charset="0"/>
              </a:rPr>
              <a:t>sao</a:t>
            </a:r>
            <a:r>
              <a:rPr lang="en-US" sz="3600" dirty="0">
                <a:latin typeface="UTM Avo" panose="02040603050506020204" pitchFamily="18" charset="0"/>
              </a:rPr>
              <a:t> </a:t>
            </a: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lại</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như</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Hỏi</a:t>
            </a:r>
            <a:r>
              <a:rPr lang="en-US" sz="3600" dirty="0">
                <a:latin typeface="UTM Avo" panose="02040603050506020204" pitchFamily="18" charset="0"/>
              </a:rPr>
              <a:t> ý </a:t>
            </a:r>
            <a:r>
              <a:rPr lang="en-US" sz="3600" dirty="0" err="1">
                <a:latin typeface="UTM Avo" panose="02040603050506020204" pitchFamily="18" charset="0"/>
              </a:rPr>
              <a:t>kiến</a:t>
            </a:r>
            <a:r>
              <a:rPr lang="en-US" sz="3600" dirty="0">
                <a:latin typeface="UTM Avo" panose="02040603050506020204" pitchFamily="18" charset="0"/>
              </a:rPr>
              <a:t> </a:t>
            </a:r>
            <a:r>
              <a:rPr lang="en-US" sz="3600" dirty="0" err="1">
                <a:latin typeface="UTM Avo" panose="02040603050506020204" pitchFamily="18" charset="0"/>
              </a:rPr>
              <a:t>bố</a:t>
            </a:r>
            <a:r>
              <a:rPr lang="en-US" sz="3600" dirty="0">
                <a:latin typeface="UTM Avo" panose="02040603050506020204" pitchFamily="18" charset="0"/>
              </a:rPr>
              <a:t> </a:t>
            </a:r>
            <a:r>
              <a:rPr lang="en-US" sz="3600" dirty="0" err="1">
                <a:latin typeface="UTM Avo" panose="02040603050506020204" pitchFamily="18" charset="0"/>
              </a:rPr>
              <a:t>mẹ</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mỗi</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defTabSz="408043" eaLnBrk="0" fontAlgn="auto" latinLnBrk="0" hangingPunct="0">
              <a:lnSpc>
                <a:spcPct val="100000"/>
              </a:lnSpc>
              <a:spcBef>
                <a:spcPts val="0"/>
              </a:spcBef>
              <a:spcAft>
                <a:spcPts val="0"/>
              </a:spcAft>
              <a:buClrTx/>
              <a:buSzTx/>
              <a:buFontTx/>
              <a:buNone/>
              <a:tabLst/>
              <a:defRPr/>
            </a:pP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Yêu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cần</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đạt</a:t>
            </a:r>
            <a:endParaRPr kumimoji="0" lang="zh-CN" altLang="en-US" sz="47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992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886969" y="-533895"/>
            <a:ext cx="9938120" cy="7488873"/>
          </a:xfrm>
          <a:prstGeom prst="rect">
            <a:avLst/>
          </a:prstGeom>
        </p:spPr>
      </p:pic>
      <p:sp>
        <p:nvSpPr>
          <p:cNvPr id="3" name="TextBox 2"/>
          <p:cNvSpPr txBox="1"/>
          <p:nvPr/>
        </p:nvSpPr>
        <p:spPr>
          <a:xfrm>
            <a:off x="2221992" y="1580775"/>
            <a:ext cx="7799832" cy="784830"/>
          </a:xfrm>
          <a:prstGeom prst="rect">
            <a:avLst/>
          </a:prstGeom>
          <a:noFill/>
        </p:spPr>
        <p:txBody>
          <a:bodyPr wrap="square" rtlCol="0">
            <a:spAutoFit/>
          </a:bodyPr>
          <a:lstStyle/>
          <a:p>
            <a:r>
              <a:rPr lang="en-US" sz="4500" b="1" dirty="0">
                <a:ln w="22225">
                  <a:solidFill>
                    <a:srgbClr val="ED7D31"/>
                  </a:solidFill>
                  <a:prstDash val="solid"/>
                </a:ln>
                <a:solidFill>
                  <a:srgbClr val="FF0000"/>
                </a:solidFill>
                <a:latin typeface="Segoe Print" panose="02000600000000000000" pitchFamily="2" charset="0"/>
              </a:rPr>
              <a:t>ĐỊNH HƯỚNG HỌC TẬP</a:t>
            </a:r>
          </a:p>
        </p:txBody>
      </p:sp>
      <p:sp>
        <p:nvSpPr>
          <p:cNvPr id="4" name="TextBox 3"/>
          <p:cNvSpPr txBox="1"/>
          <p:nvPr/>
        </p:nvSpPr>
        <p:spPr>
          <a:xfrm>
            <a:off x="2050542" y="2369010"/>
            <a:ext cx="7004304" cy="1708160"/>
          </a:xfrm>
          <a:prstGeom prst="rect">
            <a:avLst/>
          </a:prstGeom>
          <a:noFill/>
        </p:spPr>
        <p:txBody>
          <a:bodyPr wrap="square" rtlCol="0">
            <a:spAutoFit/>
          </a:bodyPr>
          <a:lstStyle/>
          <a:p>
            <a:r>
              <a:rPr lang="nl-NL" sz="3500" dirty="0">
                <a:latin typeface="Arial" panose="020B0604020202020204" pitchFamily="34" charset="0"/>
                <a:cs typeface="Arial" panose="020B0604020202020204" pitchFamily="34" charset="0"/>
              </a:rPr>
              <a:t>- Tìm đọc 1 bài văn, bài thơ và nêu lý do vì sao mình thích. </a:t>
            </a:r>
          </a:p>
          <a:p>
            <a:r>
              <a:rPr lang="nl-NL" sz="3500" dirty="0">
                <a:latin typeface="Arial" panose="020B0604020202020204" pitchFamily="34" charset="0"/>
                <a:cs typeface="Arial" panose="020B0604020202020204" pitchFamily="34" charset="0"/>
              </a:rPr>
              <a:t>- Đọc và tìm hiểu bài tiết sau</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2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1770" y="237744"/>
            <a:ext cx="12417625" cy="6455126"/>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084090" y="-209532"/>
            <a:ext cx="2413869" cy="1978643"/>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09749" y="3997891"/>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mph" presetSubtype="0" fill="hold" grpId="1" nodeType="afterEffect">
                                  <p:stCondLst>
                                    <p:cond delay="0"/>
                                  </p:stCondLst>
                                  <p:childTnLst>
                                    <p:animClr clrSpc="hsl" dir="cw">
                                      <p:cBhvr override="childStyle">
                                        <p:cTn id="17" dur="1000" fill="hold"/>
                                        <p:tgtEl>
                                          <p:spTgt spid="18"/>
                                        </p:tgtEl>
                                        <p:attrNameLst>
                                          <p:attrName>style.color</p:attrName>
                                        </p:attrNameLst>
                                      </p:cBhvr>
                                      <p:by>
                                        <p:hsl h="7200000" s="0" l="0"/>
                                      </p:by>
                                    </p:animClr>
                                    <p:animClr clrSpc="hsl" dir="cw">
                                      <p:cBhvr>
                                        <p:cTn id="18" dur="1000" fill="hold"/>
                                        <p:tgtEl>
                                          <p:spTgt spid="18"/>
                                        </p:tgtEl>
                                        <p:attrNameLst>
                                          <p:attrName>fillcolor</p:attrName>
                                        </p:attrNameLst>
                                      </p:cBhvr>
                                      <p:by>
                                        <p:hsl h="7200000" s="0" l="0"/>
                                      </p:by>
                                    </p:animClr>
                                    <p:animClr clrSpc="hsl" dir="cw">
                                      <p:cBhvr>
                                        <p:cTn id="19" dur="1000" fill="hold"/>
                                        <p:tgtEl>
                                          <p:spTgt spid="18"/>
                                        </p:tgtEl>
                                        <p:attrNameLst>
                                          <p:attrName>stroke.color</p:attrName>
                                        </p:attrNameLst>
                                      </p:cBhvr>
                                      <p:by>
                                        <p:hsl h="7200000" s="0" l="0"/>
                                      </p:by>
                                    </p:animClr>
                                    <p:set>
                                      <p:cBhvr>
                                        <p:cTn id="20" dur="1000" fill="hold"/>
                                        <p:tgtEl>
                                          <p:spTgt spid="18"/>
                                        </p:tgtEl>
                                        <p:attrNameLst>
                                          <p:attrName>fill.type</p:attrName>
                                        </p:attrNameLst>
                                      </p:cBhvr>
                                      <p:to>
                                        <p:strVal val="solid"/>
                                      </p:to>
                                    </p:set>
                                  </p:childTnLst>
                                </p:cTn>
                              </p:par>
                              <p:par>
                                <p:cTn id="21" presetID="21" presetClass="emph" presetSubtype="0" fill="hold" grpId="1" nodeType="withEffect">
                                  <p:stCondLst>
                                    <p:cond delay="500"/>
                                  </p:stCondLst>
                                  <p:childTnLst>
                                    <p:animClr clrSpc="hsl" dir="cw">
                                      <p:cBhvr override="childStyle">
                                        <p:cTn id="22" dur="1100" fill="hold"/>
                                        <p:tgtEl>
                                          <p:spTgt spid="2"/>
                                        </p:tgtEl>
                                        <p:attrNameLst>
                                          <p:attrName>style.color</p:attrName>
                                        </p:attrNameLst>
                                      </p:cBhvr>
                                      <p:by>
                                        <p:hsl h="7200000" s="0" l="0"/>
                                      </p:by>
                                    </p:animClr>
                                    <p:animClr clrSpc="hsl" dir="cw">
                                      <p:cBhvr>
                                        <p:cTn id="23" dur="1100" fill="hold"/>
                                        <p:tgtEl>
                                          <p:spTgt spid="2"/>
                                        </p:tgtEl>
                                        <p:attrNameLst>
                                          <p:attrName>fillcolor</p:attrName>
                                        </p:attrNameLst>
                                      </p:cBhvr>
                                      <p:by>
                                        <p:hsl h="7200000" s="0" l="0"/>
                                      </p:by>
                                    </p:animClr>
                                    <p:animClr clrSpc="hsl" dir="cw">
                                      <p:cBhvr>
                                        <p:cTn id="24" dur="1100" fill="hold"/>
                                        <p:tgtEl>
                                          <p:spTgt spid="2"/>
                                        </p:tgtEl>
                                        <p:attrNameLst>
                                          <p:attrName>stroke.color</p:attrName>
                                        </p:attrNameLst>
                                      </p:cBhvr>
                                      <p:by>
                                        <p:hsl h="7200000" s="0" l="0"/>
                                      </p:by>
                                    </p:animClr>
                                    <p:set>
                                      <p:cBhvr>
                                        <p:cTn id="25" dur="1100" fill="hold"/>
                                        <p:tgtEl>
                                          <p:spTgt spid="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17"/>
                                        </p:tgtEl>
                                        <p:attrNameLst>
                                          <p:attrName>ppt_x</p:attrName>
                                        </p:attrNameLst>
                                      </p:cBhvr>
                                      <p:tavLst>
                                        <p:tav tm="0">
                                          <p:val>
                                            <p:strVal val="ppt_x"/>
                                          </p:val>
                                        </p:tav>
                                        <p:tav tm="100000">
                                          <p:val>
                                            <p:strVal val="ppt_x"/>
                                          </p:val>
                                        </p:tav>
                                      </p:tavLst>
                                    </p:anim>
                                    <p:anim calcmode="lin" valueType="num">
                                      <p:cBhvr additive="base">
                                        <p:cTn id="30" dur="500"/>
                                        <p:tgtEl>
                                          <p:spTgt spid="17"/>
                                        </p:tgtEl>
                                        <p:attrNameLst>
                                          <p:attrName>ppt_y</p:attrName>
                                        </p:attrNameLst>
                                      </p:cBhvr>
                                      <p:tavLst>
                                        <p:tav tm="0">
                                          <p:val>
                                            <p:strVal val="ppt_y"/>
                                          </p:val>
                                        </p:tav>
                                        <p:tav tm="100000">
                                          <p:val>
                                            <p:strVal val="1+ppt_h/2"/>
                                          </p:val>
                                        </p:tav>
                                      </p:tavLst>
                                    </p:anim>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animBg="1"/>
      <p:bldP spid="2" grpId="1" animBg="1"/>
      <p:bldP spid="18" grpId="0" animBg="1"/>
      <p:bldP spid="18" grpId="1" animBg="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97263"/>
            <a:ext cx="12617506" cy="6559031"/>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b.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văn</a:t>
            </a:r>
            <a:r>
              <a:rPr lang="en-US" sz="3200" b="1" dirty="0">
                <a:solidFill>
                  <a:srgbClr val="C00000"/>
                </a:solidFill>
                <a:latin typeface="UTM Avo" panose="02040603050506020204" pitchFamily="18" charset="0"/>
              </a:rPr>
              <a:t>.</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dirty="0">
                  <a:solidFill>
                    <a:srgbClr val="002060"/>
                  </a:solidFill>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ong</a:t>
              </a:r>
              <a:r>
                <a:rPr lang="en-US" sz="2800" b="1" dirty="0">
                  <a:latin typeface="UTM Aptima" panose="02040603050506020204" pitchFamily="18" charset="0"/>
                </a:rPr>
                <a:t> </a:t>
              </a:r>
              <a:r>
                <a:rPr lang="en-US" sz="2800" b="1" dirty="0" err="1">
                  <a:latin typeface="UTM Aptima" panose="02040603050506020204" pitchFamily="18" charset="0"/>
                </a:rPr>
                <a:t>vàng</a:t>
              </a:r>
              <a:r>
                <a:rPr lang="en-US" sz="2800" b="1" dirty="0">
                  <a:latin typeface="UTM Aptima" panose="02040603050506020204" pitchFamily="18" charset="0"/>
                </a:rPr>
                <a:t> </a:t>
              </a:r>
              <a:r>
                <a:rPr lang="en-US" sz="2800" b="1" dirty="0" err="1">
                  <a:latin typeface="UTM Aptima" panose="02040603050506020204" pitchFamily="18" charset="0"/>
                </a:rPr>
                <a:t>cần</a:t>
              </a:r>
              <a:r>
                <a:rPr lang="en-US" sz="2800" b="1" dirty="0">
                  <a:latin typeface="UTM Aptima" panose="02040603050506020204" pitchFamily="18" charset="0"/>
                </a:rPr>
                <a:t> </a:t>
              </a:r>
              <a:r>
                <a:rPr lang="en-US" sz="2800" b="1" dirty="0" err="1">
                  <a:latin typeface="UTM Aptima" panose="02040603050506020204" pitchFamily="18" charset="0"/>
                </a:rPr>
                <a:t>cù</a:t>
              </a:r>
              <a:r>
                <a:rPr lang="en-US" sz="2800" b="1" dirty="0">
                  <a:latin typeface="UTM Aptima" panose="02040603050506020204" pitchFamily="18" charset="0"/>
                </a:rPr>
                <a:t> </a:t>
              </a:r>
              <a:r>
                <a:rPr lang="en-US" sz="2800" b="1" dirty="0" err="1">
                  <a:latin typeface="UTM Aptima" panose="02040603050506020204" pitchFamily="18" charset="0"/>
                </a:rPr>
                <a:t>tìm</a:t>
              </a:r>
              <a:r>
                <a:rPr lang="en-US" sz="2800" b="1" dirty="0">
                  <a:latin typeface="UTM Aptima" panose="02040603050506020204" pitchFamily="18" charset="0"/>
                </a:rPr>
                <a:t> </a:t>
              </a:r>
              <a:r>
                <a:rPr lang="en-US" sz="2800" b="1" dirty="0" err="1">
                  <a:latin typeface="UTM Aptima" panose="02040603050506020204" pitchFamily="18" charset="0"/>
                </a:rPr>
                <a:t>bắt</a:t>
              </a:r>
              <a:r>
                <a:rPr lang="en-US" sz="2800" b="1" dirty="0">
                  <a:latin typeface="UTM Aptima" panose="02040603050506020204" pitchFamily="18" charset="0"/>
                </a:rPr>
                <a:t> </a:t>
              </a:r>
              <a:r>
                <a:rPr lang="en-US" sz="2800" b="1" dirty="0" err="1">
                  <a:latin typeface="UTM Aptima" panose="02040603050506020204" pitchFamily="18" charset="0"/>
                </a:rPr>
                <a:t>từng</a:t>
              </a:r>
              <a:r>
                <a:rPr lang="en-US" sz="2800" b="1" dirty="0">
                  <a:latin typeface="UTM Aptima" panose="02040603050506020204" pitchFamily="18" charset="0"/>
                </a:rPr>
                <a:t> con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trong</a:t>
              </a:r>
              <a:r>
                <a:rPr lang="en-US" sz="2800" b="1" dirty="0">
                  <a:latin typeface="UTM Aptima" panose="02040603050506020204" pitchFamily="18" charset="0"/>
                </a:rPr>
                <a:t> </a:t>
              </a:r>
              <a:r>
                <a:rPr lang="en-US" sz="2800" b="1" dirty="0" err="1">
                  <a:latin typeface="UTM Aptima" panose="02040603050506020204" pitchFamily="18" charset="0"/>
                </a:rPr>
                <a:t>ngách</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dirty="0">
                  <a:latin typeface="UTM Aptima" panose="02040603050506020204" pitchFamily="18" charset="0"/>
                </a:rPr>
                <a:t>. Kia </a:t>
              </a:r>
              <a:r>
                <a:rPr lang="en-US" sz="2800" b="1" dirty="0" err="1">
                  <a:latin typeface="UTM Aptima" panose="02040603050506020204" pitchFamily="18" charset="0"/>
                </a:rPr>
                <a:t>nữa</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họ</a:t>
              </a:r>
              <a:r>
                <a:rPr lang="en-US" sz="2800" b="1" dirty="0">
                  <a:latin typeface="UTM Aptima" panose="02040603050506020204" pitchFamily="18" charset="0"/>
                </a:rPr>
                <a:t> </a:t>
              </a:r>
              <a:r>
                <a:rPr lang="en-US" sz="2800" b="1" dirty="0" err="1">
                  <a:latin typeface="UTM Aptima" panose="02040603050506020204" pitchFamily="18" charset="0"/>
                </a:rPr>
                <a:t>hàng</a:t>
              </a:r>
              <a:r>
                <a:rPr lang="en-US" sz="2800" b="1" dirty="0">
                  <a:latin typeface="UTM Aptima" panose="02040603050506020204" pitchFamily="18" charset="0"/>
                </a:rPr>
                <a:t> </a:t>
              </a:r>
              <a:r>
                <a:rPr lang="en-US" sz="2800" b="1" dirty="0" err="1">
                  <a:latin typeface="UTM Aptima" panose="02040603050506020204" pitchFamily="18" charset="0"/>
                </a:rPr>
                <a:t>nhà</a:t>
              </a:r>
              <a:r>
                <a:rPr lang="en-US" sz="2800" b="1" dirty="0">
                  <a:latin typeface="UTM Aptima" panose="02040603050506020204" pitchFamily="18" charset="0"/>
                </a:rPr>
                <a:t> </a:t>
              </a:r>
              <a:r>
                <a:rPr lang="en-US" sz="2800" b="1" dirty="0" err="1">
                  <a:latin typeface="UTM Aptima" panose="02040603050506020204" pitchFamily="18" charset="0"/>
                </a:rPr>
                <a:t>ruồi</a:t>
              </a:r>
              <a:r>
                <a:rPr lang="en-US" sz="2800" b="1" dirty="0">
                  <a:latin typeface="UTM Aptima" panose="02040603050506020204" pitchFamily="18" charset="0"/>
                </a:rPr>
                <a:t> </a:t>
              </a:r>
              <a:r>
                <a:rPr lang="en-US" sz="2800" b="1" dirty="0" err="1">
                  <a:latin typeface="UTM Aptima" panose="02040603050506020204" pitchFamily="18" charset="0"/>
                </a:rPr>
                <a:t>trâu</a:t>
              </a:r>
              <a:r>
                <a:rPr lang="en-US" sz="2800" b="1" dirty="0">
                  <a:latin typeface="UTM Aptima" panose="02040603050506020204" pitchFamily="18" charset="0"/>
                </a:rPr>
                <a:t> </a:t>
              </a:r>
              <a:r>
                <a:rPr lang="en-US" sz="2800" b="1" dirty="0" err="1">
                  <a:latin typeface="UTM Aptima" panose="02040603050506020204" pitchFamily="18" charset="0"/>
                </a:rPr>
                <a:t>có</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dài</a:t>
              </a:r>
              <a:r>
                <a:rPr lang="en-US" sz="2800" b="1" dirty="0">
                  <a:latin typeface="UTM Aptima" panose="02040603050506020204" pitchFamily="18" charset="0"/>
                </a:rPr>
                <a:t> </a:t>
              </a:r>
              <a:r>
                <a:rPr lang="en-US" sz="2800" b="1" dirty="0" err="1">
                  <a:latin typeface="UTM Aptima" panose="02040603050506020204" pitchFamily="18" charset="0"/>
                </a:rPr>
                <a:t>như</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đó</a:t>
              </a:r>
              <a:r>
                <a:rPr lang="en-US" sz="2800" b="1" dirty="0">
                  <a:latin typeface="UTM Aptima" panose="02040603050506020204" pitchFamily="18" charset="0"/>
                </a:rPr>
                <a:t> </a:t>
              </a:r>
              <a:r>
                <a:rPr lang="en-US" sz="2800" b="1" dirty="0" err="1">
                  <a:latin typeface="UTM Aptima" panose="02040603050506020204" pitchFamily="18" charset="0"/>
                </a:rPr>
                <a:t>chính</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hiệp</a:t>
              </a:r>
              <a:r>
                <a:rPr lang="en-US" sz="2800" b="1" dirty="0">
                  <a:latin typeface="UTM Aptima" panose="02040603050506020204" pitchFamily="18" charset="0"/>
                </a:rPr>
                <a:t> </a:t>
              </a:r>
              <a:r>
                <a:rPr lang="en-US" sz="2800" b="1" dirty="0" err="1">
                  <a:latin typeface="UTM Aptima" panose="02040603050506020204" pitchFamily="18" charset="0"/>
                </a:rPr>
                <a:t>sĩ</a:t>
              </a:r>
              <a:r>
                <a:rPr lang="en-US" sz="2800" b="1" dirty="0">
                  <a:latin typeface="UTM Aptima" panose="02040603050506020204" pitchFamily="18" charset="0"/>
                </a:rPr>
                <a:t>”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róm</a:t>
              </a:r>
              <a:r>
                <a:rPr lang="en-US" sz="2800" b="1" dirty="0">
                  <a:latin typeface="UTM Aptima" panose="02040603050506020204" pitchFamily="18" charset="0"/>
                </a:rPr>
                <a:t>. </a:t>
              </a:r>
              <a:r>
                <a:rPr lang="en-US" sz="2800" b="1" dirty="0" err="1">
                  <a:latin typeface="UTM Aptima" panose="02040603050506020204" pitchFamily="18" charset="0"/>
                </a:rPr>
                <a:t>Lại</a:t>
              </a:r>
              <a:r>
                <a:rPr lang="en-US" sz="2800" b="1" dirty="0">
                  <a:latin typeface="UTM Aptima" panose="02040603050506020204" pitchFamily="18" charset="0"/>
                </a:rPr>
                <a:t> </a:t>
              </a:r>
              <a:r>
                <a:rPr lang="en-US" sz="2800" b="1" dirty="0" err="1">
                  <a:latin typeface="UTM Aptima" panose="02040603050506020204" pitchFamily="18" charset="0"/>
                </a:rPr>
                <a:t>còn</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cô</a:t>
              </a:r>
              <a:r>
                <a:rPr lang="en-US" sz="2800" b="1" dirty="0">
                  <a:latin typeface="UTM Aptima" panose="02040603050506020204" pitchFamily="18" charset="0"/>
                </a:rPr>
                <a:t> </a:t>
              </a:r>
              <a:r>
                <a:rPr lang="en-US" sz="2800" b="1" dirty="0" err="1">
                  <a:latin typeface="UTM Aptima" panose="02040603050506020204" pitchFamily="18" charset="0"/>
                </a:rPr>
                <a:t>cậu</a:t>
              </a:r>
              <a:r>
                <a:rPr lang="en-US" sz="2800" b="1" dirty="0">
                  <a:latin typeface="UTM Aptima" panose="02040603050506020204" pitchFamily="18" charset="0"/>
                </a:rPr>
                <a:t> </a:t>
              </a:r>
              <a:r>
                <a:rPr lang="en-US" sz="2800" b="1" dirty="0" err="1">
                  <a:latin typeface="UTM Aptima" panose="02040603050506020204" pitchFamily="18" charset="0"/>
                </a:rPr>
                <a:t>chim</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ít</a:t>
              </a:r>
              <a:r>
                <a:rPr lang="en-US" sz="2800" b="1" dirty="0">
                  <a:latin typeface="UTM Aptima" panose="02040603050506020204" pitchFamily="18" charset="0"/>
                </a:rPr>
                <a:t> </a:t>
              </a:r>
              <a:r>
                <a:rPr lang="en-US" sz="2800" b="1" dirty="0" err="1">
                  <a:latin typeface="UTM Aptima" panose="02040603050506020204" pitchFamily="18" charset="0"/>
                </a:rPr>
                <a:t>nói</a:t>
              </a:r>
              <a:r>
                <a:rPr lang="en-US" sz="2800" b="1" dirty="0">
                  <a:latin typeface="UTM Aptima" panose="02040603050506020204" pitchFamily="18" charset="0"/>
                </a:rPr>
                <a:t>, </a:t>
              </a:r>
              <a:r>
                <a:rPr lang="en-US" sz="2800" b="1" dirty="0" err="1">
                  <a:latin typeface="UTM Aptima" panose="02040603050506020204" pitchFamily="18" charset="0"/>
                </a:rPr>
                <a:t>chăm</a:t>
              </a:r>
              <a:r>
                <a:rPr lang="en-US" sz="2800" b="1" dirty="0">
                  <a:latin typeface="UTM Aptima" panose="02040603050506020204" pitchFamily="18" charset="0"/>
                </a:rPr>
                <a:t> </a:t>
              </a:r>
              <a:r>
                <a:rPr lang="en-US" sz="2800" b="1" dirty="0" err="1">
                  <a:latin typeface="UTM Aptima" panose="02040603050506020204" pitchFamily="18" charset="0"/>
                </a:rPr>
                <a:t>chỉ</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cóc</a:t>
              </a:r>
              <a:r>
                <a:rPr lang="en-US" sz="2800" b="1" dirty="0">
                  <a:latin typeface="UTM Aptima" panose="02040603050506020204" pitchFamily="18" charset="0"/>
                </a:rPr>
                <a:t> </a:t>
              </a:r>
              <a:r>
                <a:rPr lang="en-US" sz="2800" b="1" dirty="0" err="1">
                  <a:latin typeface="UTM Aptima" panose="02040603050506020204" pitchFamily="18" charset="0"/>
                </a:rPr>
                <a:t>già</a:t>
              </a:r>
              <a:r>
                <a:rPr lang="en-US" sz="2800" b="1" dirty="0">
                  <a:latin typeface="UTM Aptima" panose="02040603050506020204" pitchFamily="18" charset="0"/>
                </a:rPr>
                <a:t> </a:t>
              </a:r>
              <a:r>
                <a:rPr lang="en-US" sz="2800" b="1" dirty="0" err="1">
                  <a:latin typeface="UTM Aptima" panose="02040603050506020204" pitchFamily="18" charset="0"/>
                </a:rPr>
                <a:t>lặng</a:t>
              </a:r>
              <a:r>
                <a:rPr lang="en-US" sz="2800" b="1" dirty="0">
                  <a:latin typeface="UTM Aptima" panose="02040603050506020204" pitchFamily="18" charset="0"/>
                </a:rPr>
                <a:t> </a:t>
              </a:r>
              <a:r>
                <a:rPr lang="en-US" sz="2800" b="1" dirty="0" err="1">
                  <a:latin typeface="UTM Aptima" panose="02040603050506020204" pitchFamily="18" charset="0"/>
                </a:rPr>
                <a:t>lẽ</a:t>
              </a:r>
              <a:r>
                <a:rPr lang="en-US" sz="2800" b="1" dirty="0">
                  <a:latin typeface="UTM Aptima" panose="02040603050506020204" pitchFamily="18" charset="0"/>
                </a:rPr>
                <a:t>, </a:t>
              </a:r>
              <a:r>
                <a:rPr lang="en-US" sz="2800" b="1" dirty="0" err="1">
                  <a:latin typeface="UTM Aptima" panose="02040603050506020204" pitchFamily="18" charset="0"/>
                </a:rPr>
                <a:t>siêng</a:t>
              </a:r>
              <a:r>
                <a:rPr lang="en-US" sz="2800" b="1" dirty="0">
                  <a:latin typeface="UTM Aptima" panose="02040603050506020204" pitchFamily="18" charset="0"/>
                </a:rPr>
                <a:t> </a:t>
              </a:r>
              <a:r>
                <a:rPr lang="en-US" sz="2800" b="1" dirty="0" err="1">
                  <a:latin typeface="UTM Aptima" panose="02040603050506020204" pitchFamily="18" charset="0"/>
                </a:rPr>
                <a:t>năng</a:t>
              </a:r>
              <a:r>
                <a:rPr lang="en-US" sz="2800" b="1" dirty="0">
                  <a:latin typeface="UTM Aptima" panose="02040603050506020204" pitchFamily="18" charset="0"/>
                </a:rPr>
                <a:t>. </a:t>
              </a:r>
              <a:r>
                <a:rPr lang="en-US" sz="2800" b="1" dirty="0" err="1">
                  <a:latin typeface="UTM Aptima" panose="02040603050506020204" pitchFamily="18" charset="0"/>
                </a:rPr>
                <a:t>Tất</a:t>
              </a:r>
              <a:r>
                <a:rPr lang="en-US" sz="2800" b="1" dirty="0">
                  <a:latin typeface="UTM Aptima" panose="02040603050506020204" pitchFamily="18" charset="0"/>
                </a:rPr>
                <a:t> </a:t>
              </a:r>
              <a:r>
                <a:rPr lang="en-US" sz="2800" b="1" dirty="0" err="1">
                  <a:latin typeface="UTM Aptima" panose="02040603050506020204" pitchFamily="18" charset="0"/>
                </a:rPr>
                <a:t>cả</a:t>
              </a:r>
              <a:r>
                <a:rPr lang="en-US" sz="2800" b="1" dirty="0">
                  <a:latin typeface="UTM Aptima" panose="02040603050506020204" pitchFamily="18" charset="0"/>
                </a:rPr>
                <a:t> </a:t>
              </a:r>
              <a:r>
                <a:rPr lang="en-US" sz="2800" b="1" dirty="0" err="1">
                  <a:latin typeface="UTM Aptima" panose="02040603050506020204" pitchFamily="18" charset="0"/>
                </a:rPr>
                <a:t>đều</a:t>
              </a:r>
              <a:r>
                <a:rPr lang="en-US" sz="2800" b="1" dirty="0">
                  <a:latin typeface="UTM Aptima" panose="02040603050506020204" pitchFamily="18" charset="0"/>
                </a:rPr>
                <a:t> lo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trừ</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bọ</a:t>
              </a:r>
              <a:r>
                <a:rPr lang="en-US" sz="2800" b="1" dirty="0">
                  <a:latin typeface="UTM Aptima" panose="02040603050506020204" pitchFamily="18" charset="0"/>
                </a:rPr>
                <a:t> </a:t>
              </a:r>
              <a:r>
                <a:rPr lang="en-US" sz="2800" b="1" dirty="0" err="1">
                  <a:latin typeface="UTM Aptima" panose="02040603050506020204" pitchFamily="18" charset="0"/>
                </a:rPr>
                <a:t>để</a:t>
              </a:r>
              <a:r>
                <a:rPr lang="en-US" sz="2800" b="1" dirty="0">
                  <a:latin typeface="UTM Aptima" panose="02040603050506020204" pitchFamily="18" charset="0"/>
                </a:rPr>
                <a:t> </a:t>
              </a:r>
              <a:r>
                <a:rPr lang="en-US" sz="2800" b="1" dirty="0" err="1">
                  <a:latin typeface="UTM Aptima" panose="02040603050506020204" pitchFamily="18" charset="0"/>
                </a:rPr>
                <a:t>giữ</a:t>
              </a:r>
              <a:r>
                <a:rPr lang="en-US" sz="2800" b="1" dirty="0">
                  <a:latin typeface="UTM Aptima" panose="02040603050506020204" pitchFamily="18" charset="0"/>
                </a:rPr>
                <a:t> </a:t>
              </a:r>
              <a:r>
                <a:rPr lang="en-US" sz="2800" b="1" dirty="0" err="1">
                  <a:latin typeface="UTM Aptima" panose="02040603050506020204" pitchFamily="18" charset="0"/>
                </a:rPr>
                <a:t>gìn</a:t>
              </a:r>
              <a:r>
                <a:rPr lang="en-US" sz="2800" b="1" dirty="0">
                  <a:latin typeface="UTM Aptima" panose="02040603050506020204" pitchFamily="18" charset="0"/>
                </a:rPr>
                <a:t> </a:t>
              </a:r>
              <a:r>
                <a:rPr lang="en-US" sz="2800" b="1" dirty="0" err="1">
                  <a:latin typeface="UTM Aptima" panose="02040603050506020204" pitchFamily="18" charset="0"/>
                </a:rPr>
                <a:t>hoa</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a:latin typeface="UTM Aptima" panose="02040603050506020204" pitchFamily="18" charset="0"/>
                </a:rPr>
                <a:t>.</a:t>
              </a:r>
            </a:p>
            <a:p>
              <a:pPr algn="r"/>
              <a:r>
                <a:rPr lang="en-US" sz="2800" b="1" i="1">
                  <a:latin typeface="UTM Aptima" panose="02040603050506020204" pitchFamily="18" charset="0"/>
                </a:rPr>
                <a:t>( Theo </a:t>
              </a:r>
              <a:r>
                <a:rPr lang="en-US" sz="2800" b="1" i="1" dirty="0" err="1">
                  <a:latin typeface="UTM Aptima" panose="02040603050506020204" pitchFamily="18" charset="0"/>
                </a:rPr>
                <a:t>Vũ</a:t>
              </a:r>
              <a:r>
                <a:rPr lang="en-US" sz="2800" b="1" i="1" dirty="0">
                  <a:latin typeface="UTM Aptima" panose="02040603050506020204" pitchFamily="18" charset="0"/>
                </a:rPr>
                <a:t> </a:t>
              </a:r>
              <a:r>
                <a:rPr lang="en-US" sz="2800" b="1" i="1" dirty="0" err="1">
                  <a:latin typeface="UTM Aptima" panose="02040603050506020204" pitchFamily="18" charset="0"/>
                </a:rPr>
                <a:t>Tú</a:t>
              </a:r>
              <a:r>
                <a:rPr lang="en-US" sz="2800" b="1" i="1" dirty="0">
                  <a:latin typeface="UTM Aptima" panose="02040603050506020204" pitchFamily="18" charset="0"/>
                </a:rPr>
                <a:t>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199564" y="0"/>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3623" y="4137626"/>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9628" y="4471150"/>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1959</Words>
  <Application>Microsoft Office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#9Slide05 SVNUT Triumph</vt:lpstr>
      <vt:lpstr>Times New Roman</vt:lpstr>
      <vt:lpstr>UTM Flamenco</vt:lpstr>
      <vt:lpstr>UTM Arruba KT</vt:lpstr>
      <vt:lpstr>Segoe Print</vt:lpstr>
      <vt:lpstr>Calibri</vt:lpstr>
      <vt:lpstr>#9Slide05 VL Fadilla</vt:lpstr>
      <vt:lpstr>UTM Aptima</vt:lpstr>
      <vt:lpstr>UTM Showcard</vt:lpstr>
      <vt:lpstr>UTM Avo</vt:lpstr>
      <vt:lpstr>Arial</vt:lpstr>
      <vt:lpstr>#9Slide04 Goku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Administrator</cp:lastModifiedBy>
  <cp:revision>17</cp:revision>
  <dcterms:created xsi:type="dcterms:W3CDTF">2023-06-18T15:28:22Z</dcterms:created>
  <dcterms:modified xsi:type="dcterms:W3CDTF">2024-09-11T10:14:55Z</dcterms:modified>
  <cp:category>MT50</cp:category>
  <cp:version>MT50</cp:version>
</cp:coreProperties>
</file>